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960" r:id="rId2"/>
    <p:sldId id="8101" r:id="rId3"/>
    <p:sldId id="8102" r:id="rId4"/>
    <p:sldId id="8083" r:id="rId5"/>
    <p:sldId id="8089" r:id="rId6"/>
    <p:sldId id="8096" r:id="rId7"/>
    <p:sldId id="8097" r:id="rId8"/>
    <p:sldId id="8100" r:id="rId9"/>
    <p:sldId id="8103" r:id="rId10"/>
    <p:sldId id="8084" r:id="rId11"/>
    <p:sldId id="8107" r:id="rId12"/>
    <p:sldId id="8091" r:id="rId13"/>
    <p:sldId id="8094" r:id="rId14"/>
    <p:sldId id="8099" r:id="rId15"/>
    <p:sldId id="8104" r:id="rId16"/>
    <p:sldId id="8106" r:id="rId17"/>
    <p:sldId id="8108" r:id="rId18"/>
    <p:sldId id="8087" r:id="rId19"/>
    <p:sldId id="8093" r:id="rId20"/>
    <p:sldId id="8098" r:id="rId21"/>
    <p:sldId id="8105" r:id="rId22"/>
    <p:sldId id="8086" r:id="rId23"/>
    <p:sldId id="8090" r:id="rId24"/>
    <p:sldId id="8092" r:id="rId25"/>
    <p:sldId id="8095" r:id="rId26"/>
    <p:sldId id="8082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C00000"/>
    <a:srgbClr val="53AEE8"/>
    <a:srgbClr val="363636"/>
    <a:srgbClr val="285301"/>
    <a:srgbClr val="E10F24"/>
    <a:srgbClr val="2889D5"/>
    <a:srgbClr val="1F5DBB"/>
    <a:srgbClr val="F4930F"/>
    <a:srgbClr val="DB5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5394" autoAdjust="0"/>
  </p:normalViewPr>
  <p:slideViewPr>
    <p:cSldViewPr>
      <p:cViewPr varScale="1">
        <p:scale>
          <a:sx n="103" d="100"/>
          <a:sy n="103" d="100"/>
        </p:scale>
        <p:origin x="732" y="12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3B085A59-86F2-4C02-8690-E4DB74BCA7E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7" y="6703596"/>
            <a:ext cx="4071937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679404" y="1728195"/>
            <a:ext cx="3196080" cy="8257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61612" y="1776414"/>
            <a:ext cx="742649" cy="7113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3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2023321" y="1927768"/>
            <a:ext cx="1667616" cy="455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65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36241" y="2730371"/>
            <a:ext cx="3239243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8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6246" y="3142742"/>
            <a:ext cx="3239242" cy="822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4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4797476" y="1728195"/>
            <a:ext cx="3239243" cy="8257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322846" y="1776414"/>
            <a:ext cx="742649" cy="7113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3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136931" y="1927768"/>
            <a:ext cx="1667616" cy="455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65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797476" y="2730371"/>
            <a:ext cx="3239243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8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797480" y="3142742"/>
            <a:ext cx="3239242" cy="822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4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8969873" y="1728195"/>
            <a:ext cx="3239243" cy="82572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495243" y="1776414"/>
            <a:ext cx="742649" cy="7113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3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10285516" y="1927768"/>
            <a:ext cx="1667616" cy="455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65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8969873" y="2730371"/>
            <a:ext cx="3239243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8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969877" y="3142742"/>
            <a:ext cx="3239242" cy="822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4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679408" y="4289085"/>
            <a:ext cx="3196079" cy="82572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161612" y="4337305"/>
            <a:ext cx="742649" cy="7113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3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2023321" y="4487313"/>
            <a:ext cx="1667616" cy="455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65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36241" y="5291260"/>
            <a:ext cx="3239243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8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36246" y="5725063"/>
            <a:ext cx="3239242" cy="822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4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4797478" y="4289085"/>
            <a:ext cx="3239241" cy="8257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322846" y="4337305"/>
            <a:ext cx="742649" cy="7113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3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6136931" y="4487313"/>
            <a:ext cx="1667616" cy="455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65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797476" y="5291260"/>
            <a:ext cx="3239243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8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797480" y="5725063"/>
            <a:ext cx="3239242" cy="822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4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8969875" y="4289085"/>
            <a:ext cx="3239241" cy="8257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495243" y="4337305"/>
            <a:ext cx="742649" cy="71136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3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10285516" y="4487313"/>
            <a:ext cx="1667616" cy="455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165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8969873" y="5291260"/>
            <a:ext cx="3239243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8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8969877" y="5725063"/>
            <a:ext cx="3239242" cy="822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4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81923" y="5057516"/>
            <a:ext cx="2489895" cy="8873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4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81923" y="4363138"/>
            <a:ext cx="2489895" cy="3642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15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1923" y="4797214"/>
            <a:ext cx="2489895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534668" y="5057516"/>
            <a:ext cx="2489895" cy="8873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4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3534668" y="4363138"/>
            <a:ext cx="2489895" cy="3642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15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534668" y="4797214"/>
            <a:ext cx="2489895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630287" y="5057516"/>
            <a:ext cx="2489895" cy="8873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4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630287" y="4363138"/>
            <a:ext cx="2489895" cy="3642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15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630287" y="4797214"/>
            <a:ext cx="2489895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695410" y="5057516"/>
            <a:ext cx="2489895" cy="8873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4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95410" y="4363138"/>
            <a:ext cx="2489895" cy="3642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15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695410" y="4797214"/>
            <a:ext cx="2489895" cy="24093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9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9"/>
          <p:cNvSpPr>
            <a:spLocks noChangeArrowheads="1"/>
          </p:cNvSpPr>
          <p:nvPr/>
        </p:nvSpPr>
        <p:spPr bwMode="auto"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  <a14:imgEffect>
                        <a14:colorTemperature colorTemp="112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9" t="-775" r="-30799" b="-54631"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70152" y="3458277"/>
            <a:ext cx="625829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b="1" dirty="0">
                <a:solidFill>
                  <a:schemeClr val="accent2"/>
                </a:solidFill>
                <a:cs typeface="Arial" panose="020B0604020202020204" pitchFamily="34" charset="0"/>
              </a:rPr>
              <a:t>酷炫中国篮球比赛 扣篮大赛</a:t>
            </a:r>
            <a:r>
              <a:rPr lang="en-US" altLang="zh-CN" sz="4000" b="1" dirty="0">
                <a:solidFill>
                  <a:schemeClr val="accent2"/>
                </a:solidFill>
                <a:cs typeface="Arial" panose="020B0604020202020204" pitchFamily="34" charset="0"/>
              </a:rPr>
              <a:t>PPT</a:t>
            </a:r>
            <a:r>
              <a:rPr lang="zh-CN" altLang="en-US" sz="4000" b="1" dirty="0">
                <a:solidFill>
                  <a:schemeClr val="accent2"/>
                </a:solidFill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70152" y="5128493"/>
            <a:ext cx="1687717" cy="2552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汇报人：</a:t>
            </a:r>
            <a:r>
              <a:rPr lang="en-US" altLang="zh-CN"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xiazaii</a:t>
            </a:r>
            <a:endParaRPr lang="zh-CN" alt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767079" y="5128493"/>
            <a:ext cx="1845146" cy="2573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汇报日期：</a:t>
            </a:r>
            <a:r>
              <a:rPr lang="en-US" altLang="zh-CN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 </a:t>
            </a:r>
            <a:r>
              <a:rPr lang="en-US" altLang="zh-CN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en-US" altLang="zh-CN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70152" y="2921486"/>
            <a:ext cx="5360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accent2"/>
                </a:solidFill>
                <a:cs typeface="Arial" panose="020B0604020202020204" pitchFamily="34" charset="0"/>
              </a:rPr>
              <a:t>BASKETBALL SPORTS PPT</a:t>
            </a:r>
            <a:endParaRPr lang="zh-CN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44564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4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49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4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 animBg="1"/>
      <p:bldP spid="7" grpId="0"/>
      <p:bldP spid="7" grpId="1"/>
      <p:bldP spid="8" grpId="0" bldLvl="0" animBg="1"/>
      <p:bldP spid="9" grpId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4131" y="2270574"/>
            <a:ext cx="3848076" cy="1599531"/>
            <a:chOff x="1019248" y="2152958"/>
            <a:chExt cx="2978074" cy="1516676"/>
          </a:xfrm>
        </p:grpSpPr>
        <p:grpSp>
          <p:nvGrpSpPr>
            <p:cNvPr id="2" name="Group 1"/>
            <p:cNvGrpSpPr/>
            <p:nvPr/>
          </p:nvGrpSpPr>
          <p:grpSpPr>
            <a:xfrm>
              <a:off x="1019248" y="2152958"/>
              <a:ext cx="2952674" cy="1516676"/>
              <a:chOff x="1513214" y="2201572"/>
              <a:chExt cx="2551438" cy="1310576"/>
            </a:xfrm>
          </p:grpSpPr>
          <p:sp>
            <p:nvSpPr>
              <p:cNvPr id="122" name="Shape 4761"/>
              <p:cNvSpPr/>
              <p:nvPr/>
            </p:nvSpPr>
            <p:spPr>
              <a:xfrm>
                <a:off x="1513214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" name="Shape 4761"/>
              <p:cNvSpPr/>
              <p:nvPr/>
            </p:nvSpPr>
            <p:spPr>
              <a:xfrm>
                <a:off x="1513214" y="2201572"/>
                <a:ext cx="112292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349500" y="2367233"/>
              <a:ext cx="1647822" cy="980356"/>
              <a:chOff x="2349500" y="2367233"/>
              <a:chExt cx="1647822" cy="98035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33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16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482016" y="2270574"/>
            <a:ext cx="3845282" cy="1599531"/>
            <a:chOff x="4668621" y="2152958"/>
            <a:chExt cx="2975913" cy="1516676"/>
          </a:xfrm>
        </p:grpSpPr>
        <p:grpSp>
          <p:nvGrpSpPr>
            <p:cNvPr id="3" name="Group 2"/>
            <p:cNvGrpSpPr/>
            <p:nvPr/>
          </p:nvGrpSpPr>
          <p:grpSpPr>
            <a:xfrm>
              <a:off x="4668621" y="2152958"/>
              <a:ext cx="2952674" cy="1516676"/>
              <a:chOff x="4666677" y="2201572"/>
              <a:chExt cx="2551438" cy="1310576"/>
            </a:xfrm>
          </p:grpSpPr>
          <p:sp>
            <p:nvSpPr>
              <p:cNvPr id="93" name="Shape 4761"/>
              <p:cNvSpPr/>
              <p:nvPr/>
            </p:nvSpPr>
            <p:spPr>
              <a:xfrm>
                <a:off x="4666677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Shape 4761"/>
              <p:cNvSpPr/>
              <p:nvPr/>
            </p:nvSpPr>
            <p:spPr>
              <a:xfrm>
                <a:off x="4666677" y="2201572"/>
                <a:ext cx="1153747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996712" y="2367233"/>
              <a:ext cx="1647822" cy="980356"/>
              <a:chOff x="2349500" y="2367233"/>
              <a:chExt cx="1647822" cy="980356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38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16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437108" y="2270574"/>
            <a:ext cx="3818702" cy="1599531"/>
            <a:chOff x="8285766" y="2152958"/>
            <a:chExt cx="2955342" cy="1516676"/>
          </a:xfrm>
        </p:grpSpPr>
        <p:grpSp>
          <p:nvGrpSpPr>
            <p:cNvPr id="4" name="Group 3"/>
            <p:cNvGrpSpPr/>
            <p:nvPr/>
          </p:nvGrpSpPr>
          <p:grpSpPr>
            <a:xfrm>
              <a:off x="8285766" y="2152958"/>
              <a:ext cx="2952674" cy="1516676"/>
              <a:chOff x="7792291" y="2201572"/>
              <a:chExt cx="2551438" cy="1310576"/>
            </a:xfrm>
          </p:grpSpPr>
          <p:sp>
            <p:nvSpPr>
              <p:cNvPr id="130" name="Shape 4761"/>
              <p:cNvSpPr/>
              <p:nvPr/>
            </p:nvSpPr>
            <p:spPr>
              <a:xfrm>
                <a:off x="7792291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1" name="Shape 4761"/>
              <p:cNvSpPr/>
              <p:nvPr/>
            </p:nvSpPr>
            <p:spPr>
              <a:xfrm>
                <a:off x="7792291" y="2201572"/>
                <a:ext cx="1118313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593286" y="2367233"/>
              <a:ext cx="1647822" cy="980356"/>
              <a:chOff x="2349500" y="2367233"/>
              <a:chExt cx="1647822" cy="98035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41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16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24131" y="4471451"/>
            <a:ext cx="3848076" cy="1599530"/>
            <a:chOff x="1019248" y="4239830"/>
            <a:chExt cx="2978074" cy="1516675"/>
          </a:xfrm>
        </p:grpSpPr>
        <p:grpSp>
          <p:nvGrpSpPr>
            <p:cNvPr id="7" name="Group 6"/>
            <p:cNvGrpSpPr/>
            <p:nvPr/>
          </p:nvGrpSpPr>
          <p:grpSpPr>
            <a:xfrm>
              <a:off x="1019248" y="4239830"/>
              <a:ext cx="2952674" cy="1516675"/>
              <a:chOff x="1513214" y="4004861"/>
              <a:chExt cx="2551438" cy="1310575"/>
            </a:xfrm>
          </p:grpSpPr>
          <p:sp>
            <p:nvSpPr>
              <p:cNvPr id="154" name="Shape 4761"/>
              <p:cNvSpPr/>
              <p:nvPr/>
            </p:nvSpPr>
            <p:spPr>
              <a:xfrm>
                <a:off x="1513214" y="4004861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" name="Shape 4761"/>
              <p:cNvSpPr/>
              <p:nvPr/>
            </p:nvSpPr>
            <p:spPr>
              <a:xfrm>
                <a:off x="1513214" y="4004861"/>
                <a:ext cx="112292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561"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349500" y="4568106"/>
              <a:ext cx="1647822" cy="980356"/>
              <a:chOff x="2349500" y="2367233"/>
              <a:chExt cx="1647822" cy="98035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45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16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485978" y="4475075"/>
            <a:ext cx="3836730" cy="1599531"/>
            <a:chOff x="4668621" y="4243267"/>
            <a:chExt cx="2969294" cy="1516676"/>
          </a:xfrm>
        </p:grpSpPr>
        <p:grpSp>
          <p:nvGrpSpPr>
            <p:cNvPr id="6" name="Group 5"/>
            <p:cNvGrpSpPr/>
            <p:nvPr/>
          </p:nvGrpSpPr>
          <p:grpSpPr>
            <a:xfrm>
              <a:off x="4668621" y="4243267"/>
              <a:ext cx="2952674" cy="1516676"/>
              <a:chOff x="4666677" y="4007831"/>
              <a:chExt cx="2551438" cy="1310576"/>
            </a:xfrm>
          </p:grpSpPr>
          <p:sp>
            <p:nvSpPr>
              <p:cNvPr id="146" name="Shape 4761"/>
              <p:cNvSpPr/>
              <p:nvPr/>
            </p:nvSpPr>
            <p:spPr>
              <a:xfrm>
                <a:off x="4666677" y="4007832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7" name="Shape 4761"/>
              <p:cNvSpPr/>
              <p:nvPr/>
            </p:nvSpPr>
            <p:spPr>
              <a:xfrm>
                <a:off x="4666677" y="4007831"/>
                <a:ext cx="113477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990093" y="4568106"/>
              <a:ext cx="1647822" cy="980356"/>
              <a:chOff x="2349500" y="2367233"/>
              <a:chExt cx="1647822" cy="98035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48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16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436479" y="4450345"/>
            <a:ext cx="3825544" cy="1599531"/>
            <a:chOff x="8285766" y="4219818"/>
            <a:chExt cx="2960637" cy="1516676"/>
          </a:xfrm>
        </p:grpSpPr>
        <p:grpSp>
          <p:nvGrpSpPr>
            <p:cNvPr id="5" name="Group 4"/>
            <p:cNvGrpSpPr/>
            <p:nvPr/>
          </p:nvGrpSpPr>
          <p:grpSpPr>
            <a:xfrm>
              <a:off x="8285766" y="4219818"/>
              <a:ext cx="2952674" cy="1516676"/>
              <a:chOff x="7792291" y="3987568"/>
              <a:chExt cx="2551438" cy="1310576"/>
            </a:xfrm>
          </p:grpSpPr>
          <p:sp>
            <p:nvSpPr>
              <p:cNvPr id="138" name="Shape 4761"/>
              <p:cNvSpPr/>
              <p:nvPr/>
            </p:nvSpPr>
            <p:spPr>
              <a:xfrm>
                <a:off x="7792291" y="3987569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6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9" name="Shape 4761"/>
              <p:cNvSpPr/>
              <p:nvPr/>
            </p:nvSpPr>
            <p:spPr>
              <a:xfrm>
                <a:off x="7792291" y="3987568"/>
                <a:ext cx="1118313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598581" y="4568106"/>
              <a:ext cx="1647822" cy="980356"/>
              <a:chOff x="2349500" y="2367233"/>
              <a:chExt cx="1647822" cy="98035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350395" y="2644269"/>
                <a:ext cx="1646927" cy="70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Date : Oct 22 2014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Photo by : Laura </a:t>
                </a:r>
                <a:r>
                  <a:rPr lang="en-US" sz="1055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Cinta</a:t>
                </a:r>
                <a:endPara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Category : Interior Design Client : Angela Monica</a:t>
                </a:r>
              </a:p>
            </p:txBody>
          </p:sp>
          <p:sp>
            <p:nvSpPr>
              <p:cNvPr id="51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16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sp>
        <p:nvSpPr>
          <p:cNvPr id="52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64"/>
          </p:nvPr>
        </p:nvSpPr>
        <p:spPr>
          <a:xfrm>
            <a:off x="1241105" y="5145021"/>
            <a:ext cx="2279042" cy="812213"/>
          </a:xfrm>
        </p:spPr>
        <p:txBody>
          <a:bodyPr/>
          <a:lstStyle/>
          <a:p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Lorem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ipsum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consectetur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adipiscing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elit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Fusce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diam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tortor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mattis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qui.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241105" y="4509445"/>
            <a:ext cx="2279042" cy="33340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5"/>
          </p:nvPr>
        </p:nvSpPr>
        <p:spPr>
          <a:xfrm>
            <a:off x="1241105" y="4906763"/>
            <a:ext cx="2279042" cy="2205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Chart subtitle 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66"/>
          </p:nvPr>
        </p:nvSpPr>
        <p:spPr>
          <a:xfrm>
            <a:off x="3866671" y="5145021"/>
            <a:ext cx="2279042" cy="812213"/>
          </a:xfrm>
        </p:spPr>
        <p:txBody>
          <a:bodyPr/>
          <a:lstStyle/>
          <a:p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Lorem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ipsum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consectetur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adipiscing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elit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Fusce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diam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tortor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mattis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qui.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67"/>
          </p:nvPr>
        </p:nvSpPr>
        <p:spPr>
          <a:xfrm>
            <a:off x="3866671" y="4509445"/>
            <a:ext cx="2279042" cy="33340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8"/>
          </p:nvPr>
        </p:nvSpPr>
        <p:spPr>
          <a:xfrm>
            <a:off x="3866671" y="4906763"/>
            <a:ext cx="2279042" cy="2205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Chart subtitle example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69"/>
          </p:nvPr>
        </p:nvSpPr>
        <p:spPr>
          <a:xfrm>
            <a:off x="6681606" y="5145021"/>
            <a:ext cx="2279042" cy="812213"/>
          </a:xfrm>
        </p:spPr>
        <p:txBody>
          <a:bodyPr/>
          <a:lstStyle/>
          <a:p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Lorem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ipsum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consectetur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adipiscing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elit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Fusce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diam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tortor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mattis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qui.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70"/>
          </p:nvPr>
        </p:nvSpPr>
        <p:spPr>
          <a:xfrm>
            <a:off x="6681606" y="4509445"/>
            <a:ext cx="2279042" cy="33340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1"/>
          </p:nvPr>
        </p:nvSpPr>
        <p:spPr>
          <a:xfrm>
            <a:off x="6681606" y="4906763"/>
            <a:ext cx="2279042" cy="2205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Chart subtitle example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72"/>
          </p:nvPr>
        </p:nvSpPr>
        <p:spPr>
          <a:xfrm>
            <a:off x="9357233" y="5145021"/>
            <a:ext cx="2279042" cy="812213"/>
          </a:xfrm>
        </p:spPr>
        <p:txBody>
          <a:bodyPr/>
          <a:lstStyle/>
          <a:p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Lorem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ipsum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dolor sit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amet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consectetur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adipiscing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elit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Fusce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diam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tortor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,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mattis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qui.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9357233" y="4509445"/>
            <a:ext cx="2279042" cy="333402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9357233" y="4906763"/>
            <a:ext cx="2279042" cy="2205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Chart subtitle example</a:t>
            </a:r>
          </a:p>
        </p:txBody>
      </p:sp>
      <p:sp>
        <p:nvSpPr>
          <p:cNvPr id="30" name="Text Placeholder 4"/>
          <p:cNvSpPr txBox="1"/>
          <p:nvPr/>
        </p:nvSpPr>
        <p:spPr>
          <a:xfrm>
            <a:off x="1959597" y="2982852"/>
            <a:ext cx="842059" cy="538546"/>
          </a:xfrm>
          <a:prstGeom prst="rect">
            <a:avLst/>
          </a:prstGeom>
        </p:spPr>
        <p:txBody>
          <a:bodyPr lIns="105923" tIns="52961" rIns="105923" bIns="52961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15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50%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546591" y="2404645"/>
            <a:ext cx="1668070" cy="1668070"/>
          </a:xfrm>
          <a:prstGeom prst="ellipse">
            <a:avLst/>
          </a:prstGeom>
          <a:ln w="381000" cap="rnd" cmpd="sng">
            <a:solidFill>
              <a:schemeClr val="accent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35" name="Arc 34"/>
          <p:cNvSpPr>
            <a:spLocks noChangeAspect="1"/>
          </p:cNvSpPr>
          <p:nvPr/>
        </p:nvSpPr>
        <p:spPr>
          <a:xfrm>
            <a:off x="1546591" y="2404645"/>
            <a:ext cx="1668070" cy="1668070"/>
          </a:xfrm>
          <a:prstGeom prst="arc">
            <a:avLst>
              <a:gd name="adj1" fmla="val 16200000"/>
              <a:gd name="adj2" fmla="val 4770736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44" name="Text Placeholder 4"/>
          <p:cNvSpPr txBox="1"/>
          <p:nvPr/>
        </p:nvSpPr>
        <p:spPr>
          <a:xfrm>
            <a:off x="4585163" y="2982852"/>
            <a:ext cx="842059" cy="538546"/>
          </a:xfrm>
          <a:prstGeom prst="rect">
            <a:avLst/>
          </a:prstGeom>
        </p:spPr>
        <p:txBody>
          <a:bodyPr lIns="105923" tIns="52961" rIns="105923" bIns="52961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15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70%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172157" y="2404645"/>
            <a:ext cx="1668070" cy="1668070"/>
          </a:xfrm>
          <a:prstGeom prst="ellipse">
            <a:avLst/>
          </a:prstGeom>
          <a:ln w="381000" cap="rnd" cmpd="sng">
            <a:solidFill>
              <a:schemeClr val="accent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48" name="Arc 47"/>
          <p:cNvSpPr>
            <a:spLocks noChangeAspect="1"/>
          </p:cNvSpPr>
          <p:nvPr/>
        </p:nvSpPr>
        <p:spPr>
          <a:xfrm>
            <a:off x="4172157" y="2404645"/>
            <a:ext cx="1668070" cy="1668070"/>
          </a:xfrm>
          <a:prstGeom prst="arc">
            <a:avLst>
              <a:gd name="adj1" fmla="val 16200000"/>
              <a:gd name="adj2" fmla="val 9170579"/>
            </a:avLst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53" name="Text Placeholder 4"/>
          <p:cNvSpPr txBox="1"/>
          <p:nvPr/>
        </p:nvSpPr>
        <p:spPr>
          <a:xfrm>
            <a:off x="7400098" y="2982852"/>
            <a:ext cx="842059" cy="538546"/>
          </a:xfrm>
          <a:prstGeom prst="rect">
            <a:avLst/>
          </a:prstGeom>
        </p:spPr>
        <p:txBody>
          <a:bodyPr lIns="105923" tIns="52961" rIns="105923" bIns="52961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15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30%</a:t>
            </a: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987092" y="2404645"/>
            <a:ext cx="1668070" cy="1668070"/>
          </a:xfrm>
          <a:prstGeom prst="ellipse">
            <a:avLst/>
          </a:prstGeom>
          <a:ln w="381000" cap="rnd" cmpd="sng">
            <a:solidFill>
              <a:schemeClr val="accent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56" name="Arc 55"/>
          <p:cNvSpPr>
            <a:spLocks noChangeAspect="1"/>
          </p:cNvSpPr>
          <p:nvPr/>
        </p:nvSpPr>
        <p:spPr>
          <a:xfrm>
            <a:off x="6987092" y="2404645"/>
            <a:ext cx="1668070" cy="1668070"/>
          </a:xfrm>
          <a:prstGeom prst="arc">
            <a:avLst>
              <a:gd name="adj1" fmla="val 16200000"/>
              <a:gd name="adj2" fmla="val 552449"/>
            </a:avLst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59" name="Text Placeholder 4"/>
          <p:cNvSpPr txBox="1"/>
          <p:nvPr/>
        </p:nvSpPr>
        <p:spPr>
          <a:xfrm>
            <a:off x="10075724" y="2982852"/>
            <a:ext cx="842059" cy="538546"/>
          </a:xfrm>
          <a:prstGeom prst="rect">
            <a:avLst/>
          </a:prstGeom>
        </p:spPr>
        <p:txBody>
          <a:bodyPr lIns="105923" tIns="52961" rIns="105923" bIns="52961"/>
          <a:lstStyle>
            <a:lvl1pPr marL="779145" indent="-779145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86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15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80%</a:t>
            </a: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9662719" y="2404645"/>
            <a:ext cx="1668070" cy="1668070"/>
          </a:xfrm>
          <a:prstGeom prst="ellipse">
            <a:avLst/>
          </a:prstGeom>
          <a:ln w="381000" cap="rnd" cmpd="sng">
            <a:solidFill>
              <a:schemeClr val="accent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61" name="Arc 60"/>
          <p:cNvSpPr>
            <a:spLocks noChangeAspect="1"/>
          </p:cNvSpPr>
          <p:nvPr/>
        </p:nvSpPr>
        <p:spPr>
          <a:xfrm>
            <a:off x="9662719" y="2404645"/>
            <a:ext cx="1668070" cy="1668070"/>
          </a:xfrm>
          <a:prstGeom prst="arc">
            <a:avLst>
              <a:gd name="adj1" fmla="val 16200000"/>
              <a:gd name="adj2" fmla="val 9939494"/>
            </a:avLst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705">
              <a:latin typeface="Times New Roman" panose="02020603050405020304" pitchFamily="18" charset="0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5" grpId="0" animBg="1"/>
      <p:bldP spid="44" grpId="0"/>
      <p:bldP spid="47" grpId="0" animBg="1"/>
      <p:bldP spid="48" grpId="0" animBg="1"/>
      <p:bldP spid="53" grpId="0"/>
      <p:bldP spid="55" grpId="0" animBg="1"/>
      <p:bldP spid="56" grpId="0" animBg="1"/>
      <p:bldP spid="59" grpId="0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05138" y="1779538"/>
            <a:ext cx="4652037" cy="4660108"/>
            <a:chOff x="3892158" y="1687358"/>
            <a:chExt cx="4411062" cy="4418715"/>
          </a:xfrm>
        </p:grpSpPr>
        <p:grpSp>
          <p:nvGrpSpPr>
            <p:cNvPr id="2" name="Group 1"/>
            <p:cNvGrpSpPr/>
            <p:nvPr/>
          </p:nvGrpSpPr>
          <p:grpSpPr>
            <a:xfrm>
              <a:off x="3892158" y="1687358"/>
              <a:ext cx="4411062" cy="4418715"/>
              <a:chOff x="3892158" y="1794934"/>
              <a:chExt cx="4411062" cy="4418715"/>
            </a:xfrm>
            <a:solidFill>
              <a:schemeClr val="bg1">
                <a:lumMod val="85000"/>
              </a:schemeClr>
            </a:solidFill>
          </p:grpSpPr>
          <p:sp>
            <p:nvSpPr>
              <p:cNvPr id="3" name="Shape 2085"/>
              <p:cNvSpPr/>
              <p:nvPr/>
            </p:nvSpPr>
            <p:spPr>
              <a:xfrm rot="2700000">
                <a:off x="4762868" y="1773139"/>
                <a:ext cx="769193" cy="251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74" h="21600" extrusionOk="0">
                    <a:moveTo>
                      <a:pt x="17674" y="0"/>
                    </a:moveTo>
                    <a:lnTo>
                      <a:pt x="11778" y="307"/>
                    </a:lnTo>
                    <a:cubicBezTo>
                      <a:pt x="-3926" y="6187"/>
                      <a:pt x="-3926" y="15720"/>
                      <a:pt x="11778" y="21600"/>
                    </a:cubicBezTo>
                    <a:lnTo>
                      <a:pt x="16855" y="19699"/>
                    </a:lnTo>
                    <a:cubicBezTo>
                      <a:pt x="3956" y="14869"/>
                      <a:pt x="3956" y="7038"/>
                      <a:pt x="16855" y="2207"/>
                    </a:cubicBezTo>
                    <a:cubicBezTo>
                      <a:pt x="16855" y="2207"/>
                      <a:pt x="17674" y="0"/>
                      <a:pt x="1767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Shape 2086"/>
              <p:cNvSpPr/>
              <p:nvPr/>
            </p:nvSpPr>
            <p:spPr>
              <a:xfrm rot="2700000">
                <a:off x="3864397" y="4573715"/>
                <a:ext cx="2510643" cy="769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74" extrusionOk="0">
                    <a:moveTo>
                      <a:pt x="19699" y="818"/>
                    </a:moveTo>
                    <a:cubicBezTo>
                      <a:pt x="14869" y="13718"/>
                      <a:pt x="7038" y="13718"/>
                      <a:pt x="2208" y="818"/>
                    </a:cubicBezTo>
                    <a:lnTo>
                      <a:pt x="0" y="0"/>
                    </a:lnTo>
                    <a:lnTo>
                      <a:pt x="307" y="5896"/>
                    </a:lnTo>
                    <a:cubicBezTo>
                      <a:pt x="6187" y="21600"/>
                      <a:pt x="15720" y="21600"/>
                      <a:pt x="21600" y="5896"/>
                    </a:cubicBezTo>
                    <a:cubicBezTo>
                      <a:pt x="21600" y="5896"/>
                      <a:pt x="19699" y="818"/>
                      <a:pt x="19699" y="81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Shape 2087"/>
              <p:cNvSpPr/>
              <p:nvPr/>
            </p:nvSpPr>
            <p:spPr>
              <a:xfrm rot="2700000">
                <a:off x="6663307" y="3732422"/>
                <a:ext cx="769207" cy="2510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74" h="21600" extrusionOk="0">
                    <a:moveTo>
                      <a:pt x="5896" y="0"/>
                    </a:moveTo>
                    <a:lnTo>
                      <a:pt x="819" y="1901"/>
                    </a:lnTo>
                    <a:cubicBezTo>
                      <a:pt x="13718" y="6731"/>
                      <a:pt x="13718" y="14562"/>
                      <a:pt x="819" y="19392"/>
                    </a:cubicBezTo>
                    <a:lnTo>
                      <a:pt x="0" y="21600"/>
                    </a:lnTo>
                    <a:lnTo>
                      <a:pt x="5896" y="21293"/>
                    </a:lnTo>
                    <a:cubicBezTo>
                      <a:pt x="21600" y="15414"/>
                      <a:pt x="21600" y="5880"/>
                      <a:pt x="58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Shape 2088"/>
              <p:cNvSpPr/>
              <p:nvPr/>
            </p:nvSpPr>
            <p:spPr>
              <a:xfrm rot="2700000">
                <a:off x="5821969" y="2665682"/>
                <a:ext cx="2502346" cy="760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40" extrusionOk="0">
                    <a:moveTo>
                      <a:pt x="21310" y="12029"/>
                    </a:moveTo>
                    <a:lnTo>
                      <a:pt x="21364" y="11883"/>
                    </a:lnTo>
                    <a:cubicBezTo>
                      <a:pt x="21340" y="11820"/>
                      <a:pt x="21316" y="11759"/>
                      <a:pt x="21293" y="11696"/>
                    </a:cubicBezTo>
                    <a:lnTo>
                      <a:pt x="21292" y="11691"/>
                    </a:lnTo>
                    <a:lnTo>
                      <a:pt x="21291" y="11693"/>
                    </a:lnTo>
                    <a:cubicBezTo>
                      <a:pt x="15386" y="-3960"/>
                      <a:pt x="5876" y="-3898"/>
                      <a:pt x="0" y="11883"/>
                    </a:cubicBezTo>
                    <a:lnTo>
                      <a:pt x="2215" y="11057"/>
                    </a:lnTo>
                    <a:lnTo>
                      <a:pt x="1907" y="17006"/>
                    </a:lnTo>
                    <a:cubicBezTo>
                      <a:pt x="6753" y="3991"/>
                      <a:pt x="14610" y="3991"/>
                      <a:pt x="19457" y="17007"/>
                    </a:cubicBezTo>
                    <a:lnTo>
                      <a:pt x="19511" y="16861"/>
                    </a:lnTo>
                    <a:lnTo>
                      <a:pt x="21600" y="17640"/>
                    </a:lnTo>
                    <a:cubicBezTo>
                      <a:pt x="21600" y="17640"/>
                      <a:pt x="21310" y="12029"/>
                      <a:pt x="21310" y="120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1" name="Freeform 5"/>
            <p:cNvSpPr>
              <a:spLocks noEditPoints="1"/>
            </p:cNvSpPr>
            <p:nvPr/>
          </p:nvSpPr>
          <p:spPr bwMode="auto">
            <a:xfrm flipH="1">
              <a:off x="5386833" y="3155363"/>
              <a:ext cx="1470207" cy="1448949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Text Placeholder 2"/>
          <p:cNvSpPr txBox="1"/>
          <p:nvPr/>
        </p:nvSpPr>
        <p:spPr>
          <a:xfrm>
            <a:off x="2031794" y="2299322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46881" y="2657130"/>
            <a:ext cx="2708369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aradipiscing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2031794" y="4840476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46881" y="5198284"/>
            <a:ext cx="2708369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aradipiscing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663155" y="2299322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48245" y="2657130"/>
            <a:ext cx="2654170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8663155" y="4840476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48245" y="5198284"/>
            <a:ext cx="2654170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tinciduntar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06179" y="2252477"/>
            <a:ext cx="1343053" cy="1344878"/>
            <a:chOff x="4367245" y="2135799"/>
            <a:chExt cx="1273483" cy="1275214"/>
          </a:xfrm>
        </p:grpSpPr>
        <p:grpSp>
          <p:nvGrpSpPr>
            <p:cNvPr id="76" name="Group 75"/>
            <p:cNvGrpSpPr/>
            <p:nvPr/>
          </p:nvGrpSpPr>
          <p:grpSpPr>
            <a:xfrm>
              <a:off x="4367245" y="2135799"/>
              <a:ext cx="1273483" cy="1275214"/>
              <a:chOff x="2720353" y="4348356"/>
              <a:chExt cx="1040836" cy="1042251"/>
            </a:xfrm>
          </p:grpSpPr>
          <p:sp>
            <p:nvSpPr>
              <p:cNvPr id="78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Oval 18"/>
              <p:cNvSpPr>
                <a:spLocks noChangeArrowheads="1"/>
              </p:cNvSpPr>
              <p:nvPr/>
            </p:nvSpPr>
            <p:spPr bwMode="auto">
              <a:xfrm>
                <a:off x="2846215" y="4473511"/>
                <a:ext cx="789112" cy="791941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4" name="Text Placeholder 1"/>
            <p:cNvSpPr txBox="1"/>
            <p:nvPr/>
          </p:nvSpPr>
          <p:spPr>
            <a:xfrm>
              <a:off x="4698550" y="2553668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49519" y="2252477"/>
            <a:ext cx="1343053" cy="1344878"/>
            <a:chOff x="6589200" y="2135799"/>
            <a:chExt cx="1273483" cy="1275214"/>
          </a:xfrm>
        </p:grpSpPr>
        <p:grpSp>
          <p:nvGrpSpPr>
            <p:cNvPr id="39" name="Group 38"/>
            <p:cNvGrpSpPr/>
            <p:nvPr/>
          </p:nvGrpSpPr>
          <p:grpSpPr>
            <a:xfrm>
              <a:off x="6589200" y="2135799"/>
              <a:ext cx="1273483" cy="1275214"/>
              <a:chOff x="2720353" y="4348356"/>
              <a:chExt cx="1040836" cy="1042251"/>
            </a:xfrm>
          </p:grpSpPr>
          <p:sp>
            <p:nvSpPr>
              <p:cNvPr id="45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5" name="Text Placeholder 1"/>
            <p:cNvSpPr txBox="1"/>
            <p:nvPr/>
          </p:nvSpPr>
          <p:spPr>
            <a:xfrm>
              <a:off x="6938076" y="2563193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06179" y="4576466"/>
            <a:ext cx="1343053" cy="1344878"/>
            <a:chOff x="4367245" y="4339406"/>
            <a:chExt cx="1273483" cy="1275214"/>
          </a:xfrm>
        </p:grpSpPr>
        <p:grpSp>
          <p:nvGrpSpPr>
            <p:cNvPr id="84" name="Group 83"/>
            <p:cNvGrpSpPr/>
            <p:nvPr/>
          </p:nvGrpSpPr>
          <p:grpSpPr>
            <a:xfrm>
              <a:off x="4367245" y="4339406"/>
              <a:ext cx="1273483" cy="1275214"/>
              <a:chOff x="2720353" y="4348356"/>
              <a:chExt cx="1040836" cy="1042251"/>
            </a:xfrm>
          </p:grpSpPr>
          <p:sp>
            <p:nvSpPr>
              <p:cNvPr id="86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7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6" name="Text Placeholder 1"/>
            <p:cNvSpPr txBox="1"/>
            <p:nvPr/>
          </p:nvSpPr>
          <p:spPr>
            <a:xfrm>
              <a:off x="4717600" y="4768019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48299" y="4576466"/>
            <a:ext cx="1343053" cy="1344878"/>
            <a:chOff x="6588043" y="4339406"/>
            <a:chExt cx="1273483" cy="1275214"/>
          </a:xfrm>
        </p:grpSpPr>
        <p:grpSp>
          <p:nvGrpSpPr>
            <p:cNvPr id="92" name="Group 91"/>
            <p:cNvGrpSpPr/>
            <p:nvPr/>
          </p:nvGrpSpPr>
          <p:grpSpPr>
            <a:xfrm>
              <a:off x="6588043" y="4339406"/>
              <a:ext cx="1273483" cy="1275214"/>
              <a:chOff x="2720353" y="4348356"/>
              <a:chExt cx="1040836" cy="1042251"/>
            </a:xfrm>
          </p:grpSpPr>
          <p:sp>
            <p:nvSpPr>
              <p:cNvPr id="94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Text Placeholder 1"/>
            <p:cNvSpPr txBox="1"/>
            <p:nvPr/>
          </p:nvSpPr>
          <p:spPr>
            <a:xfrm>
              <a:off x="6944256" y="4768019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9" grpId="0"/>
      <p:bldP spid="50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02883" y="5568883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5498" y="2192938"/>
            <a:ext cx="131959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3617" y="2192938"/>
            <a:ext cx="131959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1687" y="5101639"/>
            <a:ext cx="131959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32047" y="5101639"/>
            <a:ext cx="131959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26761" y="2631916"/>
            <a:ext cx="2119568" cy="2119568"/>
            <a:chOff x="2395540" y="2495583"/>
            <a:chExt cx="2009775" cy="2009775"/>
          </a:xfrm>
        </p:grpSpPr>
        <p:sp>
          <p:nvSpPr>
            <p:cNvPr id="36" name="Teardrop 35"/>
            <p:cNvSpPr/>
            <p:nvPr/>
          </p:nvSpPr>
          <p:spPr>
            <a:xfrm rot="2700000">
              <a:off x="2395540" y="2495583"/>
              <a:ext cx="2009775" cy="2009775"/>
            </a:xfrm>
            <a:prstGeom prst="teardrop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Shape 719"/>
            <p:cNvSpPr/>
            <p:nvPr/>
          </p:nvSpPr>
          <p:spPr>
            <a:xfrm>
              <a:off x="3014495" y="3130930"/>
              <a:ext cx="693173" cy="59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32061" y="2631916"/>
            <a:ext cx="2119568" cy="2119568"/>
            <a:chOff x="7710487" y="2495583"/>
            <a:chExt cx="2009775" cy="2009775"/>
          </a:xfrm>
        </p:grpSpPr>
        <p:sp>
          <p:nvSpPr>
            <p:cNvPr id="49" name="Teardrop 48"/>
            <p:cNvSpPr/>
            <p:nvPr/>
          </p:nvSpPr>
          <p:spPr>
            <a:xfrm rot="2700000">
              <a:off x="7710487" y="2495583"/>
              <a:ext cx="2009775" cy="2009775"/>
            </a:xfrm>
            <a:prstGeom prst="teardrop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5" name="Shape 1684"/>
            <p:cNvSpPr/>
            <p:nvPr/>
          </p:nvSpPr>
          <p:spPr>
            <a:xfrm>
              <a:off x="8588894" y="3166334"/>
              <a:ext cx="637195" cy="5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63628" y="2631916"/>
            <a:ext cx="2119568" cy="2119568"/>
            <a:chOff x="5938838" y="2495583"/>
            <a:chExt cx="2009775" cy="2009775"/>
          </a:xfrm>
        </p:grpSpPr>
        <p:sp>
          <p:nvSpPr>
            <p:cNvPr id="48" name="Teardrop 47"/>
            <p:cNvSpPr/>
            <p:nvPr/>
          </p:nvSpPr>
          <p:spPr>
            <a:xfrm rot="2700000">
              <a:off x="5938838" y="2495583"/>
              <a:ext cx="2009775" cy="2009775"/>
            </a:xfrm>
            <a:prstGeom prst="teardrop">
              <a:avLst/>
            </a:prstGeom>
            <a:solidFill>
              <a:schemeClr val="accent3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6" name="AutoShape 17"/>
            <p:cNvSpPr/>
            <p:nvPr/>
          </p:nvSpPr>
          <p:spPr bwMode="auto">
            <a:xfrm>
              <a:off x="6736198" y="3189564"/>
              <a:ext cx="593460" cy="621811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95194" y="2631916"/>
            <a:ext cx="2119568" cy="2119568"/>
            <a:chOff x="4167189" y="2495583"/>
            <a:chExt cx="2009775" cy="2009775"/>
          </a:xfrm>
        </p:grpSpPr>
        <p:sp>
          <p:nvSpPr>
            <p:cNvPr id="47" name="Teardrop 46"/>
            <p:cNvSpPr/>
            <p:nvPr/>
          </p:nvSpPr>
          <p:spPr>
            <a:xfrm rot="2700000">
              <a:off x="4167189" y="2495583"/>
              <a:ext cx="2009775" cy="2009775"/>
            </a:xfrm>
            <a:prstGeom prst="teardrop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Shape 731"/>
            <p:cNvSpPr/>
            <p:nvPr/>
          </p:nvSpPr>
          <p:spPr>
            <a:xfrm>
              <a:off x="5026175" y="3107245"/>
              <a:ext cx="515800" cy="64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7" grpId="0"/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62879" y="4203750"/>
            <a:ext cx="2184692" cy="1677535"/>
            <a:chOff x="4041728" y="3985996"/>
            <a:chExt cx="2071525" cy="1590639"/>
          </a:xfrm>
        </p:grpSpPr>
        <p:sp>
          <p:nvSpPr>
            <p:cNvPr id="16" name="Pie 15"/>
            <p:cNvSpPr/>
            <p:nvPr/>
          </p:nvSpPr>
          <p:spPr>
            <a:xfrm rot="16200000">
              <a:off x="4522614" y="3985996"/>
              <a:ext cx="1590639" cy="1590639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4041728" y="4030813"/>
              <a:ext cx="1012484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hape 1713"/>
            <p:cNvSpPr/>
            <p:nvPr/>
          </p:nvSpPr>
          <p:spPr>
            <a:xfrm>
              <a:off x="4714919" y="4073665"/>
              <a:ext cx="379332" cy="47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416862" y="2381952"/>
            <a:ext cx="2753151" cy="933002"/>
            <a:chOff x="7966022" y="2026338"/>
            <a:chExt cx="2610538" cy="884673"/>
          </a:xfrm>
        </p:grpSpPr>
        <p:sp>
          <p:nvSpPr>
            <p:cNvPr id="44" name="Text Placeholder 8"/>
            <p:cNvSpPr txBox="1"/>
            <p:nvPr/>
          </p:nvSpPr>
          <p:spPr>
            <a:xfrm>
              <a:off x="7966022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45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16862" y="4951647"/>
            <a:ext cx="2753151" cy="933002"/>
            <a:chOff x="7966022" y="2026338"/>
            <a:chExt cx="2610538" cy="884673"/>
          </a:xfrm>
        </p:grpSpPr>
        <p:sp>
          <p:nvSpPr>
            <p:cNvPr id="47" name="Text Placeholder 8"/>
            <p:cNvSpPr txBox="1"/>
            <p:nvPr/>
          </p:nvSpPr>
          <p:spPr>
            <a:xfrm>
              <a:off x="7966022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48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62481" y="2381952"/>
            <a:ext cx="2659044" cy="933002"/>
            <a:chOff x="8061274" y="2026338"/>
            <a:chExt cx="2521306" cy="884673"/>
          </a:xfrm>
        </p:grpSpPr>
        <p:sp>
          <p:nvSpPr>
            <p:cNvPr id="50" name="Text Placeholder 8"/>
            <p:cNvSpPr txBox="1"/>
            <p:nvPr/>
          </p:nvSpPr>
          <p:spPr>
            <a:xfrm>
              <a:off x="8691738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51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62481" y="4951647"/>
            <a:ext cx="2659044" cy="933002"/>
            <a:chOff x="8061274" y="2026338"/>
            <a:chExt cx="2521306" cy="884673"/>
          </a:xfrm>
        </p:grpSpPr>
        <p:sp>
          <p:nvSpPr>
            <p:cNvPr id="53" name="Text Placeholder 8"/>
            <p:cNvSpPr txBox="1"/>
            <p:nvPr/>
          </p:nvSpPr>
          <p:spPr>
            <a:xfrm>
              <a:off x="8691738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54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37558" y="2529792"/>
            <a:ext cx="2116087" cy="1677535"/>
            <a:chOff x="6103759" y="2398749"/>
            <a:chExt cx="2006474" cy="1590639"/>
          </a:xfrm>
        </p:grpSpPr>
        <p:sp>
          <p:nvSpPr>
            <p:cNvPr id="15" name="Pie 14"/>
            <p:cNvSpPr/>
            <p:nvPr/>
          </p:nvSpPr>
          <p:spPr>
            <a:xfrm rot="5400000">
              <a:off x="6103759" y="2398749"/>
              <a:ext cx="1590639" cy="1590639"/>
            </a:xfrm>
            <a:prstGeom prst="pieWed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7097749" y="3946993"/>
              <a:ext cx="101248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7046949" y="3467100"/>
              <a:ext cx="458751" cy="444141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437561" y="4203750"/>
            <a:ext cx="1677535" cy="2178115"/>
            <a:chOff x="6103761" y="3985996"/>
            <a:chExt cx="1590639" cy="2065289"/>
          </a:xfrm>
        </p:grpSpPr>
        <p:sp>
          <p:nvSpPr>
            <p:cNvPr id="17" name="Pie 16"/>
            <p:cNvSpPr/>
            <p:nvPr/>
          </p:nvSpPr>
          <p:spPr>
            <a:xfrm rot="10800000">
              <a:off x="6103761" y="3985996"/>
              <a:ext cx="1590639" cy="1590639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141741" y="5062716"/>
              <a:ext cx="0" cy="988569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27"/>
            <p:cNvGrpSpPr/>
            <p:nvPr/>
          </p:nvGrpSpPr>
          <p:grpSpPr bwMode="auto">
            <a:xfrm>
              <a:off x="6141741" y="4988003"/>
              <a:ext cx="563609" cy="423704"/>
              <a:chOff x="0" y="0"/>
              <a:chExt cx="772" cy="579"/>
            </a:xfrm>
            <a:solidFill>
              <a:schemeClr val="bg1"/>
            </a:solidFill>
          </p:grpSpPr>
          <p:sp>
            <p:nvSpPr>
              <p:cNvPr id="92" name="Freeform 23"/>
              <p:cNvSpPr/>
              <p:nvPr/>
            </p:nvSpPr>
            <p:spPr bwMode="auto">
              <a:xfrm>
                <a:off x="0" y="0"/>
                <a:ext cx="772" cy="344"/>
              </a:xfrm>
              <a:custGeom>
                <a:avLst/>
                <a:gdLst>
                  <a:gd name="T0" fmla="*/ 653 w 21279"/>
                  <a:gd name="T1" fmla="*/ 344 h 21600"/>
                  <a:gd name="T2" fmla="*/ 707 w 21279"/>
                  <a:gd name="T3" fmla="*/ 301 h 21600"/>
                  <a:gd name="T4" fmla="*/ 771 w 21279"/>
                  <a:gd name="T5" fmla="*/ 43 h 21600"/>
                  <a:gd name="T6" fmla="*/ 739 w 21279"/>
                  <a:gd name="T7" fmla="*/ 0 h 21600"/>
                  <a:gd name="T8" fmla="*/ 30 w 21279"/>
                  <a:gd name="T9" fmla="*/ 0 h 21600"/>
                  <a:gd name="T10" fmla="*/ 3 w 21279"/>
                  <a:gd name="T11" fmla="*/ 27 h 21600"/>
                  <a:gd name="T12" fmla="*/ 57 w 21279"/>
                  <a:gd name="T13" fmla="*/ 54 h 21600"/>
                  <a:gd name="T14" fmla="*/ 159 w 21279"/>
                  <a:gd name="T15" fmla="*/ 65 h 21600"/>
                  <a:gd name="T16" fmla="*/ 213 w 21279"/>
                  <a:gd name="T17" fmla="*/ 108 h 21600"/>
                  <a:gd name="T18" fmla="*/ 256 w 21279"/>
                  <a:gd name="T19" fmla="*/ 301 h 21600"/>
                  <a:gd name="T20" fmla="*/ 309 w 21279"/>
                  <a:gd name="T21" fmla="*/ 344 h 21600"/>
                  <a:gd name="T22" fmla="*/ 653 w 21279"/>
                  <a:gd name="T23" fmla="*/ 344 h 21600"/>
                  <a:gd name="T24" fmla="*/ 653 w 21279"/>
                  <a:gd name="T25" fmla="*/ 34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279" h="21600">
                    <a:moveTo>
                      <a:pt x="17995" y="21600"/>
                    </a:moveTo>
                    <a:cubicBezTo>
                      <a:pt x="18587" y="21600"/>
                      <a:pt x="19327" y="20588"/>
                      <a:pt x="19475" y="18900"/>
                    </a:cubicBezTo>
                    <a:cubicBezTo>
                      <a:pt x="21250" y="2700"/>
                      <a:pt x="21250" y="2700"/>
                      <a:pt x="21250" y="2700"/>
                    </a:cubicBezTo>
                    <a:cubicBezTo>
                      <a:pt x="21398" y="1350"/>
                      <a:pt x="20954" y="0"/>
                      <a:pt x="20362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242" y="0"/>
                      <a:pt x="-202" y="675"/>
                      <a:pt x="94" y="1688"/>
                    </a:cubicBezTo>
                    <a:cubicBezTo>
                      <a:pt x="242" y="2362"/>
                      <a:pt x="982" y="3375"/>
                      <a:pt x="1573" y="3375"/>
                    </a:cubicBezTo>
                    <a:cubicBezTo>
                      <a:pt x="4384" y="4050"/>
                      <a:pt x="4384" y="4050"/>
                      <a:pt x="4384" y="4050"/>
                    </a:cubicBezTo>
                    <a:cubicBezTo>
                      <a:pt x="4976" y="4050"/>
                      <a:pt x="5716" y="5400"/>
                      <a:pt x="5864" y="6750"/>
                    </a:cubicBezTo>
                    <a:cubicBezTo>
                      <a:pt x="7047" y="18900"/>
                      <a:pt x="7047" y="18900"/>
                      <a:pt x="7047" y="18900"/>
                    </a:cubicBezTo>
                    <a:cubicBezTo>
                      <a:pt x="7195" y="20588"/>
                      <a:pt x="7935" y="21600"/>
                      <a:pt x="8527" y="21600"/>
                    </a:cubicBezTo>
                    <a:lnTo>
                      <a:pt x="17995" y="21600"/>
                    </a:lnTo>
                    <a:close/>
                    <a:moveTo>
                      <a:pt x="17995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3" name="Oval 24"/>
              <p:cNvSpPr/>
              <p:nvPr/>
            </p:nvSpPr>
            <p:spPr bwMode="auto">
              <a:xfrm>
                <a:off x="304" y="461"/>
                <a:ext cx="122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Oval 25"/>
              <p:cNvSpPr/>
              <p:nvPr/>
            </p:nvSpPr>
            <p:spPr bwMode="auto">
              <a:xfrm>
                <a:off x="520" y="461"/>
                <a:ext cx="122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5" name="Freeform 26"/>
              <p:cNvSpPr/>
              <p:nvPr/>
            </p:nvSpPr>
            <p:spPr bwMode="auto">
              <a:xfrm>
                <a:off x="247" y="302"/>
                <a:ext cx="432" cy="127"/>
              </a:xfrm>
              <a:custGeom>
                <a:avLst/>
                <a:gdLst>
                  <a:gd name="T0" fmla="*/ 36 w 21275"/>
                  <a:gd name="T1" fmla="*/ 0 h 21600"/>
                  <a:gd name="T2" fmla="*/ 4 w 21275"/>
                  <a:gd name="T3" fmla="*/ 85 h 21600"/>
                  <a:gd name="T4" fmla="*/ 31 w 21275"/>
                  <a:gd name="T5" fmla="*/ 127 h 21600"/>
                  <a:gd name="T6" fmla="*/ 432 w 21275"/>
                  <a:gd name="T7" fmla="*/ 1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75" h="21600">
                    <a:moveTo>
                      <a:pt x="1782" y="0"/>
                    </a:moveTo>
                    <a:cubicBezTo>
                      <a:pt x="202" y="14400"/>
                      <a:pt x="202" y="14400"/>
                      <a:pt x="202" y="14400"/>
                    </a:cubicBezTo>
                    <a:cubicBezTo>
                      <a:pt x="-325" y="18000"/>
                      <a:pt x="202" y="21600"/>
                      <a:pt x="1519" y="21600"/>
                    </a:cubicBezTo>
                    <a:cubicBezTo>
                      <a:pt x="21275" y="21600"/>
                      <a:pt x="21275" y="21600"/>
                      <a:pt x="21275" y="21600"/>
                    </a:cubicBezTo>
                  </a:path>
                </a:pathLst>
              </a:custGeom>
              <a:grpFill/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70037" y="2040809"/>
            <a:ext cx="1677534" cy="2166518"/>
            <a:chOff x="4522615" y="1935094"/>
            <a:chExt cx="1590638" cy="2054293"/>
          </a:xfrm>
        </p:grpSpPr>
        <p:grpSp>
          <p:nvGrpSpPr>
            <p:cNvPr id="2" name="Group 1"/>
            <p:cNvGrpSpPr/>
            <p:nvPr/>
          </p:nvGrpSpPr>
          <p:grpSpPr>
            <a:xfrm>
              <a:off x="4522615" y="1935094"/>
              <a:ext cx="1590638" cy="2054293"/>
              <a:chOff x="4522615" y="1935094"/>
              <a:chExt cx="1590638" cy="2054293"/>
            </a:xfrm>
          </p:grpSpPr>
          <p:sp>
            <p:nvSpPr>
              <p:cNvPr id="18" name="Pie 17"/>
              <p:cNvSpPr/>
              <p:nvPr/>
            </p:nvSpPr>
            <p:spPr>
              <a:xfrm>
                <a:off x="4522615" y="2398745"/>
                <a:ext cx="1590638" cy="1590642"/>
              </a:xfrm>
              <a:prstGeom prst="pieWedg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073161" y="1935094"/>
                <a:ext cx="0" cy="988569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AutoShape 17"/>
            <p:cNvSpPr/>
            <p:nvPr/>
          </p:nvSpPr>
          <p:spPr bwMode="auto">
            <a:xfrm>
              <a:off x="5555077" y="2551710"/>
              <a:ext cx="457103" cy="478939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5917514" y="3698531"/>
            <a:ext cx="1023723" cy="1056746"/>
          </a:xfrm>
          <a:custGeom>
            <a:avLst/>
            <a:gdLst>
              <a:gd name="T0" fmla="*/ 83 w 130"/>
              <a:gd name="T1" fmla="*/ 92 h 134"/>
              <a:gd name="T2" fmla="*/ 128 w 130"/>
              <a:gd name="T3" fmla="*/ 26 h 134"/>
              <a:gd name="T4" fmla="*/ 128 w 130"/>
              <a:gd name="T5" fmla="*/ 21 h 134"/>
              <a:gd name="T6" fmla="*/ 118 w 130"/>
              <a:gd name="T7" fmla="*/ 10 h 134"/>
              <a:gd name="T8" fmla="*/ 112 w 130"/>
              <a:gd name="T9" fmla="*/ 10 h 134"/>
              <a:gd name="T10" fmla="*/ 107 w 130"/>
              <a:gd name="T11" fmla="*/ 15 h 134"/>
              <a:gd name="T12" fmla="*/ 101 w 130"/>
              <a:gd name="T13" fmla="*/ 16 h 134"/>
              <a:gd name="T14" fmla="*/ 102 w 130"/>
              <a:gd name="T15" fmla="*/ 0 h 134"/>
              <a:gd name="T16" fmla="*/ 28 w 130"/>
              <a:gd name="T17" fmla="*/ 0 h 134"/>
              <a:gd name="T18" fmla="*/ 28 w 130"/>
              <a:gd name="T19" fmla="*/ 16 h 134"/>
              <a:gd name="T20" fmla="*/ 23 w 130"/>
              <a:gd name="T21" fmla="*/ 15 h 134"/>
              <a:gd name="T22" fmla="*/ 18 w 130"/>
              <a:gd name="T23" fmla="*/ 10 h 134"/>
              <a:gd name="T24" fmla="*/ 12 w 130"/>
              <a:gd name="T25" fmla="*/ 10 h 134"/>
              <a:gd name="T26" fmla="*/ 1 w 130"/>
              <a:gd name="T27" fmla="*/ 21 h 134"/>
              <a:gd name="T28" fmla="*/ 1 w 130"/>
              <a:gd name="T29" fmla="*/ 26 h 134"/>
              <a:gd name="T30" fmla="*/ 47 w 130"/>
              <a:gd name="T31" fmla="*/ 92 h 134"/>
              <a:gd name="T32" fmla="*/ 59 w 130"/>
              <a:gd name="T33" fmla="*/ 97 h 134"/>
              <a:gd name="T34" fmla="*/ 59 w 130"/>
              <a:gd name="T35" fmla="*/ 103 h 134"/>
              <a:gd name="T36" fmla="*/ 54 w 130"/>
              <a:gd name="T37" fmla="*/ 105 h 134"/>
              <a:gd name="T38" fmla="*/ 59 w 130"/>
              <a:gd name="T39" fmla="*/ 108 h 134"/>
              <a:gd name="T40" fmla="*/ 59 w 130"/>
              <a:gd name="T41" fmla="*/ 114 h 134"/>
              <a:gd name="T42" fmla="*/ 55 w 130"/>
              <a:gd name="T43" fmla="*/ 119 h 134"/>
              <a:gd name="T44" fmla="*/ 49 w 130"/>
              <a:gd name="T45" fmla="*/ 124 h 134"/>
              <a:gd name="T46" fmla="*/ 44 w 130"/>
              <a:gd name="T47" fmla="*/ 129 h 134"/>
              <a:gd name="T48" fmla="*/ 49 w 130"/>
              <a:gd name="T49" fmla="*/ 134 h 134"/>
              <a:gd name="T50" fmla="*/ 80 w 130"/>
              <a:gd name="T51" fmla="*/ 134 h 134"/>
              <a:gd name="T52" fmla="*/ 86 w 130"/>
              <a:gd name="T53" fmla="*/ 129 h 134"/>
              <a:gd name="T54" fmla="*/ 80 w 130"/>
              <a:gd name="T55" fmla="*/ 124 h 134"/>
              <a:gd name="T56" fmla="*/ 75 w 130"/>
              <a:gd name="T57" fmla="*/ 118 h 134"/>
              <a:gd name="T58" fmla="*/ 70 w 130"/>
              <a:gd name="T59" fmla="*/ 114 h 134"/>
              <a:gd name="T60" fmla="*/ 70 w 130"/>
              <a:gd name="T61" fmla="*/ 108 h 134"/>
              <a:gd name="T62" fmla="*/ 75 w 130"/>
              <a:gd name="T63" fmla="*/ 105 h 134"/>
              <a:gd name="T64" fmla="*/ 70 w 130"/>
              <a:gd name="T65" fmla="*/ 103 h 134"/>
              <a:gd name="T66" fmla="*/ 70 w 130"/>
              <a:gd name="T67" fmla="*/ 97 h 134"/>
              <a:gd name="T68" fmla="*/ 83 w 130"/>
              <a:gd name="T69" fmla="*/ 92 h 134"/>
              <a:gd name="T70" fmla="*/ 102 w 130"/>
              <a:gd name="T71" fmla="*/ 21 h 134"/>
              <a:gd name="T72" fmla="*/ 107 w 130"/>
              <a:gd name="T73" fmla="*/ 21 h 134"/>
              <a:gd name="T74" fmla="*/ 113 w 130"/>
              <a:gd name="T75" fmla="*/ 16 h 134"/>
              <a:gd name="T76" fmla="*/ 118 w 130"/>
              <a:gd name="T77" fmla="*/ 21 h 134"/>
              <a:gd name="T78" fmla="*/ 118 w 130"/>
              <a:gd name="T79" fmla="*/ 26 h 134"/>
              <a:gd name="T80" fmla="*/ 91 w 130"/>
              <a:gd name="T81" fmla="*/ 71 h 134"/>
              <a:gd name="T82" fmla="*/ 102 w 130"/>
              <a:gd name="T83" fmla="*/ 21 h 134"/>
              <a:gd name="T84" fmla="*/ 37 w 130"/>
              <a:gd name="T85" fmla="*/ 72 h 134"/>
              <a:gd name="T86" fmla="*/ 10 w 130"/>
              <a:gd name="T87" fmla="*/ 27 h 134"/>
              <a:gd name="T88" fmla="*/ 10 w 130"/>
              <a:gd name="T89" fmla="*/ 22 h 134"/>
              <a:gd name="T90" fmla="*/ 15 w 130"/>
              <a:gd name="T91" fmla="*/ 16 h 134"/>
              <a:gd name="T92" fmla="*/ 21 w 130"/>
              <a:gd name="T93" fmla="*/ 22 h 134"/>
              <a:gd name="T94" fmla="*/ 26 w 130"/>
              <a:gd name="T95" fmla="*/ 22 h 134"/>
              <a:gd name="T96" fmla="*/ 37 w 130"/>
              <a:gd name="T9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134">
                <a:moveTo>
                  <a:pt x="83" y="92"/>
                </a:moveTo>
                <a:cubicBezTo>
                  <a:pt x="130" y="63"/>
                  <a:pt x="128" y="26"/>
                  <a:pt x="128" y="26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8" y="21"/>
                  <a:pt x="128" y="10"/>
                  <a:pt x="118" y="10"/>
                </a:cubicBezTo>
                <a:cubicBezTo>
                  <a:pt x="115" y="10"/>
                  <a:pt x="112" y="10"/>
                  <a:pt x="112" y="10"/>
                </a:cubicBezTo>
                <a:cubicBezTo>
                  <a:pt x="107" y="10"/>
                  <a:pt x="107" y="15"/>
                  <a:pt x="107" y="15"/>
                </a:cubicBezTo>
                <a:cubicBezTo>
                  <a:pt x="107" y="15"/>
                  <a:pt x="105" y="16"/>
                  <a:pt x="101" y="16"/>
                </a:cubicBezTo>
                <a:cubicBezTo>
                  <a:pt x="101" y="12"/>
                  <a:pt x="102" y="0"/>
                  <a:pt x="102" y="0"/>
                </a:cubicBezTo>
                <a:cubicBezTo>
                  <a:pt x="56" y="6"/>
                  <a:pt x="28" y="0"/>
                  <a:pt x="28" y="0"/>
                </a:cubicBezTo>
                <a:cubicBezTo>
                  <a:pt x="28" y="16"/>
                  <a:pt x="28" y="16"/>
                  <a:pt x="28" y="16"/>
                </a:cubicBezTo>
                <a:cubicBezTo>
                  <a:pt x="24" y="16"/>
                  <a:pt x="23" y="15"/>
                  <a:pt x="23" y="15"/>
                </a:cubicBezTo>
                <a:cubicBezTo>
                  <a:pt x="23" y="15"/>
                  <a:pt x="22" y="10"/>
                  <a:pt x="18" y="10"/>
                </a:cubicBezTo>
                <a:cubicBezTo>
                  <a:pt x="18" y="10"/>
                  <a:pt x="15" y="10"/>
                  <a:pt x="12" y="10"/>
                </a:cubicBezTo>
                <a:cubicBezTo>
                  <a:pt x="2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7" y="92"/>
                </a:cubicBezTo>
                <a:cubicBezTo>
                  <a:pt x="47" y="92"/>
                  <a:pt x="52" y="97"/>
                  <a:pt x="59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2"/>
                  <a:pt x="54" y="105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5" y="119"/>
                </a:cubicBezTo>
                <a:cubicBezTo>
                  <a:pt x="55" y="124"/>
                  <a:pt x="49" y="124"/>
                  <a:pt x="49" y="124"/>
                </a:cubicBezTo>
                <a:cubicBezTo>
                  <a:pt x="49" y="124"/>
                  <a:pt x="44" y="125"/>
                  <a:pt x="44" y="129"/>
                </a:cubicBezTo>
                <a:cubicBezTo>
                  <a:pt x="44" y="129"/>
                  <a:pt x="43" y="134"/>
                  <a:pt x="49" y="134"/>
                </a:cubicBezTo>
                <a:cubicBezTo>
                  <a:pt x="57" y="134"/>
                  <a:pt x="80" y="134"/>
                  <a:pt x="80" y="134"/>
                </a:cubicBezTo>
                <a:cubicBezTo>
                  <a:pt x="85" y="134"/>
                  <a:pt x="86" y="129"/>
                  <a:pt x="86" y="129"/>
                </a:cubicBezTo>
                <a:cubicBezTo>
                  <a:pt x="86" y="129"/>
                  <a:pt x="86" y="124"/>
                  <a:pt x="80" y="124"/>
                </a:cubicBezTo>
                <a:cubicBezTo>
                  <a:pt x="75" y="124"/>
                  <a:pt x="75" y="118"/>
                  <a:pt x="75" y="118"/>
                </a:cubicBezTo>
                <a:cubicBezTo>
                  <a:pt x="75" y="118"/>
                  <a:pt x="70" y="119"/>
                  <a:pt x="70" y="114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75" y="109"/>
                  <a:pt x="75" y="105"/>
                </a:cubicBezTo>
                <a:cubicBezTo>
                  <a:pt x="75" y="102"/>
                  <a:pt x="70" y="103"/>
                  <a:pt x="70" y="103"/>
                </a:cubicBezTo>
                <a:cubicBezTo>
                  <a:pt x="70" y="97"/>
                  <a:pt x="70" y="97"/>
                  <a:pt x="70" y="97"/>
                </a:cubicBezTo>
                <a:cubicBezTo>
                  <a:pt x="75" y="97"/>
                  <a:pt x="79" y="95"/>
                  <a:pt x="83" y="92"/>
                </a:cubicBezTo>
                <a:close/>
                <a:moveTo>
                  <a:pt x="102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3" y="16"/>
                  <a:pt x="113" y="16"/>
                </a:cubicBezTo>
                <a:cubicBezTo>
                  <a:pt x="118" y="16"/>
                  <a:pt x="118" y="21"/>
                  <a:pt x="118" y="21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6" y="47"/>
                  <a:pt x="91" y="71"/>
                </a:cubicBezTo>
                <a:cubicBezTo>
                  <a:pt x="97" y="61"/>
                  <a:pt x="102" y="38"/>
                  <a:pt x="102" y="21"/>
                </a:cubicBezTo>
                <a:close/>
                <a:moveTo>
                  <a:pt x="37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6"/>
                  <a:pt x="15" y="16"/>
                </a:cubicBezTo>
                <a:cubicBezTo>
                  <a:pt x="15" y="16"/>
                  <a:pt x="15" y="22"/>
                  <a:pt x="21" y="22"/>
                </a:cubicBezTo>
                <a:cubicBezTo>
                  <a:pt x="21" y="22"/>
                  <a:pt x="25" y="22"/>
                  <a:pt x="26" y="22"/>
                </a:cubicBezTo>
                <a:cubicBezTo>
                  <a:pt x="26" y="39"/>
                  <a:pt x="31" y="62"/>
                  <a:pt x="37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3755" y="2984310"/>
            <a:ext cx="4273130" cy="126403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374" y="2984310"/>
            <a:ext cx="8588673" cy="12640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842" y="3145904"/>
            <a:ext cx="940847" cy="940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68" y="3062552"/>
            <a:ext cx="4125284" cy="110754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15,325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semperras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B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214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semperras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5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158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semperras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5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18,368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7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semperras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54,873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semperras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357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5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lvl="0"/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Duis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congue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eros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vel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lectus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semper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semperras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fringilla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cipit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cursus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Aenean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accumsan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malesuada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hendrerit</a:t>
            </a:r>
            <a:r>
              <a:rPr lang="en-US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136697" y="2219426"/>
            <a:ext cx="2680434" cy="1799231"/>
            <a:chOff x="613176" y="1981916"/>
            <a:chExt cx="2776731" cy="1863870"/>
          </a:xfrm>
        </p:grpSpPr>
        <p:sp>
          <p:nvSpPr>
            <p:cNvPr id="4" name="TextBox 3"/>
            <p:cNvSpPr txBox="1"/>
            <p:nvPr/>
          </p:nvSpPr>
          <p:spPr>
            <a:xfrm>
              <a:off x="613176" y="2982147"/>
              <a:ext cx="2776729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  <a:endPara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176" y="1981916"/>
              <a:ext cx="840352" cy="8403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68682" y="2231587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zh-CN" alt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2" name="Shape 2525"/>
            <p:cNvSpPr/>
            <p:nvPr/>
          </p:nvSpPr>
          <p:spPr>
            <a:xfrm>
              <a:off x="893688" y="226064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8385" tIns="18385" rIns="18385" bIns="18385" anchor="ctr"/>
            <a:lstStyle/>
            <a:p>
              <a:pPr defTabSz="22034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92699" y="2254527"/>
            <a:ext cx="2680434" cy="1764131"/>
            <a:chOff x="4711301" y="2018277"/>
            <a:chExt cx="2776731" cy="1827509"/>
          </a:xfrm>
        </p:grpSpPr>
        <p:sp>
          <p:nvSpPr>
            <p:cNvPr id="10" name="TextBox 9"/>
            <p:cNvSpPr txBox="1"/>
            <p:nvPr/>
          </p:nvSpPr>
          <p:spPr>
            <a:xfrm>
              <a:off x="4711302" y="2982147"/>
              <a:ext cx="2776729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  <a:endPara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11301" y="2018277"/>
              <a:ext cx="840352" cy="840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6807" y="2267948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zh-CN" alt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3" name="Shape 2554"/>
            <p:cNvSpPr/>
            <p:nvPr/>
          </p:nvSpPr>
          <p:spPr>
            <a:xfrm>
              <a:off x="4991813" y="2324271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8385" tIns="18385" rIns="18385" bIns="18385" anchor="ctr"/>
            <a:lstStyle/>
            <a:p>
              <a:pPr defTabSz="22034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97025" y="2254527"/>
            <a:ext cx="2680435" cy="1764131"/>
            <a:chOff x="8963080" y="2018277"/>
            <a:chExt cx="2776732" cy="1827509"/>
          </a:xfrm>
        </p:grpSpPr>
        <p:sp>
          <p:nvSpPr>
            <p:cNvPr id="16" name="TextBox 15"/>
            <p:cNvSpPr txBox="1"/>
            <p:nvPr/>
          </p:nvSpPr>
          <p:spPr>
            <a:xfrm>
              <a:off x="8963081" y="2982147"/>
              <a:ext cx="2776729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  <a:endPara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963080" y="2018277"/>
              <a:ext cx="840352" cy="8403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18587" y="2267948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zh-CN" alt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4" name="Shape 2592"/>
            <p:cNvSpPr/>
            <p:nvPr/>
          </p:nvSpPr>
          <p:spPr>
            <a:xfrm>
              <a:off x="9243592" y="231018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2012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2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8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2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8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2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9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9"/>
                    <a:pt x="3000" y="4715"/>
                  </a:cubicBezTo>
                  <a:lnTo>
                    <a:pt x="4715" y="3000"/>
                  </a:lnTo>
                  <a:lnTo>
                    <a:pt x="5621" y="3543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2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2"/>
                    <a:pt x="9331" y="2006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6"/>
                  </a:lnTo>
                  <a:cubicBezTo>
                    <a:pt x="12356" y="2352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2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3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9"/>
                    <a:pt x="18597" y="4722"/>
                    <a:pt x="18595" y="4725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2"/>
                    <a:pt x="20618" y="12012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9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5"/>
                  </a:cubicBezTo>
                  <a:lnTo>
                    <a:pt x="15473" y="2701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1"/>
                  </a:cubicBezTo>
                  <a:lnTo>
                    <a:pt x="5200" y="2145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9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2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3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3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2"/>
                    <a:pt x="21233" y="8730"/>
                    <a:pt x="20880" y="8641"/>
                  </a:cubicBezTo>
                  <a:moveTo>
                    <a:pt x="15709" y="10800"/>
                  </a:moveTo>
                  <a:cubicBezTo>
                    <a:pt x="15709" y="13346"/>
                    <a:pt x="13771" y="15438"/>
                    <a:pt x="11291" y="15685"/>
                  </a:cubicBezTo>
                  <a:lnTo>
                    <a:pt x="11291" y="12694"/>
                  </a:lnTo>
                  <a:cubicBezTo>
                    <a:pt x="12137" y="12476"/>
                    <a:pt x="12764" y="11714"/>
                    <a:pt x="12764" y="10800"/>
                  </a:cubicBezTo>
                  <a:cubicBezTo>
                    <a:pt x="12764" y="10630"/>
                    <a:pt x="12735" y="10468"/>
                    <a:pt x="12694" y="10310"/>
                  </a:cubicBezTo>
                  <a:lnTo>
                    <a:pt x="15308" y="8857"/>
                  </a:lnTo>
                  <a:cubicBezTo>
                    <a:pt x="15565" y="9453"/>
                    <a:pt x="15709" y="10110"/>
                    <a:pt x="15709" y="10800"/>
                  </a:cubicBezTo>
                  <a:moveTo>
                    <a:pt x="9818" y="10800"/>
                  </a:move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cubicBezTo>
                    <a:pt x="10258" y="11782"/>
                    <a:pt x="9818" y="11342"/>
                    <a:pt x="9818" y="10800"/>
                  </a:cubicBezTo>
                  <a:moveTo>
                    <a:pt x="10309" y="15685"/>
                  </a:moveTo>
                  <a:cubicBezTo>
                    <a:pt x="7829" y="15438"/>
                    <a:pt x="5891" y="13346"/>
                    <a:pt x="5891" y="10800"/>
                  </a:cubicBezTo>
                  <a:cubicBezTo>
                    <a:pt x="5891" y="10110"/>
                    <a:pt x="6035" y="9453"/>
                    <a:pt x="6292" y="8857"/>
                  </a:cubicBezTo>
                  <a:lnTo>
                    <a:pt x="8906" y="10310"/>
                  </a:lnTo>
                  <a:cubicBezTo>
                    <a:pt x="8865" y="10468"/>
                    <a:pt x="8836" y="10630"/>
                    <a:pt x="8836" y="10800"/>
                  </a:cubicBezTo>
                  <a:cubicBezTo>
                    <a:pt x="8836" y="11714"/>
                    <a:pt x="9463" y="12476"/>
                    <a:pt x="10309" y="12694"/>
                  </a:cubicBezTo>
                  <a:cubicBezTo>
                    <a:pt x="10309" y="12694"/>
                    <a:pt x="10309" y="15685"/>
                    <a:pt x="10309" y="15685"/>
                  </a:cubicBezTo>
                  <a:close/>
                  <a:moveTo>
                    <a:pt x="10800" y="5891"/>
                  </a:moveTo>
                  <a:cubicBezTo>
                    <a:pt x="12470" y="5891"/>
                    <a:pt x="13942" y="6727"/>
                    <a:pt x="14829" y="8000"/>
                  </a:cubicBezTo>
                  <a:lnTo>
                    <a:pt x="12220" y="9450"/>
                  </a:lnTo>
                  <a:cubicBezTo>
                    <a:pt x="11862" y="9074"/>
                    <a:pt x="11360" y="8836"/>
                    <a:pt x="10800" y="8836"/>
                  </a:cubicBezTo>
                  <a:cubicBezTo>
                    <a:pt x="10240" y="8836"/>
                    <a:pt x="9738" y="9074"/>
                    <a:pt x="9380" y="9450"/>
                  </a:cubicBezTo>
                  <a:lnTo>
                    <a:pt x="6771" y="8000"/>
                  </a:lnTo>
                  <a:cubicBezTo>
                    <a:pt x="7658" y="6727"/>
                    <a:pt x="9130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8385" tIns="18385" rIns="18385" bIns="18385" anchor="ctr"/>
            <a:lstStyle/>
            <a:p>
              <a:pPr defTabSz="22034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197025" y="4532495"/>
            <a:ext cx="2680435" cy="1764131"/>
            <a:chOff x="8963080" y="4378083"/>
            <a:chExt cx="2776732" cy="1827509"/>
          </a:xfrm>
        </p:grpSpPr>
        <p:sp>
          <p:nvSpPr>
            <p:cNvPr id="19" name="TextBox 18"/>
            <p:cNvSpPr txBox="1"/>
            <p:nvPr/>
          </p:nvSpPr>
          <p:spPr>
            <a:xfrm>
              <a:off x="8963081" y="5341953"/>
              <a:ext cx="2776729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  <a:endPara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963080" y="4378083"/>
              <a:ext cx="840352" cy="84035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18587" y="4627755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zh-CN" alt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5" name="Shape 2604"/>
            <p:cNvSpPr/>
            <p:nvPr/>
          </p:nvSpPr>
          <p:spPr>
            <a:xfrm>
              <a:off x="9243592" y="4670503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8385" tIns="18385" rIns="18385" bIns="18385" anchor="ctr"/>
            <a:lstStyle/>
            <a:p>
              <a:pPr defTabSz="22034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92699" y="4532495"/>
            <a:ext cx="2680434" cy="1764131"/>
            <a:chOff x="4711301" y="4378083"/>
            <a:chExt cx="2776731" cy="1827509"/>
          </a:xfrm>
        </p:grpSpPr>
        <p:sp>
          <p:nvSpPr>
            <p:cNvPr id="13" name="TextBox 12"/>
            <p:cNvSpPr txBox="1"/>
            <p:nvPr/>
          </p:nvSpPr>
          <p:spPr>
            <a:xfrm>
              <a:off x="4711302" y="5341953"/>
              <a:ext cx="2776729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  <a:endPara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1301" y="4378083"/>
              <a:ext cx="840352" cy="8403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66807" y="4627755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zh-CN" alt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6" name="Shape 2617"/>
            <p:cNvSpPr/>
            <p:nvPr/>
          </p:nvSpPr>
          <p:spPr>
            <a:xfrm>
              <a:off x="5006441" y="4688407"/>
              <a:ext cx="279328" cy="22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8385" tIns="18385" rIns="18385" bIns="18385" anchor="ctr"/>
            <a:lstStyle/>
            <a:p>
              <a:pPr defTabSz="22034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36697" y="4497395"/>
            <a:ext cx="2680434" cy="1764131"/>
            <a:chOff x="613176" y="4341722"/>
            <a:chExt cx="2776731" cy="1827509"/>
          </a:xfrm>
        </p:grpSpPr>
        <p:sp>
          <p:nvSpPr>
            <p:cNvPr id="7" name="TextBox 6"/>
            <p:cNvSpPr txBox="1"/>
            <p:nvPr/>
          </p:nvSpPr>
          <p:spPr>
            <a:xfrm>
              <a:off x="613177" y="5305592"/>
              <a:ext cx="2776729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Hashtag fashion axe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fingerstache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, everyday carry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shoreditch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pinterest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umami authentic </a:t>
              </a:r>
              <a:r>
                <a:rPr lang="en-US" sz="116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brooklyn</a:t>
              </a:r>
              <a:r>
                <a:rPr lang="en-US" sz="116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Roboto Light" panose="02000000000000000000" pitchFamily="2" charset="0"/>
                  <a:sym typeface="Times New Roman" panose="02020603050405020304" pitchFamily="18" charset="0"/>
                </a:rPr>
                <a:t> YOLO.</a:t>
              </a:r>
              <a:endParaRPr lang="en-US" sz="116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13176" y="4341722"/>
              <a:ext cx="840352" cy="8403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68682" y="4591394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zh-CN" altLang="en-US" sz="13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7" name="Shape 2630"/>
            <p:cNvSpPr/>
            <p:nvPr/>
          </p:nvSpPr>
          <p:spPr>
            <a:xfrm>
              <a:off x="957168" y="4670503"/>
              <a:ext cx="15236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7" y="18651"/>
                  </a:moveTo>
                  <a:lnTo>
                    <a:pt x="10795" y="12327"/>
                  </a:lnTo>
                  <a:lnTo>
                    <a:pt x="10781" y="12326"/>
                  </a:lnTo>
                  <a:cubicBezTo>
                    <a:pt x="10785" y="12307"/>
                    <a:pt x="10800" y="12292"/>
                    <a:pt x="10800" y="12273"/>
                  </a:cubicBezTo>
                  <a:cubicBezTo>
                    <a:pt x="10800" y="12001"/>
                    <a:pt x="10398" y="11782"/>
                    <a:pt x="9900" y="11782"/>
                  </a:cubicBezTo>
                  <a:lnTo>
                    <a:pt x="2149" y="11782"/>
                  </a:lnTo>
                  <a:lnTo>
                    <a:pt x="8749" y="982"/>
                  </a:lnTo>
                  <a:lnTo>
                    <a:pt x="15850" y="982"/>
                  </a:lnTo>
                  <a:lnTo>
                    <a:pt x="11436" y="8190"/>
                  </a:lnTo>
                  <a:lnTo>
                    <a:pt x="11447" y="8192"/>
                  </a:lnTo>
                  <a:cubicBezTo>
                    <a:pt x="11417" y="8241"/>
                    <a:pt x="11391" y="8291"/>
                    <a:pt x="11391" y="8345"/>
                  </a:cubicBezTo>
                  <a:cubicBezTo>
                    <a:pt x="11391" y="8617"/>
                    <a:pt x="11794" y="8836"/>
                    <a:pt x="12291" y="8836"/>
                  </a:cubicBezTo>
                  <a:lnTo>
                    <a:pt x="19195" y="8836"/>
                  </a:lnTo>
                  <a:cubicBezTo>
                    <a:pt x="19195" y="8836"/>
                    <a:pt x="9507" y="18651"/>
                    <a:pt x="9507" y="18651"/>
                  </a:cubicBezTo>
                  <a:close/>
                  <a:moveTo>
                    <a:pt x="21600" y="8345"/>
                  </a:moveTo>
                  <a:cubicBezTo>
                    <a:pt x="21600" y="8074"/>
                    <a:pt x="21197" y="7855"/>
                    <a:pt x="20700" y="7855"/>
                  </a:cubicBezTo>
                  <a:lnTo>
                    <a:pt x="13541" y="7855"/>
                  </a:lnTo>
                  <a:lnTo>
                    <a:pt x="17954" y="646"/>
                  </a:lnTo>
                  <a:lnTo>
                    <a:pt x="17944" y="644"/>
                  </a:lnTo>
                  <a:cubicBezTo>
                    <a:pt x="17974" y="595"/>
                    <a:pt x="18000" y="545"/>
                    <a:pt x="18000" y="491"/>
                  </a:cubicBezTo>
                  <a:cubicBezTo>
                    <a:pt x="18000" y="220"/>
                    <a:pt x="17598" y="0"/>
                    <a:pt x="17100" y="0"/>
                  </a:cubicBezTo>
                  <a:lnTo>
                    <a:pt x="8101" y="0"/>
                  </a:lnTo>
                  <a:cubicBezTo>
                    <a:pt x="7703" y="0"/>
                    <a:pt x="7376" y="143"/>
                    <a:pt x="7257" y="337"/>
                  </a:cubicBezTo>
                  <a:lnTo>
                    <a:pt x="7246" y="335"/>
                  </a:lnTo>
                  <a:lnTo>
                    <a:pt x="47" y="12117"/>
                  </a:lnTo>
                  <a:lnTo>
                    <a:pt x="57" y="12120"/>
                  </a:lnTo>
                  <a:cubicBezTo>
                    <a:pt x="27" y="12168"/>
                    <a:pt x="0" y="12218"/>
                    <a:pt x="0" y="12273"/>
                  </a:cubicBezTo>
                  <a:cubicBezTo>
                    <a:pt x="0" y="12544"/>
                    <a:pt x="403" y="12764"/>
                    <a:pt x="900" y="12764"/>
                  </a:cubicBezTo>
                  <a:lnTo>
                    <a:pt x="8895" y="12764"/>
                  </a:lnTo>
                  <a:lnTo>
                    <a:pt x="7206" y="21055"/>
                  </a:lnTo>
                  <a:lnTo>
                    <a:pt x="7220" y="21056"/>
                  </a:lnTo>
                  <a:cubicBezTo>
                    <a:pt x="7216" y="21074"/>
                    <a:pt x="7200" y="21090"/>
                    <a:pt x="7200" y="21109"/>
                  </a:cubicBezTo>
                  <a:cubicBezTo>
                    <a:pt x="7200" y="21380"/>
                    <a:pt x="7603" y="21600"/>
                    <a:pt x="8101" y="21600"/>
                  </a:cubicBezTo>
                  <a:cubicBezTo>
                    <a:pt x="8464" y="21600"/>
                    <a:pt x="8761" y="21480"/>
                    <a:pt x="8900" y="21310"/>
                  </a:cubicBezTo>
                  <a:lnTo>
                    <a:pt x="8918" y="21315"/>
                  </a:lnTo>
                  <a:lnTo>
                    <a:pt x="21517" y="8551"/>
                  </a:lnTo>
                  <a:lnTo>
                    <a:pt x="21513" y="8550"/>
                  </a:lnTo>
                  <a:cubicBezTo>
                    <a:pt x="21567" y="8487"/>
                    <a:pt x="21600" y="8419"/>
                    <a:pt x="21600" y="83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8385" tIns="18385" rIns="18385" bIns="18385" anchor="ctr"/>
            <a:lstStyle/>
            <a:p>
              <a:pPr defTabSz="22034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Source Sans Pro Light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7566" y="2382483"/>
            <a:ext cx="4009498" cy="2765171"/>
            <a:chOff x="2396303" y="2540426"/>
            <a:chExt cx="3801807" cy="2621936"/>
          </a:xfrm>
        </p:grpSpPr>
        <p:sp>
          <p:nvSpPr>
            <p:cNvPr id="34" name="TextBox 33"/>
            <p:cNvSpPr txBox="1"/>
            <p:nvPr/>
          </p:nvSpPr>
          <p:spPr>
            <a:xfrm>
              <a:off x="2396303" y="2546661"/>
              <a:ext cx="398762" cy="1539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95444" y="2540936"/>
              <a:ext cx="398762" cy="1539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0679" y="2546008"/>
              <a:ext cx="398762" cy="1539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75%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9348" y="2545177"/>
              <a:ext cx="398762" cy="1539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100%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40209" y="2540426"/>
              <a:ext cx="398762" cy="15394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25%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05308" y="2838456"/>
              <a:ext cx="3382773" cy="2323906"/>
              <a:chOff x="2605308" y="2838456"/>
              <a:chExt cx="3382773" cy="2323906"/>
            </a:xfrm>
          </p:grpSpPr>
          <p:grpSp>
            <p:nvGrpSpPr>
              <p:cNvPr id="5" name="Group 4033"/>
              <p:cNvGrpSpPr/>
              <p:nvPr/>
            </p:nvGrpSpPr>
            <p:grpSpPr>
              <a:xfrm>
                <a:off x="2605309" y="2838456"/>
                <a:ext cx="3382772" cy="2323906"/>
                <a:chOff x="0" y="0"/>
                <a:chExt cx="6461013" cy="4652441"/>
              </a:xfrm>
            </p:grpSpPr>
            <p:sp>
              <p:nvSpPr>
                <p:cNvPr id="6" name="Shape 4028"/>
                <p:cNvSpPr/>
                <p:nvPr/>
              </p:nvSpPr>
              <p:spPr>
                <a:xfrm flipV="1">
                  <a:off x="-1" y="0"/>
                  <a:ext cx="2" cy="4652442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" name="Shape 4029"/>
                <p:cNvSpPr/>
                <p:nvPr/>
              </p:nvSpPr>
              <p:spPr>
                <a:xfrm flipV="1">
                  <a:off x="161525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" name="Shape 4030"/>
                <p:cNvSpPr/>
                <p:nvPr/>
              </p:nvSpPr>
              <p:spPr>
                <a:xfrm flipV="1">
                  <a:off x="3230506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" name="Shape 4031"/>
                <p:cNvSpPr/>
                <p:nvPr/>
              </p:nvSpPr>
              <p:spPr>
                <a:xfrm flipV="1">
                  <a:off x="4845759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Shape 4032"/>
                <p:cNvSpPr/>
                <p:nvPr/>
              </p:nvSpPr>
              <p:spPr>
                <a:xfrm flipV="1">
                  <a:off x="646101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7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2605308" y="5162362"/>
                <a:ext cx="3382773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2740976" y="2863833"/>
            <a:ext cx="2901055" cy="359604"/>
            <a:chOff x="2598659" y="2996841"/>
            <a:chExt cx="2750781" cy="340977"/>
          </a:xfrm>
        </p:grpSpPr>
        <p:sp>
          <p:nvSpPr>
            <p:cNvPr id="11" name="Shape 4047"/>
            <p:cNvSpPr/>
            <p:nvPr/>
          </p:nvSpPr>
          <p:spPr>
            <a:xfrm>
              <a:off x="2598659" y="2996841"/>
              <a:ext cx="2750781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3575" tIns="53575" rIns="53575" bIns="53575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Shape 4048"/>
            <p:cNvSpPr/>
            <p:nvPr/>
          </p:nvSpPr>
          <p:spPr>
            <a:xfrm>
              <a:off x="2598660" y="3167329"/>
              <a:ext cx="2215478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40977" y="3502559"/>
            <a:ext cx="1942692" cy="359604"/>
            <a:chOff x="2598660" y="3602481"/>
            <a:chExt cx="1842061" cy="340977"/>
          </a:xfrm>
        </p:grpSpPr>
        <p:sp>
          <p:nvSpPr>
            <p:cNvPr id="13" name="Shape 4049"/>
            <p:cNvSpPr/>
            <p:nvPr/>
          </p:nvSpPr>
          <p:spPr>
            <a:xfrm>
              <a:off x="2598660" y="3602481"/>
              <a:ext cx="1842061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3575" tIns="53575" rIns="53575" bIns="53575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Shape 4050"/>
            <p:cNvSpPr/>
            <p:nvPr/>
          </p:nvSpPr>
          <p:spPr>
            <a:xfrm>
              <a:off x="2598660" y="3772969"/>
              <a:ext cx="1490984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0977" y="4141282"/>
            <a:ext cx="2670365" cy="359606"/>
            <a:chOff x="2598660" y="4208120"/>
            <a:chExt cx="2532041" cy="340978"/>
          </a:xfrm>
        </p:grpSpPr>
        <p:sp>
          <p:nvSpPr>
            <p:cNvPr id="15" name="Shape 4051"/>
            <p:cNvSpPr/>
            <p:nvPr/>
          </p:nvSpPr>
          <p:spPr>
            <a:xfrm>
              <a:off x="2598660" y="4208120"/>
              <a:ext cx="2532041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3575" tIns="53575" rIns="53575" bIns="53575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Shape 4052"/>
            <p:cNvSpPr/>
            <p:nvPr/>
          </p:nvSpPr>
          <p:spPr>
            <a:xfrm>
              <a:off x="2598660" y="4378609"/>
              <a:ext cx="1946759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40977" y="4796899"/>
            <a:ext cx="3422691" cy="359604"/>
            <a:chOff x="2598660" y="4829775"/>
            <a:chExt cx="3245396" cy="340977"/>
          </a:xfrm>
        </p:grpSpPr>
        <p:sp>
          <p:nvSpPr>
            <p:cNvPr id="17" name="Shape 4053"/>
            <p:cNvSpPr/>
            <p:nvPr/>
          </p:nvSpPr>
          <p:spPr>
            <a:xfrm>
              <a:off x="2598660" y="4829775"/>
              <a:ext cx="3245396" cy="17048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3575" tIns="53575" rIns="53575" bIns="53575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Shape 4054"/>
            <p:cNvSpPr/>
            <p:nvPr/>
          </p:nvSpPr>
          <p:spPr>
            <a:xfrm>
              <a:off x="2598660" y="5000263"/>
              <a:ext cx="1494760" cy="17048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29689" y="2958756"/>
            <a:ext cx="1410262" cy="2123223"/>
            <a:chOff x="1260476" y="3086848"/>
            <a:chExt cx="1337211" cy="2013240"/>
          </a:xfrm>
        </p:grpSpPr>
        <p:sp>
          <p:nvSpPr>
            <p:cNvPr id="30" name="TextBox 29"/>
            <p:cNvSpPr txBox="1"/>
            <p:nvPr/>
          </p:nvSpPr>
          <p:spPr>
            <a:xfrm>
              <a:off x="1260476" y="3086848"/>
              <a:ext cx="1330446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Infographic</a:t>
              </a:r>
              <a:endParaRPr lang="en-GB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65336" y="3698338"/>
              <a:ext cx="1330446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Web Design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2381" y="4303891"/>
              <a:ext cx="1330446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Interior Design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67241" y="4915381"/>
              <a:ext cx="1330446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30840" y="5652288"/>
            <a:ext cx="2725018" cy="195632"/>
            <a:chOff x="2873508" y="5359492"/>
            <a:chExt cx="2583863" cy="185498"/>
          </a:xfrm>
        </p:grpSpPr>
        <p:grpSp>
          <p:nvGrpSpPr>
            <p:cNvPr id="68" name="Group 67"/>
            <p:cNvGrpSpPr/>
            <p:nvPr/>
          </p:nvGrpSpPr>
          <p:grpSpPr>
            <a:xfrm>
              <a:off x="2873508" y="5359492"/>
              <a:ext cx="1228492" cy="184706"/>
              <a:chOff x="4709006" y="5671031"/>
              <a:chExt cx="1228492" cy="184706"/>
            </a:xfrm>
          </p:grpSpPr>
          <p:sp>
            <p:nvSpPr>
              <p:cNvPr id="63" name="Shape 4309"/>
              <p:cNvSpPr/>
              <p:nvPr/>
            </p:nvSpPr>
            <p:spPr>
              <a:xfrm>
                <a:off x="4709006" y="5702114"/>
                <a:ext cx="109713" cy="109714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85387" y="5671031"/>
                <a:ext cx="1052111" cy="184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Our Product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139248" y="5360284"/>
              <a:ext cx="1318123" cy="184706"/>
              <a:chOff x="6189898" y="5671823"/>
              <a:chExt cx="1318123" cy="184706"/>
            </a:xfrm>
          </p:grpSpPr>
          <p:sp>
            <p:nvSpPr>
              <p:cNvPr id="66" name="Shape 4309"/>
              <p:cNvSpPr/>
              <p:nvPr/>
            </p:nvSpPr>
            <p:spPr>
              <a:xfrm>
                <a:off x="6189898" y="5702906"/>
                <a:ext cx="109713" cy="109714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366279" y="5671823"/>
                <a:ext cx="1141742" cy="184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Another Product</a:t>
                </a: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10593561" y="5358446"/>
            <a:ext cx="756617" cy="4544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955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  <a:endParaRPr lang="en-US" sz="1900" b="1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593561" y="4554819"/>
            <a:ext cx="756617" cy="4544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955" b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80%</a:t>
            </a:r>
            <a:endParaRPr lang="en-US" sz="1900" b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27136" y="4474456"/>
            <a:ext cx="2706376" cy="1366167"/>
            <a:chOff x="7231717" y="4242680"/>
            <a:chExt cx="2566186" cy="1295400"/>
          </a:xfrm>
        </p:grpSpPr>
        <p:grpSp>
          <p:nvGrpSpPr>
            <p:cNvPr id="75" name="Group 87"/>
            <p:cNvGrpSpPr/>
            <p:nvPr/>
          </p:nvGrpSpPr>
          <p:grpSpPr>
            <a:xfrm>
              <a:off x="7231717" y="4998219"/>
              <a:ext cx="2566186" cy="539861"/>
              <a:chOff x="609600" y="2841943"/>
              <a:chExt cx="2660838" cy="559774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76" name="Group 184"/>
              <p:cNvGrpSpPr/>
              <p:nvPr/>
            </p:nvGrpSpPr>
            <p:grpSpPr>
              <a:xfrm>
                <a:off x="609600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104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7" name="Group 184"/>
              <p:cNvGrpSpPr/>
              <p:nvPr/>
            </p:nvGrpSpPr>
            <p:grpSpPr>
              <a:xfrm>
                <a:off x="876277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102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8" name="Group 184"/>
              <p:cNvGrpSpPr/>
              <p:nvPr/>
            </p:nvGrpSpPr>
            <p:grpSpPr>
              <a:xfrm>
                <a:off x="1142954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100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Group 184"/>
              <p:cNvGrpSpPr/>
              <p:nvPr/>
            </p:nvGrpSpPr>
            <p:grpSpPr>
              <a:xfrm>
                <a:off x="1409631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8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0" name="Group 184"/>
              <p:cNvGrpSpPr/>
              <p:nvPr/>
            </p:nvGrpSpPr>
            <p:grpSpPr>
              <a:xfrm>
                <a:off x="1676308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6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1" name="Group 184"/>
              <p:cNvGrpSpPr/>
              <p:nvPr/>
            </p:nvGrpSpPr>
            <p:grpSpPr>
              <a:xfrm>
                <a:off x="1942985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4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" name="Group 184"/>
              <p:cNvGrpSpPr/>
              <p:nvPr/>
            </p:nvGrpSpPr>
            <p:grpSpPr>
              <a:xfrm>
                <a:off x="2209662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2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3" name="Group 184"/>
              <p:cNvGrpSpPr/>
              <p:nvPr/>
            </p:nvGrpSpPr>
            <p:grpSpPr>
              <a:xfrm>
                <a:off x="2476339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90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4" name="Group 184"/>
              <p:cNvGrpSpPr/>
              <p:nvPr/>
            </p:nvGrpSpPr>
            <p:grpSpPr>
              <a:xfrm>
                <a:off x="2743016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88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5" name="Group 184"/>
              <p:cNvGrpSpPr/>
              <p:nvPr/>
            </p:nvGrpSpPr>
            <p:grpSpPr>
              <a:xfrm>
                <a:off x="3009696" y="2841943"/>
                <a:ext cx="260742" cy="559774"/>
                <a:chOff x="6213475" y="1668463"/>
                <a:chExt cx="227013" cy="487362"/>
              </a:xfrm>
              <a:grpFill/>
            </p:grpSpPr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99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6" name="Group 212"/>
            <p:cNvGrpSpPr/>
            <p:nvPr/>
          </p:nvGrpSpPr>
          <p:grpSpPr>
            <a:xfrm>
              <a:off x="7268574" y="4242680"/>
              <a:ext cx="2481778" cy="571345"/>
              <a:chOff x="5932686" y="2855964"/>
              <a:chExt cx="2449314" cy="56387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07" name="Group 179"/>
              <p:cNvGrpSpPr/>
              <p:nvPr/>
            </p:nvGrpSpPr>
            <p:grpSpPr>
              <a:xfrm>
                <a:off x="5932686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35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6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" name="Group 179"/>
              <p:cNvGrpSpPr/>
              <p:nvPr/>
            </p:nvGrpSpPr>
            <p:grpSpPr>
              <a:xfrm>
                <a:off x="6180352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33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4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" name="Group 179"/>
              <p:cNvGrpSpPr/>
              <p:nvPr/>
            </p:nvGrpSpPr>
            <p:grpSpPr>
              <a:xfrm>
                <a:off x="6428018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31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2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0" name="Group 179"/>
              <p:cNvGrpSpPr/>
              <p:nvPr/>
            </p:nvGrpSpPr>
            <p:grpSpPr>
              <a:xfrm>
                <a:off x="6675684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9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0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1" name="Group 179"/>
              <p:cNvGrpSpPr/>
              <p:nvPr/>
            </p:nvGrpSpPr>
            <p:grpSpPr>
              <a:xfrm>
                <a:off x="6923350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7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8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" name="Group 179"/>
              <p:cNvGrpSpPr/>
              <p:nvPr/>
            </p:nvGrpSpPr>
            <p:grpSpPr>
              <a:xfrm>
                <a:off x="7171017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5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6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3" name="Group 179"/>
              <p:cNvGrpSpPr/>
              <p:nvPr/>
            </p:nvGrpSpPr>
            <p:grpSpPr>
              <a:xfrm>
                <a:off x="7418683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3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4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4" name="Group 179"/>
              <p:cNvGrpSpPr/>
              <p:nvPr/>
            </p:nvGrpSpPr>
            <p:grpSpPr>
              <a:xfrm>
                <a:off x="7666349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21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2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5" name="Group 179"/>
              <p:cNvGrpSpPr/>
              <p:nvPr/>
            </p:nvGrpSpPr>
            <p:grpSpPr>
              <a:xfrm>
                <a:off x="7914015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19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0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6" name="Group 179"/>
              <p:cNvGrpSpPr/>
              <p:nvPr/>
            </p:nvGrpSpPr>
            <p:grpSpPr>
              <a:xfrm>
                <a:off x="8161679" y="2855964"/>
                <a:ext cx="220321" cy="563870"/>
                <a:chOff x="5054600" y="1652588"/>
                <a:chExt cx="187325" cy="479424"/>
              </a:xfrm>
              <a:grpFill/>
            </p:grpSpPr>
            <p:sp>
              <p:nvSpPr>
                <p:cNvPr id="117" name="Freeform 96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8" name="Oval 97"/>
                <p:cNvSpPr>
                  <a:spLocks noChangeArrowheads="1"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37" name="TextBox 136"/>
          <p:cNvSpPr txBox="1"/>
          <p:nvPr/>
        </p:nvSpPr>
        <p:spPr>
          <a:xfrm>
            <a:off x="7648392" y="2794195"/>
            <a:ext cx="4052905" cy="1480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1265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of the variations passages lorem ipsum available majority have </a:t>
            </a:r>
            <a:r>
              <a:rPr lang="en-US" sz="1265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suffea</a:t>
            </a:r>
            <a:r>
              <a:rPr lang="en-US" sz="1265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.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  <a:defRPr/>
            </a:pP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 of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available, but the have suffered alteration in some  form, by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humour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, or randomized words which.</a:t>
            </a:r>
          </a:p>
          <a:p>
            <a:pPr algn="just" defTabSz="964565">
              <a:spcBef>
                <a:spcPct val="20000"/>
              </a:spcBef>
              <a:defRPr/>
            </a:pPr>
            <a:endParaRPr lang="en-US" sz="1265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648392" y="2377007"/>
            <a:ext cx="2945169" cy="2596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点击添加标题</a:t>
            </a:r>
          </a:p>
        </p:txBody>
      </p:sp>
      <p:grpSp>
        <p:nvGrpSpPr>
          <p:cNvPr id="150" name="Group 212"/>
          <p:cNvGrpSpPr/>
          <p:nvPr/>
        </p:nvGrpSpPr>
        <p:grpSpPr>
          <a:xfrm>
            <a:off x="7666007" y="4474265"/>
            <a:ext cx="2088043" cy="602557"/>
            <a:chOff x="5932686" y="2855964"/>
            <a:chExt cx="1953984" cy="563870"/>
          </a:xfrm>
          <a:solidFill>
            <a:schemeClr val="accent1"/>
          </a:solidFill>
        </p:grpSpPr>
        <p:grpSp>
          <p:nvGrpSpPr>
            <p:cNvPr id="1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1" name="Group 87"/>
          <p:cNvGrpSpPr/>
          <p:nvPr/>
        </p:nvGrpSpPr>
        <p:grpSpPr>
          <a:xfrm>
            <a:off x="7627136" y="5273176"/>
            <a:ext cx="1892650" cy="569353"/>
            <a:chOff x="609600" y="2841943"/>
            <a:chExt cx="1860804" cy="559774"/>
          </a:xfrm>
          <a:solidFill>
            <a:schemeClr val="accent2"/>
          </a:solidFill>
        </p:grpSpPr>
        <p:grpSp>
          <p:nvGrpSpPr>
            <p:cNvPr id="182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1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6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7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88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159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137" grpId="0"/>
      <p:bldP spid="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427690" y="1979990"/>
            <a:ext cx="1511126" cy="1394282"/>
            <a:chOff x="6094402" y="1958109"/>
            <a:chExt cx="1432850" cy="1322058"/>
          </a:xfrm>
        </p:grpSpPr>
        <p:sp>
          <p:nvSpPr>
            <p:cNvPr id="2" name="Shape 1498"/>
            <p:cNvSpPr/>
            <p:nvPr/>
          </p:nvSpPr>
          <p:spPr>
            <a:xfrm>
              <a:off x="6094402" y="1958109"/>
              <a:ext cx="1432850" cy="132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" y="14720"/>
                  </a:moveTo>
                  <a:cubicBezTo>
                    <a:pt x="4054" y="14734"/>
                    <a:pt x="7466" y="17624"/>
                    <a:pt x="8599" y="21600"/>
                  </a:cubicBezTo>
                  <a:lnTo>
                    <a:pt x="21600" y="17016"/>
                  </a:lnTo>
                  <a:cubicBezTo>
                    <a:pt x="18644" y="7144"/>
                    <a:pt x="10092" y="6"/>
                    <a:pt x="0" y="0"/>
                  </a:cubicBezTo>
                  <a:cubicBezTo>
                    <a:pt x="0" y="0"/>
                    <a:pt x="16" y="14720"/>
                    <a:pt x="16" y="14720"/>
                  </a:cubicBezTo>
                  <a:close/>
                </a:path>
              </a:pathLst>
            </a:custGeom>
            <a:solidFill>
              <a:schemeClr val="accent2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Text Placeholder 2"/>
            <p:cNvSpPr txBox="1"/>
            <p:nvPr/>
          </p:nvSpPr>
          <p:spPr>
            <a:xfrm>
              <a:off x="6375782" y="2105736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2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18020" y="1979990"/>
            <a:ext cx="1513796" cy="1393092"/>
            <a:chOff x="4662933" y="1958109"/>
            <a:chExt cx="1435382" cy="1320930"/>
          </a:xfrm>
        </p:grpSpPr>
        <p:sp>
          <p:nvSpPr>
            <p:cNvPr id="6" name="Shape 1510"/>
            <p:cNvSpPr/>
            <p:nvPr/>
          </p:nvSpPr>
          <p:spPr>
            <a:xfrm>
              <a:off x="4662933" y="1958109"/>
              <a:ext cx="1435382" cy="132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23"/>
                  </a:moveTo>
                  <a:lnTo>
                    <a:pt x="12980" y="21600"/>
                  </a:lnTo>
                  <a:cubicBezTo>
                    <a:pt x="14119" y="17621"/>
                    <a:pt x="17535" y="14732"/>
                    <a:pt x="21572" y="14732"/>
                  </a:cubicBezTo>
                  <a:cubicBezTo>
                    <a:pt x="21581" y="14732"/>
                    <a:pt x="21591" y="14733"/>
                    <a:pt x="21600" y="14733"/>
                  </a:cubicBezTo>
                  <a:lnTo>
                    <a:pt x="21584" y="0"/>
                  </a:lnTo>
                  <a:cubicBezTo>
                    <a:pt x="21580" y="0"/>
                    <a:pt x="21576" y="0"/>
                    <a:pt x="21572" y="0"/>
                  </a:cubicBezTo>
                  <a:cubicBezTo>
                    <a:pt x="11494" y="0"/>
                    <a:pt x="2954" y="7143"/>
                    <a:pt x="0" y="17023"/>
                  </a:cubicBezTo>
                </a:path>
              </a:pathLst>
            </a:custGeom>
            <a:solidFill>
              <a:schemeClr val="accent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Text Placeholder 2"/>
            <p:cNvSpPr txBox="1"/>
            <p:nvPr/>
          </p:nvSpPr>
          <p:spPr>
            <a:xfrm>
              <a:off x="5149228" y="2110111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1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98485" y="3079135"/>
            <a:ext cx="1221701" cy="1776415"/>
            <a:chOff x="6445990" y="3000318"/>
            <a:chExt cx="1158417" cy="1684397"/>
          </a:xfrm>
        </p:grpSpPr>
        <p:sp>
          <p:nvSpPr>
            <p:cNvPr id="3" name="Shape 1501"/>
            <p:cNvSpPr/>
            <p:nvPr/>
          </p:nvSpPr>
          <p:spPr>
            <a:xfrm>
              <a:off x="6445990" y="3000318"/>
              <a:ext cx="1158417" cy="168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3598"/>
                  </a:moveTo>
                  <a:cubicBezTo>
                    <a:pt x="4473" y="4314"/>
                    <a:pt x="4647" y="5075"/>
                    <a:pt x="4647" y="5864"/>
                  </a:cubicBezTo>
                  <a:cubicBezTo>
                    <a:pt x="4647" y="8429"/>
                    <a:pt x="2813" y="10698"/>
                    <a:pt x="0" y="12090"/>
                  </a:cubicBezTo>
                  <a:lnTo>
                    <a:pt x="10027" y="21600"/>
                  </a:lnTo>
                  <a:cubicBezTo>
                    <a:pt x="17040" y="18086"/>
                    <a:pt x="21600" y="12395"/>
                    <a:pt x="21600" y="5970"/>
                  </a:cubicBezTo>
                  <a:cubicBezTo>
                    <a:pt x="21600" y="3886"/>
                    <a:pt x="21118" y="1880"/>
                    <a:pt x="20232" y="0"/>
                  </a:cubicBezTo>
                  <a:cubicBezTo>
                    <a:pt x="20232" y="0"/>
                    <a:pt x="4151" y="3598"/>
                    <a:pt x="4151" y="3598"/>
                  </a:cubicBezTo>
                  <a:close/>
                </a:path>
              </a:pathLst>
            </a:custGeom>
            <a:solidFill>
              <a:schemeClr val="accent3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Text Placeholder 2"/>
            <p:cNvSpPr txBox="1"/>
            <p:nvPr/>
          </p:nvSpPr>
          <p:spPr>
            <a:xfrm>
              <a:off x="6788527" y="3285910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8565" y="3079135"/>
            <a:ext cx="1226827" cy="1782285"/>
            <a:chOff x="4587593" y="3000318"/>
            <a:chExt cx="1163278" cy="1689963"/>
          </a:xfrm>
        </p:grpSpPr>
        <p:sp>
          <p:nvSpPr>
            <p:cNvPr id="5" name="Shape 1507"/>
            <p:cNvSpPr/>
            <p:nvPr/>
          </p:nvSpPr>
          <p:spPr>
            <a:xfrm>
              <a:off x="4587593" y="3000318"/>
              <a:ext cx="1163278" cy="168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57"/>
                  </a:moveTo>
                  <a:cubicBezTo>
                    <a:pt x="0" y="12400"/>
                    <a:pt x="4597" y="18103"/>
                    <a:pt x="11654" y="21600"/>
                  </a:cubicBezTo>
                  <a:lnTo>
                    <a:pt x="21600" y="12100"/>
                  </a:lnTo>
                  <a:cubicBezTo>
                    <a:pt x="18748" y="10717"/>
                    <a:pt x="16882" y="8435"/>
                    <a:pt x="16882" y="5851"/>
                  </a:cubicBezTo>
                  <a:cubicBezTo>
                    <a:pt x="16882" y="5059"/>
                    <a:pt x="17057" y="4296"/>
                    <a:pt x="17382" y="3578"/>
                  </a:cubicBezTo>
                  <a:lnTo>
                    <a:pt x="1366" y="0"/>
                  </a:lnTo>
                  <a:cubicBezTo>
                    <a:pt x="480" y="1876"/>
                    <a:pt x="0" y="3878"/>
                    <a:pt x="0" y="595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Text Placeholder 2"/>
            <p:cNvSpPr txBox="1"/>
            <p:nvPr/>
          </p:nvSpPr>
          <p:spPr>
            <a:xfrm>
              <a:off x="4775602" y="3290284"/>
              <a:ext cx="620689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00700" y="4076226"/>
            <a:ext cx="1862233" cy="1142713"/>
            <a:chOff x="5215430" y="3942075"/>
            <a:chExt cx="1765770" cy="1083521"/>
          </a:xfrm>
        </p:grpSpPr>
        <p:sp>
          <p:nvSpPr>
            <p:cNvPr id="4" name="Shape 1504"/>
            <p:cNvSpPr/>
            <p:nvPr/>
          </p:nvSpPr>
          <p:spPr>
            <a:xfrm>
              <a:off x="5215430" y="3942075"/>
              <a:ext cx="1765770" cy="102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7" y="2356"/>
                  </a:moveTo>
                  <a:cubicBezTo>
                    <a:pt x="9192" y="2356"/>
                    <a:pt x="7742" y="1510"/>
                    <a:pt x="6552" y="72"/>
                  </a:cubicBezTo>
                  <a:lnTo>
                    <a:pt x="0" y="15661"/>
                  </a:lnTo>
                  <a:cubicBezTo>
                    <a:pt x="3028" y="19398"/>
                    <a:pt x="6742" y="21600"/>
                    <a:pt x="10757" y="21600"/>
                  </a:cubicBezTo>
                  <a:cubicBezTo>
                    <a:pt x="14810" y="21600"/>
                    <a:pt x="18557" y="19356"/>
                    <a:pt x="21600" y="15555"/>
                  </a:cubicBezTo>
                  <a:lnTo>
                    <a:pt x="15022" y="0"/>
                  </a:lnTo>
                  <a:cubicBezTo>
                    <a:pt x="13821" y="1481"/>
                    <a:pt x="12350" y="2356"/>
                    <a:pt x="10757" y="2356"/>
                  </a:cubicBezTo>
                </a:path>
              </a:pathLst>
            </a:custGeom>
            <a:solidFill>
              <a:schemeClr val="accent4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Text Placeholder 2"/>
            <p:cNvSpPr txBox="1"/>
            <p:nvPr/>
          </p:nvSpPr>
          <p:spPr>
            <a:xfrm>
              <a:off x="5747574" y="4052232"/>
              <a:ext cx="620689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40104" y="2252409"/>
            <a:ext cx="2382518" cy="584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coctet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SedatimLorem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40106" y="1979991"/>
            <a:ext cx="222842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4097" y="2250957"/>
            <a:ext cx="2379391" cy="584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coctet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SedatimLorem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5063" y="1978538"/>
            <a:ext cx="222842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0510" y="6087144"/>
            <a:ext cx="2228426" cy="389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coctet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elitan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0511" y="5814726"/>
            <a:ext cx="222842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40105" y="4155029"/>
            <a:ext cx="2382518" cy="584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coctet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SedatimLorem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40106" y="3882611"/>
            <a:ext cx="222842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92644" y="4155029"/>
            <a:ext cx="2379392" cy="584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,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coctet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SedatimLorem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611" y="3882611"/>
            <a:ext cx="222842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667076" y="2160173"/>
            <a:ext cx="1115560" cy="478210"/>
            <a:chOff x="6038850" y="5485397"/>
            <a:chExt cx="1216539" cy="453439"/>
          </a:xfrm>
        </p:grpSpPr>
        <p:sp>
          <p:nvSpPr>
            <p:cNvPr id="46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38816" y="4037659"/>
            <a:ext cx="843820" cy="478210"/>
            <a:chOff x="6038850" y="5485397"/>
            <a:chExt cx="1216539" cy="453439"/>
          </a:xfrm>
        </p:grpSpPr>
        <p:sp>
          <p:nvSpPr>
            <p:cNvPr id="49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4091192" y="2160173"/>
            <a:ext cx="1115560" cy="478210"/>
            <a:chOff x="6038850" y="5485397"/>
            <a:chExt cx="1216539" cy="453439"/>
          </a:xfrm>
        </p:grpSpPr>
        <p:sp>
          <p:nvSpPr>
            <p:cNvPr id="52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4091193" y="4037659"/>
            <a:ext cx="821168" cy="478210"/>
            <a:chOff x="6038850" y="5485397"/>
            <a:chExt cx="1216539" cy="453439"/>
          </a:xfrm>
        </p:grpSpPr>
        <p:sp>
          <p:nvSpPr>
            <p:cNvPr id="58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9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rot="16200000" flipH="1">
            <a:off x="6203191" y="5234895"/>
            <a:ext cx="452369" cy="478210"/>
            <a:chOff x="6038850" y="5485397"/>
            <a:chExt cx="1216539" cy="453439"/>
          </a:xfrm>
        </p:grpSpPr>
        <p:sp>
          <p:nvSpPr>
            <p:cNvPr id="61" name="Shape 2175"/>
            <p:cNvSpPr/>
            <p:nvPr/>
          </p:nvSpPr>
          <p:spPr>
            <a:xfrm flipV="1">
              <a:off x="7250933" y="5485397"/>
              <a:ext cx="0" cy="453439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Shape 2176"/>
            <p:cNvSpPr/>
            <p:nvPr/>
          </p:nvSpPr>
          <p:spPr>
            <a:xfrm flipH="1" flipV="1">
              <a:off x="6038850" y="5719205"/>
              <a:ext cx="1216539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2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4" grpId="0"/>
      <p:bldP spid="25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428745" y="1659935"/>
            <a:ext cx="2896744" cy="123078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486796" y="2908116"/>
            <a:ext cx="2780644" cy="5536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41578" y="1661983"/>
            <a:ext cx="4339114" cy="1263901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49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0" y="2067998"/>
              <a:ext cx="487199" cy="32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3" y="1964829"/>
              <a:ext cx="1967807" cy="53065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78" y="2843856"/>
            <a:ext cx="4339114" cy="1263901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49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3" y="3146832"/>
              <a:ext cx="1967807" cy="53065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78" y="4024054"/>
            <a:ext cx="4339114" cy="1263900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249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46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3" y="4327159"/>
              <a:ext cx="1967807" cy="53065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78" y="5205926"/>
            <a:ext cx="4339114" cy="1263900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249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461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3" y="5509161"/>
              <a:ext cx="1967807" cy="53065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6045486" y="2549356"/>
            <a:ext cx="4781097" cy="2512614"/>
            <a:chOff x="6096000" y="2564096"/>
            <a:chExt cx="5321343" cy="2382461"/>
          </a:xfrm>
        </p:grpSpPr>
        <p:sp>
          <p:nvSpPr>
            <p:cNvPr id="107" name="Shape 3965"/>
            <p:cNvSpPr/>
            <p:nvPr/>
          </p:nvSpPr>
          <p:spPr>
            <a:xfrm>
              <a:off x="6096000" y="2564096"/>
              <a:ext cx="5321343" cy="427930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8" name="Shape 3966"/>
            <p:cNvSpPr/>
            <p:nvPr/>
          </p:nvSpPr>
          <p:spPr>
            <a:xfrm>
              <a:off x="6096000" y="3052728"/>
              <a:ext cx="5321343" cy="427931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9" name="Shape 3967"/>
            <p:cNvSpPr/>
            <p:nvPr/>
          </p:nvSpPr>
          <p:spPr>
            <a:xfrm>
              <a:off x="6096000" y="3541361"/>
              <a:ext cx="5321343" cy="427931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Shape 3968"/>
            <p:cNvSpPr/>
            <p:nvPr/>
          </p:nvSpPr>
          <p:spPr>
            <a:xfrm>
              <a:off x="6096000" y="4029994"/>
              <a:ext cx="5321343" cy="427930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1" name="Shape 3969"/>
            <p:cNvSpPr/>
            <p:nvPr/>
          </p:nvSpPr>
          <p:spPr>
            <a:xfrm>
              <a:off x="6096000" y="4518626"/>
              <a:ext cx="5321343" cy="427931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13" name="Shape 3973"/>
          <p:cNvSpPr/>
          <p:nvPr/>
        </p:nvSpPr>
        <p:spPr>
          <a:xfrm>
            <a:off x="7099519" y="2547780"/>
            <a:ext cx="2615275" cy="451309"/>
          </a:xfrm>
          <a:prstGeom prst="roundRect">
            <a:avLst>
              <a:gd name="adj" fmla="val 38018"/>
            </a:avLst>
          </a:pr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4" name="Shape 3975"/>
          <p:cNvSpPr/>
          <p:nvPr/>
        </p:nvSpPr>
        <p:spPr>
          <a:xfrm>
            <a:off x="7099520" y="3063106"/>
            <a:ext cx="2172053" cy="451308"/>
          </a:xfrm>
          <a:prstGeom prst="roundRect">
            <a:avLst>
              <a:gd name="adj" fmla="val 38018"/>
            </a:avLst>
          </a:prstGeom>
          <a:solidFill>
            <a:schemeClr val="accent2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5" name="Shape 3977"/>
          <p:cNvSpPr/>
          <p:nvPr/>
        </p:nvSpPr>
        <p:spPr>
          <a:xfrm>
            <a:off x="7099520" y="3578433"/>
            <a:ext cx="1912968" cy="451309"/>
          </a:xfrm>
          <a:prstGeom prst="roundRect">
            <a:avLst>
              <a:gd name="adj" fmla="val 38018"/>
            </a:avLst>
          </a:prstGeom>
          <a:solidFill>
            <a:schemeClr val="accent3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6" name="Shape 3979"/>
          <p:cNvSpPr/>
          <p:nvPr/>
        </p:nvSpPr>
        <p:spPr>
          <a:xfrm>
            <a:off x="7099519" y="4097321"/>
            <a:ext cx="3403486" cy="451309"/>
          </a:xfrm>
          <a:prstGeom prst="roundRect">
            <a:avLst>
              <a:gd name="adj" fmla="val 38018"/>
            </a:avLst>
          </a:prstGeom>
          <a:solidFill>
            <a:schemeClr val="accent4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7" name="Shape 3981"/>
          <p:cNvSpPr/>
          <p:nvPr/>
        </p:nvSpPr>
        <p:spPr>
          <a:xfrm>
            <a:off x="7099520" y="4607304"/>
            <a:ext cx="1701743" cy="451308"/>
          </a:xfrm>
          <a:prstGeom prst="roundRect">
            <a:avLst>
              <a:gd name="adj" fmla="val 38018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6045486" y="2547780"/>
            <a:ext cx="1390256" cy="2512615"/>
            <a:chOff x="4815540" y="2936521"/>
            <a:chExt cx="2568056" cy="2382462"/>
          </a:xfrm>
        </p:grpSpPr>
        <p:sp>
          <p:nvSpPr>
            <p:cNvPr id="120" name="Shape 3987"/>
            <p:cNvSpPr/>
            <p:nvPr/>
          </p:nvSpPr>
          <p:spPr>
            <a:xfrm>
              <a:off x="4816924" y="3425154"/>
              <a:ext cx="2558153" cy="427931"/>
            </a:xfrm>
            <a:prstGeom prst="roundRect">
              <a:avLst>
                <a:gd name="adj" fmla="val 38018"/>
              </a:avLst>
            </a:prstGeom>
            <a:solidFill>
              <a:schemeClr val="accent2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1" name="Shape 3990"/>
            <p:cNvSpPr/>
            <p:nvPr/>
          </p:nvSpPr>
          <p:spPr>
            <a:xfrm>
              <a:off x="4816923" y="3913786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3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2" name="Shape 3993"/>
            <p:cNvSpPr/>
            <p:nvPr/>
          </p:nvSpPr>
          <p:spPr>
            <a:xfrm>
              <a:off x="4816923" y="4402419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3" name="Shape 3996"/>
            <p:cNvSpPr/>
            <p:nvPr/>
          </p:nvSpPr>
          <p:spPr>
            <a:xfrm>
              <a:off x="4816923" y="4891052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5" name="Shape 4008"/>
            <p:cNvSpPr/>
            <p:nvPr/>
          </p:nvSpPr>
          <p:spPr>
            <a:xfrm>
              <a:off x="4816923" y="2936521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16924" y="3070770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15540" y="3552550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18313" y="4053896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6929" y="4545202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25443" y="5021275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8289626" y="4726332"/>
            <a:ext cx="474950" cy="17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25%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0028054" y="4221901"/>
            <a:ext cx="474950" cy="17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90%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499949" y="3698592"/>
            <a:ext cx="474950" cy="178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6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50%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765868" y="3183267"/>
            <a:ext cx="474950" cy="178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6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65%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217856" y="2667941"/>
            <a:ext cx="474950" cy="19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6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75%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187945" y="2233036"/>
            <a:ext cx="1513796" cy="1393092"/>
            <a:chOff x="4662933" y="1958109"/>
            <a:chExt cx="1435382" cy="1320930"/>
          </a:xfrm>
        </p:grpSpPr>
        <p:sp>
          <p:nvSpPr>
            <p:cNvPr id="50" name="Shape 1510"/>
            <p:cNvSpPr/>
            <p:nvPr/>
          </p:nvSpPr>
          <p:spPr>
            <a:xfrm>
              <a:off x="4662933" y="1958109"/>
              <a:ext cx="1435382" cy="132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23"/>
                  </a:moveTo>
                  <a:lnTo>
                    <a:pt x="12980" y="21600"/>
                  </a:lnTo>
                  <a:cubicBezTo>
                    <a:pt x="14119" y="17621"/>
                    <a:pt x="17535" y="14732"/>
                    <a:pt x="21572" y="14732"/>
                  </a:cubicBezTo>
                  <a:cubicBezTo>
                    <a:pt x="21581" y="14732"/>
                    <a:pt x="21591" y="14733"/>
                    <a:pt x="21600" y="14733"/>
                  </a:cubicBezTo>
                  <a:lnTo>
                    <a:pt x="21584" y="0"/>
                  </a:lnTo>
                  <a:cubicBezTo>
                    <a:pt x="21580" y="0"/>
                    <a:pt x="21576" y="0"/>
                    <a:pt x="21572" y="0"/>
                  </a:cubicBezTo>
                  <a:cubicBezTo>
                    <a:pt x="11494" y="0"/>
                    <a:pt x="2954" y="7143"/>
                    <a:pt x="0" y="17023"/>
                  </a:cubicBezTo>
                </a:path>
              </a:pathLst>
            </a:custGeom>
            <a:solidFill>
              <a:schemeClr val="accent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Text Placeholder 2"/>
            <p:cNvSpPr txBox="1"/>
            <p:nvPr/>
          </p:nvSpPr>
          <p:spPr>
            <a:xfrm>
              <a:off x="5149228" y="2110111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1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8410" y="3332181"/>
            <a:ext cx="1221701" cy="1776415"/>
            <a:chOff x="6445990" y="3000318"/>
            <a:chExt cx="1158417" cy="1684397"/>
          </a:xfrm>
        </p:grpSpPr>
        <p:sp>
          <p:nvSpPr>
            <p:cNvPr id="53" name="Shape 1501"/>
            <p:cNvSpPr/>
            <p:nvPr/>
          </p:nvSpPr>
          <p:spPr>
            <a:xfrm>
              <a:off x="6445990" y="3000318"/>
              <a:ext cx="1158417" cy="168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3598"/>
                  </a:moveTo>
                  <a:cubicBezTo>
                    <a:pt x="4473" y="4314"/>
                    <a:pt x="4647" y="5075"/>
                    <a:pt x="4647" y="5864"/>
                  </a:cubicBezTo>
                  <a:cubicBezTo>
                    <a:pt x="4647" y="8429"/>
                    <a:pt x="2813" y="10698"/>
                    <a:pt x="0" y="12090"/>
                  </a:cubicBezTo>
                  <a:lnTo>
                    <a:pt x="10027" y="21600"/>
                  </a:lnTo>
                  <a:cubicBezTo>
                    <a:pt x="17040" y="18086"/>
                    <a:pt x="21600" y="12395"/>
                    <a:pt x="21600" y="5970"/>
                  </a:cubicBezTo>
                  <a:cubicBezTo>
                    <a:pt x="21600" y="3886"/>
                    <a:pt x="21118" y="1880"/>
                    <a:pt x="20232" y="0"/>
                  </a:cubicBezTo>
                  <a:cubicBezTo>
                    <a:pt x="20232" y="0"/>
                    <a:pt x="4151" y="3598"/>
                    <a:pt x="4151" y="3598"/>
                  </a:cubicBezTo>
                  <a:close/>
                </a:path>
              </a:pathLst>
            </a:custGeom>
            <a:solidFill>
              <a:schemeClr val="accent3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Text Placeholder 2"/>
            <p:cNvSpPr txBox="1"/>
            <p:nvPr/>
          </p:nvSpPr>
          <p:spPr>
            <a:xfrm>
              <a:off x="6788527" y="3285910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08489" y="3332181"/>
            <a:ext cx="1226827" cy="1782285"/>
            <a:chOff x="4587593" y="3000318"/>
            <a:chExt cx="1163278" cy="1689963"/>
          </a:xfrm>
        </p:grpSpPr>
        <p:sp>
          <p:nvSpPr>
            <p:cNvPr id="64" name="Shape 1507"/>
            <p:cNvSpPr/>
            <p:nvPr/>
          </p:nvSpPr>
          <p:spPr>
            <a:xfrm>
              <a:off x="4587593" y="3000318"/>
              <a:ext cx="1163278" cy="168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57"/>
                  </a:moveTo>
                  <a:cubicBezTo>
                    <a:pt x="0" y="12400"/>
                    <a:pt x="4597" y="18103"/>
                    <a:pt x="11654" y="21600"/>
                  </a:cubicBezTo>
                  <a:lnTo>
                    <a:pt x="21600" y="12100"/>
                  </a:lnTo>
                  <a:cubicBezTo>
                    <a:pt x="18748" y="10717"/>
                    <a:pt x="16882" y="8435"/>
                    <a:pt x="16882" y="5851"/>
                  </a:cubicBezTo>
                  <a:cubicBezTo>
                    <a:pt x="16882" y="5059"/>
                    <a:pt x="17057" y="4296"/>
                    <a:pt x="17382" y="3578"/>
                  </a:cubicBezTo>
                  <a:lnTo>
                    <a:pt x="1366" y="0"/>
                  </a:lnTo>
                  <a:cubicBezTo>
                    <a:pt x="480" y="1876"/>
                    <a:pt x="0" y="3878"/>
                    <a:pt x="0" y="595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4775602" y="3290284"/>
              <a:ext cx="620689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70625" y="4325386"/>
            <a:ext cx="1862233" cy="1142713"/>
            <a:chOff x="5215430" y="3942075"/>
            <a:chExt cx="1765770" cy="1083521"/>
          </a:xfrm>
        </p:grpSpPr>
        <p:sp>
          <p:nvSpPr>
            <p:cNvPr id="67" name="Shape 1504"/>
            <p:cNvSpPr/>
            <p:nvPr/>
          </p:nvSpPr>
          <p:spPr>
            <a:xfrm>
              <a:off x="5215430" y="3942075"/>
              <a:ext cx="1765770" cy="102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7" y="2356"/>
                  </a:moveTo>
                  <a:cubicBezTo>
                    <a:pt x="9192" y="2356"/>
                    <a:pt x="7742" y="1510"/>
                    <a:pt x="6552" y="72"/>
                  </a:cubicBezTo>
                  <a:lnTo>
                    <a:pt x="0" y="15661"/>
                  </a:lnTo>
                  <a:cubicBezTo>
                    <a:pt x="3028" y="19398"/>
                    <a:pt x="6742" y="21600"/>
                    <a:pt x="10757" y="21600"/>
                  </a:cubicBezTo>
                  <a:cubicBezTo>
                    <a:pt x="14810" y="21600"/>
                    <a:pt x="18557" y="19356"/>
                    <a:pt x="21600" y="15555"/>
                  </a:cubicBezTo>
                  <a:lnTo>
                    <a:pt x="15022" y="0"/>
                  </a:lnTo>
                  <a:cubicBezTo>
                    <a:pt x="13821" y="1481"/>
                    <a:pt x="12350" y="2356"/>
                    <a:pt x="10757" y="2356"/>
                  </a:cubicBezTo>
                </a:path>
              </a:pathLst>
            </a:custGeom>
            <a:solidFill>
              <a:schemeClr val="accent4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8" name="Text Placeholder 2"/>
            <p:cNvSpPr txBox="1"/>
            <p:nvPr/>
          </p:nvSpPr>
          <p:spPr>
            <a:xfrm>
              <a:off x="5747574" y="4052232"/>
              <a:ext cx="620689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602883" y="5635430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7614" y="2233036"/>
            <a:ext cx="1511126" cy="1394282"/>
            <a:chOff x="6094402" y="1958109"/>
            <a:chExt cx="1432850" cy="1322058"/>
          </a:xfrm>
        </p:grpSpPr>
        <p:sp>
          <p:nvSpPr>
            <p:cNvPr id="47" name="Shape 1498"/>
            <p:cNvSpPr/>
            <p:nvPr/>
          </p:nvSpPr>
          <p:spPr>
            <a:xfrm>
              <a:off x="6094402" y="1958109"/>
              <a:ext cx="1432850" cy="132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" y="14720"/>
                  </a:moveTo>
                  <a:cubicBezTo>
                    <a:pt x="4054" y="14734"/>
                    <a:pt x="7466" y="17624"/>
                    <a:pt x="8599" y="21600"/>
                  </a:cubicBezTo>
                  <a:lnTo>
                    <a:pt x="21600" y="17016"/>
                  </a:lnTo>
                  <a:cubicBezTo>
                    <a:pt x="18644" y="7144"/>
                    <a:pt x="10092" y="6"/>
                    <a:pt x="0" y="0"/>
                  </a:cubicBezTo>
                  <a:cubicBezTo>
                    <a:pt x="0" y="0"/>
                    <a:pt x="16" y="14720"/>
                    <a:pt x="16" y="14720"/>
                  </a:cubicBezTo>
                  <a:close/>
                </a:path>
              </a:pathLst>
            </a:custGeom>
            <a:solidFill>
              <a:schemeClr val="accent2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Text Placeholder 2"/>
            <p:cNvSpPr txBox="1"/>
            <p:nvPr/>
          </p:nvSpPr>
          <p:spPr>
            <a:xfrm>
              <a:off x="6375782" y="2105736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2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5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33" grpId="0"/>
      <p:bldP spid="134" grpId="0"/>
      <p:bldP spid="135" grpId="0"/>
      <p:bldP spid="136" grpId="0"/>
      <p:bldP spid="137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3755" y="2984310"/>
            <a:ext cx="4273130" cy="126403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374" y="2984310"/>
            <a:ext cx="8588673" cy="12640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842" y="3145904"/>
            <a:ext cx="940847" cy="940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68" y="3062552"/>
            <a:ext cx="4125284" cy="110754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5646" y="4432680"/>
            <a:ext cx="1661098" cy="416293"/>
            <a:chOff x="4044352" y="4379225"/>
            <a:chExt cx="1575054" cy="394729"/>
          </a:xfrm>
        </p:grpSpPr>
        <p:sp>
          <p:nvSpPr>
            <p:cNvPr id="35" name="Content Placeholder 2"/>
            <p:cNvSpPr txBox="1">
              <a:spLocks noChangeAspect="1"/>
            </p:cNvSpPr>
            <p:nvPr/>
          </p:nvSpPr>
          <p:spPr>
            <a:xfrm>
              <a:off x="4044352" y="4422350"/>
              <a:ext cx="1575054" cy="351604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96787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41892" y="4432680"/>
            <a:ext cx="1661098" cy="416293"/>
            <a:chOff x="6581969" y="4379225"/>
            <a:chExt cx="1575054" cy="394729"/>
          </a:xfrm>
        </p:grpSpPr>
        <p:sp>
          <p:nvSpPr>
            <p:cNvPr id="43" name="Content Placeholder 2"/>
            <p:cNvSpPr txBox="1">
              <a:spLocks noChangeAspect="1"/>
            </p:cNvSpPr>
            <p:nvPr/>
          </p:nvSpPr>
          <p:spPr>
            <a:xfrm>
              <a:off x="6581969" y="4422350"/>
              <a:ext cx="1575054" cy="351604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4402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87040" y="4432680"/>
            <a:ext cx="1661098" cy="416293"/>
            <a:chOff x="9090100" y="4379225"/>
            <a:chExt cx="1575054" cy="394729"/>
          </a:xfrm>
        </p:grpSpPr>
        <p:sp>
          <p:nvSpPr>
            <p:cNvPr id="47" name="Content Placeholder 2"/>
            <p:cNvSpPr txBox="1">
              <a:spLocks noChangeAspect="1"/>
            </p:cNvSpPr>
            <p:nvPr/>
          </p:nvSpPr>
          <p:spPr>
            <a:xfrm>
              <a:off x="9090100" y="4422350"/>
              <a:ext cx="1575054" cy="351604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242535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87576" y="4432680"/>
            <a:ext cx="1661098" cy="416293"/>
            <a:chOff x="1592089" y="4379225"/>
            <a:chExt cx="1575054" cy="394729"/>
          </a:xfrm>
        </p:grpSpPr>
        <p:sp>
          <p:nvSpPr>
            <p:cNvPr id="28" name="Content Placeholder 2"/>
            <p:cNvSpPr txBox="1">
              <a:spLocks noChangeAspect="1"/>
            </p:cNvSpPr>
            <p:nvPr/>
          </p:nvSpPr>
          <p:spPr>
            <a:xfrm>
              <a:off x="1592089" y="4422350"/>
              <a:ext cx="1575054" cy="351604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8154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6586" y="2350610"/>
            <a:ext cx="1873704" cy="1873704"/>
            <a:chOff x="637919" y="2492090"/>
            <a:chExt cx="1776646" cy="1776646"/>
          </a:xfrm>
        </p:grpSpPr>
        <p:sp>
          <p:nvSpPr>
            <p:cNvPr id="24" name="Shape 662"/>
            <p:cNvSpPr/>
            <p:nvPr/>
          </p:nvSpPr>
          <p:spPr>
            <a:xfrm>
              <a:off x="732589" y="2588811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37919" y="2492090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49350" y="2350611"/>
            <a:ext cx="1873704" cy="1873704"/>
            <a:chOff x="637919" y="2492091"/>
            <a:chExt cx="1776646" cy="1776646"/>
          </a:xfrm>
        </p:grpSpPr>
        <p:sp>
          <p:nvSpPr>
            <p:cNvPr id="68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35590" y="2350611"/>
            <a:ext cx="1873704" cy="1873704"/>
            <a:chOff x="637919" y="2492091"/>
            <a:chExt cx="1776646" cy="1776646"/>
          </a:xfrm>
        </p:grpSpPr>
        <p:sp>
          <p:nvSpPr>
            <p:cNvPr id="71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97533" y="2350611"/>
            <a:ext cx="1873704" cy="1873704"/>
            <a:chOff x="637919" y="2492091"/>
            <a:chExt cx="1776646" cy="1776646"/>
          </a:xfrm>
        </p:grpSpPr>
        <p:sp>
          <p:nvSpPr>
            <p:cNvPr id="74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0482" y="5040225"/>
            <a:ext cx="10320394" cy="871521"/>
            <a:chOff x="1204336" y="4779142"/>
            <a:chExt cx="9785799" cy="826376"/>
          </a:xfrm>
        </p:grpSpPr>
        <p:sp>
          <p:nvSpPr>
            <p:cNvPr id="52" name="Rectangle 51"/>
            <p:cNvSpPr/>
            <p:nvPr/>
          </p:nvSpPr>
          <p:spPr>
            <a:xfrm>
              <a:off x="1204336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35295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63436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796967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1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87872" y="1963394"/>
            <a:ext cx="2367426" cy="4052329"/>
            <a:chOff x="1410466" y="1861690"/>
            <a:chExt cx="2244794" cy="3842419"/>
          </a:xfrm>
        </p:grpSpPr>
        <p:sp>
          <p:nvSpPr>
            <p:cNvPr id="13" name="Rectangle 12"/>
            <p:cNvSpPr/>
            <p:nvPr/>
          </p:nvSpPr>
          <p:spPr>
            <a:xfrm>
              <a:off x="1410466" y="3858049"/>
              <a:ext cx="2244794" cy="1846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19519" y="4436251"/>
              <a:ext cx="2112994" cy="766098"/>
              <a:chOff x="1519519" y="4436251"/>
              <a:chExt cx="2112994" cy="76609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519519" y="4694558"/>
                <a:ext cx="2112994" cy="507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,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coctet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adipiscing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elitan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Abare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manaka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19519" y="4436251"/>
                <a:ext cx="2112993" cy="21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75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410466" y="1861690"/>
              <a:ext cx="2244794" cy="2232388"/>
              <a:chOff x="1410466" y="1861690"/>
              <a:chExt cx="2244794" cy="2232388"/>
            </a:xfrm>
          </p:grpSpPr>
          <p:sp>
            <p:nvSpPr>
              <p:cNvPr id="15" name="Down Arrow Callout 14"/>
              <p:cNvSpPr/>
              <p:nvPr/>
            </p:nvSpPr>
            <p:spPr>
              <a:xfrm>
                <a:off x="1410466" y="1861690"/>
                <a:ext cx="2244794" cy="2232388"/>
              </a:xfrm>
              <a:prstGeom prst="downArrowCallout">
                <a:avLst>
                  <a:gd name="adj1" fmla="val 23554"/>
                  <a:gd name="adj2" fmla="val 10346"/>
                  <a:gd name="adj3" fmla="val 10003"/>
                  <a:gd name="adj4" fmla="val 89997"/>
                </a:avLst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64565">
                  <a:spcBef>
                    <a:spcPct val="20000"/>
                  </a:spcBef>
                  <a:defRPr/>
                </a:pPr>
                <a:endParaRPr lang="en-US" sz="464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Text Placeholder 1"/>
              <p:cNvSpPr txBox="1"/>
              <p:nvPr/>
            </p:nvSpPr>
            <p:spPr>
              <a:xfrm>
                <a:off x="2196313" y="2631826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69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S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98604" y="1963394"/>
            <a:ext cx="2367426" cy="4052329"/>
            <a:chOff x="6161643" y="1861690"/>
            <a:chExt cx="2244794" cy="3842419"/>
          </a:xfrm>
        </p:grpSpPr>
        <p:sp>
          <p:nvSpPr>
            <p:cNvPr id="19" name="Rectangle 18"/>
            <p:cNvSpPr/>
            <p:nvPr/>
          </p:nvSpPr>
          <p:spPr>
            <a:xfrm>
              <a:off x="6161643" y="3858049"/>
              <a:ext cx="2244794" cy="1846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61643" y="1861690"/>
              <a:ext cx="2244794" cy="2232388"/>
              <a:chOff x="6161643" y="1861690"/>
              <a:chExt cx="2244794" cy="2232388"/>
            </a:xfrm>
          </p:grpSpPr>
          <p:sp>
            <p:nvSpPr>
              <p:cNvPr id="20" name="Down Arrow Callout 19"/>
              <p:cNvSpPr/>
              <p:nvPr/>
            </p:nvSpPr>
            <p:spPr>
              <a:xfrm>
                <a:off x="6161643" y="1861690"/>
                <a:ext cx="2244794" cy="2232388"/>
              </a:xfrm>
              <a:prstGeom prst="downArrowCallout">
                <a:avLst>
                  <a:gd name="adj1" fmla="val 23554"/>
                  <a:gd name="adj2" fmla="val 10346"/>
                  <a:gd name="adj3" fmla="val 10003"/>
                  <a:gd name="adj4" fmla="val 89997"/>
                </a:avLst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64565">
                  <a:spcBef>
                    <a:spcPct val="20000"/>
                  </a:spcBef>
                  <a:defRPr/>
                </a:pPr>
                <a:r>
                  <a:rPr lang="en-US" sz="105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 </a:t>
                </a:r>
                <a:endParaRPr lang="en-US" sz="1055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Text Placeholder 1"/>
              <p:cNvSpPr txBox="1"/>
              <p:nvPr/>
            </p:nvSpPr>
            <p:spPr>
              <a:xfrm>
                <a:off x="6947490" y="2631826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69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O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227543" y="4436251"/>
              <a:ext cx="2112994" cy="766098"/>
              <a:chOff x="1519519" y="4436251"/>
              <a:chExt cx="2112994" cy="766098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519519" y="4694558"/>
                <a:ext cx="2112994" cy="507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,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coctet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adipiscing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elitan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Abare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manaka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519519" y="4436251"/>
                <a:ext cx="2112993" cy="21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75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998530" y="1963394"/>
            <a:ext cx="2367426" cy="4052328"/>
            <a:chOff x="3791072" y="1861691"/>
            <a:chExt cx="2244794" cy="3842418"/>
          </a:xfrm>
        </p:grpSpPr>
        <p:sp>
          <p:nvSpPr>
            <p:cNvPr id="14" name="Rectangle 13"/>
            <p:cNvSpPr/>
            <p:nvPr/>
          </p:nvSpPr>
          <p:spPr>
            <a:xfrm>
              <a:off x="3791072" y="1861691"/>
              <a:ext cx="2244794" cy="1846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791072" y="3450066"/>
              <a:ext cx="2244794" cy="2254043"/>
              <a:chOff x="3791072" y="3450066"/>
              <a:chExt cx="2244794" cy="2254043"/>
            </a:xfrm>
          </p:grpSpPr>
          <p:sp>
            <p:nvSpPr>
              <p:cNvPr id="16" name="Up Arrow Callout 15"/>
              <p:cNvSpPr/>
              <p:nvPr/>
            </p:nvSpPr>
            <p:spPr>
              <a:xfrm>
                <a:off x="3791072" y="3450066"/>
                <a:ext cx="2244794" cy="2254043"/>
              </a:xfrm>
              <a:prstGeom prst="upArrowCallout">
                <a:avLst>
                  <a:gd name="adj1" fmla="val 25000"/>
                  <a:gd name="adj2" fmla="val 9346"/>
                  <a:gd name="adj3" fmla="val 11156"/>
                  <a:gd name="adj4" fmla="val 88844"/>
                </a:avLst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64565">
                  <a:spcBef>
                    <a:spcPct val="20000"/>
                  </a:spcBef>
                  <a:defRPr/>
                </a:pPr>
                <a:endParaRPr lang="en-US" sz="422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Text Placeholder 1"/>
              <p:cNvSpPr txBox="1"/>
              <p:nvPr/>
            </p:nvSpPr>
            <p:spPr>
              <a:xfrm>
                <a:off x="4576919" y="4543973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69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W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65401" y="2397248"/>
              <a:ext cx="2112994" cy="766098"/>
              <a:chOff x="1519519" y="4436251"/>
              <a:chExt cx="2112994" cy="76609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519519" y="4694558"/>
                <a:ext cx="2112994" cy="507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,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coctet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adipiscing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elitan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Abare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manaka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519519" y="4436251"/>
                <a:ext cx="2112993" cy="21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75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996315" y="1963394"/>
            <a:ext cx="2367428" cy="4052328"/>
            <a:chOff x="8529972" y="1861691"/>
            <a:chExt cx="2244796" cy="3842418"/>
          </a:xfrm>
        </p:grpSpPr>
        <p:sp>
          <p:nvSpPr>
            <p:cNvPr id="61" name="Rectangle 60"/>
            <p:cNvSpPr/>
            <p:nvPr/>
          </p:nvSpPr>
          <p:spPr>
            <a:xfrm>
              <a:off x="8529973" y="1861691"/>
              <a:ext cx="2244795" cy="18460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529972" y="3450066"/>
              <a:ext cx="2244795" cy="2254043"/>
              <a:chOff x="8529972" y="3450066"/>
              <a:chExt cx="2244795" cy="2254043"/>
            </a:xfrm>
          </p:grpSpPr>
          <p:sp>
            <p:nvSpPr>
              <p:cNvPr id="22" name="Up Arrow Callout 21"/>
              <p:cNvSpPr/>
              <p:nvPr/>
            </p:nvSpPr>
            <p:spPr>
              <a:xfrm>
                <a:off x="8529972" y="3450066"/>
                <a:ext cx="2244795" cy="2254043"/>
              </a:xfrm>
              <a:prstGeom prst="upArrowCallout">
                <a:avLst>
                  <a:gd name="adj1" fmla="val 25000"/>
                  <a:gd name="adj2" fmla="val 9346"/>
                  <a:gd name="adj3" fmla="val 11156"/>
                  <a:gd name="adj4" fmla="val 88844"/>
                </a:avLst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64565">
                  <a:spcBef>
                    <a:spcPct val="20000"/>
                  </a:spcBef>
                  <a:defRPr/>
                </a:pPr>
                <a:endParaRPr lang="en-US" sz="633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Text Placeholder 1"/>
              <p:cNvSpPr txBox="1"/>
              <p:nvPr/>
            </p:nvSpPr>
            <p:spPr>
              <a:xfrm>
                <a:off x="9315821" y="4543973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69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569714" y="2397248"/>
              <a:ext cx="2112994" cy="766098"/>
              <a:chOff x="1519519" y="4436251"/>
              <a:chExt cx="2112994" cy="766098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519519" y="4694558"/>
                <a:ext cx="2112994" cy="507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dolor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amet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,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coctet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adipiscing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elitan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Abare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manaka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519519" y="4436251"/>
                <a:ext cx="2112993" cy="21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75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</p:grpSp>
      <p:sp>
        <p:nvSpPr>
          <p:cNvPr id="34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9508454" y="2815149"/>
            <a:ext cx="131959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570966" y="3118328"/>
            <a:ext cx="1794230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met,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aradipiscing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700000">
            <a:off x="4897971" y="2628576"/>
            <a:ext cx="3091711" cy="309171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6027" y="2504016"/>
            <a:ext cx="1611735" cy="1611736"/>
            <a:chOff x="4499849" y="2374309"/>
            <a:chExt cx="1528247" cy="1528248"/>
          </a:xfrm>
        </p:grpSpPr>
        <p:sp>
          <p:nvSpPr>
            <p:cNvPr id="20" name="Rounded Rectangle 19"/>
            <p:cNvSpPr/>
            <p:nvPr/>
          </p:nvSpPr>
          <p:spPr>
            <a:xfrm>
              <a:off x="4499849" y="2374309"/>
              <a:ext cx="1528247" cy="152824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Text Placeholder 1"/>
            <p:cNvSpPr txBox="1"/>
            <p:nvPr/>
          </p:nvSpPr>
          <p:spPr>
            <a:xfrm>
              <a:off x="4966316" y="2922941"/>
              <a:ext cx="636051" cy="430983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33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3827" y="2504016"/>
            <a:ext cx="1611735" cy="1611736"/>
            <a:chOff x="6095900" y="2441544"/>
            <a:chExt cx="1617266" cy="1617267"/>
          </a:xfrm>
        </p:grpSpPr>
        <p:sp>
          <p:nvSpPr>
            <p:cNvPr id="25" name="Rounded Rectangle 24"/>
            <p:cNvSpPr/>
            <p:nvPr/>
          </p:nvSpPr>
          <p:spPr>
            <a:xfrm>
              <a:off x="6095900" y="2441544"/>
              <a:ext cx="1617266" cy="16172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Text Placeholder 1"/>
            <p:cNvSpPr txBox="1"/>
            <p:nvPr/>
          </p:nvSpPr>
          <p:spPr>
            <a:xfrm>
              <a:off x="6567983" y="3022133"/>
              <a:ext cx="673100" cy="4560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33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46027" y="4229200"/>
            <a:ext cx="1611735" cy="1611736"/>
            <a:chOff x="4499849" y="4010128"/>
            <a:chExt cx="1528247" cy="1528248"/>
          </a:xfrm>
        </p:grpSpPr>
        <p:sp>
          <p:nvSpPr>
            <p:cNvPr id="30" name="Rounded Rectangle 29"/>
            <p:cNvSpPr/>
            <p:nvPr/>
          </p:nvSpPr>
          <p:spPr>
            <a:xfrm>
              <a:off x="4499849" y="4010128"/>
              <a:ext cx="1528247" cy="152824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Text Placeholder 1"/>
            <p:cNvSpPr txBox="1"/>
            <p:nvPr/>
          </p:nvSpPr>
          <p:spPr>
            <a:xfrm>
              <a:off x="4966316" y="4562842"/>
              <a:ext cx="636051" cy="430983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33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43827" y="4229200"/>
            <a:ext cx="1611735" cy="1611736"/>
            <a:chOff x="6095900" y="4172648"/>
            <a:chExt cx="1617266" cy="1617267"/>
          </a:xfrm>
        </p:grpSpPr>
        <p:sp>
          <p:nvSpPr>
            <p:cNvPr id="35" name="Rounded Rectangle 34"/>
            <p:cNvSpPr/>
            <p:nvPr/>
          </p:nvSpPr>
          <p:spPr>
            <a:xfrm>
              <a:off x="6095900" y="4172648"/>
              <a:ext cx="1617266" cy="16172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Text Placeholder 1"/>
            <p:cNvSpPr txBox="1"/>
            <p:nvPr/>
          </p:nvSpPr>
          <p:spPr>
            <a:xfrm>
              <a:off x="6567983" y="4757557"/>
              <a:ext cx="673100" cy="4560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33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73" name="Group 2177"/>
          <p:cNvGrpSpPr/>
          <p:nvPr/>
        </p:nvGrpSpPr>
        <p:grpSpPr>
          <a:xfrm>
            <a:off x="8298302" y="2937391"/>
            <a:ext cx="1046735" cy="826735"/>
            <a:chOff x="33075" y="0"/>
            <a:chExt cx="3467959" cy="1461013"/>
          </a:xfrm>
        </p:grpSpPr>
        <p:sp>
          <p:nvSpPr>
            <p:cNvPr id="74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508454" y="4530794"/>
            <a:ext cx="131959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570966" y="4833973"/>
            <a:ext cx="1794230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met,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aradipiscing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83" name="Group 2177"/>
          <p:cNvGrpSpPr/>
          <p:nvPr/>
        </p:nvGrpSpPr>
        <p:grpSpPr>
          <a:xfrm>
            <a:off x="8298302" y="4653036"/>
            <a:ext cx="1046735" cy="826735"/>
            <a:chOff x="33075" y="0"/>
            <a:chExt cx="3467959" cy="1461013"/>
          </a:xfrm>
        </p:grpSpPr>
        <p:sp>
          <p:nvSpPr>
            <p:cNvPr id="84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5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6" name="Group 2177"/>
          <p:cNvGrpSpPr/>
          <p:nvPr/>
        </p:nvGrpSpPr>
        <p:grpSpPr>
          <a:xfrm flipH="1">
            <a:off x="3343685" y="2923210"/>
            <a:ext cx="1046735" cy="826735"/>
            <a:chOff x="33075" y="0"/>
            <a:chExt cx="3467959" cy="1461013"/>
          </a:xfrm>
        </p:grpSpPr>
        <p:sp>
          <p:nvSpPr>
            <p:cNvPr id="87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8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9" name="Group 2177"/>
          <p:cNvGrpSpPr/>
          <p:nvPr/>
        </p:nvGrpSpPr>
        <p:grpSpPr>
          <a:xfrm flipH="1">
            <a:off x="3343685" y="4653035"/>
            <a:ext cx="1046735" cy="826735"/>
            <a:chOff x="33075" y="0"/>
            <a:chExt cx="3467959" cy="1461013"/>
          </a:xfrm>
        </p:grpSpPr>
        <p:sp>
          <p:nvSpPr>
            <p:cNvPr id="90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1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896300" y="2800968"/>
            <a:ext cx="131959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355725" y="3104146"/>
            <a:ext cx="1794230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met,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aradipiscing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887362" y="4530794"/>
            <a:ext cx="1319592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31477" y="4833973"/>
            <a:ext cx="1794230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met,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aradipiscing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ed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imperdiet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laoreet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facilisis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Praesent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15" grpId="0" animBg="1"/>
      <p:bldP spid="81" grpId="0"/>
      <p:bldP spid="82" grpId="0"/>
      <p:bldP spid="92" grpId="0"/>
      <p:bldP spid="93" grpId="0"/>
      <p:bldP spid="94" grpId="0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/>
          <p:cNvSpPr/>
          <p:nvPr/>
        </p:nvSpPr>
        <p:spPr>
          <a:xfrm>
            <a:off x="6688624" y="2436028"/>
            <a:ext cx="663421" cy="663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688624" y="3407772"/>
            <a:ext cx="663421" cy="663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688624" y="4373825"/>
            <a:ext cx="663421" cy="6634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688624" y="5340787"/>
            <a:ext cx="663421" cy="66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606755" y="2687020"/>
            <a:ext cx="3533334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600847" y="2338998"/>
            <a:ext cx="2049640" cy="3922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606755" y="3649983"/>
            <a:ext cx="3533334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600847" y="3301962"/>
            <a:ext cx="2049640" cy="3922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606755" y="4601670"/>
            <a:ext cx="3533334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600847" y="4253649"/>
            <a:ext cx="2049640" cy="3922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606755" y="5548480"/>
            <a:ext cx="3533334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600847" y="5200459"/>
            <a:ext cx="2049640" cy="3922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65" name="Shape 581"/>
          <p:cNvSpPr/>
          <p:nvPr/>
        </p:nvSpPr>
        <p:spPr>
          <a:xfrm rot="18900000" flipV="1">
            <a:off x="2945146" y="3307177"/>
            <a:ext cx="544522" cy="544522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53575" tIns="53575" rIns="53575" bIns="53575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Shape 581"/>
          <p:cNvSpPr/>
          <p:nvPr/>
        </p:nvSpPr>
        <p:spPr>
          <a:xfrm rot="2700000">
            <a:off x="4359827" y="3067009"/>
            <a:ext cx="544522" cy="544522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3575" tIns="53575" rIns="53575" bIns="53575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" name="Shape 581"/>
          <p:cNvSpPr/>
          <p:nvPr/>
        </p:nvSpPr>
        <p:spPr>
          <a:xfrm rot="18900000" flipH="1">
            <a:off x="4516435" y="4472859"/>
            <a:ext cx="544522" cy="544522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53575" tIns="53575" rIns="53575" bIns="53575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9" name="Shape 581"/>
          <p:cNvSpPr/>
          <p:nvPr/>
        </p:nvSpPr>
        <p:spPr>
          <a:xfrm rot="2700000" flipH="1" flipV="1">
            <a:off x="3148173" y="4698002"/>
            <a:ext cx="544522" cy="544522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3575" tIns="53575" rIns="53575" bIns="53575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69051" y="3507941"/>
            <a:ext cx="1343053" cy="1344878"/>
            <a:chOff x="1866720" y="3326230"/>
            <a:chExt cx="1273483" cy="1275214"/>
          </a:xfrm>
        </p:grpSpPr>
        <p:sp>
          <p:nvSpPr>
            <p:cNvPr id="120" name="Freeform 17"/>
            <p:cNvSpPr>
              <a:spLocks noEditPoints="1"/>
            </p:cNvSpPr>
            <p:nvPr/>
          </p:nvSpPr>
          <p:spPr bwMode="auto">
            <a:xfrm>
              <a:off x="1866720" y="332623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1" name="Oval 18"/>
            <p:cNvSpPr>
              <a:spLocks noChangeArrowheads="1"/>
            </p:cNvSpPr>
            <p:nvPr/>
          </p:nvSpPr>
          <p:spPr bwMode="auto">
            <a:xfrm>
              <a:off x="2020715" y="3481955"/>
              <a:ext cx="965494" cy="968955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Shape 565"/>
            <p:cNvSpPr/>
            <p:nvPr/>
          </p:nvSpPr>
          <p:spPr>
            <a:xfrm flipV="1">
              <a:off x="2283190" y="3734593"/>
              <a:ext cx="463711" cy="46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5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22537" y="3507941"/>
            <a:ext cx="1343053" cy="1344878"/>
            <a:chOff x="4477575" y="3326230"/>
            <a:chExt cx="1273483" cy="1275214"/>
          </a:xfrm>
        </p:grpSpPr>
        <p:sp>
          <p:nvSpPr>
            <p:cNvPr id="108" name="Freeform 17"/>
            <p:cNvSpPr>
              <a:spLocks noEditPoints="1"/>
            </p:cNvSpPr>
            <p:nvPr/>
          </p:nvSpPr>
          <p:spPr bwMode="auto">
            <a:xfrm>
              <a:off x="4477575" y="332623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905330" y="3754960"/>
              <a:ext cx="415660" cy="390568"/>
              <a:chOff x="3175" y="-1587"/>
              <a:chExt cx="1209675" cy="1136651"/>
            </a:xfrm>
            <a:solidFill>
              <a:schemeClr val="bg1"/>
            </a:solidFill>
          </p:grpSpPr>
          <p:sp>
            <p:nvSpPr>
              <p:cNvPr id="111" name="Freeform 59"/>
              <p:cNvSpPr/>
              <p:nvPr/>
            </p:nvSpPr>
            <p:spPr bwMode="auto">
              <a:xfrm>
                <a:off x="3175" y="-1587"/>
                <a:ext cx="1209675" cy="454025"/>
              </a:xfrm>
              <a:custGeom>
                <a:avLst/>
                <a:gdLst>
                  <a:gd name="T0" fmla="*/ 297 w 320"/>
                  <a:gd name="T1" fmla="*/ 41 h 120"/>
                  <a:gd name="T2" fmla="*/ 160 w 320"/>
                  <a:gd name="T3" fmla="*/ 0 h 120"/>
                  <a:gd name="T4" fmla="*/ 23 w 320"/>
                  <a:gd name="T5" fmla="*/ 41 h 120"/>
                  <a:gd name="T6" fmla="*/ 0 w 320"/>
                  <a:gd name="T7" fmla="*/ 79 h 120"/>
                  <a:gd name="T8" fmla="*/ 0 w 320"/>
                  <a:gd name="T9" fmla="*/ 100 h 120"/>
                  <a:gd name="T10" fmla="*/ 20 w 320"/>
                  <a:gd name="T11" fmla="*/ 120 h 120"/>
                  <a:gd name="T12" fmla="*/ 60 w 320"/>
                  <a:gd name="T13" fmla="*/ 120 h 120"/>
                  <a:gd name="T14" fmla="*/ 80 w 320"/>
                  <a:gd name="T15" fmla="*/ 100 h 120"/>
                  <a:gd name="T16" fmla="*/ 91 w 320"/>
                  <a:gd name="T17" fmla="*/ 67 h 120"/>
                  <a:gd name="T18" fmla="*/ 160 w 320"/>
                  <a:gd name="T19" fmla="*/ 41 h 120"/>
                  <a:gd name="T20" fmla="*/ 229 w 320"/>
                  <a:gd name="T21" fmla="*/ 67 h 120"/>
                  <a:gd name="T22" fmla="*/ 241 w 320"/>
                  <a:gd name="T23" fmla="*/ 100 h 120"/>
                  <a:gd name="T24" fmla="*/ 261 w 320"/>
                  <a:gd name="T25" fmla="*/ 120 h 120"/>
                  <a:gd name="T26" fmla="*/ 301 w 320"/>
                  <a:gd name="T27" fmla="*/ 120 h 120"/>
                  <a:gd name="T28" fmla="*/ 320 w 320"/>
                  <a:gd name="T29" fmla="*/ 100 h 120"/>
                  <a:gd name="T30" fmla="*/ 320 w 320"/>
                  <a:gd name="T31" fmla="*/ 79 h 120"/>
                  <a:gd name="T32" fmla="*/ 297 w 320"/>
                  <a:gd name="T33" fmla="*/ 4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0" h="120">
                    <a:moveTo>
                      <a:pt x="297" y="41"/>
                    </a:moveTo>
                    <a:cubicBezTo>
                      <a:pt x="273" y="20"/>
                      <a:pt x="240" y="0"/>
                      <a:pt x="160" y="0"/>
                    </a:cubicBezTo>
                    <a:cubicBezTo>
                      <a:pt x="80" y="0"/>
                      <a:pt x="48" y="20"/>
                      <a:pt x="23" y="41"/>
                    </a:cubicBezTo>
                    <a:cubicBezTo>
                      <a:pt x="9" y="53"/>
                      <a:pt x="0" y="61"/>
                      <a:pt x="0" y="7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1"/>
                      <a:pt x="9" y="120"/>
                      <a:pt x="2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71" y="120"/>
                      <a:pt x="80" y="111"/>
                      <a:pt x="80" y="100"/>
                    </a:cubicBezTo>
                    <a:cubicBezTo>
                      <a:pt x="80" y="89"/>
                      <a:pt x="82" y="80"/>
                      <a:pt x="91" y="67"/>
                    </a:cubicBezTo>
                    <a:cubicBezTo>
                      <a:pt x="101" y="55"/>
                      <a:pt x="120" y="40"/>
                      <a:pt x="160" y="41"/>
                    </a:cubicBezTo>
                    <a:cubicBezTo>
                      <a:pt x="200" y="40"/>
                      <a:pt x="220" y="55"/>
                      <a:pt x="229" y="67"/>
                    </a:cubicBezTo>
                    <a:cubicBezTo>
                      <a:pt x="239" y="80"/>
                      <a:pt x="241" y="89"/>
                      <a:pt x="241" y="100"/>
                    </a:cubicBezTo>
                    <a:cubicBezTo>
                      <a:pt x="241" y="111"/>
                      <a:pt x="250" y="120"/>
                      <a:pt x="261" y="120"/>
                    </a:cubicBezTo>
                    <a:cubicBezTo>
                      <a:pt x="301" y="120"/>
                      <a:pt x="301" y="120"/>
                      <a:pt x="301" y="120"/>
                    </a:cubicBezTo>
                    <a:cubicBezTo>
                      <a:pt x="312" y="120"/>
                      <a:pt x="320" y="111"/>
                      <a:pt x="320" y="100"/>
                    </a:cubicBezTo>
                    <a:cubicBezTo>
                      <a:pt x="320" y="79"/>
                      <a:pt x="320" y="79"/>
                      <a:pt x="320" y="79"/>
                    </a:cubicBezTo>
                    <a:cubicBezTo>
                      <a:pt x="320" y="61"/>
                      <a:pt x="311" y="53"/>
                      <a:pt x="297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2" name="Oval 60"/>
              <p:cNvSpPr>
                <a:spLocks noChangeArrowheads="1"/>
              </p:cNvSpPr>
              <p:nvPr/>
            </p:nvSpPr>
            <p:spPr bwMode="auto">
              <a:xfrm>
                <a:off x="457200" y="679451"/>
                <a:ext cx="301625" cy="3032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Freeform 61"/>
              <p:cNvSpPr>
                <a:spLocks noEditPoints="1"/>
              </p:cNvSpPr>
              <p:nvPr/>
            </p:nvSpPr>
            <p:spPr bwMode="auto">
              <a:xfrm>
                <a:off x="77788" y="301626"/>
                <a:ext cx="1060450" cy="833438"/>
              </a:xfrm>
              <a:custGeom>
                <a:avLst/>
                <a:gdLst>
                  <a:gd name="T0" fmla="*/ 210 w 280"/>
                  <a:gd name="T1" fmla="*/ 40 h 220"/>
                  <a:gd name="T2" fmla="*/ 200 w 280"/>
                  <a:gd name="T3" fmla="*/ 40 h 220"/>
                  <a:gd name="T4" fmla="*/ 200 w 280"/>
                  <a:gd name="T5" fmla="*/ 15 h 220"/>
                  <a:gd name="T6" fmla="*/ 180 w 280"/>
                  <a:gd name="T7" fmla="*/ 0 h 220"/>
                  <a:gd name="T8" fmla="*/ 160 w 280"/>
                  <a:gd name="T9" fmla="*/ 15 h 220"/>
                  <a:gd name="T10" fmla="*/ 160 w 280"/>
                  <a:gd name="T11" fmla="*/ 40 h 220"/>
                  <a:gd name="T12" fmla="*/ 120 w 280"/>
                  <a:gd name="T13" fmla="*/ 40 h 220"/>
                  <a:gd name="T14" fmla="*/ 120 w 280"/>
                  <a:gd name="T15" fmla="*/ 15 h 220"/>
                  <a:gd name="T16" fmla="*/ 100 w 280"/>
                  <a:gd name="T17" fmla="*/ 0 h 220"/>
                  <a:gd name="T18" fmla="*/ 80 w 280"/>
                  <a:gd name="T19" fmla="*/ 15 h 220"/>
                  <a:gd name="T20" fmla="*/ 80 w 280"/>
                  <a:gd name="T21" fmla="*/ 40 h 220"/>
                  <a:gd name="T22" fmla="*/ 71 w 280"/>
                  <a:gd name="T23" fmla="*/ 40 h 220"/>
                  <a:gd name="T24" fmla="*/ 54 w 280"/>
                  <a:gd name="T25" fmla="*/ 49 h 220"/>
                  <a:gd name="T26" fmla="*/ 0 w 280"/>
                  <a:gd name="T27" fmla="*/ 160 h 220"/>
                  <a:gd name="T28" fmla="*/ 0 w 280"/>
                  <a:gd name="T29" fmla="*/ 200 h 220"/>
                  <a:gd name="T30" fmla="*/ 20 w 280"/>
                  <a:gd name="T31" fmla="*/ 220 h 220"/>
                  <a:gd name="T32" fmla="*/ 260 w 280"/>
                  <a:gd name="T33" fmla="*/ 220 h 220"/>
                  <a:gd name="T34" fmla="*/ 280 w 280"/>
                  <a:gd name="T35" fmla="*/ 200 h 220"/>
                  <a:gd name="T36" fmla="*/ 280 w 280"/>
                  <a:gd name="T37" fmla="*/ 162 h 220"/>
                  <a:gd name="T38" fmla="*/ 226 w 280"/>
                  <a:gd name="T39" fmla="*/ 48 h 220"/>
                  <a:gd name="T40" fmla="*/ 210 w 280"/>
                  <a:gd name="T41" fmla="*/ 40 h 220"/>
                  <a:gd name="T42" fmla="*/ 140 w 280"/>
                  <a:gd name="T43" fmla="*/ 200 h 220"/>
                  <a:gd name="T44" fmla="*/ 80 w 280"/>
                  <a:gd name="T45" fmla="*/ 140 h 220"/>
                  <a:gd name="T46" fmla="*/ 140 w 280"/>
                  <a:gd name="T47" fmla="*/ 80 h 220"/>
                  <a:gd name="T48" fmla="*/ 200 w 280"/>
                  <a:gd name="T49" fmla="*/ 140 h 220"/>
                  <a:gd name="T50" fmla="*/ 140 w 280"/>
                  <a:gd name="T51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0" h="220">
                    <a:moveTo>
                      <a:pt x="210" y="40"/>
                    </a:moveTo>
                    <a:cubicBezTo>
                      <a:pt x="200" y="40"/>
                      <a:pt x="200" y="40"/>
                      <a:pt x="200" y="40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1" y="0"/>
                      <a:pt x="180" y="0"/>
                    </a:cubicBezTo>
                    <a:cubicBezTo>
                      <a:pt x="169" y="0"/>
                      <a:pt x="160" y="7"/>
                      <a:pt x="160" y="15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11" y="0"/>
                      <a:pt x="100" y="0"/>
                    </a:cubicBezTo>
                    <a:cubicBezTo>
                      <a:pt x="89" y="0"/>
                      <a:pt x="80" y="7"/>
                      <a:pt x="80" y="15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40"/>
                      <a:pt x="58" y="43"/>
                      <a:pt x="54" y="49"/>
                    </a:cubicBezTo>
                    <a:cubicBezTo>
                      <a:pt x="39" y="72"/>
                      <a:pt x="0" y="133"/>
                      <a:pt x="0" y="16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1"/>
                      <a:pt x="9" y="220"/>
                      <a:pt x="20" y="220"/>
                    </a:cubicBezTo>
                    <a:cubicBezTo>
                      <a:pt x="260" y="220"/>
                      <a:pt x="260" y="220"/>
                      <a:pt x="260" y="220"/>
                    </a:cubicBezTo>
                    <a:cubicBezTo>
                      <a:pt x="271" y="220"/>
                      <a:pt x="280" y="211"/>
                      <a:pt x="280" y="200"/>
                    </a:cubicBezTo>
                    <a:cubicBezTo>
                      <a:pt x="280" y="183"/>
                      <a:pt x="280" y="162"/>
                      <a:pt x="280" y="162"/>
                    </a:cubicBezTo>
                    <a:cubicBezTo>
                      <a:pt x="280" y="127"/>
                      <a:pt x="241" y="70"/>
                      <a:pt x="226" y="48"/>
                    </a:cubicBezTo>
                    <a:cubicBezTo>
                      <a:pt x="222" y="43"/>
                      <a:pt x="216" y="40"/>
                      <a:pt x="210" y="40"/>
                    </a:cubicBezTo>
                    <a:close/>
                    <a:moveTo>
                      <a:pt x="140" y="200"/>
                    </a:moveTo>
                    <a:cubicBezTo>
                      <a:pt x="107" y="200"/>
                      <a:pt x="80" y="173"/>
                      <a:pt x="80" y="140"/>
                    </a:cubicBezTo>
                    <a:cubicBezTo>
                      <a:pt x="80" y="107"/>
                      <a:pt x="107" y="80"/>
                      <a:pt x="140" y="80"/>
                    </a:cubicBezTo>
                    <a:cubicBezTo>
                      <a:pt x="173" y="80"/>
                      <a:pt x="200" y="107"/>
                      <a:pt x="200" y="140"/>
                    </a:cubicBezTo>
                    <a:cubicBezTo>
                      <a:pt x="200" y="173"/>
                      <a:pt x="173" y="200"/>
                      <a:pt x="140" y="2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8" name="Oval 18"/>
            <p:cNvSpPr>
              <a:spLocks noChangeArrowheads="1"/>
            </p:cNvSpPr>
            <p:nvPr/>
          </p:nvSpPr>
          <p:spPr bwMode="auto">
            <a:xfrm>
              <a:off x="4629535" y="3474485"/>
              <a:ext cx="965494" cy="968955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891749" y="3754960"/>
              <a:ext cx="455469" cy="440964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72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1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4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351955" y="2087531"/>
            <a:ext cx="1343053" cy="1344878"/>
            <a:chOff x="3177989" y="1979397"/>
            <a:chExt cx="1273483" cy="1275214"/>
          </a:xfrm>
        </p:grpSpPr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3177989" y="1979397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8" name="Oval 18"/>
            <p:cNvSpPr>
              <a:spLocks noChangeArrowheads="1"/>
            </p:cNvSpPr>
            <p:nvPr/>
          </p:nvSpPr>
          <p:spPr bwMode="auto">
            <a:xfrm>
              <a:off x="3331984" y="2135122"/>
              <a:ext cx="965494" cy="96895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6" name="Shape 1469"/>
            <p:cNvSpPr/>
            <p:nvPr/>
          </p:nvSpPr>
          <p:spPr>
            <a:xfrm>
              <a:off x="3641733" y="2435175"/>
              <a:ext cx="371393" cy="3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65348" y="4850020"/>
            <a:ext cx="1343053" cy="1344878"/>
            <a:chOff x="3190689" y="4598790"/>
            <a:chExt cx="1273483" cy="1275214"/>
          </a:xfrm>
        </p:grpSpPr>
        <p:sp>
          <p:nvSpPr>
            <p:cNvPr id="134" name="Freeform 17"/>
            <p:cNvSpPr>
              <a:spLocks noEditPoints="1"/>
            </p:cNvSpPr>
            <p:nvPr/>
          </p:nvSpPr>
          <p:spPr bwMode="auto">
            <a:xfrm>
              <a:off x="3190689" y="4598790"/>
              <a:ext cx="1273483" cy="1275214"/>
            </a:xfrm>
            <a:custGeom>
              <a:avLst/>
              <a:gdLst>
                <a:gd name="T0" fmla="*/ 132 w 264"/>
                <a:gd name="T1" fmla="*/ 261 h 264"/>
                <a:gd name="T2" fmla="*/ 3 w 264"/>
                <a:gd name="T3" fmla="*/ 132 h 264"/>
                <a:gd name="T4" fmla="*/ 132 w 264"/>
                <a:gd name="T5" fmla="*/ 4 h 264"/>
                <a:gd name="T6" fmla="*/ 261 w 264"/>
                <a:gd name="T7" fmla="*/ 132 h 264"/>
                <a:gd name="T8" fmla="*/ 132 w 264"/>
                <a:gd name="T9" fmla="*/ 261 h 264"/>
                <a:gd name="T10" fmla="*/ 132 w 264"/>
                <a:gd name="T11" fmla="*/ 0 h 264"/>
                <a:gd name="T12" fmla="*/ 0 w 264"/>
                <a:gd name="T13" fmla="*/ 132 h 264"/>
                <a:gd name="T14" fmla="*/ 132 w 264"/>
                <a:gd name="T15" fmla="*/ 264 h 264"/>
                <a:gd name="T16" fmla="*/ 264 w 264"/>
                <a:gd name="T17" fmla="*/ 132 h 264"/>
                <a:gd name="T18" fmla="*/ 132 w 264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4">
                  <a:moveTo>
                    <a:pt x="132" y="261"/>
                  </a:moveTo>
                  <a:cubicBezTo>
                    <a:pt x="61" y="261"/>
                    <a:pt x="3" y="203"/>
                    <a:pt x="3" y="132"/>
                  </a:cubicBezTo>
                  <a:cubicBezTo>
                    <a:pt x="3" y="61"/>
                    <a:pt x="61" y="4"/>
                    <a:pt x="132" y="4"/>
                  </a:cubicBezTo>
                  <a:cubicBezTo>
                    <a:pt x="203" y="4"/>
                    <a:pt x="261" y="61"/>
                    <a:pt x="261" y="132"/>
                  </a:cubicBezTo>
                  <a:cubicBezTo>
                    <a:pt x="261" y="203"/>
                    <a:pt x="203" y="261"/>
                    <a:pt x="132" y="261"/>
                  </a:cubicBezTo>
                  <a:moveTo>
                    <a:pt x="132" y="0"/>
                  </a:moveTo>
                  <a:cubicBezTo>
                    <a:pt x="59" y="0"/>
                    <a:pt x="0" y="60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60"/>
                    <a:pt x="205" y="0"/>
                    <a:pt x="1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5" name="Oval 18"/>
            <p:cNvSpPr>
              <a:spLocks noChangeArrowheads="1"/>
            </p:cNvSpPr>
            <p:nvPr/>
          </p:nvSpPr>
          <p:spPr bwMode="auto">
            <a:xfrm>
              <a:off x="3344684" y="4754515"/>
              <a:ext cx="965494" cy="968955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Shape 719"/>
            <p:cNvSpPr/>
            <p:nvPr/>
          </p:nvSpPr>
          <p:spPr>
            <a:xfrm>
              <a:off x="3578298" y="5026956"/>
              <a:ext cx="472864" cy="40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65" grpId="0" animBg="1"/>
      <p:bldP spid="66" grpId="0" animBg="1"/>
      <p:bldP spid="67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9"/>
          <p:cNvSpPr>
            <a:spLocks noChangeArrowheads="1"/>
          </p:cNvSpPr>
          <p:nvPr/>
        </p:nvSpPr>
        <p:spPr bwMode="auto"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colorTemperature colorTemp="112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9" t="-775" r="-30799" b="-54631"/>
            </a:stretch>
          </a:blip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819150" y="3509208"/>
            <a:ext cx="5360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000" b="1" dirty="0">
                <a:solidFill>
                  <a:schemeClr val="accent2"/>
                </a:solidFill>
                <a:cs typeface="Arial" panose="020B0604020202020204" pitchFamily="34" charset="0"/>
              </a:rPr>
              <a:t>THANK YOU</a:t>
            </a:r>
            <a:endParaRPr lang="zh-CN" altLang="en-US" sz="5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819150" y="3209429"/>
            <a:ext cx="5360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7" grpId="0"/>
      <p:bldP spid="7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3755" y="2984310"/>
            <a:ext cx="4273130" cy="126403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374" y="2984310"/>
            <a:ext cx="8588673" cy="12640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842" y="3145904"/>
            <a:ext cx="940847" cy="940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68" y="3062552"/>
            <a:ext cx="4125284" cy="110754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2351" y="2672638"/>
            <a:ext cx="2317356" cy="780856"/>
            <a:chOff x="1993115" y="2534196"/>
            <a:chExt cx="2197317" cy="740408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1993115" y="2534196"/>
              <a:ext cx="1076137" cy="2153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1993115" y="2766813"/>
              <a:ext cx="2197317" cy="5077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" name="Text Placeholder 3"/>
          <p:cNvSpPr txBox="1"/>
          <p:nvPr/>
        </p:nvSpPr>
        <p:spPr>
          <a:xfrm>
            <a:off x="1306909" y="2697357"/>
            <a:ext cx="647613" cy="778996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0" name="Text Placeholder 3"/>
          <p:cNvSpPr txBox="1"/>
          <p:nvPr/>
        </p:nvSpPr>
        <p:spPr>
          <a:xfrm>
            <a:off x="4860041" y="2697357"/>
            <a:ext cx="647613" cy="77899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02351" y="4446653"/>
            <a:ext cx="2317356" cy="791571"/>
            <a:chOff x="1993115" y="4216317"/>
            <a:chExt cx="2197317" cy="750568"/>
          </a:xfrm>
        </p:grpSpPr>
        <p:sp>
          <p:nvSpPr>
            <p:cNvPr id="14" name="Text Placeholder 3"/>
            <p:cNvSpPr txBox="1"/>
            <p:nvPr/>
          </p:nvSpPr>
          <p:spPr>
            <a:xfrm>
              <a:off x="1993115" y="4216317"/>
              <a:ext cx="1076137" cy="2153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1993115" y="4459094"/>
              <a:ext cx="2197317" cy="5077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1306909" y="4471372"/>
            <a:ext cx="647613" cy="77899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55483" y="4446653"/>
            <a:ext cx="2312561" cy="791571"/>
            <a:chOff x="5362195" y="4216317"/>
            <a:chExt cx="2192771" cy="750568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5362195" y="4216317"/>
              <a:ext cx="1076137" cy="2153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5362195" y="4459094"/>
              <a:ext cx="2192771" cy="5077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9" name="Text Placeholder 3"/>
          <p:cNvSpPr txBox="1"/>
          <p:nvPr/>
        </p:nvSpPr>
        <p:spPr>
          <a:xfrm>
            <a:off x="4860040" y="4471372"/>
            <a:ext cx="647613" cy="77899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01285" y="4446653"/>
            <a:ext cx="2315099" cy="791571"/>
            <a:chOff x="8724325" y="4216317"/>
            <a:chExt cx="2195177" cy="750568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8724325" y="4216317"/>
              <a:ext cx="1076137" cy="2153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8724326" y="4459094"/>
              <a:ext cx="2195176" cy="5077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8405842" y="4471372"/>
            <a:ext cx="647613" cy="77899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50690" y="2672638"/>
            <a:ext cx="2317356" cy="780856"/>
            <a:chOff x="5357650" y="2534196"/>
            <a:chExt cx="2197317" cy="740408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5357650" y="2534196"/>
              <a:ext cx="1076137" cy="2153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5357650" y="2766813"/>
              <a:ext cx="2197317" cy="5077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Text Placeholder 3"/>
          <p:cNvSpPr txBox="1"/>
          <p:nvPr/>
        </p:nvSpPr>
        <p:spPr>
          <a:xfrm>
            <a:off x="8405841" y="2697357"/>
            <a:ext cx="647613" cy="77899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99028" y="2672638"/>
            <a:ext cx="2317356" cy="780856"/>
            <a:chOff x="8722185" y="2534196"/>
            <a:chExt cx="2197317" cy="740408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8722185" y="2534196"/>
              <a:ext cx="1076137" cy="2153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点击添加标题</a:t>
              </a: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8722185" y="2766813"/>
              <a:ext cx="2197317" cy="50779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denimaOstes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dimsa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16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9" grpId="0"/>
      <p:bldP spid="2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/>
          <p:nvPr/>
        </p:nvCxnSpPr>
        <p:spPr>
          <a:xfrm>
            <a:off x="7072049" y="3593276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7055977" y="2745901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02883" y="5157617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masanaki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kudapatar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cxnSp>
        <p:nvCxnSpPr>
          <p:cNvPr id="75" name="Elbow Connector 74"/>
          <p:cNvCxnSpPr/>
          <p:nvPr/>
        </p:nvCxnSpPr>
        <p:spPr>
          <a:xfrm flipH="1">
            <a:off x="4823507" y="3614435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120482" y="2345464"/>
            <a:ext cx="3462630" cy="807111"/>
            <a:chOff x="7699508" y="2223969"/>
            <a:chExt cx="3283266" cy="76530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99508" y="2223969"/>
              <a:ext cx="826412" cy="765300"/>
              <a:chOff x="7699508" y="2223969"/>
              <a:chExt cx="826412" cy="765300"/>
            </a:xfrm>
          </p:grpSpPr>
          <p:sp>
            <p:nvSpPr>
              <p:cNvPr id="29" name="Round Same Side Corner Rectangle 28"/>
              <p:cNvSpPr/>
              <p:nvPr/>
            </p:nvSpPr>
            <p:spPr>
              <a:xfrm rot="16200000">
                <a:off x="7730064" y="2193413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Text Placeholder 1"/>
              <p:cNvSpPr txBox="1"/>
              <p:nvPr/>
            </p:nvSpPr>
            <p:spPr>
              <a:xfrm>
                <a:off x="7831419" y="2413875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W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593885" y="2322530"/>
              <a:ext cx="2266352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  <a:p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Seimpediet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20482" y="3472466"/>
            <a:ext cx="3462630" cy="807110"/>
            <a:chOff x="7699508" y="3292593"/>
            <a:chExt cx="3283266" cy="765302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99508" y="3292593"/>
              <a:ext cx="826412" cy="765300"/>
              <a:chOff x="7699508" y="3292593"/>
              <a:chExt cx="826412" cy="765300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 rot="16200000">
                <a:off x="7730064" y="3262037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Text Placeholder 1"/>
              <p:cNvSpPr txBox="1"/>
              <p:nvPr/>
            </p:nvSpPr>
            <p:spPr>
              <a:xfrm>
                <a:off x="7836985" y="3479800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T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3885" y="3383659"/>
              <a:ext cx="2266352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  <a:p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Seimpediet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14955" y="2358855"/>
            <a:ext cx="3462630" cy="807110"/>
            <a:chOff x="1246506" y="2236667"/>
            <a:chExt cx="3283266" cy="765302"/>
          </a:xfrm>
        </p:grpSpPr>
        <p:sp>
          <p:nvSpPr>
            <p:cNvPr id="80" name="Round Same Side Corner Rectangle 79"/>
            <p:cNvSpPr/>
            <p:nvPr/>
          </p:nvSpPr>
          <p:spPr>
            <a:xfrm rot="5400000" flipH="1" flipV="1">
              <a:off x="2092283" y="1390890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03360" y="2236669"/>
              <a:ext cx="826412" cy="765300"/>
              <a:chOff x="3703360" y="2236669"/>
              <a:chExt cx="826412" cy="765300"/>
            </a:xfrm>
          </p:grpSpPr>
          <p:sp>
            <p:nvSpPr>
              <p:cNvPr id="76" name="Round Same Side Corner Rectangle 75"/>
              <p:cNvSpPr/>
              <p:nvPr/>
            </p:nvSpPr>
            <p:spPr>
              <a:xfrm rot="16200000" flipH="1" flipV="1">
                <a:off x="3733916" y="2206113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Text Placeholder 1"/>
              <p:cNvSpPr txBox="1"/>
              <p:nvPr/>
            </p:nvSpPr>
            <p:spPr>
              <a:xfrm>
                <a:off x="3768467" y="2413875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371053" y="2322530"/>
              <a:ext cx="2266352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  <a:p>
              <a:pPr algn="r"/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Seimpediet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4955" y="3485857"/>
            <a:ext cx="3462630" cy="807111"/>
            <a:chOff x="1246506" y="3305290"/>
            <a:chExt cx="3283266" cy="765303"/>
          </a:xfrm>
        </p:grpSpPr>
        <p:sp>
          <p:nvSpPr>
            <p:cNvPr id="82" name="Round Same Side Corner Rectangle 81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03360" y="3305293"/>
              <a:ext cx="826412" cy="765300"/>
              <a:chOff x="3703360" y="3305293"/>
              <a:chExt cx="826412" cy="765300"/>
            </a:xfrm>
          </p:grpSpPr>
          <p:sp>
            <p:nvSpPr>
              <p:cNvPr id="78" name="Round Same Side Corner Rectangle 77"/>
              <p:cNvSpPr/>
              <p:nvPr/>
            </p:nvSpPr>
            <p:spPr>
              <a:xfrm rot="16200000" flipH="1" flipV="1">
                <a:off x="3733916" y="3274737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Text Placeholder 1"/>
              <p:cNvSpPr txBox="1"/>
              <p:nvPr/>
            </p:nvSpPr>
            <p:spPr>
              <a:xfrm>
                <a:off x="3768467" y="3479800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371053" y="3391905"/>
              <a:ext cx="2266352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点击添加标题</a:t>
              </a:r>
            </a:p>
            <a:p>
              <a:pPr algn="r"/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Seimpediet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tincidun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facilisis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74" name="Elbow Connector 73"/>
          <p:cNvCxnSpPr/>
          <p:nvPr/>
        </p:nvCxnSpPr>
        <p:spPr>
          <a:xfrm flipH="1" flipV="1">
            <a:off x="4823507" y="2767060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99008" y="2155772"/>
            <a:ext cx="1137053" cy="1134476"/>
            <a:chOff x="5024186" y="2044104"/>
            <a:chExt cx="1078154" cy="1075710"/>
          </a:xfrm>
        </p:grpSpPr>
        <p:sp>
          <p:nvSpPr>
            <p:cNvPr id="58" name="Freeform 12"/>
            <p:cNvSpPr/>
            <p:nvPr/>
          </p:nvSpPr>
          <p:spPr bwMode="auto">
            <a:xfrm>
              <a:off x="5024186" y="2044104"/>
              <a:ext cx="1078154" cy="1075710"/>
            </a:xfrm>
            <a:custGeom>
              <a:avLst/>
              <a:gdLst>
                <a:gd name="T0" fmla="*/ 372 w 372"/>
                <a:gd name="T1" fmla="*/ 0 h 371"/>
                <a:gd name="T2" fmla="*/ 325 w 372"/>
                <a:gd name="T3" fmla="*/ 0 h 371"/>
                <a:gd name="T4" fmla="*/ 325 w 372"/>
                <a:gd name="T5" fmla="*/ 73 h 371"/>
                <a:gd name="T6" fmla="*/ 263 w 372"/>
                <a:gd name="T7" fmla="*/ 90 h 371"/>
                <a:gd name="T8" fmla="*/ 226 w 372"/>
                <a:gd name="T9" fmla="*/ 26 h 371"/>
                <a:gd name="T10" fmla="*/ 145 w 372"/>
                <a:gd name="T11" fmla="*/ 73 h 371"/>
                <a:gd name="T12" fmla="*/ 182 w 372"/>
                <a:gd name="T13" fmla="*/ 136 h 371"/>
                <a:gd name="T14" fmla="*/ 137 w 372"/>
                <a:gd name="T15" fmla="*/ 183 h 371"/>
                <a:gd name="T16" fmla="*/ 73 w 372"/>
                <a:gd name="T17" fmla="*/ 146 h 371"/>
                <a:gd name="T18" fmla="*/ 28 w 372"/>
                <a:gd name="T19" fmla="*/ 225 h 371"/>
                <a:gd name="T20" fmla="*/ 91 w 372"/>
                <a:gd name="T21" fmla="*/ 262 h 371"/>
                <a:gd name="T22" fmla="*/ 74 w 372"/>
                <a:gd name="T23" fmla="*/ 325 h 371"/>
                <a:gd name="T24" fmla="*/ 0 w 372"/>
                <a:gd name="T25" fmla="*/ 325 h 371"/>
                <a:gd name="T26" fmla="*/ 0 w 372"/>
                <a:gd name="T27" fmla="*/ 371 h 371"/>
                <a:gd name="T28" fmla="*/ 372 w 372"/>
                <a:gd name="T29" fmla="*/ 371 h 371"/>
                <a:gd name="T30" fmla="*/ 372 w 372"/>
                <a:gd name="T3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71">
                  <a:moveTo>
                    <a:pt x="372" y="0"/>
                  </a:moveTo>
                  <a:cubicBezTo>
                    <a:pt x="325" y="0"/>
                    <a:pt x="325" y="0"/>
                    <a:pt x="325" y="0"/>
                  </a:cubicBezTo>
                  <a:cubicBezTo>
                    <a:pt x="325" y="73"/>
                    <a:pt x="325" y="73"/>
                    <a:pt x="325" y="73"/>
                  </a:cubicBezTo>
                  <a:cubicBezTo>
                    <a:pt x="304" y="77"/>
                    <a:pt x="282" y="83"/>
                    <a:pt x="263" y="90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66" y="150"/>
                    <a:pt x="150" y="166"/>
                    <a:pt x="137" y="18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82" y="283"/>
                    <a:pt x="78" y="303"/>
                    <a:pt x="74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372" y="371"/>
                    <a:pt x="372" y="371"/>
                    <a:pt x="372" y="371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Shape 162"/>
            <p:cNvSpPr/>
            <p:nvPr/>
          </p:nvSpPr>
          <p:spPr>
            <a:xfrm>
              <a:off x="5487669" y="2487414"/>
              <a:ext cx="491198" cy="43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5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11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36062" y="2155772"/>
            <a:ext cx="1135764" cy="1134476"/>
            <a:chOff x="6102340" y="2044104"/>
            <a:chExt cx="1076932" cy="1075710"/>
          </a:xfrm>
        </p:grpSpPr>
        <p:sp>
          <p:nvSpPr>
            <p:cNvPr id="34" name="Freeform 13"/>
            <p:cNvSpPr/>
            <p:nvPr/>
          </p:nvSpPr>
          <p:spPr bwMode="auto">
            <a:xfrm>
              <a:off x="6102340" y="2044104"/>
              <a:ext cx="1076932" cy="1075710"/>
            </a:xfrm>
            <a:custGeom>
              <a:avLst/>
              <a:gdLst>
                <a:gd name="T0" fmla="*/ 0 w 371"/>
                <a:gd name="T1" fmla="*/ 0 h 371"/>
                <a:gd name="T2" fmla="*/ 46 w 371"/>
                <a:gd name="T3" fmla="*/ 0 h 371"/>
                <a:gd name="T4" fmla="*/ 46 w 371"/>
                <a:gd name="T5" fmla="*/ 73 h 371"/>
                <a:gd name="T6" fmla="*/ 108 w 371"/>
                <a:gd name="T7" fmla="*/ 90 h 371"/>
                <a:gd name="T8" fmla="*/ 145 w 371"/>
                <a:gd name="T9" fmla="*/ 26 h 371"/>
                <a:gd name="T10" fmla="*/ 226 w 371"/>
                <a:gd name="T11" fmla="*/ 73 h 371"/>
                <a:gd name="T12" fmla="*/ 189 w 371"/>
                <a:gd name="T13" fmla="*/ 136 h 371"/>
                <a:gd name="T14" fmla="*/ 234 w 371"/>
                <a:gd name="T15" fmla="*/ 183 h 371"/>
                <a:gd name="T16" fmla="*/ 298 w 371"/>
                <a:gd name="T17" fmla="*/ 146 h 371"/>
                <a:gd name="T18" fmla="*/ 344 w 371"/>
                <a:gd name="T19" fmla="*/ 225 h 371"/>
                <a:gd name="T20" fmla="*/ 281 w 371"/>
                <a:gd name="T21" fmla="*/ 262 h 371"/>
                <a:gd name="T22" fmla="*/ 297 w 371"/>
                <a:gd name="T23" fmla="*/ 325 h 371"/>
                <a:gd name="T24" fmla="*/ 371 w 371"/>
                <a:gd name="T25" fmla="*/ 325 h 371"/>
                <a:gd name="T26" fmla="*/ 371 w 371"/>
                <a:gd name="T27" fmla="*/ 371 h 371"/>
                <a:gd name="T28" fmla="*/ 0 w 371"/>
                <a:gd name="T29" fmla="*/ 371 h 371"/>
                <a:gd name="T30" fmla="*/ 0 w 371"/>
                <a:gd name="T3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371">
                  <a:moveTo>
                    <a:pt x="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67" y="77"/>
                    <a:pt x="89" y="83"/>
                    <a:pt x="108" y="9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206" y="150"/>
                    <a:pt x="221" y="166"/>
                    <a:pt x="234" y="183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44" y="225"/>
                    <a:pt x="344" y="225"/>
                    <a:pt x="344" y="225"/>
                  </a:cubicBezTo>
                  <a:cubicBezTo>
                    <a:pt x="281" y="262"/>
                    <a:pt x="281" y="262"/>
                    <a:pt x="281" y="262"/>
                  </a:cubicBezTo>
                  <a:cubicBezTo>
                    <a:pt x="289" y="283"/>
                    <a:pt x="294" y="303"/>
                    <a:pt x="297" y="325"/>
                  </a:cubicBezTo>
                  <a:cubicBezTo>
                    <a:pt x="371" y="325"/>
                    <a:pt x="371" y="325"/>
                    <a:pt x="371" y="325"/>
                  </a:cubicBezTo>
                  <a:cubicBezTo>
                    <a:pt x="371" y="371"/>
                    <a:pt x="371" y="371"/>
                    <a:pt x="371" y="371"/>
                  </a:cubicBezTo>
                  <a:cubicBezTo>
                    <a:pt x="0" y="371"/>
                    <a:pt x="0" y="371"/>
                    <a:pt x="0" y="3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7" name="Shape 162"/>
            <p:cNvSpPr/>
            <p:nvPr/>
          </p:nvSpPr>
          <p:spPr>
            <a:xfrm flipV="1">
              <a:off x="6150719" y="2525514"/>
              <a:ext cx="491198" cy="43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5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11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36062" y="3290249"/>
            <a:ext cx="1135764" cy="1133186"/>
            <a:chOff x="6102340" y="3119814"/>
            <a:chExt cx="1076932" cy="1074487"/>
          </a:xfrm>
        </p:grpSpPr>
        <p:sp>
          <p:nvSpPr>
            <p:cNvPr id="61" name="Freeform 15"/>
            <p:cNvSpPr/>
            <p:nvPr/>
          </p:nvSpPr>
          <p:spPr bwMode="auto">
            <a:xfrm>
              <a:off x="6102340" y="3119814"/>
              <a:ext cx="1076932" cy="1074487"/>
            </a:xfrm>
            <a:custGeom>
              <a:avLst/>
              <a:gdLst>
                <a:gd name="T0" fmla="*/ 0 w 371"/>
                <a:gd name="T1" fmla="*/ 371 h 371"/>
                <a:gd name="T2" fmla="*/ 46 w 371"/>
                <a:gd name="T3" fmla="*/ 371 h 371"/>
                <a:gd name="T4" fmla="*/ 46 w 371"/>
                <a:gd name="T5" fmla="*/ 299 h 371"/>
                <a:gd name="T6" fmla="*/ 108 w 371"/>
                <a:gd name="T7" fmla="*/ 282 h 371"/>
                <a:gd name="T8" fmla="*/ 145 w 371"/>
                <a:gd name="T9" fmla="*/ 345 h 371"/>
                <a:gd name="T10" fmla="*/ 226 w 371"/>
                <a:gd name="T11" fmla="*/ 299 h 371"/>
                <a:gd name="T12" fmla="*/ 189 w 371"/>
                <a:gd name="T13" fmla="*/ 236 h 371"/>
                <a:gd name="T14" fmla="*/ 234 w 371"/>
                <a:gd name="T15" fmla="*/ 189 h 371"/>
                <a:gd name="T16" fmla="*/ 298 w 371"/>
                <a:gd name="T17" fmla="*/ 226 h 371"/>
                <a:gd name="T18" fmla="*/ 344 w 371"/>
                <a:gd name="T19" fmla="*/ 146 h 371"/>
                <a:gd name="T20" fmla="*/ 281 w 371"/>
                <a:gd name="T21" fmla="*/ 109 h 371"/>
                <a:gd name="T22" fmla="*/ 297 w 371"/>
                <a:gd name="T23" fmla="*/ 46 h 371"/>
                <a:gd name="T24" fmla="*/ 371 w 371"/>
                <a:gd name="T25" fmla="*/ 46 h 371"/>
                <a:gd name="T26" fmla="*/ 371 w 371"/>
                <a:gd name="T27" fmla="*/ 0 h 371"/>
                <a:gd name="T28" fmla="*/ 0 w 371"/>
                <a:gd name="T29" fmla="*/ 0 h 371"/>
                <a:gd name="T30" fmla="*/ 0 w 371"/>
                <a:gd name="T3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371">
                  <a:moveTo>
                    <a:pt x="0" y="371"/>
                  </a:moveTo>
                  <a:cubicBezTo>
                    <a:pt x="46" y="371"/>
                    <a:pt x="46" y="371"/>
                    <a:pt x="46" y="371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67" y="295"/>
                    <a:pt x="89" y="289"/>
                    <a:pt x="108" y="28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226" y="299"/>
                    <a:pt x="226" y="299"/>
                    <a:pt x="226" y="299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206" y="221"/>
                    <a:pt x="221" y="206"/>
                    <a:pt x="234" y="189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344" y="146"/>
                    <a:pt x="344" y="146"/>
                    <a:pt x="344" y="146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9" y="89"/>
                    <a:pt x="294" y="69"/>
                    <a:pt x="297" y="46"/>
                  </a:cubicBezTo>
                  <a:cubicBezTo>
                    <a:pt x="371" y="46"/>
                    <a:pt x="371" y="46"/>
                    <a:pt x="371" y="4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233467" y="3259897"/>
              <a:ext cx="463070" cy="411434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99008" y="3290249"/>
            <a:ext cx="1137053" cy="1133186"/>
            <a:chOff x="5024186" y="3119814"/>
            <a:chExt cx="1078154" cy="1074487"/>
          </a:xfrm>
        </p:grpSpPr>
        <p:sp>
          <p:nvSpPr>
            <p:cNvPr id="42" name="Freeform 14"/>
            <p:cNvSpPr/>
            <p:nvPr/>
          </p:nvSpPr>
          <p:spPr bwMode="auto">
            <a:xfrm>
              <a:off x="5024186" y="3119814"/>
              <a:ext cx="1078154" cy="1074487"/>
            </a:xfrm>
            <a:custGeom>
              <a:avLst/>
              <a:gdLst>
                <a:gd name="T0" fmla="*/ 372 w 372"/>
                <a:gd name="T1" fmla="*/ 371 h 371"/>
                <a:gd name="T2" fmla="*/ 325 w 372"/>
                <a:gd name="T3" fmla="*/ 371 h 371"/>
                <a:gd name="T4" fmla="*/ 325 w 372"/>
                <a:gd name="T5" fmla="*/ 299 h 371"/>
                <a:gd name="T6" fmla="*/ 263 w 372"/>
                <a:gd name="T7" fmla="*/ 282 h 371"/>
                <a:gd name="T8" fmla="*/ 226 w 372"/>
                <a:gd name="T9" fmla="*/ 345 h 371"/>
                <a:gd name="T10" fmla="*/ 145 w 372"/>
                <a:gd name="T11" fmla="*/ 299 h 371"/>
                <a:gd name="T12" fmla="*/ 182 w 372"/>
                <a:gd name="T13" fmla="*/ 236 h 371"/>
                <a:gd name="T14" fmla="*/ 137 w 372"/>
                <a:gd name="T15" fmla="*/ 189 h 371"/>
                <a:gd name="T16" fmla="*/ 73 w 372"/>
                <a:gd name="T17" fmla="*/ 226 h 371"/>
                <a:gd name="T18" fmla="*/ 28 w 372"/>
                <a:gd name="T19" fmla="*/ 146 h 371"/>
                <a:gd name="T20" fmla="*/ 91 w 372"/>
                <a:gd name="T21" fmla="*/ 109 h 371"/>
                <a:gd name="T22" fmla="*/ 74 w 372"/>
                <a:gd name="T23" fmla="*/ 46 h 371"/>
                <a:gd name="T24" fmla="*/ 0 w 372"/>
                <a:gd name="T25" fmla="*/ 46 h 371"/>
                <a:gd name="T26" fmla="*/ 0 w 372"/>
                <a:gd name="T27" fmla="*/ 0 h 371"/>
                <a:gd name="T28" fmla="*/ 372 w 372"/>
                <a:gd name="T29" fmla="*/ 0 h 371"/>
                <a:gd name="T30" fmla="*/ 372 w 372"/>
                <a:gd name="T3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71">
                  <a:moveTo>
                    <a:pt x="372" y="371"/>
                  </a:moveTo>
                  <a:cubicBezTo>
                    <a:pt x="325" y="371"/>
                    <a:pt x="325" y="371"/>
                    <a:pt x="325" y="371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04" y="295"/>
                    <a:pt x="282" y="289"/>
                    <a:pt x="263" y="282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145" y="299"/>
                    <a:pt x="145" y="299"/>
                    <a:pt x="145" y="299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66" y="221"/>
                    <a:pt x="150" y="206"/>
                    <a:pt x="137" y="18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82" y="89"/>
                    <a:pt x="78" y="69"/>
                    <a:pt x="7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3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1" name="Shape 3659"/>
            <p:cNvSpPr/>
            <p:nvPr/>
          </p:nvSpPr>
          <p:spPr>
            <a:xfrm>
              <a:off x="5466223" y="3236630"/>
              <a:ext cx="513712" cy="48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403" y="4458068"/>
            <a:ext cx="148309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1221" y="4458068"/>
            <a:ext cx="148309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3372" y="4458068"/>
            <a:ext cx="1483098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2162" y="4458068"/>
            <a:ext cx="1483099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32565" y="4805614"/>
            <a:ext cx="2659449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6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6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62719" y="4805614"/>
            <a:ext cx="2659449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6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6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355672" y="4805614"/>
            <a:ext cx="2659449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6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6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98492" y="4805614"/>
            <a:ext cx="2659449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“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is dolor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sita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slide power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adus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na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but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volup</a:t>
            </a:r>
            <a:endParaRPr lang="en-US" sz="116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Ande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inteman</a:t>
            </a:r>
            <a:r>
              <a:rPr lang="en-US" sz="116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.”</a:t>
            </a:r>
            <a:endParaRPr lang="en-US" sz="116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803050" y="2502154"/>
            <a:ext cx="1618376" cy="1618373"/>
            <a:chOff x="1548381" y="2334443"/>
            <a:chExt cx="1534544" cy="1534542"/>
          </a:xfrm>
        </p:grpSpPr>
        <p:sp>
          <p:nvSpPr>
            <p:cNvPr id="41" name="Rectangle 40"/>
            <p:cNvSpPr/>
            <p:nvPr/>
          </p:nvSpPr>
          <p:spPr>
            <a:xfrm>
              <a:off x="1632259" y="2414447"/>
              <a:ext cx="1376313" cy="13763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Shape 2102"/>
            <p:cNvSpPr/>
            <p:nvPr/>
          </p:nvSpPr>
          <p:spPr>
            <a:xfrm>
              <a:off x="1884683" y="2727092"/>
              <a:ext cx="871464" cy="69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48381" y="2334443"/>
              <a:ext cx="1534544" cy="153454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08140" y="2502154"/>
            <a:ext cx="1618376" cy="1618373"/>
            <a:chOff x="3989825" y="2372543"/>
            <a:chExt cx="1534544" cy="1534542"/>
          </a:xfrm>
        </p:grpSpPr>
        <p:grpSp>
          <p:nvGrpSpPr>
            <p:cNvPr id="65" name="Group 64"/>
            <p:cNvGrpSpPr/>
            <p:nvPr/>
          </p:nvGrpSpPr>
          <p:grpSpPr>
            <a:xfrm>
              <a:off x="3989825" y="2372543"/>
              <a:ext cx="1534544" cy="1534542"/>
              <a:chOff x="1548381" y="2334443"/>
              <a:chExt cx="1534544" cy="153454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9" name="Shape 823"/>
            <p:cNvSpPr/>
            <p:nvPr/>
          </p:nvSpPr>
          <p:spPr>
            <a:xfrm>
              <a:off x="4494910" y="2765085"/>
              <a:ext cx="669367" cy="6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19028" y="2502154"/>
            <a:ext cx="1618376" cy="1618373"/>
            <a:chOff x="8930790" y="2372543"/>
            <a:chExt cx="1534544" cy="1534542"/>
          </a:xfrm>
        </p:grpSpPr>
        <p:grpSp>
          <p:nvGrpSpPr>
            <p:cNvPr id="44" name="Group 43"/>
            <p:cNvGrpSpPr/>
            <p:nvPr/>
          </p:nvGrpSpPr>
          <p:grpSpPr>
            <a:xfrm>
              <a:off x="8930790" y="2372543"/>
              <a:ext cx="1534544" cy="1534542"/>
              <a:chOff x="1548381" y="2334443"/>
              <a:chExt cx="1534544" cy="153454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0" name="Shape 1102"/>
            <p:cNvSpPr/>
            <p:nvPr/>
          </p:nvSpPr>
          <p:spPr>
            <a:xfrm>
              <a:off x="9340837" y="2771984"/>
              <a:ext cx="677222" cy="70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33321" y="2461973"/>
            <a:ext cx="1618376" cy="1618373"/>
            <a:chOff x="1548381" y="2334443"/>
            <a:chExt cx="1534544" cy="1534542"/>
          </a:xfrm>
        </p:grpSpPr>
        <p:grpSp>
          <p:nvGrpSpPr>
            <p:cNvPr id="10" name="Group 9"/>
            <p:cNvGrpSpPr/>
            <p:nvPr/>
          </p:nvGrpSpPr>
          <p:grpSpPr>
            <a:xfrm>
              <a:off x="1548381" y="2334443"/>
              <a:ext cx="1534544" cy="1534542"/>
              <a:chOff x="1548381" y="2334443"/>
              <a:chExt cx="1534544" cy="153454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32259" y="2414447"/>
                <a:ext cx="1376313" cy="13763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48381" y="2334443"/>
                <a:ext cx="1534544" cy="15345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1" name="Shape 802"/>
            <p:cNvSpPr/>
            <p:nvPr/>
          </p:nvSpPr>
          <p:spPr>
            <a:xfrm>
              <a:off x="1892119" y="2751593"/>
              <a:ext cx="745498" cy="74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/>
          <p:nvPr/>
        </p:nvSpPr>
        <p:spPr bwMode="auto">
          <a:xfrm>
            <a:off x="4043178" y="5086715"/>
            <a:ext cx="656716" cy="788057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8058710" y="5151548"/>
            <a:ext cx="790291" cy="658391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8124382" y="2561610"/>
            <a:ext cx="658949" cy="790851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3977508" y="2628679"/>
            <a:ext cx="788056" cy="656715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93409" y="3783379"/>
            <a:ext cx="863424" cy="863422"/>
            <a:chOff x="5682618" y="3587400"/>
            <a:chExt cx="818699" cy="818697"/>
          </a:xfrm>
        </p:grpSpPr>
        <p:sp>
          <p:nvSpPr>
            <p:cNvPr id="62" name="Sev01"/>
            <p:cNvSpPr>
              <a:spLocks noChangeAspect="1"/>
            </p:cNvSpPr>
            <p:nvPr/>
          </p:nvSpPr>
          <p:spPr>
            <a:xfrm>
              <a:off x="5682618" y="3587400"/>
              <a:ext cx="818699" cy="818697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2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91941" y="3647503"/>
              <a:ext cx="807407" cy="57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53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标题</a:t>
              </a:r>
              <a:endParaRPr lang="en-US" sz="253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48153" y="1928551"/>
            <a:ext cx="2972280" cy="1380379"/>
            <a:chOff x="4691505" y="1828652"/>
            <a:chExt cx="2818316" cy="1308876"/>
          </a:xfrm>
        </p:grpSpPr>
        <p:sp>
          <p:nvSpPr>
            <p:cNvPr id="31" name="Rounded Rectangle 30"/>
            <p:cNvSpPr/>
            <p:nvPr/>
          </p:nvSpPr>
          <p:spPr>
            <a:xfrm>
              <a:off x="4691505" y="1828652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784182" y="1866636"/>
              <a:ext cx="2623636" cy="392354"/>
              <a:chOff x="4784182" y="1866636"/>
              <a:chExt cx="2623636" cy="39235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08263" y="1866636"/>
                <a:ext cx="1251237" cy="37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4833028" y="2243873"/>
              <a:ext cx="2547894" cy="82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nme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sasdOstebus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dsaame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dimasdaam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asaa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48153" y="5006426"/>
            <a:ext cx="2972280" cy="1380379"/>
            <a:chOff x="4691505" y="4747094"/>
            <a:chExt cx="2818316" cy="1308876"/>
          </a:xfrm>
        </p:grpSpPr>
        <p:sp>
          <p:nvSpPr>
            <p:cNvPr id="38" name="Rounded Rectangle 37"/>
            <p:cNvSpPr/>
            <p:nvPr/>
          </p:nvSpPr>
          <p:spPr>
            <a:xfrm>
              <a:off x="4691505" y="4747094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784182" y="4785124"/>
              <a:ext cx="2623636" cy="392354"/>
              <a:chOff x="4784182" y="1866636"/>
              <a:chExt cx="2623636" cy="39235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08263" y="1866636"/>
                <a:ext cx="1251237" cy="37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4833028" y="5171219"/>
              <a:ext cx="2547894" cy="82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nme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sasdOstebus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dsaame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dimasdaam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asaa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1125" y="3481422"/>
            <a:ext cx="2972280" cy="1380379"/>
            <a:chOff x="2162629" y="3301085"/>
            <a:chExt cx="2818316" cy="1308876"/>
          </a:xfrm>
        </p:grpSpPr>
        <p:sp>
          <p:nvSpPr>
            <p:cNvPr id="13" name="Rounded Rectangle 12"/>
            <p:cNvSpPr/>
            <p:nvPr/>
          </p:nvSpPr>
          <p:spPr>
            <a:xfrm>
              <a:off x="2162629" y="3301085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247269" y="3337586"/>
              <a:ext cx="2623636" cy="392354"/>
              <a:chOff x="4784182" y="1866636"/>
              <a:chExt cx="2623636" cy="392354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08263" y="1866636"/>
                <a:ext cx="1251238" cy="37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2290303" y="3695393"/>
              <a:ext cx="2547894" cy="82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nme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sasdOstebus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dsaame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dimasdaam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asaa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90862" y="3481422"/>
            <a:ext cx="2997732" cy="1380379"/>
            <a:chOff x="7197322" y="3301085"/>
            <a:chExt cx="2842450" cy="1308876"/>
          </a:xfrm>
        </p:grpSpPr>
        <p:sp>
          <p:nvSpPr>
            <p:cNvPr id="6" name="Rounded Rectangle 5"/>
            <p:cNvSpPr/>
            <p:nvPr/>
          </p:nvSpPr>
          <p:spPr>
            <a:xfrm>
              <a:off x="7221456" y="3301085"/>
              <a:ext cx="2818316" cy="1308876"/>
            </a:xfrm>
            <a:prstGeom prst="roundRect">
              <a:avLst>
                <a:gd name="adj" fmla="val 414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97322" y="3420764"/>
              <a:ext cx="1007577" cy="1007577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81" tIns="40181" rIns="40181" bIns="40181" numCol="1" spcCol="1270" anchor="ctr" anchorCtr="0">
              <a:noAutofit/>
            </a:bodyPr>
            <a:lstStyle/>
            <a:p>
              <a:pPr algn="ctr" defTabSz="1406525">
                <a:lnSpc>
                  <a:spcPct val="90000"/>
                </a:lnSpc>
                <a:spcAft>
                  <a:spcPct val="35000"/>
                </a:spcAft>
              </a:pPr>
              <a:endParaRPr lang="en-US" sz="316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318796" y="3335687"/>
              <a:ext cx="2623636" cy="392354"/>
              <a:chOff x="4784182" y="1866636"/>
              <a:chExt cx="2623636" cy="39235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784182" y="1905632"/>
                <a:ext cx="2623636" cy="35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08265" y="1866636"/>
                <a:ext cx="1251238" cy="37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点击添加标题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7356667" y="3695393"/>
              <a:ext cx="2547894" cy="82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nme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sasdOstebus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dsaame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dimasdaam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asaa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4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3475" y="4538875"/>
            <a:ext cx="177713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0705" y="4106463"/>
            <a:ext cx="1798419" cy="481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18981" y="2605122"/>
            <a:ext cx="177713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37066" y="2172709"/>
            <a:ext cx="1798419" cy="481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80284" y="4574103"/>
            <a:ext cx="177713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98369" y="4141690"/>
            <a:ext cx="1798419" cy="481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点击添加标题</a:t>
            </a:r>
          </a:p>
        </p:txBody>
      </p:sp>
      <p:grpSp>
        <p:nvGrpSpPr>
          <p:cNvPr id="34" name="Group 2177"/>
          <p:cNvGrpSpPr/>
          <p:nvPr/>
        </p:nvGrpSpPr>
        <p:grpSpPr>
          <a:xfrm>
            <a:off x="7755849" y="2301552"/>
            <a:ext cx="1684811" cy="826735"/>
            <a:chOff x="33075" y="0"/>
            <a:chExt cx="3467959" cy="1461013"/>
          </a:xfrm>
        </p:grpSpPr>
        <p:sp>
          <p:nvSpPr>
            <p:cNvPr id="35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2177"/>
          <p:cNvGrpSpPr/>
          <p:nvPr/>
        </p:nvGrpSpPr>
        <p:grpSpPr>
          <a:xfrm>
            <a:off x="9236672" y="4282941"/>
            <a:ext cx="582063" cy="826735"/>
            <a:chOff x="33075" y="0"/>
            <a:chExt cx="3467959" cy="1461013"/>
          </a:xfrm>
        </p:grpSpPr>
        <p:sp>
          <p:nvSpPr>
            <p:cNvPr id="45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0" name="Group 2177"/>
          <p:cNvGrpSpPr/>
          <p:nvPr/>
        </p:nvGrpSpPr>
        <p:grpSpPr>
          <a:xfrm flipH="1">
            <a:off x="3022028" y="4282941"/>
            <a:ext cx="582063" cy="826735"/>
            <a:chOff x="33075" y="0"/>
            <a:chExt cx="3467959" cy="1461013"/>
          </a:xfrm>
        </p:grpSpPr>
        <p:sp>
          <p:nvSpPr>
            <p:cNvPr id="51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5272" y="3462901"/>
            <a:ext cx="2554551" cy="2557060"/>
            <a:chOff x="3607825" y="3283523"/>
            <a:chExt cx="2422226" cy="2424605"/>
          </a:xfrm>
          <a:solidFill>
            <a:schemeClr val="accent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607825" y="3283523"/>
              <a:ext cx="2422226" cy="2424605"/>
            </a:xfrm>
            <a:custGeom>
              <a:avLst/>
              <a:gdLst>
                <a:gd name="T0" fmla="*/ 646 w 861"/>
                <a:gd name="T1" fmla="*/ 430 h 861"/>
                <a:gd name="T2" fmla="*/ 430 w 861"/>
                <a:gd name="T3" fmla="*/ 645 h 861"/>
                <a:gd name="T4" fmla="*/ 215 w 861"/>
                <a:gd name="T5" fmla="*/ 430 h 861"/>
                <a:gd name="T6" fmla="*/ 430 w 861"/>
                <a:gd name="T7" fmla="*/ 215 h 861"/>
                <a:gd name="T8" fmla="*/ 488 w 861"/>
                <a:gd name="T9" fmla="*/ 223 h 861"/>
                <a:gd name="T10" fmla="*/ 418 w 861"/>
                <a:gd name="T11" fmla="*/ 0 h 861"/>
                <a:gd name="T12" fmla="*/ 0 w 861"/>
                <a:gd name="T13" fmla="*/ 430 h 861"/>
                <a:gd name="T14" fmla="*/ 430 w 861"/>
                <a:gd name="T15" fmla="*/ 861 h 861"/>
                <a:gd name="T16" fmla="*/ 861 w 861"/>
                <a:gd name="T17" fmla="*/ 430 h 861"/>
                <a:gd name="T18" fmla="*/ 742 w 861"/>
                <a:gd name="T19" fmla="*/ 133 h 861"/>
                <a:gd name="T20" fmla="*/ 590 w 861"/>
                <a:gd name="T21" fmla="*/ 286 h 861"/>
                <a:gd name="T22" fmla="*/ 646 w 861"/>
                <a:gd name="T23" fmla="*/ 43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1" h="861">
                  <a:moveTo>
                    <a:pt x="646" y="430"/>
                  </a:moveTo>
                  <a:cubicBezTo>
                    <a:pt x="646" y="549"/>
                    <a:pt x="549" y="645"/>
                    <a:pt x="430" y="645"/>
                  </a:cubicBezTo>
                  <a:cubicBezTo>
                    <a:pt x="311" y="645"/>
                    <a:pt x="215" y="549"/>
                    <a:pt x="215" y="430"/>
                  </a:cubicBezTo>
                  <a:cubicBezTo>
                    <a:pt x="215" y="311"/>
                    <a:pt x="311" y="215"/>
                    <a:pt x="430" y="215"/>
                  </a:cubicBezTo>
                  <a:cubicBezTo>
                    <a:pt x="450" y="215"/>
                    <a:pt x="470" y="218"/>
                    <a:pt x="488" y="223"/>
                  </a:cubicBezTo>
                  <a:cubicBezTo>
                    <a:pt x="447" y="156"/>
                    <a:pt x="422" y="80"/>
                    <a:pt x="418" y="0"/>
                  </a:cubicBezTo>
                  <a:cubicBezTo>
                    <a:pt x="186" y="6"/>
                    <a:pt x="0" y="196"/>
                    <a:pt x="0" y="430"/>
                  </a:cubicBezTo>
                  <a:cubicBezTo>
                    <a:pt x="0" y="668"/>
                    <a:pt x="192" y="861"/>
                    <a:pt x="430" y="861"/>
                  </a:cubicBezTo>
                  <a:cubicBezTo>
                    <a:pt x="668" y="861"/>
                    <a:pt x="861" y="668"/>
                    <a:pt x="861" y="430"/>
                  </a:cubicBezTo>
                  <a:cubicBezTo>
                    <a:pt x="861" y="315"/>
                    <a:pt x="816" y="211"/>
                    <a:pt x="742" y="133"/>
                  </a:cubicBezTo>
                  <a:cubicBezTo>
                    <a:pt x="590" y="286"/>
                    <a:pt x="590" y="286"/>
                    <a:pt x="590" y="286"/>
                  </a:cubicBezTo>
                  <a:cubicBezTo>
                    <a:pt x="625" y="325"/>
                    <a:pt x="646" y="375"/>
                    <a:pt x="646" y="4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519062" y="4225695"/>
              <a:ext cx="599751" cy="595643"/>
              <a:chOff x="1979612" y="3067051"/>
              <a:chExt cx="231775" cy="230188"/>
            </a:xfrm>
            <a:grpFill/>
          </p:grpSpPr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1979612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163436" y="2106729"/>
            <a:ext cx="2554551" cy="2227238"/>
            <a:chOff x="4895636" y="1997601"/>
            <a:chExt cx="2422226" cy="2111867"/>
          </a:xfrm>
          <a:solidFill>
            <a:schemeClr val="accent2"/>
          </a:solidFill>
        </p:grpSpPr>
        <p:sp>
          <p:nvSpPr>
            <p:cNvPr id="5" name="Freeform 6"/>
            <p:cNvSpPr/>
            <p:nvPr/>
          </p:nvSpPr>
          <p:spPr bwMode="auto">
            <a:xfrm>
              <a:off x="4895636" y="1997601"/>
              <a:ext cx="2422226" cy="2111867"/>
            </a:xfrm>
            <a:custGeom>
              <a:avLst/>
              <a:gdLst>
                <a:gd name="T0" fmla="*/ 739 w 861"/>
                <a:gd name="T1" fmla="*/ 731 h 750"/>
                <a:gd name="T2" fmla="*/ 739 w 861"/>
                <a:gd name="T3" fmla="*/ 730 h 750"/>
                <a:gd name="T4" fmla="*/ 861 w 861"/>
                <a:gd name="T5" fmla="*/ 431 h 750"/>
                <a:gd name="T6" fmla="*/ 430 w 861"/>
                <a:gd name="T7" fmla="*/ 0 h 750"/>
                <a:gd name="T8" fmla="*/ 0 w 861"/>
                <a:gd name="T9" fmla="*/ 431 h 750"/>
                <a:gd name="T10" fmla="*/ 120 w 861"/>
                <a:gd name="T11" fmla="*/ 729 h 750"/>
                <a:gd name="T12" fmla="*/ 120 w 861"/>
                <a:gd name="T13" fmla="*/ 730 h 750"/>
                <a:gd name="T14" fmla="*/ 132 w 861"/>
                <a:gd name="T15" fmla="*/ 742 h 750"/>
                <a:gd name="T16" fmla="*/ 284 w 861"/>
                <a:gd name="T17" fmla="*/ 589 h 750"/>
                <a:gd name="T18" fmla="*/ 278 w 861"/>
                <a:gd name="T19" fmla="*/ 583 h 750"/>
                <a:gd name="T20" fmla="*/ 277 w 861"/>
                <a:gd name="T21" fmla="*/ 582 h 750"/>
                <a:gd name="T22" fmla="*/ 215 w 861"/>
                <a:gd name="T23" fmla="*/ 431 h 750"/>
                <a:gd name="T24" fmla="*/ 430 w 861"/>
                <a:gd name="T25" fmla="*/ 215 h 750"/>
                <a:gd name="T26" fmla="*/ 645 w 861"/>
                <a:gd name="T27" fmla="*/ 431 h 750"/>
                <a:gd name="T28" fmla="*/ 584 w 861"/>
                <a:gd name="T29" fmla="*/ 581 h 750"/>
                <a:gd name="T30" fmla="*/ 584 w 861"/>
                <a:gd name="T31" fmla="*/ 581 h 750"/>
                <a:gd name="T32" fmla="*/ 584 w 861"/>
                <a:gd name="T33" fmla="*/ 581 h 750"/>
                <a:gd name="T34" fmla="*/ 563 w 861"/>
                <a:gd name="T35" fmla="*/ 603 h 750"/>
                <a:gd name="T36" fmla="*/ 721 w 861"/>
                <a:gd name="T37" fmla="*/ 750 h 750"/>
                <a:gd name="T38" fmla="*/ 739 w 861"/>
                <a:gd name="T39" fmla="*/ 731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1" h="750">
                  <a:moveTo>
                    <a:pt x="739" y="731"/>
                  </a:moveTo>
                  <a:cubicBezTo>
                    <a:pt x="739" y="730"/>
                    <a:pt x="739" y="730"/>
                    <a:pt x="739" y="730"/>
                  </a:cubicBezTo>
                  <a:cubicBezTo>
                    <a:pt x="814" y="653"/>
                    <a:pt x="861" y="547"/>
                    <a:pt x="861" y="431"/>
                  </a:cubicBezTo>
                  <a:cubicBezTo>
                    <a:pt x="861" y="193"/>
                    <a:pt x="668" y="0"/>
                    <a:pt x="430" y="0"/>
                  </a:cubicBezTo>
                  <a:cubicBezTo>
                    <a:pt x="192" y="0"/>
                    <a:pt x="0" y="193"/>
                    <a:pt x="0" y="431"/>
                  </a:cubicBezTo>
                  <a:cubicBezTo>
                    <a:pt x="0" y="547"/>
                    <a:pt x="45" y="652"/>
                    <a:pt x="120" y="729"/>
                  </a:cubicBezTo>
                  <a:cubicBezTo>
                    <a:pt x="120" y="730"/>
                    <a:pt x="120" y="730"/>
                    <a:pt x="120" y="730"/>
                  </a:cubicBezTo>
                  <a:cubicBezTo>
                    <a:pt x="124" y="734"/>
                    <a:pt x="128" y="738"/>
                    <a:pt x="132" y="742"/>
                  </a:cubicBezTo>
                  <a:cubicBezTo>
                    <a:pt x="284" y="589"/>
                    <a:pt x="284" y="589"/>
                    <a:pt x="284" y="589"/>
                  </a:cubicBezTo>
                  <a:cubicBezTo>
                    <a:pt x="282" y="587"/>
                    <a:pt x="280" y="585"/>
                    <a:pt x="278" y="583"/>
                  </a:cubicBezTo>
                  <a:cubicBezTo>
                    <a:pt x="277" y="582"/>
                    <a:pt x="277" y="582"/>
                    <a:pt x="277" y="582"/>
                  </a:cubicBezTo>
                  <a:cubicBezTo>
                    <a:pt x="239" y="543"/>
                    <a:pt x="215" y="490"/>
                    <a:pt x="215" y="431"/>
                  </a:cubicBezTo>
                  <a:cubicBezTo>
                    <a:pt x="215" y="312"/>
                    <a:pt x="311" y="215"/>
                    <a:pt x="430" y="215"/>
                  </a:cubicBezTo>
                  <a:cubicBezTo>
                    <a:pt x="549" y="215"/>
                    <a:pt x="645" y="312"/>
                    <a:pt x="645" y="431"/>
                  </a:cubicBezTo>
                  <a:cubicBezTo>
                    <a:pt x="645" y="489"/>
                    <a:pt x="622" y="542"/>
                    <a:pt x="584" y="581"/>
                  </a:cubicBezTo>
                  <a:cubicBezTo>
                    <a:pt x="584" y="581"/>
                    <a:pt x="584" y="581"/>
                    <a:pt x="584" y="581"/>
                  </a:cubicBezTo>
                  <a:cubicBezTo>
                    <a:pt x="584" y="581"/>
                    <a:pt x="584" y="581"/>
                    <a:pt x="584" y="581"/>
                  </a:cubicBezTo>
                  <a:cubicBezTo>
                    <a:pt x="577" y="588"/>
                    <a:pt x="570" y="596"/>
                    <a:pt x="563" y="603"/>
                  </a:cubicBezTo>
                  <a:cubicBezTo>
                    <a:pt x="721" y="750"/>
                    <a:pt x="721" y="750"/>
                    <a:pt x="721" y="750"/>
                  </a:cubicBezTo>
                  <a:cubicBezTo>
                    <a:pt x="727" y="743"/>
                    <a:pt x="733" y="737"/>
                    <a:pt x="739" y="7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1" name="Shape 719"/>
            <p:cNvSpPr/>
            <p:nvPr/>
          </p:nvSpPr>
          <p:spPr>
            <a:xfrm>
              <a:off x="5810882" y="2914509"/>
              <a:ext cx="539167" cy="4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19092" y="3462901"/>
            <a:ext cx="2558313" cy="2557060"/>
            <a:chOff x="6181069" y="3283523"/>
            <a:chExt cx="2425793" cy="2424605"/>
          </a:xfrm>
          <a:solidFill>
            <a:schemeClr val="accent3"/>
          </a:solidFill>
        </p:grpSpPr>
        <p:sp>
          <p:nvSpPr>
            <p:cNvPr id="6" name="Freeform 7"/>
            <p:cNvSpPr/>
            <p:nvPr/>
          </p:nvSpPr>
          <p:spPr bwMode="auto">
            <a:xfrm>
              <a:off x="6181069" y="3283523"/>
              <a:ext cx="2425793" cy="2424605"/>
            </a:xfrm>
            <a:custGeom>
              <a:avLst/>
              <a:gdLst>
                <a:gd name="T0" fmla="*/ 443 w 862"/>
                <a:gd name="T1" fmla="*/ 0 h 861"/>
                <a:gd name="T2" fmla="*/ 373 w 862"/>
                <a:gd name="T3" fmla="*/ 223 h 861"/>
                <a:gd name="T4" fmla="*/ 431 w 862"/>
                <a:gd name="T5" fmla="*/ 215 h 861"/>
                <a:gd name="T6" fmla="*/ 646 w 862"/>
                <a:gd name="T7" fmla="*/ 430 h 861"/>
                <a:gd name="T8" fmla="*/ 431 w 862"/>
                <a:gd name="T9" fmla="*/ 645 h 861"/>
                <a:gd name="T10" fmla="*/ 216 w 862"/>
                <a:gd name="T11" fmla="*/ 430 h 861"/>
                <a:gd name="T12" fmla="*/ 264 w 862"/>
                <a:gd name="T13" fmla="*/ 294 h 861"/>
                <a:gd name="T14" fmla="*/ 106 w 862"/>
                <a:gd name="T15" fmla="*/ 147 h 861"/>
                <a:gd name="T16" fmla="*/ 0 w 862"/>
                <a:gd name="T17" fmla="*/ 430 h 861"/>
                <a:gd name="T18" fmla="*/ 431 w 862"/>
                <a:gd name="T19" fmla="*/ 861 h 861"/>
                <a:gd name="T20" fmla="*/ 862 w 862"/>
                <a:gd name="T21" fmla="*/ 430 h 861"/>
                <a:gd name="T22" fmla="*/ 443 w 862"/>
                <a:gd name="T23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2" h="861">
                  <a:moveTo>
                    <a:pt x="443" y="0"/>
                  </a:moveTo>
                  <a:cubicBezTo>
                    <a:pt x="439" y="80"/>
                    <a:pt x="415" y="156"/>
                    <a:pt x="373" y="223"/>
                  </a:cubicBezTo>
                  <a:cubicBezTo>
                    <a:pt x="391" y="218"/>
                    <a:pt x="411" y="215"/>
                    <a:pt x="431" y="215"/>
                  </a:cubicBezTo>
                  <a:cubicBezTo>
                    <a:pt x="550" y="215"/>
                    <a:pt x="646" y="311"/>
                    <a:pt x="646" y="430"/>
                  </a:cubicBezTo>
                  <a:cubicBezTo>
                    <a:pt x="646" y="549"/>
                    <a:pt x="550" y="645"/>
                    <a:pt x="431" y="645"/>
                  </a:cubicBezTo>
                  <a:cubicBezTo>
                    <a:pt x="312" y="645"/>
                    <a:pt x="216" y="549"/>
                    <a:pt x="216" y="430"/>
                  </a:cubicBezTo>
                  <a:cubicBezTo>
                    <a:pt x="216" y="378"/>
                    <a:pt x="234" y="331"/>
                    <a:pt x="264" y="294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40" y="223"/>
                    <a:pt x="0" y="322"/>
                    <a:pt x="0" y="430"/>
                  </a:cubicBezTo>
                  <a:cubicBezTo>
                    <a:pt x="0" y="668"/>
                    <a:pt x="193" y="861"/>
                    <a:pt x="431" y="861"/>
                  </a:cubicBezTo>
                  <a:cubicBezTo>
                    <a:pt x="669" y="861"/>
                    <a:pt x="862" y="668"/>
                    <a:pt x="862" y="430"/>
                  </a:cubicBezTo>
                  <a:cubicBezTo>
                    <a:pt x="862" y="196"/>
                    <a:pt x="675" y="6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7132573" y="4233603"/>
              <a:ext cx="561463" cy="554295"/>
            </a:xfrm>
            <a:custGeom>
              <a:avLst/>
              <a:gdLst>
                <a:gd name="T0" fmla="*/ 14 w 113"/>
                <a:gd name="T1" fmla="*/ 13 h 112"/>
                <a:gd name="T2" fmla="*/ 14 w 113"/>
                <a:gd name="T3" fmla="*/ 62 h 112"/>
                <a:gd name="T4" fmla="*/ 49 w 113"/>
                <a:gd name="T5" fmla="*/ 71 h 112"/>
                <a:gd name="T6" fmla="*/ 60 w 113"/>
                <a:gd name="T7" fmla="*/ 82 h 112"/>
                <a:gd name="T8" fmla="*/ 75 w 113"/>
                <a:gd name="T9" fmla="*/ 79 h 112"/>
                <a:gd name="T10" fmla="*/ 75 w 113"/>
                <a:gd name="T11" fmla="*/ 93 h 112"/>
                <a:gd name="T12" fmla="*/ 79 w 113"/>
                <a:gd name="T13" fmla="*/ 97 h 112"/>
                <a:gd name="T14" fmla="*/ 92 w 113"/>
                <a:gd name="T15" fmla="*/ 97 h 112"/>
                <a:gd name="T16" fmla="*/ 92 w 113"/>
                <a:gd name="T17" fmla="*/ 112 h 112"/>
                <a:gd name="T18" fmla="*/ 113 w 113"/>
                <a:gd name="T19" fmla="*/ 112 h 112"/>
                <a:gd name="T20" fmla="*/ 113 w 113"/>
                <a:gd name="T21" fmla="*/ 91 h 112"/>
                <a:gd name="T22" fmla="*/ 71 w 113"/>
                <a:gd name="T23" fmla="*/ 49 h 112"/>
                <a:gd name="T24" fmla="*/ 63 w 113"/>
                <a:gd name="T25" fmla="*/ 13 h 112"/>
                <a:gd name="T26" fmla="*/ 14 w 113"/>
                <a:gd name="T27" fmla="*/ 13 h 112"/>
                <a:gd name="T28" fmla="*/ 17 w 113"/>
                <a:gd name="T29" fmla="*/ 53 h 112"/>
                <a:gd name="T30" fmla="*/ 21 w 113"/>
                <a:gd name="T31" fmla="*/ 20 h 112"/>
                <a:gd name="T32" fmla="*/ 53 w 113"/>
                <a:gd name="T33" fmla="*/ 17 h 112"/>
                <a:gd name="T34" fmla="*/ 17 w 113"/>
                <a:gd name="T35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2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9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2" y="112"/>
                    <a:pt x="92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1" y="20"/>
                  </a:cubicBezTo>
                  <a:cubicBezTo>
                    <a:pt x="29" y="11"/>
                    <a:pt x="43" y="10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TextBox 8"/>
          <p:cNvSpPr txBox="1"/>
          <p:nvPr/>
        </p:nvSpPr>
        <p:spPr>
          <a:xfrm>
            <a:off x="784335" y="639524"/>
            <a:ext cx="2092410" cy="36920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108307" y="762633"/>
            <a:ext cx="3138962" cy="2153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6" y="376143"/>
            <a:ext cx="2885308" cy="189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86014" y="376143"/>
            <a:ext cx="9972030" cy="189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7" grpId="0"/>
      <p:bldP spid="38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-3755" y="2984310"/>
            <a:ext cx="4273130" cy="126403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269374" y="2984310"/>
            <a:ext cx="8588673" cy="12640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60" rIns="72720" bIns="36360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21842" y="3145904"/>
            <a:ext cx="940847" cy="940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501068" y="3062552"/>
            <a:ext cx="4125284" cy="110754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crush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58aa4db46af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Office Theme">
  <a:themeElements>
    <a:clrScheme name="自定义 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5B5"/>
      </a:accent1>
      <a:accent2>
        <a:srgbClr val="EBC40B"/>
      </a:accent2>
      <a:accent3>
        <a:srgbClr val="E04548"/>
      </a:accent3>
      <a:accent4>
        <a:srgbClr val="5895CB"/>
      </a:accent4>
      <a:accent5>
        <a:srgbClr val="00B5B5"/>
      </a:accent5>
      <a:accent6>
        <a:srgbClr val="EBC40B"/>
      </a:accent6>
      <a:hlink>
        <a:srgbClr val="E04548"/>
      </a:hlink>
      <a:folHlink>
        <a:srgbClr val="5895CB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1806</Words>
  <Application>Microsoft Office PowerPoint</Application>
  <PresentationFormat>自定义</PresentationFormat>
  <Paragraphs>353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FontAwesome</vt:lpstr>
      <vt:lpstr>Lato Light</vt:lpstr>
      <vt:lpstr>Lato Regular</vt:lpstr>
      <vt:lpstr>微软雅黑</vt:lpstr>
      <vt:lpstr>Arial</vt:lpstr>
      <vt:lpstr>Calibri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2017-02-16T10:13:00Z</dcterms:created>
  <dcterms:modified xsi:type="dcterms:W3CDTF">2021-01-04T14:02:09Z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