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89" r:id="rId3"/>
    <p:sldId id="290" r:id="rId4"/>
    <p:sldId id="288" r:id="rId5"/>
    <p:sldId id="296" r:id="rId6"/>
    <p:sldId id="294" r:id="rId7"/>
    <p:sldId id="311" r:id="rId8"/>
    <p:sldId id="307" r:id="rId9"/>
    <p:sldId id="306" r:id="rId10"/>
    <p:sldId id="291" r:id="rId11"/>
    <p:sldId id="299" r:id="rId12"/>
    <p:sldId id="309" r:id="rId13"/>
    <p:sldId id="295" r:id="rId14"/>
    <p:sldId id="303" r:id="rId15"/>
    <p:sldId id="304" r:id="rId16"/>
    <p:sldId id="292" r:id="rId17"/>
    <p:sldId id="305" r:id="rId18"/>
    <p:sldId id="297" r:id="rId19"/>
    <p:sldId id="310" r:id="rId20"/>
    <p:sldId id="298" r:id="rId21"/>
    <p:sldId id="300" r:id="rId22"/>
    <p:sldId id="293" r:id="rId23"/>
    <p:sldId id="301" r:id="rId24"/>
    <p:sldId id="302" r:id="rId25"/>
    <p:sldId id="308" r:id="rId26"/>
    <p:sldId id="312" r:id="rId27"/>
    <p:sldId id="313" r:id="rId28"/>
    <p:sldId id="314"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2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rgbClr val="00B0F0"/>
            </a:solidFill>
            <a:ln>
              <a:noFill/>
            </a:ln>
          </c:spPr>
          <c:dPt>
            <c:idx val="0"/>
            <c:bubble3D val="0"/>
            <c:spPr>
              <a:solidFill>
                <a:srgbClr val="00B0F0"/>
              </a:solidFill>
              <a:ln w="19050">
                <a:noFill/>
              </a:ln>
              <a:effectLst/>
            </c:spPr>
            <c:extLst>
              <c:ext xmlns:c16="http://schemas.microsoft.com/office/drawing/2014/chart" uri="{C3380CC4-5D6E-409C-BE32-E72D297353CC}">
                <c16:uniqueId val="{00000001-633F-4F93-8168-1DFD456735D3}"/>
              </c:ext>
            </c:extLst>
          </c:dPt>
          <c:dPt>
            <c:idx val="1"/>
            <c:bubble3D val="0"/>
            <c:spPr>
              <a:solidFill>
                <a:srgbClr val="00B0F0"/>
              </a:solidFill>
              <a:ln w="19050">
                <a:noFill/>
              </a:ln>
              <a:effectLst/>
            </c:spPr>
            <c:extLst>
              <c:ext xmlns:c16="http://schemas.microsoft.com/office/drawing/2014/chart" uri="{C3380CC4-5D6E-409C-BE32-E72D297353CC}">
                <c16:uniqueId val="{00000003-633F-4F93-8168-1DFD456735D3}"/>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633F-4F93-8168-1DFD456735D3}"/>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633F-4F93-8168-1DFD456735D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rgbClr val="00B0F0"/>
            </a:solidFill>
            <a:ln>
              <a:noFill/>
            </a:ln>
          </c:spPr>
          <c:dPt>
            <c:idx val="0"/>
            <c:bubble3D val="0"/>
            <c:spPr>
              <a:solidFill>
                <a:srgbClr val="00B0F0"/>
              </a:solidFill>
              <a:ln w="19050">
                <a:noFill/>
              </a:ln>
              <a:effectLst/>
            </c:spPr>
            <c:extLst>
              <c:ext xmlns:c16="http://schemas.microsoft.com/office/drawing/2014/chart" uri="{C3380CC4-5D6E-409C-BE32-E72D297353CC}">
                <c16:uniqueId val="{00000001-D726-48B8-9961-50C24B0E807F}"/>
              </c:ext>
            </c:extLst>
          </c:dPt>
          <c:dPt>
            <c:idx val="1"/>
            <c:bubble3D val="0"/>
            <c:spPr>
              <a:solidFill>
                <a:srgbClr val="00B0F0"/>
              </a:solidFill>
              <a:ln w="19050">
                <a:noFill/>
              </a:ln>
              <a:effectLst/>
            </c:spPr>
            <c:extLst>
              <c:ext xmlns:c16="http://schemas.microsoft.com/office/drawing/2014/chart" uri="{C3380CC4-5D6E-409C-BE32-E72D297353CC}">
                <c16:uniqueId val="{00000003-D726-48B8-9961-50C24B0E807F}"/>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D726-48B8-9961-50C24B0E807F}"/>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D726-48B8-9961-50C24B0E807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rgbClr val="41A847"/>
            </a:solidFill>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C544-4529-8B84-9D40741B4258}"/>
              </c:ext>
            </c:extLst>
          </c:dPt>
          <c:dPt>
            <c:idx val="1"/>
            <c:bubble3D val="0"/>
            <c:spPr>
              <a:solidFill>
                <a:srgbClr val="41A847"/>
              </a:solidFill>
              <a:ln w="19050">
                <a:noFill/>
              </a:ln>
              <a:effectLst/>
            </c:spPr>
            <c:extLst>
              <c:ext xmlns:c16="http://schemas.microsoft.com/office/drawing/2014/chart" uri="{C3380CC4-5D6E-409C-BE32-E72D297353CC}">
                <c16:uniqueId val="{00000003-C544-4529-8B84-9D40741B4258}"/>
              </c:ext>
            </c:extLst>
          </c:dPt>
          <c:dPt>
            <c:idx val="2"/>
            <c:bubble3D val="0"/>
            <c:spPr>
              <a:solidFill>
                <a:srgbClr val="00B0F0"/>
              </a:solidFill>
              <a:ln w="19050">
                <a:noFill/>
              </a:ln>
              <a:effectLst/>
            </c:spPr>
            <c:extLst>
              <c:ext xmlns:c16="http://schemas.microsoft.com/office/drawing/2014/chart" uri="{C3380CC4-5D6E-409C-BE32-E72D297353CC}">
                <c16:uniqueId val="{00000005-C544-4529-8B84-9D40741B4258}"/>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C544-4529-8B84-9D40741B425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99624242187597E-2"/>
          <c:y val="4.0878899260288003E-2"/>
          <c:w val="0.927200375757812"/>
          <c:h val="0.91824220147942404"/>
        </c:manualLayout>
      </c:layout>
      <c:barChart>
        <c:barDir val="bar"/>
        <c:grouping val="clustered"/>
        <c:varyColors val="0"/>
        <c:ser>
          <c:idx val="0"/>
          <c:order val="0"/>
          <c:tx>
            <c:strRef>
              <c:f>Sheet1!$B$1</c:f>
              <c:strCache>
                <c:ptCount val="1"/>
                <c:pt idx="0">
                  <c:v>固定值</c:v>
                </c:pt>
              </c:strCache>
            </c:strRef>
          </c:tx>
          <c:spPr>
            <a:blipFill>
              <a:blip xmlns:r="http://schemas.openxmlformats.org/officeDocument/2006/relationships" r:embed="rId3"/>
              <a:stretch>
                <a:fillRect/>
              </a:stretch>
            </a:blipFill>
            <a:ln>
              <a:noFill/>
            </a:ln>
            <a:effectLst/>
          </c:spPr>
          <c:invertIfNegative val="0"/>
          <c:dPt>
            <c:idx val="0"/>
            <c:invertIfNegative val="0"/>
            <c:bubble3D val="0"/>
            <c:extLst>
              <c:ext xmlns:c16="http://schemas.microsoft.com/office/drawing/2014/chart" uri="{C3380CC4-5D6E-409C-BE32-E72D297353CC}">
                <c16:uniqueId val="{00000000-FD64-4C66-8290-4C8D1116D5D1}"/>
              </c:ext>
            </c:extLst>
          </c:dPt>
          <c:dPt>
            <c:idx val="1"/>
            <c:invertIfNegative val="0"/>
            <c:bubble3D val="0"/>
            <c:extLst>
              <c:ext xmlns:c16="http://schemas.microsoft.com/office/drawing/2014/chart" uri="{C3380CC4-5D6E-409C-BE32-E72D297353CC}">
                <c16:uniqueId val="{00000001-FD64-4C66-8290-4C8D1116D5D1}"/>
              </c:ext>
            </c:extLst>
          </c:dPt>
          <c:dPt>
            <c:idx val="2"/>
            <c:invertIfNegative val="0"/>
            <c:bubble3D val="0"/>
            <c:extLst>
              <c:ext xmlns:c16="http://schemas.microsoft.com/office/drawing/2014/chart" uri="{C3380CC4-5D6E-409C-BE32-E72D297353CC}">
                <c16:uniqueId val="{00000002-FD64-4C66-8290-4C8D1116D5D1}"/>
              </c:ext>
            </c:extLst>
          </c:dPt>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3-FD64-4C66-8290-4C8D1116D5D1}"/>
            </c:ext>
          </c:extLst>
        </c:ser>
        <c:ser>
          <c:idx val="1"/>
          <c:order val="1"/>
          <c:tx>
            <c:strRef>
              <c:f>Sheet1!$C$1</c:f>
              <c:strCache>
                <c:ptCount val="1"/>
                <c:pt idx="0">
                  <c:v>数据填入2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dPt>
            <c:idx val="0"/>
            <c:invertIfNegative val="0"/>
            <c:bubble3D val="0"/>
            <c:spPr>
              <a:solidFill>
                <a:schemeClr val="accent1"/>
              </a:solidFill>
              <a:ln>
                <a:noFill/>
              </a:ln>
              <a:effectLst/>
            </c:spPr>
            <c:extLst>
              <c:ext xmlns:c16="http://schemas.microsoft.com/office/drawing/2014/chart" uri="{C3380CC4-5D6E-409C-BE32-E72D297353CC}">
                <c16:uniqueId val="{00000005-FD64-4C66-8290-4C8D1116D5D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7-FD64-4C66-8290-4C8D1116D5D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9-FD64-4C66-8290-4C8D1116D5D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B-FD64-4C66-8290-4C8D1116D5D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D-FD64-4C66-8290-4C8D1116D5D1}"/>
              </c:ext>
            </c:extLst>
          </c:dPt>
          <c:dLbls>
            <c:dLbl>
              <c:idx val="0"/>
              <c:layout>
                <c:manualLayout>
                  <c:x val="-6.3115955191647699E-2"/>
                  <c:y val="3.71743404583179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5-FD64-4C66-8290-4C8D1116D5D1}"/>
                </c:ext>
              </c:extLst>
            </c:dLbl>
            <c:dLbl>
              <c:idx val="1"/>
              <c:layout>
                <c:manualLayout>
                  <c:x val="-6.3115955191647602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7-FD64-4C66-8290-4C8D1116D5D1}"/>
                </c:ext>
              </c:extLst>
            </c:dLbl>
            <c:dLbl>
              <c:idx val="2"/>
              <c:layout>
                <c:manualLayout>
                  <c:x val="-6.3115955191647602E-2"/>
                  <c:y val="3.7174340458318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9-FD64-4C66-8290-4C8D1116D5D1}"/>
                </c:ext>
              </c:extLst>
            </c:dLbl>
            <c:dLbl>
              <c:idx val="3"/>
              <c:layout>
                <c:manualLayout>
                  <c:x val="-6.3115955191647699E-2"/>
                  <c:y val="3.717434045831919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B-FD64-4C66-8290-4C8D1116D5D1}"/>
                </c:ext>
              </c:extLst>
            </c:dLbl>
            <c:dLbl>
              <c:idx val="4"/>
              <c:layout>
                <c:manualLayout>
                  <c:x val="-6.3115955191647602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4994E-2"/>
                      <c:h val="0.105342904321429"/>
                    </c:manualLayout>
                  </c15:layout>
                </c:ext>
                <c:ext xmlns:c16="http://schemas.microsoft.com/office/drawing/2014/chart" uri="{C3380CC4-5D6E-409C-BE32-E72D297353CC}">
                  <c16:uniqueId val="{0000000D-FD64-4C66-8290-4C8D1116D5D1}"/>
                </c:ext>
              </c:extLst>
            </c:dLbl>
            <c:spPr>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1" vertOverflow="clip" horzOverflow="clip" vert="horz" wrap="square" lIns="36576" tIns="18288" rIns="36576" bIns="18288" anchor="ctr" anchorCtr="1">
                <a:spAutoFit/>
              </a:bodyPr>
              <a:lstStyle/>
              <a:p>
                <a:pPr>
                  <a:defRPr lang="zh-CN" sz="1400" b="0" i="0" u="none" strike="noStrike" kern="1200" baseline="0">
                    <a:solidFill>
                      <a:schemeClr val="dk1">
                        <a:lumMod val="65000"/>
                        <a:lumOff val="35000"/>
                      </a:schemeClr>
                    </a:solidFill>
                    <a:latin typeface="ITC Avant Garde Std Bk" panose="020B0502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gd name="adj" fmla="val 50000"/>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c:v>
                </c:pt>
                <c:pt idx="4">
                  <c:v>0.9</c:v>
                </c:pt>
              </c:numCache>
            </c:numRef>
          </c:val>
          <c:extLst>
            <c:ext xmlns:c16="http://schemas.microsoft.com/office/drawing/2014/chart" uri="{C3380CC4-5D6E-409C-BE32-E72D297353CC}">
              <c16:uniqueId val="{0000000E-FD64-4C66-8290-4C8D1116D5D1}"/>
            </c:ext>
          </c:extLst>
        </c:ser>
        <c:dLbls>
          <c:showLegendKey val="0"/>
          <c:showVal val="0"/>
          <c:showCatName val="0"/>
          <c:showSerName val="0"/>
          <c:showPercent val="0"/>
          <c:showBubbleSize val="0"/>
        </c:dLbls>
        <c:gapWidth val="150"/>
        <c:overlap val="100"/>
        <c:axId val="442460800"/>
        <c:axId val="442462592"/>
      </c:barChart>
      <c:catAx>
        <c:axId val="4424608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a:p>
        </c:txPr>
        <c:crossAx val="442462592"/>
        <c:crosses val="autoZero"/>
        <c:auto val="1"/>
        <c:lblAlgn val="ctr"/>
        <c:lblOffset val="100"/>
        <c:noMultiLvlLbl val="0"/>
      </c:catAx>
      <c:valAx>
        <c:axId val="442462592"/>
        <c:scaling>
          <c:orientation val="minMax"/>
          <c:max val="1"/>
          <c:min val="0"/>
        </c:scaling>
        <c:delete val="1"/>
        <c:axPos val="t"/>
        <c:numFmt formatCode="0%" sourceLinked="1"/>
        <c:majorTickMark val="out"/>
        <c:minorTickMark val="none"/>
        <c:tickLblPos val="nextTo"/>
        <c:crossAx val="4424608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665C9A-F863-4B53-BF18-B9F895775B5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EF0F8C-13CA-4C7D-9CC2-30ED92607B2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665C9A-F863-4B53-BF18-B9F895775B5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6</a:t>
            </a:fld>
            <a:endParaRPr lang="zh-CN"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1200848" y="584975"/>
            <a:ext cx="77636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 name="组合 3"/>
          <p:cNvGrpSpPr/>
          <p:nvPr userDrawn="1"/>
        </p:nvGrpSpPr>
        <p:grpSpPr>
          <a:xfrm>
            <a:off x="162607" y="185120"/>
            <a:ext cx="848309" cy="521724"/>
            <a:chOff x="162607" y="185120"/>
            <a:chExt cx="848309" cy="521724"/>
          </a:xfrm>
        </p:grpSpPr>
        <p:sp>
          <p:nvSpPr>
            <p:cNvPr id="5" name="矩形 4"/>
            <p:cNvSpPr/>
            <p:nvPr/>
          </p:nvSpPr>
          <p:spPr>
            <a:xfrm>
              <a:off x="166101" y="185120"/>
              <a:ext cx="84132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LOGO</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162607" y="460623"/>
              <a:ext cx="84830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TEXT HERE</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7" name="标题 1"/>
          <p:cNvSpPr>
            <a:spLocks noGrp="1"/>
          </p:cNvSpPr>
          <p:nvPr>
            <p:ph type="title" hasCustomPrompt="1"/>
          </p:nvPr>
        </p:nvSpPr>
        <p:spPr>
          <a:xfrm>
            <a:off x="1177280" y="230329"/>
            <a:ext cx="2674640" cy="338554"/>
          </a:xfrm>
          <a:noFill/>
        </p:spPr>
        <p:txBody>
          <a:bodyPr wrap="square" rtlCol="0">
            <a:spAutoFit/>
          </a:bodyPr>
          <a:lstStyle>
            <a:lvl1pPr algn="l">
              <a:defRPr lang="zh-CN" altLang="en-US" sz="1800">
                <a:latin typeface="微软雅黑" panose="020B0503020204020204" charset="-122"/>
                <a:ea typeface="微软雅黑" panose="020B0503020204020204" charset="-122"/>
                <a:cs typeface="+mn-cs"/>
              </a:defRPr>
            </a:lvl1pPr>
          </a:lstStyle>
          <a:p>
            <a:r>
              <a:rPr lang="zh-CN" altLang="en-US" sz="1600" dirty="0">
                <a:latin typeface="微软雅黑" panose="020B0503020204020204" charset="-122"/>
                <a:ea typeface="微软雅黑" panose="020B0503020204020204" charset="-122"/>
              </a:rPr>
              <a:t>请在这里添加您的标题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 name="矩形 7"/>
          <p:cNvSpPr/>
          <p:nvPr userDrawn="1"/>
        </p:nvSpPr>
        <p:spPr>
          <a:xfrm>
            <a:off x="0" y="546100"/>
            <a:ext cx="9142645" cy="445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28600" y="107890"/>
            <a:ext cx="2749471" cy="400110"/>
          </a:xfrm>
          <a:prstGeom prst="rect">
            <a:avLst/>
          </a:prstGeom>
          <a:noFill/>
        </p:spPr>
        <p:txBody>
          <a:bodyPr wrap="none" rtlCol="0">
            <a:spAutoFit/>
          </a:bodyPr>
          <a:lstStyle/>
          <a:p>
            <a:r>
              <a:rPr lang="zh-CN" altLang="en-US" sz="2000" dirty="0">
                <a:solidFill>
                  <a:schemeClr val="bg1"/>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文本框 2"/>
          <p:cNvSpPr txBox="1"/>
          <p:nvPr/>
        </p:nvSpPr>
        <p:spPr>
          <a:xfrm>
            <a:off x="2157194" y="1096447"/>
            <a:ext cx="4772460" cy="646331"/>
          </a:xfrm>
          <a:prstGeom prst="rect">
            <a:avLst/>
          </a:prstGeom>
          <a:noFill/>
        </p:spPr>
        <p:txBody>
          <a:bodyPr wrap="none" rtlCol="0">
            <a:spAutoFit/>
          </a:bodyPr>
          <a:lstStyle/>
          <a:p>
            <a:r>
              <a:rPr lang="zh-CN" altLang="en-US" sz="3600" b="1" dirty="0">
                <a:solidFill>
                  <a:schemeClr val="bg1"/>
                </a:solidFill>
                <a:latin typeface="微软雅黑" panose="020B0503020204020204" charset="-122"/>
                <a:ea typeface="微软雅黑" panose="020B0503020204020204" charset="-122"/>
              </a:rPr>
              <a:t>篮球赛事动态</a:t>
            </a:r>
            <a:r>
              <a:rPr lang="en-US" altLang="zh-CN" sz="3600" b="1" dirty="0">
                <a:solidFill>
                  <a:schemeClr val="bg1"/>
                </a:solidFill>
                <a:latin typeface="微软雅黑" panose="020B0503020204020204" charset="-122"/>
                <a:ea typeface="微软雅黑" panose="020B0503020204020204" charset="-122"/>
              </a:rPr>
              <a:t>PPT</a:t>
            </a:r>
            <a:r>
              <a:rPr lang="zh-CN" altLang="en-US" sz="3600" b="1" dirty="0">
                <a:solidFill>
                  <a:schemeClr val="bg1"/>
                </a:solidFill>
                <a:latin typeface="微软雅黑" panose="020B0503020204020204" charset="-122"/>
                <a:ea typeface="微软雅黑" panose="020B0503020204020204" charset="-122"/>
              </a:rPr>
              <a:t>模板</a:t>
            </a:r>
          </a:p>
        </p:txBody>
      </p:sp>
      <p:sp>
        <p:nvSpPr>
          <p:cNvPr id="4" name="文本框 3"/>
          <p:cNvSpPr txBox="1"/>
          <p:nvPr/>
        </p:nvSpPr>
        <p:spPr>
          <a:xfrm>
            <a:off x="3345019" y="697468"/>
            <a:ext cx="2390775" cy="368300"/>
          </a:xfrm>
          <a:prstGeom prst="rect">
            <a:avLst/>
          </a:prstGeom>
          <a:noFill/>
        </p:spPr>
        <p:txBody>
          <a:bodyPr wrap="none" rtlCol="0">
            <a:spAutoFit/>
          </a:bodyPr>
          <a:lstStyle/>
          <a:p>
            <a:r>
              <a:rPr lang="en-US" altLang="zh-CN" sz="1800" b="1" dirty="0">
                <a:solidFill>
                  <a:schemeClr val="bg1"/>
                </a:solidFill>
                <a:latin typeface="微软雅黑" panose="020B0503020204020204" charset="-122"/>
                <a:ea typeface="微软雅黑" panose="020B0503020204020204" charset="-122"/>
              </a:rPr>
              <a:t>202XPOWERPOINT</a:t>
            </a:r>
            <a:endParaRPr lang="zh-CN" altLang="en-US" sz="1800" b="1" dirty="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904193" y="1772424"/>
            <a:ext cx="3357009" cy="369332"/>
          </a:xfrm>
          <a:prstGeom prst="rect">
            <a:avLst/>
          </a:prstGeom>
          <a:noFill/>
        </p:spPr>
        <p:txBody>
          <a:bodyPr wrap="none" rtlCol="0">
            <a:spAutoFit/>
          </a:bodyPr>
          <a:lstStyle/>
          <a:p>
            <a:r>
              <a:rPr lang="zh-CN" altLang="en-US" sz="1800" b="1">
                <a:solidFill>
                  <a:schemeClr val="bg1"/>
                </a:solidFill>
                <a:latin typeface="微软雅黑" panose="020B0503020204020204" charset="-122"/>
                <a:ea typeface="微软雅黑" panose="020B0503020204020204" charset="-122"/>
              </a:rPr>
              <a:t>汇报：</a:t>
            </a:r>
            <a:r>
              <a:rPr lang="en-US" altLang="zh-CN" sz="1800" b="1">
                <a:solidFill>
                  <a:schemeClr val="bg1"/>
                </a:solidFill>
                <a:latin typeface="微软雅黑" panose="020B0503020204020204" charset="-122"/>
                <a:ea typeface="微软雅黑" panose="020B0503020204020204" charset="-122"/>
              </a:rPr>
              <a:t>xiazaii      </a:t>
            </a:r>
            <a:r>
              <a:rPr lang="zh-CN" altLang="en-US" sz="1800" b="1">
                <a:solidFill>
                  <a:schemeClr val="bg1"/>
                </a:solidFill>
                <a:latin typeface="微软雅黑" panose="020B0503020204020204" charset="-122"/>
                <a:ea typeface="微软雅黑" panose="020B0503020204020204" charset="-122"/>
              </a:rPr>
              <a:t>导师：</a:t>
            </a:r>
            <a:r>
              <a:rPr lang="en-US" altLang="zh-CN" sz="1800" b="1">
                <a:solidFill>
                  <a:schemeClr val="bg1"/>
                </a:solidFill>
                <a:latin typeface="微软雅黑" panose="020B0503020204020204" charset="-122"/>
                <a:ea typeface="微软雅黑" panose="020B0503020204020204" charset="-122"/>
              </a:rPr>
              <a:t>XXXX</a:t>
            </a:r>
            <a:endParaRPr lang="zh-CN" altLang="en-US" sz="1800" b="1" dirty="0">
              <a:solidFill>
                <a:schemeClr val="bg1"/>
              </a:solidFill>
              <a:latin typeface="微软雅黑" panose="020B0503020204020204" charset="-122"/>
              <a:ea typeface="微软雅黑" panose="020B0503020204020204" charset="-122"/>
            </a:endParaRPr>
          </a:p>
        </p:txBody>
      </p:sp>
      <p:pic>
        <p:nvPicPr>
          <p:cNvPr id="6" name="震撼.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8246" y="-381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4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7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700"/>
                            </p:stCondLst>
                            <p:childTnLst>
                              <p:par>
                                <p:cTn id="26" presetID="1" presetClass="mediacall" presetSubtype="0" fill="hold" nodeType="afterEffect">
                                  <p:stCondLst>
                                    <p:cond delay="0"/>
                                  </p:stCondLst>
                                  <p:childTnLst>
                                    <p:cmd type="call" cmd="playFrom(0.0)">
                                      <p:cBhvr>
                                        <p:cTn id="2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repeatCount="indefinite" fill="hold" display="0">
                  <p:stCondLst>
                    <p:cond delay="indefinite"/>
                  </p:stCondLst>
                  <p:endCondLst>
                    <p:cond evt="onStopAudio" delay="0">
                      <p:tgtEl>
                        <p:sldTgt/>
                      </p:tgtEl>
                    </p:cond>
                  </p:endCondLst>
                </p:cTn>
                <p:tgtEl>
                  <p:spTgt spid="6"/>
                </p:tgtEl>
              </p:cMediaNode>
            </p:audio>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11977" y="2531142"/>
            <a:ext cx="6928334" cy="1987154"/>
            <a:chOff x="1097462" y="2569315"/>
            <a:chExt cx="6928335" cy="1987154"/>
          </a:xfrm>
        </p:grpSpPr>
        <p:grpSp>
          <p:nvGrpSpPr>
            <p:cNvPr id="4" name="组合 3"/>
            <p:cNvGrpSpPr/>
            <p:nvPr/>
          </p:nvGrpSpPr>
          <p:grpSpPr>
            <a:xfrm>
              <a:off x="1097462" y="2569315"/>
              <a:ext cx="6769962" cy="1585034"/>
              <a:chOff x="1039405" y="2438687"/>
              <a:chExt cx="6769962" cy="1585034"/>
            </a:xfrm>
          </p:grpSpPr>
          <p:grpSp>
            <p:nvGrpSpPr>
              <p:cNvPr id="10" name="组合 9"/>
              <p:cNvGrpSpPr/>
              <p:nvPr/>
            </p:nvGrpSpPr>
            <p:grpSpPr>
              <a:xfrm>
                <a:off x="1540164" y="2611462"/>
                <a:ext cx="6254544" cy="533400"/>
                <a:chOff x="1540164" y="2611462"/>
                <a:chExt cx="6254544" cy="533400"/>
              </a:xfrm>
            </p:grpSpPr>
            <p:cxnSp>
              <p:nvCxnSpPr>
                <p:cNvPr id="21" name="直接连接符 20"/>
                <p:cNvCxnSpPr/>
                <p:nvPr/>
              </p:nvCxnSpPr>
              <p:spPr>
                <a:xfrm>
                  <a:off x="1540164" y="31448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540164" y="28781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540164" y="26114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540163" y="2599426"/>
                <a:ext cx="6269204" cy="1382024"/>
                <a:chOff x="2622771" y="2467744"/>
                <a:chExt cx="4493608" cy="990600"/>
              </a:xfrm>
            </p:grpSpPr>
            <p:sp>
              <p:nvSpPr>
                <p:cNvPr id="18" name="任意多边形 17"/>
                <p:cNvSpPr/>
                <p:nvPr/>
              </p:nvSpPr>
              <p:spPr>
                <a:xfrm>
                  <a:off x="2622771" y="2467744"/>
                  <a:ext cx="4493608" cy="990600"/>
                </a:xfrm>
                <a:custGeom>
                  <a:avLst/>
                  <a:gdLst>
                    <a:gd name="connsiteX0" fmla="*/ 0 w 4483100"/>
                    <a:gd name="connsiteY0" fmla="*/ 952500 h 990600"/>
                    <a:gd name="connsiteX1" fmla="*/ 0 w 4483100"/>
                    <a:gd name="connsiteY1" fmla="*/ 596900 h 990600"/>
                    <a:gd name="connsiteX2" fmla="*/ 3022600 w 4483100"/>
                    <a:gd name="connsiteY2" fmla="*/ 393700 h 990600"/>
                    <a:gd name="connsiteX3" fmla="*/ 4483100 w 4483100"/>
                    <a:gd name="connsiteY3" fmla="*/ 0 h 990600"/>
                    <a:gd name="connsiteX4" fmla="*/ 4483100 w 4483100"/>
                    <a:gd name="connsiteY4" fmla="*/ 990600 h 990600"/>
                    <a:gd name="connsiteX5" fmla="*/ 0 w 4483100"/>
                    <a:gd name="connsiteY5" fmla="*/ 9525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3100" h="990600">
                      <a:moveTo>
                        <a:pt x="0" y="952500"/>
                      </a:moveTo>
                      <a:lnTo>
                        <a:pt x="0" y="596900"/>
                      </a:lnTo>
                      <a:lnTo>
                        <a:pt x="3022600" y="393700"/>
                      </a:lnTo>
                      <a:lnTo>
                        <a:pt x="4483100" y="0"/>
                      </a:lnTo>
                      <a:lnTo>
                        <a:pt x="4483100" y="990600"/>
                      </a:lnTo>
                      <a:lnTo>
                        <a:pt x="0" y="9525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9" name="任意多边形 18"/>
                <p:cNvSpPr/>
                <p:nvPr/>
              </p:nvSpPr>
              <p:spPr>
                <a:xfrm>
                  <a:off x="2622771" y="2886844"/>
                  <a:ext cx="4493608" cy="571500"/>
                </a:xfrm>
                <a:custGeom>
                  <a:avLst/>
                  <a:gdLst>
                    <a:gd name="connsiteX0" fmla="*/ 0 w 4483100"/>
                    <a:gd name="connsiteY0" fmla="*/ 571500 h 571500"/>
                    <a:gd name="connsiteX1" fmla="*/ 0 w 4483100"/>
                    <a:gd name="connsiteY1" fmla="*/ 304800 h 571500"/>
                    <a:gd name="connsiteX2" fmla="*/ 1562100 w 4483100"/>
                    <a:gd name="connsiteY2" fmla="*/ 177800 h 571500"/>
                    <a:gd name="connsiteX3" fmla="*/ 3035300 w 4483100"/>
                    <a:gd name="connsiteY3" fmla="*/ 203200 h 571500"/>
                    <a:gd name="connsiteX4" fmla="*/ 4483100 w 4483100"/>
                    <a:gd name="connsiteY4" fmla="*/ 0 h 571500"/>
                    <a:gd name="connsiteX5" fmla="*/ 4483100 w 4483100"/>
                    <a:gd name="connsiteY5" fmla="*/ 558800 h 571500"/>
                    <a:gd name="connsiteX6" fmla="*/ 0 w 4483100"/>
                    <a:gd name="connsiteY6"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3100" h="571500">
                      <a:moveTo>
                        <a:pt x="0" y="571500"/>
                      </a:moveTo>
                      <a:lnTo>
                        <a:pt x="0" y="304800"/>
                      </a:lnTo>
                      <a:lnTo>
                        <a:pt x="1562100" y="177800"/>
                      </a:lnTo>
                      <a:lnTo>
                        <a:pt x="3035300" y="203200"/>
                      </a:lnTo>
                      <a:lnTo>
                        <a:pt x="4483100" y="0"/>
                      </a:lnTo>
                      <a:lnTo>
                        <a:pt x="4483100" y="558800"/>
                      </a:lnTo>
                      <a:lnTo>
                        <a:pt x="0" y="571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0" name="任意多边形 19"/>
                <p:cNvSpPr/>
                <p:nvPr/>
              </p:nvSpPr>
              <p:spPr>
                <a:xfrm>
                  <a:off x="2622771" y="3191644"/>
                  <a:ext cx="4493608" cy="266700"/>
                </a:xfrm>
                <a:custGeom>
                  <a:avLst/>
                  <a:gdLst>
                    <a:gd name="connsiteX0" fmla="*/ 0 w 4470400"/>
                    <a:gd name="connsiteY0" fmla="*/ 266700 h 266700"/>
                    <a:gd name="connsiteX1" fmla="*/ 0 w 4470400"/>
                    <a:gd name="connsiteY1" fmla="*/ 76200 h 266700"/>
                    <a:gd name="connsiteX2" fmla="*/ 3009900 w 4470400"/>
                    <a:gd name="connsiteY2" fmla="*/ 0 h 266700"/>
                    <a:gd name="connsiteX3" fmla="*/ 4470400 w 4470400"/>
                    <a:gd name="connsiteY3" fmla="*/ 152400 h 266700"/>
                    <a:gd name="connsiteX4" fmla="*/ 4470400 w 4470400"/>
                    <a:gd name="connsiteY4" fmla="*/ 266700 h 266700"/>
                    <a:gd name="connsiteX5" fmla="*/ 0 w 4470400"/>
                    <a:gd name="connsiteY5"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0400" h="266700">
                      <a:moveTo>
                        <a:pt x="0" y="266700"/>
                      </a:moveTo>
                      <a:lnTo>
                        <a:pt x="0" y="76200"/>
                      </a:lnTo>
                      <a:lnTo>
                        <a:pt x="3009900" y="0"/>
                      </a:lnTo>
                      <a:lnTo>
                        <a:pt x="4470400" y="152400"/>
                      </a:lnTo>
                      <a:lnTo>
                        <a:pt x="4470400" y="266700"/>
                      </a:lnTo>
                      <a:lnTo>
                        <a:pt x="0" y="26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grpSp>
          <p:sp>
            <p:nvSpPr>
              <p:cNvPr id="12" name="TextBox 11"/>
              <p:cNvSpPr txBox="1"/>
              <p:nvPr/>
            </p:nvSpPr>
            <p:spPr>
              <a:xfrm>
                <a:off x="1138791" y="3715944"/>
                <a:ext cx="290464"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0</a:t>
                </a:r>
                <a:endParaRPr lang="zh-CN" altLang="en-US" sz="1400" dirty="0">
                  <a:latin typeface="微软雅黑" panose="020B0503020204020204" charset="-122"/>
                  <a:ea typeface="微软雅黑" panose="020B0503020204020204" charset="-122"/>
                </a:endParaRPr>
              </a:p>
            </p:txBody>
          </p:sp>
          <p:sp>
            <p:nvSpPr>
              <p:cNvPr id="13" name="TextBox 12"/>
              <p:cNvSpPr txBox="1"/>
              <p:nvPr/>
            </p:nvSpPr>
            <p:spPr>
              <a:xfrm>
                <a:off x="1138791" y="3460491"/>
                <a:ext cx="290464"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2</a:t>
                </a:r>
                <a:endParaRPr lang="zh-CN" altLang="en-US" sz="1400" dirty="0">
                  <a:latin typeface="微软雅黑" panose="020B0503020204020204" charset="-122"/>
                  <a:ea typeface="微软雅黑" panose="020B0503020204020204" charset="-122"/>
                </a:endParaRPr>
              </a:p>
            </p:txBody>
          </p:sp>
          <p:sp>
            <p:nvSpPr>
              <p:cNvPr id="14" name="TextBox 13"/>
              <p:cNvSpPr txBox="1"/>
              <p:nvPr/>
            </p:nvSpPr>
            <p:spPr>
              <a:xfrm>
                <a:off x="1138791" y="3205040"/>
                <a:ext cx="290464"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4</a:t>
                </a:r>
                <a:endParaRPr lang="zh-CN" altLang="en-US" sz="1400" dirty="0">
                  <a:latin typeface="微软雅黑" panose="020B0503020204020204" charset="-122"/>
                  <a:ea typeface="微软雅黑" panose="020B0503020204020204" charset="-122"/>
                </a:endParaRPr>
              </a:p>
            </p:txBody>
          </p:sp>
          <p:sp>
            <p:nvSpPr>
              <p:cNvPr id="15" name="TextBox 14"/>
              <p:cNvSpPr txBox="1"/>
              <p:nvPr/>
            </p:nvSpPr>
            <p:spPr>
              <a:xfrm>
                <a:off x="1138791" y="2949589"/>
                <a:ext cx="290464"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6</a:t>
                </a:r>
                <a:endParaRPr lang="zh-CN" altLang="en-US" sz="1400" dirty="0">
                  <a:latin typeface="微软雅黑" panose="020B0503020204020204" charset="-122"/>
                  <a:ea typeface="微软雅黑" panose="020B0503020204020204" charset="-122"/>
                </a:endParaRPr>
              </a:p>
            </p:txBody>
          </p:sp>
          <p:sp>
            <p:nvSpPr>
              <p:cNvPr id="16" name="TextBox 15"/>
              <p:cNvSpPr txBox="1"/>
              <p:nvPr/>
            </p:nvSpPr>
            <p:spPr>
              <a:xfrm>
                <a:off x="1138791" y="2694138"/>
                <a:ext cx="290464"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8</a:t>
                </a:r>
                <a:endParaRPr lang="zh-CN" altLang="en-US" sz="1400" dirty="0">
                  <a:latin typeface="微软雅黑" panose="020B0503020204020204" charset="-122"/>
                  <a:ea typeface="微软雅黑" panose="020B0503020204020204" charset="-122"/>
                </a:endParaRPr>
              </a:p>
            </p:txBody>
          </p:sp>
          <p:sp>
            <p:nvSpPr>
              <p:cNvPr id="17" name="TextBox 16"/>
              <p:cNvSpPr txBox="1"/>
              <p:nvPr/>
            </p:nvSpPr>
            <p:spPr>
              <a:xfrm>
                <a:off x="1039405" y="2438687"/>
                <a:ext cx="396262"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10</a:t>
                </a:r>
                <a:endParaRPr lang="zh-CN" altLang="en-US" sz="1400" dirty="0">
                  <a:latin typeface="微软雅黑" panose="020B0503020204020204" charset="-122"/>
                  <a:ea typeface="微软雅黑" panose="020B0503020204020204" charset="-122"/>
                </a:endParaRPr>
              </a:p>
            </p:txBody>
          </p:sp>
        </p:grpSp>
        <p:sp>
          <p:nvSpPr>
            <p:cNvPr id="5" name="TextBox 4"/>
            <p:cNvSpPr txBox="1"/>
            <p:nvPr/>
          </p:nvSpPr>
          <p:spPr>
            <a:xfrm>
              <a:off x="1409024" y="4248692"/>
              <a:ext cx="607859"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2010</a:t>
              </a:r>
              <a:endParaRPr lang="zh-CN" altLang="en-US" sz="1400" dirty="0">
                <a:latin typeface="微软雅黑" panose="020B0503020204020204" charset="-122"/>
                <a:ea typeface="微软雅黑" panose="020B0503020204020204" charset="-122"/>
              </a:endParaRPr>
            </a:p>
          </p:txBody>
        </p:sp>
        <p:sp>
          <p:nvSpPr>
            <p:cNvPr id="6" name="TextBox 5"/>
            <p:cNvSpPr txBox="1"/>
            <p:nvPr/>
          </p:nvSpPr>
          <p:spPr>
            <a:xfrm>
              <a:off x="2911253" y="4248692"/>
              <a:ext cx="607859"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2011</a:t>
              </a:r>
              <a:endParaRPr lang="zh-CN" altLang="en-US" sz="1400" dirty="0">
                <a:latin typeface="微软雅黑" panose="020B0503020204020204" charset="-122"/>
                <a:ea typeface="微软雅黑" panose="020B0503020204020204" charset="-122"/>
              </a:endParaRPr>
            </a:p>
          </p:txBody>
        </p:sp>
        <p:sp>
          <p:nvSpPr>
            <p:cNvPr id="7" name="TextBox 6"/>
            <p:cNvSpPr txBox="1"/>
            <p:nvPr/>
          </p:nvSpPr>
          <p:spPr>
            <a:xfrm>
              <a:off x="4413481" y="4248692"/>
              <a:ext cx="607859"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2012</a:t>
              </a:r>
              <a:endParaRPr lang="zh-CN" altLang="en-US" sz="1400" dirty="0">
                <a:latin typeface="微软雅黑" panose="020B0503020204020204" charset="-122"/>
                <a:ea typeface="微软雅黑" panose="020B0503020204020204" charset="-122"/>
              </a:endParaRPr>
            </a:p>
          </p:txBody>
        </p:sp>
        <p:sp>
          <p:nvSpPr>
            <p:cNvPr id="8" name="TextBox 7"/>
            <p:cNvSpPr txBox="1"/>
            <p:nvPr/>
          </p:nvSpPr>
          <p:spPr>
            <a:xfrm>
              <a:off x="5915710" y="4248692"/>
              <a:ext cx="607859"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2013</a:t>
              </a:r>
              <a:endParaRPr lang="zh-CN" altLang="en-US" sz="1400" dirty="0">
                <a:latin typeface="微软雅黑" panose="020B0503020204020204" charset="-122"/>
                <a:ea typeface="微软雅黑" panose="020B0503020204020204" charset="-122"/>
              </a:endParaRPr>
            </a:p>
          </p:txBody>
        </p:sp>
        <p:sp>
          <p:nvSpPr>
            <p:cNvPr id="9" name="TextBox 8"/>
            <p:cNvSpPr txBox="1"/>
            <p:nvPr/>
          </p:nvSpPr>
          <p:spPr>
            <a:xfrm>
              <a:off x="7417938" y="4248692"/>
              <a:ext cx="607859" cy="307777"/>
            </a:xfrm>
            <a:prstGeom prst="rect">
              <a:avLst/>
            </a:prstGeom>
            <a:noFill/>
          </p:spPr>
          <p:txBody>
            <a:bodyPr wrap="none" rtlCol="0">
              <a:spAutoFit/>
            </a:bodyPr>
            <a:lstStyle/>
            <a:p>
              <a:r>
                <a:rPr lang="en-US" altLang="zh-CN" sz="1400" dirty="0">
                  <a:latin typeface="微软雅黑" panose="020B0503020204020204" charset="-122"/>
                  <a:ea typeface="微软雅黑" panose="020B0503020204020204" charset="-122"/>
                </a:rPr>
                <a:t>2015</a:t>
              </a:r>
              <a:endParaRPr lang="zh-CN" altLang="en-US" sz="1400" dirty="0">
                <a:latin typeface="微软雅黑" panose="020B0503020204020204" charset="-122"/>
                <a:ea typeface="微软雅黑" panose="020B0503020204020204" charset="-122"/>
              </a:endParaRPr>
            </a:p>
          </p:txBody>
        </p:sp>
      </p:grpSp>
      <p:grpSp>
        <p:nvGrpSpPr>
          <p:cNvPr id="24" name="组合 23"/>
          <p:cNvGrpSpPr/>
          <p:nvPr/>
        </p:nvGrpSpPr>
        <p:grpSpPr>
          <a:xfrm>
            <a:off x="1353388" y="1239330"/>
            <a:ext cx="1542588" cy="307777"/>
            <a:chOff x="1353388" y="1296413"/>
            <a:chExt cx="1542588" cy="307777"/>
          </a:xfrm>
        </p:grpSpPr>
        <p:sp>
          <p:nvSpPr>
            <p:cNvPr id="25" name="矩形 24"/>
            <p:cNvSpPr/>
            <p:nvPr/>
          </p:nvSpPr>
          <p:spPr>
            <a:xfrm>
              <a:off x="1353388" y="1385590"/>
              <a:ext cx="144016"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6" name="TextBox 25"/>
            <p:cNvSpPr txBox="1"/>
            <p:nvPr/>
          </p:nvSpPr>
          <p:spPr>
            <a:xfrm>
              <a:off x="1634092" y="1296413"/>
              <a:ext cx="1261884" cy="307777"/>
            </a:xfrm>
            <a:prstGeom prst="rect">
              <a:avLst/>
            </a:prstGeom>
            <a:noFill/>
          </p:spPr>
          <p:txBody>
            <a:bodyPr wrap="none" rtlCol="0">
              <a:spAutoFit/>
            </a:bodyPr>
            <a:lstStyle/>
            <a:p>
              <a:r>
                <a:rPr lang="zh-CN" altLang="en-US" sz="1400" dirty="0">
                  <a:latin typeface="微软雅黑" panose="020B0503020204020204" charset="-122"/>
                  <a:ea typeface="微软雅黑" panose="020B0503020204020204" charset="-122"/>
                </a:rPr>
                <a:t>点击添加标题</a:t>
              </a:r>
            </a:p>
          </p:txBody>
        </p:sp>
      </p:grpSp>
      <p:grpSp>
        <p:nvGrpSpPr>
          <p:cNvPr id="27" name="组合 26"/>
          <p:cNvGrpSpPr/>
          <p:nvPr/>
        </p:nvGrpSpPr>
        <p:grpSpPr>
          <a:xfrm>
            <a:off x="3598209" y="1239330"/>
            <a:ext cx="1542588" cy="307777"/>
            <a:chOff x="1353388" y="1701361"/>
            <a:chExt cx="1542588" cy="307777"/>
          </a:xfrm>
        </p:grpSpPr>
        <p:sp>
          <p:nvSpPr>
            <p:cNvPr id="28" name="矩形 27"/>
            <p:cNvSpPr/>
            <p:nvPr/>
          </p:nvSpPr>
          <p:spPr>
            <a:xfrm>
              <a:off x="1353388" y="1792716"/>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9" name="TextBox 28"/>
            <p:cNvSpPr txBox="1"/>
            <p:nvPr/>
          </p:nvSpPr>
          <p:spPr>
            <a:xfrm>
              <a:off x="1634092" y="1701361"/>
              <a:ext cx="1261884" cy="307777"/>
            </a:xfrm>
            <a:prstGeom prst="rect">
              <a:avLst/>
            </a:prstGeom>
            <a:noFill/>
          </p:spPr>
          <p:txBody>
            <a:bodyPr wrap="none" rtlCol="0">
              <a:spAutoFit/>
            </a:bodyPr>
            <a:lstStyle/>
            <a:p>
              <a:r>
                <a:rPr lang="zh-CN" altLang="en-US" sz="1400" dirty="0">
                  <a:latin typeface="微软雅黑" panose="020B0503020204020204" charset="-122"/>
                  <a:ea typeface="微软雅黑" panose="020B0503020204020204" charset="-122"/>
                </a:rPr>
                <a:t>点击添加标题</a:t>
              </a:r>
            </a:p>
          </p:txBody>
        </p:sp>
      </p:grpSp>
      <p:grpSp>
        <p:nvGrpSpPr>
          <p:cNvPr id="30" name="组合 29"/>
          <p:cNvGrpSpPr/>
          <p:nvPr/>
        </p:nvGrpSpPr>
        <p:grpSpPr>
          <a:xfrm>
            <a:off x="5843027" y="1239330"/>
            <a:ext cx="1542588" cy="307777"/>
            <a:chOff x="1353388" y="2093247"/>
            <a:chExt cx="1542588" cy="307777"/>
          </a:xfrm>
        </p:grpSpPr>
        <p:sp>
          <p:nvSpPr>
            <p:cNvPr id="31" name="矩形 30"/>
            <p:cNvSpPr/>
            <p:nvPr/>
          </p:nvSpPr>
          <p:spPr>
            <a:xfrm>
              <a:off x="1353388" y="2199842"/>
              <a:ext cx="14401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2" name="TextBox 31"/>
            <p:cNvSpPr txBox="1"/>
            <p:nvPr/>
          </p:nvSpPr>
          <p:spPr>
            <a:xfrm>
              <a:off x="1634092" y="2093247"/>
              <a:ext cx="1261884" cy="307777"/>
            </a:xfrm>
            <a:prstGeom prst="rect">
              <a:avLst/>
            </a:prstGeom>
            <a:noFill/>
          </p:spPr>
          <p:txBody>
            <a:bodyPr wrap="none" rtlCol="0">
              <a:spAutoFit/>
            </a:bodyPr>
            <a:lstStyle/>
            <a:p>
              <a:r>
                <a:rPr lang="zh-CN" altLang="en-US" sz="1400" dirty="0">
                  <a:latin typeface="微软雅黑" panose="020B0503020204020204" charset="-122"/>
                  <a:ea typeface="微软雅黑" panose="020B0503020204020204" charset="-122"/>
                </a:rPr>
                <a:t>点击添加标题</a:t>
              </a:r>
            </a:p>
          </p:txBody>
        </p:sp>
      </p:grpSp>
      <p:grpSp>
        <p:nvGrpSpPr>
          <p:cNvPr id="33" name="组合 32"/>
          <p:cNvGrpSpPr/>
          <p:nvPr/>
        </p:nvGrpSpPr>
        <p:grpSpPr>
          <a:xfrm>
            <a:off x="1648707" y="1620316"/>
            <a:ext cx="1221809" cy="527520"/>
            <a:chOff x="1636180" y="1682946"/>
            <a:chExt cx="1221810" cy="527520"/>
          </a:xfrm>
        </p:grpSpPr>
        <p:sp>
          <p:nvSpPr>
            <p:cNvPr id="34" name="TextBox 33"/>
            <p:cNvSpPr txBox="1"/>
            <p:nvPr/>
          </p:nvSpPr>
          <p:spPr>
            <a:xfrm>
              <a:off x="1636180" y="1682946"/>
              <a:ext cx="122181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cs typeface="Arial" panose="020B0604020202020204" pitchFamily="34" charset="0"/>
                </a:rPr>
                <a:t>&gt;</a:t>
              </a:r>
              <a:r>
                <a:rPr lang="zh-CN" altLang="en-US" sz="1200" dirty="0">
                  <a:latin typeface="微软雅黑" panose="020B0503020204020204" charset="-122"/>
                  <a:ea typeface="微软雅黑" panose="020B0503020204020204" charset="-122"/>
                  <a:cs typeface="Arial" panose="020B0604020202020204" pitchFamily="34" charset="0"/>
                </a:rPr>
                <a:t>添加文字内容</a:t>
              </a:r>
            </a:p>
          </p:txBody>
        </p:sp>
        <p:sp>
          <p:nvSpPr>
            <p:cNvPr id="35" name="TextBox 34"/>
            <p:cNvSpPr txBox="1"/>
            <p:nvPr/>
          </p:nvSpPr>
          <p:spPr>
            <a:xfrm>
              <a:off x="1636180" y="1933467"/>
              <a:ext cx="122181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cs typeface="Arial" panose="020B0604020202020204" pitchFamily="34" charset="0"/>
                </a:rPr>
                <a:t>&gt;</a:t>
              </a:r>
              <a:r>
                <a:rPr lang="zh-CN" altLang="en-US" sz="1200" dirty="0">
                  <a:latin typeface="微软雅黑" panose="020B0503020204020204" charset="-122"/>
                  <a:ea typeface="微软雅黑" panose="020B0503020204020204" charset="-122"/>
                  <a:cs typeface="Arial" panose="020B0604020202020204" pitchFamily="34" charset="0"/>
                </a:rPr>
                <a:t>添加文字内容</a:t>
              </a:r>
            </a:p>
          </p:txBody>
        </p:sp>
      </p:grpSp>
      <p:grpSp>
        <p:nvGrpSpPr>
          <p:cNvPr id="36" name="组合 35"/>
          <p:cNvGrpSpPr/>
          <p:nvPr/>
        </p:nvGrpSpPr>
        <p:grpSpPr>
          <a:xfrm>
            <a:off x="3903391" y="1620316"/>
            <a:ext cx="1221809" cy="527520"/>
            <a:chOff x="1636180" y="1682946"/>
            <a:chExt cx="1221810" cy="527520"/>
          </a:xfrm>
        </p:grpSpPr>
        <p:sp>
          <p:nvSpPr>
            <p:cNvPr id="37" name="TextBox 36"/>
            <p:cNvSpPr txBox="1"/>
            <p:nvPr/>
          </p:nvSpPr>
          <p:spPr>
            <a:xfrm>
              <a:off x="1636180" y="1682946"/>
              <a:ext cx="122181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cs typeface="Arial" panose="020B0604020202020204" pitchFamily="34" charset="0"/>
                </a:rPr>
                <a:t>&gt;</a:t>
              </a:r>
              <a:r>
                <a:rPr lang="zh-CN" altLang="en-US" sz="1200" dirty="0">
                  <a:latin typeface="微软雅黑" panose="020B0503020204020204" charset="-122"/>
                  <a:ea typeface="微软雅黑" panose="020B0503020204020204" charset="-122"/>
                  <a:cs typeface="Arial" panose="020B0604020202020204" pitchFamily="34" charset="0"/>
                </a:rPr>
                <a:t>添加文字内容</a:t>
              </a:r>
            </a:p>
          </p:txBody>
        </p:sp>
        <p:sp>
          <p:nvSpPr>
            <p:cNvPr id="38" name="TextBox 37"/>
            <p:cNvSpPr txBox="1"/>
            <p:nvPr/>
          </p:nvSpPr>
          <p:spPr>
            <a:xfrm>
              <a:off x="1636180" y="1933467"/>
              <a:ext cx="122181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cs typeface="Arial" panose="020B0604020202020204" pitchFamily="34" charset="0"/>
                </a:rPr>
                <a:t>&gt;</a:t>
              </a:r>
              <a:r>
                <a:rPr lang="zh-CN" altLang="en-US" sz="1200" dirty="0">
                  <a:latin typeface="微软雅黑" panose="020B0503020204020204" charset="-122"/>
                  <a:ea typeface="微软雅黑" panose="020B0503020204020204" charset="-122"/>
                  <a:cs typeface="Arial" panose="020B0604020202020204" pitchFamily="34" charset="0"/>
                </a:rPr>
                <a:t>添加文字内容</a:t>
              </a:r>
            </a:p>
          </p:txBody>
        </p:sp>
      </p:grpSp>
      <p:grpSp>
        <p:nvGrpSpPr>
          <p:cNvPr id="39" name="组合 38"/>
          <p:cNvGrpSpPr/>
          <p:nvPr/>
        </p:nvGrpSpPr>
        <p:grpSpPr>
          <a:xfrm>
            <a:off x="6133023" y="1620316"/>
            <a:ext cx="1221809" cy="527520"/>
            <a:chOff x="1636180" y="1682946"/>
            <a:chExt cx="1221810" cy="527520"/>
          </a:xfrm>
        </p:grpSpPr>
        <p:sp>
          <p:nvSpPr>
            <p:cNvPr id="40" name="TextBox 39"/>
            <p:cNvSpPr txBox="1"/>
            <p:nvPr/>
          </p:nvSpPr>
          <p:spPr>
            <a:xfrm>
              <a:off x="1636180" y="1682946"/>
              <a:ext cx="122181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cs typeface="Arial" panose="020B0604020202020204" pitchFamily="34" charset="0"/>
                </a:rPr>
                <a:t>&gt;</a:t>
              </a:r>
              <a:r>
                <a:rPr lang="zh-CN" altLang="en-US" sz="1200" dirty="0">
                  <a:latin typeface="微软雅黑" panose="020B0503020204020204" charset="-122"/>
                  <a:ea typeface="微软雅黑" panose="020B0503020204020204" charset="-122"/>
                  <a:cs typeface="Arial" panose="020B0604020202020204" pitchFamily="34" charset="0"/>
                </a:rPr>
                <a:t>添加文字内容</a:t>
              </a:r>
            </a:p>
          </p:txBody>
        </p:sp>
        <p:sp>
          <p:nvSpPr>
            <p:cNvPr id="41" name="TextBox 40"/>
            <p:cNvSpPr txBox="1"/>
            <p:nvPr/>
          </p:nvSpPr>
          <p:spPr>
            <a:xfrm>
              <a:off x="1636180" y="1933467"/>
              <a:ext cx="1221810" cy="276999"/>
            </a:xfrm>
            <a:prstGeom prst="rect">
              <a:avLst/>
            </a:prstGeom>
            <a:noFill/>
          </p:spPr>
          <p:txBody>
            <a:bodyPr wrap="none" rtlCol="0">
              <a:spAutoFit/>
            </a:bodyPr>
            <a:lstStyle/>
            <a:p>
              <a:r>
                <a:rPr lang="en-US" altLang="zh-CN" sz="1200" dirty="0">
                  <a:latin typeface="微软雅黑" panose="020B0503020204020204" charset="-122"/>
                  <a:ea typeface="微软雅黑" panose="020B0503020204020204" charset="-122"/>
                  <a:cs typeface="Arial" panose="020B0604020202020204" pitchFamily="34" charset="0"/>
                </a:rPr>
                <a:t>&gt;</a:t>
              </a:r>
              <a:r>
                <a:rPr lang="zh-CN" altLang="en-US" sz="1200" dirty="0">
                  <a:latin typeface="微软雅黑" panose="020B0503020204020204" charset="-122"/>
                  <a:ea typeface="微软雅黑" panose="020B0503020204020204" charset="-122"/>
                  <a:cs typeface="Arial" panose="020B0604020202020204" pitchFamily="34" charset="0"/>
                </a:rPr>
                <a:t>添加文字内容</a:t>
              </a:r>
            </a:p>
          </p:txBody>
        </p:sp>
      </p:grpSp>
      <p:sp>
        <p:nvSpPr>
          <p:cNvPr id="42" name="TextBox 41"/>
          <p:cNvSpPr txBox="1"/>
          <p:nvPr/>
        </p:nvSpPr>
        <p:spPr>
          <a:xfrm>
            <a:off x="-41955" y="-2540818"/>
            <a:ext cx="232756" cy="300082"/>
          </a:xfrm>
          <a:prstGeom prst="rect">
            <a:avLst/>
          </a:prstGeom>
          <a:noFill/>
        </p:spPr>
        <p:txBody>
          <a:bodyPr wrap="none" rtlCol="0">
            <a:spAutoFit/>
          </a:bodyPr>
          <a:lstStyle/>
          <a:p>
            <a:r>
              <a:rPr lang="zh-CN" altLang="en-US" dirty="0"/>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500"/>
                                        <p:tgtEl>
                                          <p:spTgt spid="3"/>
                                        </p:tgtEl>
                                      </p:cBhvr>
                                    </p:animEffect>
                                  </p:childTnLst>
                                </p:cTn>
                              </p:par>
                              <p:par>
                                <p:cTn id="8" presetID="47" presetClass="entr" presetSubtype="0" fill="hold" nodeType="withEffect">
                                  <p:stCondLst>
                                    <p:cond delay="1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par>
                                <p:cTn id="13" presetID="22" presetClass="entr" presetSubtype="1" fill="hold" nodeType="withEffect">
                                  <p:stCondLst>
                                    <p:cond delay="220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47" presetClass="entr" presetSubtype="0" fill="hold" nodeType="withEffect">
                                  <p:stCondLst>
                                    <p:cond delay="17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750"/>
                                        <p:tgtEl>
                                          <p:spTgt spid="27"/>
                                        </p:tgtEl>
                                      </p:cBhvr>
                                    </p:animEffect>
                                    <p:anim calcmode="lin" valueType="num">
                                      <p:cBhvr>
                                        <p:cTn id="19" dur="750" fill="hold"/>
                                        <p:tgtEl>
                                          <p:spTgt spid="27"/>
                                        </p:tgtEl>
                                        <p:attrNameLst>
                                          <p:attrName>ppt_x</p:attrName>
                                        </p:attrNameLst>
                                      </p:cBhvr>
                                      <p:tavLst>
                                        <p:tav tm="0">
                                          <p:val>
                                            <p:strVal val="#ppt_x"/>
                                          </p:val>
                                        </p:tav>
                                        <p:tav tm="100000">
                                          <p:val>
                                            <p:strVal val="#ppt_x"/>
                                          </p:val>
                                        </p:tav>
                                      </p:tavLst>
                                    </p:anim>
                                    <p:anim calcmode="lin" valueType="num">
                                      <p:cBhvr>
                                        <p:cTn id="20" dur="750" fill="hold"/>
                                        <p:tgtEl>
                                          <p:spTgt spid="27"/>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240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47" presetClass="entr" presetSubtype="0" fill="hold" nodeType="withEffect">
                                  <p:stCondLst>
                                    <p:cond delay="20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50"/>
                                        <p:tgtEl>
                                          <p:spTgt spid="30"/>
                                        </p:tgtEl>
                                      </p:cBhvr>
                                    </p:animEffect>
                                    <p:anim calcmode="lin" valueType="num">
                                      <p:cBhvr>
                                        <p:cTn id="27" dur="750" fill="hold"/>
                                        <p:tgtEl>
                                          <p:spTgt spid="30"/>
                                        </p:tgtEl>
                                        <p:attrNameLst>
                                          <p:attrName>ppt_x</p:attrName>
                                        </p:attrNameLst>
                                      </p:cBhvr>
                                      <p:tavLst>
                                        <p:tav tm="0">
                                          <p:val>
                                            <p:strVal val="#ppt_x"/>
                                          </p:val>
                                        </p:tav>
                                        <p:tav tm="100000">
                                          <p:val>
                                            <p:strVal val="#ppt_x"/>
                                          </p:val>
                                        </p:tav>
                                      </p:tavLst>
                                    </p:anim>
                                    <p:anim calcmode="lin" valueType="num">
                                      <p:cBhvr>
                                        <p:cTn id="28" dur="750" fill="hold"/>
                                        <p:tgtEl>
                                          <p:spTgt spid="30"/>
                                        </p:tgtEl>
                                        <p:attrNameLst>
                                          <p:attrName>ppt_y</p:attrName>
                                        </p:attrNameLst>
                                      </p:cBhvr>
                                      <p:tavLst>
                                        <p:tav tm="0">
                                          <p:val>
                                            <p:strVal val="#ppt_y-.1"/>
                                          </p:val>
                                        </p:tav>
                                        <p:tav tm="100000">
                                          <p:val>
                                            <p:strVal val="#ppt_y"/>
                                          </p:val>
                                        </p:tav>
                                      </p:tavLst>
                                    </p:anim>
                                  </p:childTnLst>
                                </p:cTn>
                              </p:par>
                              <p:par>
                                <p:cTn id="29" presetID="22" presetClass="entr" presetSubtype="1" fill="hold" nodeType="withEffect">
                                  <p:stCondLst>
                                    <p:cond delay="270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45%</a:t>
              </a:r>
              <a:endParaRPr lang="zh-CN" altLang="en-US" sz="2100" b="1" dirty="0">
                <a:solidFill>
                  <a:schemeClr val="tx1">
                    <a:lumMod val="65000"/>
                    <a:lumOff val="35000"/>
                  </a:schemeClr>
                </a:solidFill>
                <a:latin typeface="+mj-ea"/>
                <a:ea typeface="+mj-ea"/>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mj-ea"/>
                  <a:ea typeface="+mj-ea"/>
                </a:rPr>
                <a:t>68%</a:t>
              </a:r>
              <a:endParaRPr lang="zh-CN" altLang="en-US" sz="2000" b="1" dirty="0">
                <a:solidFill>
                  <a:schemeClr val="tx1">
                    <a:lumMod val="65000"/>
                    <a:lumOff val="35000"/>
                  </a:schemeClr>
                </a:solidFill>
                <a:latin typeface="+mj-ea"/>
                <a:ea typeface="+mj-ea"/>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79%</a:t>
              </a:r>
              <a:endParaRPr lang="zh-CN" altLang="en-US" sz="2100" b="1" dirty="0">
                <a:solidFill>
                  <a:schemeClr val="tx1">
                    <a:lumMod val="65000"/>
                    <a:lumOff val="35000"/>
                  </a:schemeClr>
                </a:solidFill>
                <a:latin typeface="+mj-ea"/>
                <a:ea typeface="+mj-ea"/>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92%</a:t>
              </a:r>
              <a:endParaRPr lang="zh-CN" altLang="en-US" sz="2100" b="1" dirty="0">
                <a:solidFill>
                  <a:schemeClr val="tx1">
                    <a:lumMod val="65000"/>
                    <a:lumOff val="35000"/>
                  </a:schemeClr>
                </a:solidFill>
                <a:latin typeface="+mj-ea"/>
                <a:ea typeface="+mj-ea"/>
              </a:endParaRPr>
            </a:p>
          </p:txBody>
        </p:sp>
      </p:grpSp>
      <p:sp>
        <p:nvSpPr>
          <p:cNvPr id="24" name="Freeform 8"/>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5" name="Freeform 7"/>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6" name="Freeform 6"/>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7" name="Freeform 5"/>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j-ea"/>
                  <a:ea typeface="+mj-ea"/>
                </a:rPr>
                <a:t>添加标题</a:t>
              </a: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j-ea"/>
                  <a:ea typeface="+mj-ea"/>
                </a:rPr>
                <a:t>添加标题</a:t>
              </a: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j-ea"/>
                  <a:ea typeface="+mj-ea"/>
                </a:rPr>
                <a:t>添加标题</a:t>
              </a: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j-ea"/>
                  <a:ea typeface="+mj-ea"/>
                </a:rPr>
                <a:t>添加标题</a:t>
              </a: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268" y="1100641"/>
            <a:ext cx="2622561" cy="156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267" y="2779138"/>
            <a:ext cx="2622561" cy="175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11"/>
          <p:cNvSpPr>
            <a:spLocks noChangeArrowheads="1"/>
          </p:cNvSpPr>
          <p:nvPr/>
        </p:nvSpPr>
        <p:spPr bwMode="auto">
          <a:xfrm>
            <a:off x="3827606" y="1059582"/>
            <a:ext cx="5064874" cy="139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nvGrpSpPr>
          <p:cNvPr id="54" name="Group 14"/>
          <p:cNvGrpSpPr/>
          <p:nvPr/>
        </p:nvGrpSpPr>
        <p:grpSpPr bwMode="auto">
          <a:xfrm>
            <a:off x="4330236" y="2612905"/>
            <a:ext cx="4014824" cy="1667141"/>
            <a:chOff x="0" y="0"/>
            <a:chExt cx="6192688" cy="2571234"/>
          </a:xfrm>
          <a:solidFill>
            <a:schemeClr val="accent1"/>
          </a:solidFill>
        </p:grpSpPr>
        <p:sp>
          <p:nvSpPr>
            <p:cNvPr id="55"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6"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7"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8"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9"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0" name="Rectangle 18"/>
            <p:cNvSpPr>
              <a:spLocks noChangeArrowheads="1"/>
            </p:cNvSpPr>
            <p:nvPr/>
          </p:nvSpPr>
          <p:spPr bwMode="auto">
            <a:xfrm>
              <a:off x="1685898" y="353093"/>
              <a:ext cx="174785" cy="221814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1" name="Rectangle 19"/>
            <p:cNvSpPr>
              <a:spLocks noChangeArrowheads="1"/>
            </p:cNvSpPr>
            <p:nvPr/>
          </p:nvSpPr>
          <p:spPr bwMode="auto">
            <a:xfrm>
              <a:off x="1927057" y="848024"/>
              <a:ext cx="174785" cy="172320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2" name="Rectangle 20"/>
            <p:cNvSpPr>
              <a:spLocks noChangeArrowheads="1"/>
            </p:cNvSpPr>
            <p:nvPr/>
          </p:nvSpPr>
          <p:spPr bwMode="auto">
            <a:xfrm>
              <a:off x="2168215" y="1342956"/>
              <a:ext cx="172572" cy="1228277"/>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3" name="Rectangle 21"/>
            <p:cNvSpPr>
              <a:spLocks noChangeArrowheads="1"/>
            </p:cNvSpPr>
            <p:nvPr/>
          </p:nvSpPr>
          <p:spPr bwMode="auto">
            <a:xfrm>
              <a:off x="2409374" y="733345"/>
              <a:ext cx="172572" cy="1837888"/>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4" name="Rectangle 22"/>
            <p:cNvSpPr>
              <a:spLocks noChangeArrowheads="1"/>
            </p:cNvSpPr>
            <p:nvPr/>
          </p:nvSpPr>
          <p:spPr bwMode="auto">
            <a:xfrm>
              <a:off x="2650532" y="1010990"/>
              <a:ext cx="172572" cy="1560244"/>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5"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6"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7"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8"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9"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0" name="Rectangle 28"/>
            <p:cNvSpPr>
              <a:spLocks noChangeArrowheads="1"/>
            </p:cNvSpPr>
            <p:nvPr/>
          </p:nvSpPr>
          <p:spPr bwMode="auto">
            <a:xfrm>
              <a:off x="5055481" y="754469"/>
              <a:ext cx="172572" cy="1816762"/>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1" name="Rectangle 29"/>
            <p:cNvSpPr>
              <a:spLocks noChangeArrowheads="1"/>
            </p:cNvSpPr>
            <p:nvPr/>
          </p:nvSpPr>
          <p:spPr bwMode="auto">
            <a:xfrm>
              <a:off x="5296639" y="1623618"/>
              <a:ext cx="172572" cy="947613"/>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2" name="Rectangle 30"/>
            <p:cNvSpPr>
              <a:spLocks noChangeArrowheads="1"/>
            </p:cNvSpPr>
            <p:nvPr/>
          </p:nvSpPr>
          <p:spPr bwMode="auto">
            <a:xfrm>
              <a:off x="5537799" y="1816762"/>
              <a:ext cx="172572" cy="75446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3" name="Rectangle 31"/>
            <p:cNvSpPr>
              <a:spLocks noChangeArrowheads="1"/>
            </p:cNvSpPr>
            <p:nvPr/>
          </p:nvSpPr>
          <p:spPr bwMode="auto">
            <a:xfrm>
              <a:off x="5778956" y="1364081"/>
              <a:ext cx="172572" cy="120715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4" name="Rectangle 32"/>
            <p:cNvSpPr>
              <a:spLocks noChangeArrowheads="1"/>
            </p:cNvSpPr>
            <p:nvPr/>
          </p:nvSpPr>
          <p:spPr bwMode="auto">
            <a:xfrm>
              <a:off x="6020116" y="0"/>
              <a:ext cx="172572" cy="257123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sp>
        <p:nvSpPr>
          <p:cNvPr id="75" name="文本框 37"/>
          <p:cNvSpPr>
            <a:spLocks noChangeArrowheads="1"/>
          </p:cNvSpPr>
          <p:nvPr/>
        </p:nvSpPr>
        <p:spPr bwMode="auto">
          <a:xfrm>
            <a:off x="4249975" y="4352205"/>
            <a:ext cx="1093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6" name="文本框 38"/>
          <p:cNvSpPr>
            <a:spLocks noChangeArrowheads="1"/>
          </p:cNvSpPr>
          <p:nvPr/>
        </p:nvSpPr>
        <p:spPr bwMode="auto">
          <a:xfrm>
            <a:off x="5321176" y="4352205"/>
            <a:ext cx="1093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7" name="文本框 39"/>
          <p:cNvSpPr>
            <a:spLocks noChangeArrowheads="1"/>
          </p:cNvSpPr>
          <p:nvPr/>
        </p:nvSpPr>
        <p:spPr bwMode="auto">
          <a:xfrm>
            <a:off x="6452094"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8" name="文本框 40"/>
          <p:cNvSpPr>
            <a:spLocks noChangeArrowheads="1"/>
          </p:cNvSpPr>
          <p:nvPr/>
        </p:nvSpPr>
        <p:spPr bwMode="auto">
          <a:xfrm>
            <a:off x="7509609"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9" name="TextBox 78"/>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5" grpId="0"/>
      <p:bldP spid="76" grpId="0"/>
      <p:bldP spid="77"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
          <p:cNvSpPr txBox="1">
            <a:spLocks noChangeArrowheads="1"/>
          </p:cNvSpPr>
          <p:nvPr/>
        </p:nvSpPr>
        <p:spPr bwMode="auto">
          <a:xfrm>
            <a:off x="1008856" y="3310025"/>
            <a:ext cx="17049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此处输入您的文本</a:t>
            </a:r>
            <a:endParaRPr lang="en-US" altLang="zh-CN" sz="1200" dirty="0">
              <a:solidFill>
                <a:schemeClr val="bg1">
                  <a:lumMod val="50000"/>
                </a:schemeClr>
              </a:solidFill>
              <a:latin typeface="微软雅黑" panose="020B0503020204020204" charset="-122"/>
              <a:ea typeface="微软雅黑" panose="020B0503020204020204" charset="-122"/>
            </a:endParaRPr>
          </a:p>
          <a:p>
            <a:pPr eaLnBrk="1" hangingPunct="1">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此处输入您的文本</a:t>
            </a:r>
            <a:endParaRPr lang="en-US" altLang="zh-CN" sz="1200" dirty="0">
              <a:solidFill>
                <a:schemeClr val="bg1">
                  <a:lumMod val="50000"/>
                </a:schemeClr>
              </a:solidFill>
              <a:latin typeface="微软雅黑" panose="020B0503020204020204" charset="-122"/>
              <a:ea typeface="微软雅黑" panose="020B0503020204020204" charset="-122"/>
            </a:endParaRPr>
          </a:p>
          <a:p>
            <a:pPr eaLnBrk="1" hangingPunct="1">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此处输入您的文本</a:t>
            </a:r>
          </a:p>
        </p:txBody>
      </p:sp>
      <p:sp>
        <p:nvSpPr>
          <p:cNvPr id="3" name="文本框 25"/>
          <p:cNvSpPr txBox="1">
            <a:spLocks noChangeArrowheads="1"/>
          </p:cNvSpPr>
          <p:nvPr/>
        </p:nvSpPr>
        <p:spPr bwMode="auto">
          <a:xfrm>
            <a:off x="2869406" y="3310025"/>
            <a:ext cx="17049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此处输入您的文本</a:t>
            </a:r>
            <a:endParaRPr lang="en-US" altLang="zh-CN" sz="1200">
              <a:solidFill>
                <a:schemeClr val="bg1">
                  <a:lumMod val="50000"/>
                </a:schemeClr>
              </a:solidFill>
              <a:latin typeface="微软雅黑" panose="020B0503020204020204" charset="-122"/>
              <a:ea typeface="微软雅黑" panose="020B0503020204020204" charset="-122"/>
            </a:endParaRPr>
          </a:p>
          <a:p>
            <a:pPr eaLnBrk="1" hangingPunct="1">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此处输入您的文本</a:t>
            </a:r>
            <a:endParaRPr lang="en-US" altLang="zh-CN" sz="1200">
              <a:solidFill>
                <a:schemeClr val="bg1">
                  <a:lumMod val="50000"/>
                </a:schemeClr>
              </a:solidFill>
              <a:latin typeface="微软雅黑" panose="020B0503020204020204" charset="-122"/>
              <a:ea typeface="微软雅黑" panose="020B0503020204020204" charset="-122"/>
            </a:endParaRPr>
          </a:p>
          <a:p>
            <a:pPr eaLnBrk="1" hangingPunct="1">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此处输入您的文本</a:t>
            </a:r>
          </a:p>
        </p:txBody>
      </p:sp>
      <p:sp>
        <p:nvSpPr>
          <p:cNvPr id="4" name="文本框 28"/>
          <p:cNvSpPr txBox="1">
            <a:spLocks noChangeArrowheads="1"/>
          </p:cNvSpPr>
          <p:nvPr/>
        </p:nvSpPr>
        <p:spPr bwMode="auto">
          <a:xfrm>
            <a:off x="4729956" y="3310025"/>
            <a:ext cx="17049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此处输入您的文本</a:t>
            </a:r>
            <a:endParaRPr lang="en-US" altLang="zh-CN" sz="1200">
              <a:solidFill>
                <a:schemeClr val="bg1">
                  <a:lumMod val="50000"/>
                </a:schemeClr>
              </a:solidFill>
              <a:latin typeface="微软雅黑" panose="020B0503020204020204" charset="-122"/>
              <a:ea typeface="微软雅黑" panose="020B0503020204020204" charset="-122"/>
            </a:endParaRPr>
          </a:p>
          <a:p>
            <a:pPr eaLnBrk="1" hangingPunct="1">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此处输入您的文本此处输入您的文本</a:t>
            </a:r>
          </a:p>
        </p:txBody>
      </p:sp>
      <p:sp>
        <p:nvSpPr>
          <p:cNvPr id="5" name="文本框 31"/>
          <p:cNvSpPr txBox="1">
            <a:spLocks noChangeArrowheads="1"/>
          </p:cNvSpPr>
          <p:nvPr/>
        </p:nvSpPr>
        <p:spPr bwMode="auto">
          <a:xfrm>
            <a:off x="6588919" y="3310025"/>
            <a:ext cx="17049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此处输入您的文本</a:t>
            </a:r>
            <a:endParaRPr lang="en-US" altLang="zh-CN" sz="1200">
              <a:solidFill>
                <a:schemeClr val="bg1">
                  <a:lumMod val="50000"/>
                </a:schemeClr>
              </a:solidFill>
              <a:latin typeface="微软雅黑" panose="020B0503020204020204" charset="-122"/>
              <a:ea typeface="微软雅黑" panose="020B0503020204020204" charset="-122"/>
            </a:endParaRPr>
          </a:p>
          <a:p>
            <a:pPr eaLnBrk="1" hangingPunct="1">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此处输入您的文本此处输入您的文本</a:t>
            </a:r>
          </a:p>
        </p:txBody>
      </p:sp>
      <p:grpSp>
        <p:nvGrpSpPr>
          <p:cNvPr id="6" name="组合 5"/>
          <p:cNvGrpSpPr/>
          <p:nvPr/>
        </p:nvGrpSpPr>
        <p:grpSpPr>
          <a:xfrm>
            <a:off x="1313656" y="1327238"/>
            <a:ext cx="1095375" cy="1646803"/>
            <a:chOff x="1313656" y="1327238"/>
            <a:chExt cx="1095375" cy="1646803"/>
          </a:xfrm>
        </p:grpSpPr>
        <p:sp>
          <p:nvSpPr>
            <p:cNvPr id="7" name="圆角矩形 6"/>
            <p:cNvSpPr/>
            <p:nvPr/>
          </p:nvSpPr>
          <p:spPr>
            <a:xfrm rot="2700000">
              <a:off x="1314051" y="1879456"/>
              <a:ext cx="1094584" cy="1094585"/>
            </a:xfrm>
            <a:prstGeom prst="roundRect">
              <a:avLst/>
            </a:prstGeom>
            <a:solidFill>
              <a:srgbClr val="00B0F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8" name="圆角矩形 7"/>
            <p:cNvSpPr/>
            <p:nvPr/>
          </p:nvSpPr>
          <p:spPr>
            <a:xfrm rot="3891413">
              <a:off x="1313656" y="1327238"/>
              <a:ext cx="1095375" cy="1095375"/>
            </a:xfrm>
            <a:prstGeom prst="roundRect">
              <a:avLst/>
            </a:prstGeom>
            <a:solidFill>
              <a:srgbClr val="FFFFFF"/>
            </a:solidFill>
            <a:ln w="12700" cap="flat" cmpd="sng" algn="ctr">
              <a:solidFill>
                <a:srgbClr val="01519A"/>
              </a:solidFill>
              <a:prstDash val="solid"/>
              <a:miter lim="800000"/>
            </a:ln>
            <a:effectLst>
              <a:outerShdw blurRad="127000" dist="76200" dir="10800000" algn="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9" name="KSO_Shape"/>
            <p:cNvSpPr/>
            <p:nvPr/>
          </p:nvSpPr>
          <p:spPr>
            <a:xfrm>
              <a:off x="1604169" y="1625688"/>
              <a:ext cx="504825" cy="468312"/>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B0F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0" name="组合 9"/>
          <p:cNvGrpSpPr/>
          <p:nvPr/>
        </p:nvGrpSpPr>
        <p:grpSpPr>
          <a:xfrm>
            <a:off x="3174206" y="1423350"/>
            <a:ext cx="1095375" cy="1542188"/>
            <a:chOff x="3174206" y="1423350"/>
            <a:chExt cx="1095375" cy="1542188"/>
          </a:xfrm>
        </p:grpSpPr>
        <p:sp>
          <p:nvSpPr>
            <p:cNvPr id="11" name="圆角矩形 10"/>
            <p:cNvSpPr/>
            <p:nvPr/>
          </p:nvSpPr>
          <p:spPr>
            <a:xfrm rot="2700000">
              <a:off x="3174292" y="1423349"/>
              <a:ext cx="1094584" cy="1094585"/>
            </a:xfrm>
            <a:prstGeom prst="roundRect">
              <a:avLst/>
            </a:prstGeom>
            <a:solidFill>
              <a:srgbClr val="00B0F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2" name="圆角矩形 11"/>
            <p:cNvSpPr/>
            <p:nvPr/>
          </p:nvSpPr>
          <p:spPr>
            <a:xfrm rot="1514154">
              <a:off x="3174206" y="1871750"/>
              <a:ext cx="1095375" cy="1093788"/>
            </a:xfrm>
            <a:prstGeom prst="roundRect">
              <a:avLst/>
            </a:prstGeom>
            <a:solidFill>
              <a:srgbClr val="FFFFFF"/>
            </a:solidFill>
            <a:ln w="12700" cap="flat" cmpd="sng" algn="ctr">
              <a:solidFill>
                <a:srgbClr val="0070C0"/>
              </a:solid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3" name="AutoShape 31"/>
            <p:cNvSpPr>
              <a:spLocks noChangeAspect="1" noChangeArrowheads="1" noTextEdit="1"/>
            </p:cNvSpPr>
            <p:nvPr/>
          </p:nvSpPr>
          <p:spPr bwMode="auto">
            <a:xfrm>
              <a:off x="3437731" y="2157500"/>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 name="KSO_Shape"/>
            <p:cNvSpPr/>
            <p:nvPr/>
          </p:nvSpPr>
          <p:spPr>
            <a:xfrm>
              <a:off x="3513931" y="2259100"/>
              <a:ext cx="414338" cy="319088"/>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00B0F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5" name="组合 14"/>
          <p:cNvGrpSpPr/>
          <p:nvPr/>
        </p:nvGrpSpPr>
        <p:grpSpPr>
          <a:xfrm>
            <a:off x="5034532" y="1366925"/>
            <a:ext cx="1094585" cy="1625454"/>
            <a:chOff x="5034532" y="1366925"/>
            <a:chExt cx="1094585" cy="1625454"/>
          </a:xfrm>
        </p:grpSpPr>
        <p:sp>
          <p:nvSpPr>
            <p:cNvPr id="16" name="圆角矩形 15"/>
            <p:cNvSpPr/>
            <p:nvPr/>
          </p:nvSpPr>
          <p:spPr>
            <a:xfrm rot="2700000">
              <a:off x="5034533" y="1897794"/>
              <a:ext cx="1094584" cy="1094585"/>
            </a:xfrm>
            <a:prstGeom prst="roundRect">
              <a:avLst/>
            </a:prstGeom>
            <a:solidFill>
              <a:srgbClr val="00B0F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7" name="圆角矩形 16"/>
            <p:cNvSpPr/>
            <p:nvPr/>
          </p:nvSpPr>
          <p:spPr>
            <a:xfrm rot="4881661">
              <a:off x="5033962" y="1367719"/>
              <a:ext cx="1095375" cy="1093788"/>
            </a:xfrm>
            <a:prstGeom prst="roundRect">
              <a:avLst/>
            </a:prstGeom>
            <a:solidFill>
              <a:srgbClr val="FFFFFF"/>
            </a:solidFill>
            <a:ln w="12700" cap="flat" cmpd="sng" algn="ctr">
              <a:solidFill>
                <a:srgbClr val="01458E"/>
              </a:solid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8" name="KSO_Shape"/>
            <p:cNvSpPr/>
            <p:nvPr/>
          </p:nvSpPr>
          <p:spPr>
            <a:xfrm>
              <a:off x="5431631" y="1681250"/>
              <a:ext cx="300038" cy="51276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B0F0"/>
            </a:solidFill>
            <a:ln w="12700" cap="flat" cmpd="sng" algn="ctr">
              <a:noFill/>
              <a:prstDash val="solid"/>
              <a:miter lim="800000"/>
            </a:ln>
            <a:effectLst/>
          </p:spPr>
          <p:txBody>
            <a:bodyPr bIns="324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dirty="0">
                <a:solidFill>
                  <a:srgbClr val="FFFFFF"/>
                </a:solidFill>
                <a:latin typeface="Times New Roman" panose="02020603050405020304"/>
                <a:ea typeface="幼圆" panose="02010509060101010101" charset="-122"/>
              </a:endParaRPr>
            </a:p>
          </p:txBody>
        </p:sp>
      </p:grpSp>
      <p:grpSp>
        <p:nvGrpSpPr>
          <p:cNvPr id="19" name="组合 18"/>
          <p:cNvGrpSpPr/>
          <p:nvPr/>
        </p:nvGrpSpPr>
        <p:grpSpPr>
          <a:xfrm>
            <a:off x="6894773" y="1484550"/>
            <a:ext cx="1094585" cy="1566713"/>
            <a:chOff x="6894773" y="1484550"/>
            <a:chExt cx="1094585" cy="1566713"/>
          </a:xfrm>
        </p:grpSpPr>
        <p:sp>
          <p:nvSpPr>
            <p:cNvPr id="20" name="圆角矩形 19"/>
            <p:cNvSpPr/>
            <p:nvPr/>
          </p:nvSpPr>
          <p:spPr>
            <a:xfrm rot="2700000">
              <a:off x="6894774" y="1484549"/>
              <a:ext cx="1094584" cy="1094585"/>
            </a:xfrm>
            <a:prstGeom prst="roundRect">
              <a:avLst/>
            </a:prstGeom>
            <a:solidFill>
              <a:srgbClr val="00B0F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1" name="圆角矩形 20"/>
            <p:cNvSpPr/>
            <p:nvPr/>
          </p:nvSpPr>
          <p:spPr>
            <a:xfrm rot="278720">
              <a:off x="6895306" y="1957475"/>
              <a:ext cx="1093788" cy="1093788"/>
            </a:xfrm>
            <a:prstGeom prst="roundRect">
              <a:avLst/>
            </a:prstGeom>
            <a:solidFill>
              <a:srgbClr val="FFFFFF"/>
            </a:solidFill>
            <a:ln w="12700" cap="flat" cmpd="sng" algn="ctr">
              <a:solidFill>
                <a:srgbClr val="0070C0"/>
              </a:solid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2" name="KSO_Shape"/>
            <p:cNvSpPr/>
            <p:nvPr/>
          </p:nvSpPr>
          <p:spPr bwMode="auto">
            <a:xfrm>
              <a:off x="7262019" y="2260688"/>
              <a:ext cx="358775" cy="487362"/>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mn-ea"/>
              </a:endParaRPr>
            </a:p>
          </p:txBody>
        </p:sp>
      </p:grpSp>
      <p:sp>
        <p:nvSpPr>
          <p:cNvPr id="23" name="灯片编号占位符 22"/>
          <p:cNvSpPr>
            <a:spLocks noGrp="1"/>
          </p:cNvSpPr>
          <p:nvPr>
            <p:ph type="sldNum" sz="quarter" idx="4294967295"/>
          </p:nvPr>
        </p:nvSpPr>
        <p:spPr/>
        <p:txBody>
          <a:bodyPr/>
          <a:lstStyle/>
          <a:p>
            <a:fld id="{E050F338-EFDA-4F8E-882C-DA95E7E9D7D9}" type="slidenum">
              <a:rPr lang="zh-CN" altLang="en-US" smtClean="0"/>
              <a:t>13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39606" y="1367050"/>
            <a:ext cx="2881617" cy="1728971"/>
            <a:chOff x="3900264" y="2204864"/>
            <a:chExt cx="4572000" cy="2743200"/>
          </a:xfrm>
        </p:grpSpPr>
        <p:graphicFrame>
          <p:nvGraphicFramePr>
            <p:cNvPr id="3" name="图表 2"/>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矩形 3"/>
            <p:cNvSpPr/>
            <p:nvPr/>
          </p:nvSpPr>
          <p:spPr>
            <a:xfrm>
              <a:off x="5567446" y="3069542"/>
              <a:ext cx="1396802" cy="1245218"/>
            </a:xfrm>
            <a:prstGeom prst="rect">
              <a:avLst/>
            </a:prstGeom>
          </p:spPr>
          <p:txBody>
            <a:bodyPr wrap="none">
              <a:spAutoFit/>
            </a:bodyPr>
            <a:lstStyle/>
            <a:p>
              <a:pPr algn="ctr"/>
              <a:r>
                <a:rPr lang="en-US" altLang="zh-CN" sz="4500" b="1" dirty="0">
                  <a:solidFill>
                    <a:schemeClr val="tx1">
                      <a:lumMod val="85000"/>
                      <a:lumOff val="15000"/>
                    </a:schemeClr>
                  </a:solidFill>
                </a:rPr>
                <a:t>90</a:t>
              </a:r>
              <a:r>
                <a:rPr lang="en-US" altLang="zh-CN" sz="1200" b="1" dirty="0">
                  <a:solidFill>
                    <a:schemeClr val="tx1">
                      <a:lumMod val="85000"/>
                      <a:lumOff val="15000"/>
                    </a:schemeClr>
                  </a:solidFill>
                </a:rPr>
                <a:t>%</a:t>
              </a:r>
              <a:endParaRPr lang="zh-CN" altLang="en-US" sz="1800" b="1" dirty="0">
                <a:solidFill>
                  <a:schemeClr val="tx1">
                    <a:lumMod val="85000"/>
                    <a:lumOff val="15000"/>
                  </a:schemeClr>
                </a:solidFill>
              </a:endParaRPr>
            </a:p>
          </p:txBody>
        </p:sp>
      </p:grpSp>
      <p:grpSp>
        <p:nvGrpSpPr>
          <p:cNvPr id="5" name="组合 4"/>
          <p:cNvGrpSpPr/>
          <p:nvPr/>
        </p:nvGrpSpPr>
        <p:grpSpPr>
          <a:xfrm>
            <a:off x="1323900" y="1383742"/>
            <a:ext cx="2155756" cy="1728970"/>
            <a:chOff x="695400" y="2132856"/>
            <a:chExt cx="3420342" cy="2743200"/>
          </a:xfrm>
        </p:grpSpPr>
        <p:graphicFrame>
          <p:nvGraphicFramePr>
            <p:cNvPr id="6" name="图表 5"/>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6"/>
            <p:cNvSpPr/>
            <p:nvPr/>
          </p:nvSpPr>
          <p:spPr>
            <a:xfrm>
              <a:off x="1842583" y="3031443"/>
              <a:ext cx="1396801" cy="1245219"/>
            </a:xfrm>
            <a:prstGeom prst="rect">
              <a:avLst/>
            </a:prstGeom>
          </p:spPr>
          <p:txBody>
            <a:bodyPr wrap="none">
              <a:spAutoFit/>
            </a:bodyPr>
            <a:lstStyle/>
            <a:p>
              <a:pPr algn="ctr"/>
              <a:r>
                <a:rPr lang="en-US" altLang="zh-CN" sz="4500" b="1" dirty="0">
                  <a:solidFill>
                    <a:schemeClr val="tx1">
                      <a:lumMod val="85000"/>
                      <a:lumOff val="15000"/>
                    </a:schemeClr>
                  </a:solidFill>
                </a:rPr>
                <a:t>50</a:t>
              </a:r>
              <a:r>
                <a:rPr lang="en-US" altLang="zh-CN" sz="1200" b="1" dirty="0">
                  <a:solidFill>
                    <a:schemeClr val="tx1">
                      <a:lumMod val="85000"/>
                      <a:lumOff val="15000"/>
                    </a:schemeClr>
                  </a:solidFill>
                </a:rPr>
                <a:t>%</a:t>
              </a:r>
              <a:endParaRPr lang="zh-CN" altLang="en-US" sz="1800" b="1" dirty="0">
                <a:solidFill>
                  <a:schemeClr val="tx1">
                    <a:lumMod val="85000"/>
                    <a:lumOff val="15000"/>
                  </a:schemeClr>
                </a:solidFill>
              </a:endParaRPr>
            </a:p>
          </p:txBody>
        </p:sp>
      </p:grpSp>
      <p:grpSp>
        <p:nvGrpSpPr>
          <p:cNvPr id="8" name="组合 7"/>
          <p:cNvGrpSpPr/>
          <p:nvPr/>
        </p:nvGrpSpPr>
        <p:grpSpPr>
          <a:xfrm>
            <a:off x="5018456" y="1365243"/>
            <a:ext cx="2881617" cy="1728971"/>
            <a:chOff x="7392144" y="2190750"/>
            <a:chExt cx="4572000" cy="2743200"/>
          </a:xfrm>
        </p:grpSpPr>
        <p:graphicFrame>
          <p:nvGraphicFramePr>
            <p:cNvPr id="9" name="图表 8"/>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矩形 9"/>
            <p:cNvSpPr/>
            <p:nvPr/>
          </p:nvSpPr>
          <p:spPr>
            <a:xfrm>
              <a:off x="9105650" y="2992915"/>
              <a:ext cx="1396802" cy="1245218"/>
            </a:xfrm>
            <a:prstGeom prst="rect">
              <a:avLst/>
            </a:prstGeom>
          </p:spPr>
          <p:txBody>
            <a:bodyPr wrap="none">
              <a:spAutoFit/>
            </a:bodyPr>
            <a:lstStyle/>
            <a:p>
              <a:pPr algn="ctr"/>
              <a:r>
                <a:rPr lang="en-US" altLang="zh-CN" sz="4500" b="1" dirty="0">
                  <a:solidFill>
                    <a:schemeClr val="tx1">
                      <a:lumMod val="85000"/>
                      <a:lumOff val="15000"/>
                    </a:schemeClr>
                  </a:solidFill>
                </a:rPr>
                <a:t>23</a:t>
              </a:r>
              <a:r>
                <a:rPr lang="en-US" altLang="zh-CN" sz="1200" b="1" dirty="0">
                  <a:solidFill>
                    <a:schemeClr val="tx1">
                      <a:lumMod val="85000"/>
                      <a:lumOff val="15000"/>
                    </a:schemeClr>
                  </a:solidFill>
                </a:rPr>
                <a:t>%</a:t>
              </a:r>
              <a:endParaRPr lang="zh-CN" altLang="en-US" sz="1800" b="1" dirty="0">
                <a:solidFill>
                  <a:schemeClr val="tx1">
                    <a:lumMod val="85000"/>
                    <a:lumOff val="15000"/>
                  </a:schemeClr>
                </a:solidFill>
              </a:endParaRPr>
            </a:p>
          </p:txBody>
        </p:sp>
      </p:grpSp>
      <p:grpSp>
        <p:nvGrpSpPr>
          <p:cNvPr id="11" name="组合 10"/>
          <p:cNvGrpSpPr/>
          <p:nvPr/>
        </p:nvGrpSpPr>
        <p:grpSpPr>
          <a:xfrm>
            <a:off x="1494651" y="3169104"/>
            <a:ext cx="1936711" cy="914814"/>
            <a:chOff x="1494651" y="3223483"/>
            <a:chExt cx="1936711" cy="914814"/>
          </a:xfrm>
        </p:grpSpPr>
        <p:sp>
          <p:nvSpPr>
            <p:cNvPr id="12"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900" dirty="0">
                  <a:solidFill>
                    <a:schemeClr val="bg1">
                      <a:lumMod val="50000"/>
                    </a:schemeClr>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9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3"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a:solidFill>
                    <a:srgbClr val="01458E"/>
                  </a:solidFill>
                  <a:latin typeface="微软雅黑" panose="020B0503020204020204" charset="-122"/>
                  <a:ea typeface="微软雅黑" panose="020B0503020204020204" charset="-122"/>
                </a:rPr>
                <a:t>销售量全年提高</a:t>
              </a:r>
              <a:r>
                <a:rPr lang="en-US" altLang="zh-CN" sz="1400" b="1" dirty="0">
                  <a:solidFill>
                    <a:srgbClr val="01458E"/>
                  </a:solidFill>
                  <a:latin typeface="微软雅黑" panose="020B0503020204020204" charset="-122"/>
                  <a:ea typeface="微软雅黑" panose="020B0503020204020204" charset="-122"/>
                </a:rPr>
                <a:t>50%</a:t>
              </a:r>
              <a:endParaRPr lang="zh-CN" altLang="en-US" sz="1400" b="1" dirty="0">
                <a:solidFill>
                  <a:srgbClr val="01458E"/>
                </a:solidFill>
                <a:latin typeface="微软雅黑" panose="020B0503020204020204" charset="-122"/>
                <a:ea typeface="微软雅黑" panose="020B0503020204020204" charset="-122"/>
              </a:endParaRPr>
            </a:p>
          </p:txBody>
        </p:sp>
      </p:grpSp>
      <p:grpSp>
        <p:nvGrpSpPr>
          <p:cNvPr id="14" name="组合 13"/>
          <p:cNvGrpSpPr/>
          <p:nvPr/>
        </p:nvGrpSpPr>
        <p:grpSpPr>
          <a:xfrm>
            <a:off x="3688474" y="3169104"/>
            <a:ext cx="1936711" cy="914814"/>
            <a:chOff x="3688474" y="3223483"/>
            <a:chExt cx="1936711" cy="914814"/>
          </a:xfrm>
        </p:grpSpPr>
        <p:sp>
          <p:nvSpPr>
            <p:cNvPr id="15"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900" dirty="0">
                  <a:solidFill>
                    <a:schemeClr val="bg1">
                      <a:lumMod val="50000"/>
                    </a:schemeClr>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9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6"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a:solidFill>
                    <a:srgbClr val="01458E"/>
                  </a:solidFill>
                  <a:latin typeface="微软雅黑" panose="020B0503020204020204" charset="-122"/>
                  <a:ea typeface="微软雅黑" panose="020B0503020204020204" charset="-122"/>
                </a:rPr>
                <a:t>签约成功率达</a:t>
              </a:r>
              <a:r>
                <a:rPr lang="en-US" altLang="zh-CN" sz="1400" b="1" dirty="0">
                  <a:solidFill>
                    <a:srgbClr val="01458E"/>
                  </a:solidFill>
                  <a:latin typeface="微软雅黑" panose="020B0503020204020204" charset="-122"/>
                  <a:ea typeface="微软雅黑" panose="020B0503020204020204" charset="-122"/>
                </a:rPr>
                <a:t>90%</a:t>
              </a:r>
              <a:endParaRPr lang="zh-CN" altLang="en-US" sz="1400" b="1" dirty="0">
                <a:solidFill>
                  <a:srgbClr val="01458E"/>
                </a:solidFill>
                <a:latin typeface="微软雅黑" panose="020B0503020204020204" charset="-122"/>
                <a:ea typeface="微软雅黑" panose="020B0503020204020204" charset="-122"/>
              </a:endParaRPr>
            </a:p>
          </p:txBody>
        </p:sp>
      </p:grpSp>
      <p:grpSp>
        <p:nvGrpSpPr>
          <p:cNvPr id="17" name="组合 16"/>
          <p:cNvGrpSpPr/>
          <p:nvPr/>
        </p:nvGrpSpPr>
        <p:grpSpPr>
          <a:xfrm>
            <a:off x="5882297" y="3169104"/>
            <a:ext cx="2002071" cy="914814"/>
            <a:chOff x="5882297" y="3223483"/>
            <a:chExt cx="2002071" cy="914814"/>
          </a:xfrm>
        </p:grpSpPr>
        <p:sp>
          <p:nvSpPr>
            <p:cNvPr id="18"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900" dirty="0">
                  <a:solidFill>
                    <a:schemeClr val="bg1">
                      <a:lumMod val="50000"/>
                    </a:schemeClr>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9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9"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a:solidFill>
                    <a:srgbClr val="01458E"/>
                  </a:solidFill>
                  <a:latin typeface="微软雅黑" panose="020B0503020204020204" charset="-122"/>
                  <a:ea typeface="微软雅黑" panose="020B0503020204020204" charset="-122"/>
                </a:rPr>
                <a:t>公司利润提高</a:t>
              </a:r>
              <a:r>
                <a:rPr lang="en-US" altLang="zh-CN" sz="1400" b="1" dirty="0">
                  <a:solidFill>
                    <a:srgbClr val="01458E"/>
                  </a:solidFill>
                  <a:latin typeface="微软雅黑" panose="020B0503020204020204" charset="-122"/>
                  <a:ea typeface="微软雅黑" panose="020B0503020204020204" charset="-122"/>
                </a:rPr>
                <a:t>23%</a:t>
              </a:r>
              <a:endParaRPr lang="zh-CN" altLang="en-US" sz="1400" b="1" dirty="0">
                <a:solidFill>
                  <a:srgbClr val="01458E"/>
                </a:solidFill>
                <a:latin typeface="微软雅黑" panose="020B0503020204020204" charset="-122"/>
                <a:ea typeface="微软雅黑" panose="020B0503020204020204" charset="-122"/>
              </a:endParaRPr>
            </a:p>
          </p:txBody>
        </p:sp>
      </p:grpSp>
      <p:sp>
        <p:nvSpPr>
          <p:cNvPr id="20" name="灯片编号占位符 19"/>
          <p:cNvSpPr>
            <a:spLocks noGrp="1"/>
          </p:cNvSpPr>
          <p:nvPr>
            <p:ph type="sldNum" sz="quarter" idx="4294967295"/>
          </p:nvPr>
        </p:nvSpPr>
        <p:spPr/>
        <p:txBody>
          <a:bodyPr/>
          <a:lstStyle/>
          <a:p>
            <a:fld id="{E050F338-EFDA-4F8E-882C-DA95E7E9D7D9}" type="slidenum">
              <a:rPr lang="zh-CN" altLang="en-US" smtClean="0"/>
              <a:t>14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p:nvSpPr>
        <p:spPr>
          <a:xfrm>
            <a:off x="3705054" y="977900"/>
            <a:ext cx="15621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charset="-122"/>
                <a:ea typeface="微软雅黑" panose="020B0503020204020204" charset="-122"/>
              </a:rPr>
              <a:t>第三部分</a:t>
            </a:r>
          </a:p>
        </p:txBody>
      </p:sp>
      <p:sp>
        <p:nvSpPr>
          <p:cNvPr id="7" name="矩形 6"/>
          <p:cNvSpPr/>
          <p:nvPr/>
        </p:nvSpPr>
        <p:spPr>
          <a:xfrm>
            <a:off x="2101510" y="1803400"/>
            <a:ext cx="4769189"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57166" y="1887977"/>
            <a:ext cx="1000370" cy="690765"/>
            <a:chOff x="5174606" y="2435101"/>
            <a:chExt cx="1000370" cy="690765"/>
          </a:xfrm>
          <a:solidFill>
            <a:srgbClr val="00B0F0"/>
          </a:solidFill>
        </p:grpSpPr>
        <p:sp>
          <p:nvSpPr>
            <p:cNvPr id="3"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4"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5"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6"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grpSp>
      <p:grpSp>
        <p:nvGrpSpPr>
          <p:cNvPr id="7" name="组合 6"/>
          <p:cNvGrpSpPr/>
          <p:nvPr/>
        </p:nvGrpSpPr>
        <p:grpSpPr>
          <a:xfrm>
            <a:off x="1169502" y="1746723"/>
            <a:ext cx="1093895" cy="955612"/>
            <a:chOff x="882603" y="2302677"/>
            <a:chExt cx="1093895" cy="955612"/>
          </a:xfrm>
          <a:solidFill>
            <a:srgbClr val="00B0F0"/>
          </a:solidFill>
        </p:grpSpPr>
        <p:sp>
          <p:nvSpPr>
            <p:cNvPr id="8"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9"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10"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11"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12"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13"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14"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15"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grpSp>
      <p:grpSp>
        <p:nvGrpSpPr>
          <p:cNvPr id="16" name="组合 15"/>
          <p:cNvGrpSpPr/>
          <p:nvPr/>
        </p:nvGrpSpPr>
        <p:grpSpPr>
          <a:xfrm>
            <a:off x="2931216" y="1762801"/>
            <a:ext cx="1229112" cy="958730"/>
            <a:chOff x="2855366" y="2301118"/>
            <a:chExt cx="1229112" cy="958730"/>
          </a:xfrm>
          <a:solidFill>
            <a:srgbClr val="00B0F0"/>
          </a:solidFill>
        </p:grpSpPr>
        <p:sp>
          <p:nvSpPr>
            <p:cNvPr id="17"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18"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grpSp>
      <p:grpSp>
        <p:nvGrpSpPr>
          <p:cNvPr id="19" name="组合 18"/>
          <p:cNvGrpSpPr/>
          <p:nvPr/>
        </p:nvGrpSpPr>
        <p:grpSpPr>
          <a:xfrm>
            <a:off x="7058550" y="1726817"/>
            <a:ext cx="1001878" cy="994714"/>
            <a:chOff x="7367401" y="2282771"/>
            <a:chExt cx="1001878" cy="994714"/>
          </a:xfrm>
          <a:solidFill>
            <a:srgbClr val="00B0F0"/>
          </a:solidFill>
        </p:grpSpPr>
        <p:sp>
          <p:nvSpPr>
            <p:cNvPr id="20"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1"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2"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3"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4"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5"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6"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7"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8"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sp>
          <p:nvSpPr>
            <p:cNvPr id="29"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schemeClr val="bg1">
                    <a:lumMod val="50000"/>
                  </a:schemeClr>
                </a:solidFill>
              </a:endParaRPr>
            </a:p>
          </p:txBody>
        </p:sp>
      </p:grpSp>
      <p:grpSp>
        <p:nvGrpSpPr>
          <p:cNvPr id="30" name="组合 29"/>
          <p:cNvGrpSpPr/>
          <p:nvPr/>
        </p:nvGrpSpPr>
        <p:grpSpPr>
          <a:xfrm>
            <a:off x="729456" y="2834329"/>
            <a:ext cx="1584176" cy="737066"/>
            <a:chOff x="467544" y="2715766"/>
            <a:chExt cx="1584176" cy="737066"/>
          </a:xfrm>
        </p:grpSpPr>
        <p:sp>
          <p:nvSpPr>
            <p:cNvPr id="31"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charset="-122"/>
                  <a:ea typeface="微软雅黑" panose="020B0503020204020204" charset="-122"/>
                </a:rPr>
                <a:t>请在此输入你的标题</a:t>
              </a:r>
              <a:endParaRPr lang="en-US" altLang="zh-CN" sz="1200" b="1" dirty="0">
                <a:solidFill>
                  <a:schemeClr val="bg1">
                    <a:lumMod val="50000"/>
                  </a:schemeClr>
                </a:solidFill>
                <a:latin typeface="微软雅黑" panose="020B0503020204020204" charset="-122"/>
                <a:ea typeface="微软雅黑" panose="020B0503020204020204" charset="-122"/>
              </a:endParaRPr>
            </a:p>
          </p:txBody>
        </p:sp>
        <p:sp>
          <p:nvSpPr>
            <p:cNvPr id="32"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grpSp>
      <p:grpSp>
        <p:nvGrpSpPr>
          <p:cNvPr id="33" name="组合 32"/>
          <p:cNvGrpSpPr/>
          <p:nvPr/>
        </p:nvGrpSpPr>
        <p:grpSpPr>
          <a:xfrm>
            <a:off x="2736056" y="2842796"/>
            <a:ext cx="1584176" cy="737066"/>
            <a:chOff x="467544" y="2715766"/>
            <a:chExt cx="1584176" cy="737066"/>
          </a:xfrm>
        </p:grpSpPr>
        <p:sp>
          <p:nvSpPr>
            <p:cNvPr id="34"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charset="-122"/>
                  <a:ea typeface="微软雅黑" panose="020B0503020204020204" charset="-122"/>
                </a:rPr>
                <a:t>请在此输入你的标题</a:t>
              </a:r>
              <a:endParaRPr lang="en-US" altLang="zh-CN" sz="1200" b="1" dirty="0">
                <a:solidFill>
                  <a:schemeClr val="bg1">
                    <a:lumMod val="50000"/>
                  </a:schemeClr>
                </a:solidFill>
                <a:latin typeface="微软雅黑" panose="020B0503020204020204" charset="-122"/>
                <a:ea typeface="微软雅黑" panose="020B0503020204020204" charset="-122"/>
              </a:endParaRPr>
            </a:p>
          </p:txBody>
        </p:sp>
        <p:sp>
          <p:nvSpPr>
            <p:cNvPr id="35"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grpSp>
      <p:grpSp>
        <p:nvGrpSpPr>
          <p:cNvPr id="36" name="组合 35"/>
          <p:cNvGrpSpPr/>
          <p:nvPr/>
        </p:nvGrpSpPr>
        <p:grpSpPr>
          <a:xfrm>
            <a:off x="5013590" y="2842796"/>
            <a:ext cx="1584176" cy="737066"/>
            <a:chOff x="467544" y="2715766"/>
            <a:chExt cx="1584176" cy="737066"/>
          </a:xfrm>
        </p:grpSpPr>
        <p:sp>
          <p:nvSpPr>
            <p:cNvPr id="37"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charset="-122"/>
                  <a:ea typeface="微软雅黑" panose="020B0503020204020204" charset="-122"/>
                </a:rPr>
                <a:t>请在此输入你的标题</a:t>
              </a:r>
              <a:endParaRPr lang="en-US" altLang="zh-CN" sz="1200" b="1" dirty="0">
                <a:solidFill>
                  <a:schemeClr val="bg1">
                    <a:lumMod val="50000"/>
                  </a:schemeClr>
                </a:solidFill>
                <a:latin typeface="微软雅黑" panose="020B0503020204020204" charset="-122"/>
                <a:ea typeface="微软雅黑" panose="020B0503020204020204" charset="-122"/>
              </a:endParaRPr>
            </a:p>
          </p:txBody>
        </p:sp>
        <p:sp>
          <p:nvSpPr>
            <p:cNvPr id="38"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grpSp>
      <p:grpSp>
        <p:nvGrpSpPr>
          <p:cNvPr id="39" name="组合 38"/>
          <p:cNvGrpSpPr/>
          <p:nvPr/>
        </p:nvGrpSpPr>
        <p:grpSpPr>
          <a:xfrm>
            <a:off x="6876256" y="2834329"/>
            <a:ext cx="1584176" cy="737066"/>
            <a:chOff x="467544" y="2715766"/>
            <a:chExt cx="1584176" cy="737066"/>
          </a:xfrm>
        </p:grpSpPr>
        <p:sp>
          <p:nvSpPr>
            <p:cNvPr id="40"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charset="-122"/>
                  <a:ea typeface="微软雅黑" panose="020B0503020204020204" charset="-122"/>
                </a:rPr>
                <a:t>请在此输入你的标题</a:t>
              </a:r>
              <a:endParaRPr lang="en-US" altLang="zh-CN" sz="1200" b="1" dirty="0">
                <a:solidFill>
                  <a:schemeClr val="bg1">
                    <a:lumMod val="50000"/>
                  </a:schemeClr>
                </a:solidFill>
                <a:latin typeface="微软雅黑" panose="020B0503020204020204" charset="-122"/>
                <a:ea typeface="微软雅黑" panose="020B0503020204020204" charset="-122"/>
              </a:endParaRPr>
            </a:p>
          </p:txBody>
        </p:sp>
        <p:sp>
          <p:nvSpPr>
            <p:cNvPr id="41"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pPr algn="ctr"/>
              <a:r>
                <a:rPr lang="zh-CN" altLang="en-US" sz="1000" b="1" dirty="0">
                  <a:solidFill>
                    <a:schemeClr val="bg1">
                      <a:lumMod val="50000"/>
                    </a:schemeClr>
                  </a:solidFill>
                  <a:latin typeface="微软雅黑" panose="020B0503020204020204" charset="-122"/>
                  <a:ea typeface="微软雅黑" panose="020B0503020204020204" charset="-122"/>
                </a:rPr>
                <a:t>请在此输入你的文字内容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grpSp>
      <p:sp>
        <p:nvSpPr>
          <p:cNvPr id="42" name="灯片编号占位符 41"/>
          <p:cNvSpPr>
            <a:spLocks noGrp="1"/>
          </p:cNvSpPr>
          <p:nvPr>
            <p:ph type="sldNum" sz="quarter" idx="4294967295"/>
          </p:nvPr>
        </p:nvSpPr>
        <p:spPr/>
        <p:txBody>
          <a:bodyPr/>
          <a:lstStyle/>
          <a:p>
            <a:fld id="{E050F338-EFDA-4F8E-882C-DA95E7E9D7D9}" type="slidenum">
              <a:rPr lang="zh-CN" altLang="en-US" smtClean="0"/>
              <a:t>16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4"/>
          <p:cNvSpPr/>
          <p:nvPr/>
        </p:nvSpPr>
        <p:spPr bwMode="auto">
          <a:xfrm>
            <a:off x="4441614" y="1491630"/>
            <a:ext cx="4721497" cy="539651"/>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68573" tIns="34286" rIns="68573" bIns="3428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8" name="TextBox 7"/>
          <p:cNvSpPr txBox="1"/>
          <p:nvPr/>
        </p:nvSpPr>
        <p:spPr>
          <a:xfrm>
            <a:off x="4757201" y="1592765"/>
            <a:ext cx="1383316" cy="346249"/>
          </a:xfrm>
          <a:prstGeom prst="rect">
            <a:avLst/>
          </a:prstGeom>
          <a:noFill/>
          <a:ln>
            <a:noFill/>
          </a:ln>
        </p:spPr>
        <p:txBody>
          <a:bodyPr wrap="square" lIns="68573" tIns="34286" rIns="68573" bIns="34286"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产品分析</a:t>
            </a: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42178" t="23799" r="7235" b="16813"/>
          <a:stretch>
            <a:fillRect/>
          </a:stretch>
        </p:blipFill>
        <p:spPr>
          <a:xfrm>
            <a:off x="597387" y="1491630"/>
            <a:ext cx="3887707" cy="2617799"/>
          </a:xfrm>
          <a:prstGeom prst="rect">
            <a:avLst/>
          </a:prstGeom>
        </p:spPr>
      </p:pic>
      <p:sp>
        <p:nvSpPr>
          <p:cNvPr id="25" name="矩形 11"/>
          <p:cNvSpPr>
            <a:spLocks noChangeArrowheads="1"/>
          </p:cNvSpPr>
          <p:nvPr/>
        </p:nvSpPr>
        <p:spPr bwMode="auto">
          <a:xfrm>
            <a:off x="4441614" y="2259602"/>
            <a:ext cx="4594882"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6" name="TextBox 25"/>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style.rotation</p:attrName>
                                        </p:attrNameLst>
                                      </p:cBhvr>
                                      <p:tavLst>
                                        <p:tav tm="0">
                                          <p:val>
                                            <p:fltVal val="720"/>
                                          </p:val>
                                        </p:tav>
                                        <p:tav tm="100000">
                                          <p:val>
                                            <p:fltVal val="0"/>
                                          </p:val>
                                        </p:tav>
                                      </p:tavLst>
                                    </p:anim>
                                    <p:anim calcmode="lin" valueType="num">
                                      <p:cBhvr>
                                        <p:cTn id="9" dur="500" fill="hold"/>
                                        <p:tgtEl>
                                          <p:spTgt spid="20"/>
                                        </p:tgtEl>
                                        <p:attrNameLst>
                                          <p:attrName>ppt_h</p:attrName>
                                        </p:attrNameLst>
                                      </p:cBhvr>
                                      <p:tavLst>
                                        <p:tav tm="0">
                                          <p:val>
                                            <p:fltVal val="0"/>
                                          </p:val>
                                        </p:tav>
                                        <p:tav tm="100000">
                                          <p:val>
                                            <p:strVal val="#ppt_h"/>
                                          </p:val>
                                        </p:tav>
                                      </p:tavLst>
                                    </p:anim>
                                    <p:anim calcmode="lin" valueType="num">
                                      <p:cBhvr>
                                        <p:cTn id="10" dur="500" fill="hold"/>
                                        <p:tgtEl>
                                          <p:spTgt spid="20"/>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68280" y="1085351"/>
            <a:ext cx="3171495" cy="3171495"/>
          </a:xfrm>
          <a:prstGeom prst="ellipse">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 name="组合 4"/>
          <p:cNvGrpSpPr/>
          <p:nvPr/>
        </p:nvGrpSpPr>
        <p:grpSpPr>
          <a:xfrm>
            <a:off x="659172" y="2539810"/>
            <a:ext cx="1130909" cy="1130909"/>
            <a:chOff x="659172" y="2539810"/>
            <a:chExt cx="1130909" cy="1130909"/>
          </a:xfrm>
          <a:solidFill>
            <a:srgbClr val="1A3F6C"/>
          </a:solidFill>
        </p:grpSpPr>
        <p:sp>
          <p:nvSpPr>
            <p:cNvPr id="6" name="椭圆 5"/>
            <p:cNvSpPr/>
            <p:nvPr/>
          </p:nvSpPr>
          <p:spPr>
            <a:xfrm>
              <a:off x="659172" y="2539810"/>
              <a:ext cx="1130909" cy="113090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 name="TextBox 47"/>
            <p:cNvSpPr txBox="1"/>
            <p:nvPr/>
          </p:nvSpPr>
          <p:spPr>
            <a:xfrm>
              <a:off x="908957" y="2627556"/>
              <a:ext cx="596638" cy="830997"/>
            </a:xfrm>
            <a:prstGeom prst="rect">
              <a:avLst/>
            </a:prstGeom>
            <a:noFill/>
          </p:spPr>
          <p:txBody>
            <a:bodyPr wrap="none" rtlCol="0">
              <a:spAutoFit/>
            </a:bodyPr>
            <a:lstStyle/>
            <a:p>
              <a:r>
                <a:rPr lang="en-US" altLang="zh-CN" sz="4800" dirty="0">
                  <a:solidFill>
                    <a:schemeClr val="bg1"/>
                  </a:solidFill>
                  <a:latin typeface="+mj-ea"/>
                  <a:ea typeface="+mj-ea"/>
                </a:rPr>
                <a:t>C</a:t>
              </a:r>
              <a:endParaRPr lang="zh-CN" altLang="en-US" sz="4800" dirty="0">
                <a:solidFill>
                  <a:schemeClr val="bg1"/>
                </a:solidFill>
                <a:latin typeface="+mj-ea"/>
                <a:ea typeface="+mj-ea"/>
              </a:endParaRPr>
            </a:p>
          </p:txBody>
        </p:sp>
      </p:grpSp>
      <p:grpSp>
        <p:nvGrpSpPr>
          <p:cNvPr id="8" name="组合 7"/>
          <p:cNvGrpSpPr/>
          <p:nvPr/>
        </p:nvGrpSpPr>
        <p:grpSpPr>
          <a:xfrm>
            <a:off x="1758454" y="3300716"/>
            <a:ext cx="1583943" cy="1583943"/>
            <a:chOff x="1758454" y="3300716"/>
            <a:chExt cx="1583943" cy="1583943"/>
          </a:xfrm>
        </p:grpSpPr>
        <p:grpSp>
          <p:nvGrpSpPr>
            <p:cNvPr id="9" name="组合 8"/>
            <p:cNvGrpSpPr/>
            <p:nvPr/>
          </p:nvGrpSpPr>
          <p:grpSpPr>
            <a:xfrm>
              <a:off x="1758454" y="3300716"/>
              <a:ext cx="1583943" cy="158394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 name="TextBox 48"/>
            <p:cNvSpPr txBox="1"/>
            <p:nvPr/>
          </p:nvSpPr>
          <p:spPr>
            <a:xfrm>
              <a:off x="2184500" y="3587733"/>
              <a:ext cx="771365" cy="1015663"/>
            </a:xfrm>
            <a:prstGeom prst="rect">
              <a:avLst/>
            </a:prstGeom>
            <a:noFill/>
          </p:spPr>
          <p:txBody>
            <a:bodyPr wrap="none" rtlCol="0">
              <a:spAutoFit/>
            </a:bodyPr>
            <a:lstStyle/>
            <a:p>
              <a:r>
                <a:rPr lang="en-US" altLang="zh-CN" sz="6000" dirty="0">
                  <a:latin typeface="+mj-ea"/>
                  <a:ea typeface="+mj-ea"/>
                </a:rPr>
                <a:t>D</a:t>
              </a:r>
              <a:endParaRPr lang="zh-CN" altLang="en-US" sz="6000" dirty="0">
                <a:latin typeface="+mj-ea"/>
                <a:ea typeface="+mj-ea"/>
              </a:endParaRPr>
            </a:p>
          </p:txBody>
        </p:sp>
      </p:grpSp>
      <p:grpSp>
        <p:nvGrpSpPr>
          <p:cNvPr id="13" name="组合 12"/>
          <p:cNvGrpSpPr/>
          <p:nvPr/>
        </p:nvGrpSpPr>
        <p:grpSpPr>
          <a:xfrm>
            <a:off x="939680" y="1458801"/>
            <a:ext cx="813432" cy="813432"/>
            <a:chOff x="939680" y="1458801"/>
            <a:chExt cx="813432" cy="813432"/>
          </a:xfrm>
        </p:grpSpPr>
        <p:grpSp>
          <p:nvGrpSpPr>
            <p:cNvPr id="14" name="组合 13"/>
            <p:cNvGrpSpPr/>
            <p:nvPr/>
          </p:nvGrpSpPr>
          <p:grpSpPr>
            <a:xfrm>
              <a:off x="939680" y="1458801"/>
              <a:ext cx="813432" cy="81343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5" name="TextBox 49"/>
            <p:cNvSpPr txBox="1"/>
            <p:nvPr/>
          </p:nvSpPr>
          <p:spPr>
            <a:xfrm>
              <a:off x="1088748" y="1565452"/>
              <a:ext cx="442750" cy="584775"/>
            </a:xfrm>
            <a:prstGeom prst="rect">
              <a:avLst/>
            </a:prstGeom>
            <a:noFill/>
          </p:spPr>
          <p:txBody>
            <a:bodyPr wrap="none" rtlCol="0">
              <a:spAutoFit/>
            </a:bodyPr>
            <a:lstStyle/>
            <a:p>
              <a:r>
                <a:rPr lang="en-US" altLang="zh-CN" sz="3200" dirty="0">
                  <a:latin typeface="+mj-ea"/>
                  <a:ea typeface="+mj-ea"/>
                </a:rPr>
                <a:t>B</a:t>
              </a:r>
              <a:endParaRPr lang="zh-CN" altLang="en-US" sz="3200" dirty="0">
                <a:latin typeface="+mj-ea"/>
                <a:ea typeface="+mj-ea"/>
              </a:endParaRPr>
            </a:p>
          </p:txBody>
        </p:sp>
      </p:grpSp>
      <p:grpSp>
        <p:nvGrpSpPr>
          <p:cNvPr id="18" name="组合 17"/>
          <p:cNvGrpSpPr/>
          <p:nvPr/>
        </p:nvGrpSpPr>
        <p:grpSpPr>
          <a:xfrm>
            <a:off x="1732409" y="996451"/>
            <a:ext cx="559417" cy="559417"/>
            <a:chOff x="1732409" y="996451"/>
            <a:chExt cx="559417" cy="559417"/>
          </a:xfrm>
          <a:solidFill>
            <a:srgbClr val="1A3F6C"/>
          </a:solidFill>
        </p:grpSpPr>
        <p:sp>
          <p:nvSpPr>
            <p:cNvPr id="19" name="椭圆 18"/>
            <p:cNvSpPr/>
            <p:nvPr/>
          </p:nvSpPr>
          <p:spPr>
            <a:xfrm>
              <a:off x="1732409" y="996451"/>
              <a:ext cx="559417" cy="5594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TextBox 50"/>
            <p:cNvSpPr txBox="1"/>
            <p:nvPr/>
          </p:nvSpPr>
          <p:spPr>
            <a:xfrm>
              <a:off x="1808937" y="1049342"/>
              <a:ext cx="365806" cy="400110"/>
            </a:xfrm>
            <a:prstGeom prst="rect">
              <a:avLst/>
            </a:prstGeom>
            <a:noFill/>
          </p:spPr>
          <p:txBody>
            <a:bodyPr wrap="none" rtlCol="0">
              <a:spAutoFit/>
            </a:bodyPr>
            <a:lstStyle/>
            <a:p>
              <a:r>
                <a:rPr lang="en-US" altLang="zh-CN" sz="2000" dirty="0">
                  <a:solidFill>
                    <a:schemeClr val="bg1"/>
                  </a:solidFill>
                  <a:latin typeface="+mj-ea"/>
                  <a:ea typeface="+mj-ea"/>
                </a:rPr>
                <a:t>A</a:t>
              </a:r>
              <a:endParaRPr lang="zh-CN" altLang="en-US" sz="2000" dirty="0">
                <a:solidFill>
                  <a:schemeClr val="bg1"/>
                </a:solidFill>
                <a:latin typeface="+mj-ea"/>
                <a:ea typeface="+mj-ea"/>
              </a:endParaRPr>
            </a:p>
          </p:txBody>
        </p:sp>
      </p:grpSp>
      <p:grpSp>
        <p:nvGrpSpPr>
          <p:cNvPr id="21" name="组合 20"/>
          <p:cNvGrpSpPr/>
          <p:nvPr/>
        </p:nvGrpSpPr>
        <p:grpSpPr>
          <a:xfrm>
            <a:off x="3273321" y="1746824"/>
            <a:ext cx="2209109" cy="2209109"/>
            <a:chOff x="3273321" y="1746824"/>
            <a:chExt cx="2209109" cy="2209109"/>
          </a:xfrm>
          <a:solidFill>
            <a:srgbClr val="1A3F6C"/>
          </a:solidFill>
        </p:grpSpPr>
        <p:sp>
          <p:nvSpPr>
            <p:cNvPr id="22" name="椭圆 21"/>
            <p:cNvSpPr/>
            <p:nvPr/>
          </p:nvSpPr>
          <p:spPr>
            <a:xfrm>
              <a:off x="3273321" y="1746824"/>
              <a:ext cx="2209109" cy="220910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 name="TextBox 51"/>
            <p:cNvSpPr txBox="1"/>
            <p:nvPr/>
          </p:nvSpPr>
          <p:spPr>
            <a:xfrm>
              <a:off x="3949886" y="1997410"/>
              <a:ext cx="861133" cy="1569660"/>
            </a:xfrm>
            <a:prstGeom prst="rect">
              <a:avLst/>
            </a:prstGeom>
            <a:noFill/>
          </p:spPr>
          <p:txBody>
            <a:bodyPr wrap="none" rtlCol="0">
              <a:spAutoFit/>
            </a:bodyPr>
            <a:lstStyle/>
            <a:p>
              <a:r>
                <a:rPr lang="en-US" altLang="zh-CN" sz="9600" dirty="0">
                  <a:solidFill>
                    <a:schemeClr val="bg1"/>
                  </a:solidFill>
                  <a:latin typeface="+mj-ea"/>
                  <a:ea typeface="+mj-ea"/>
                </a:rPr>
                <a:t>E</a:t>
              </a:r>
              <a:endParaRPr lang="zh-CN" altLang="en-US" sz="9600" dirty="0">
                <a:solidFill>
                  <a:schemeClr val="bg1"/>
                </a:solidFill>
                <a:latin typeface="+mj-ea"/>
                <a:ea typeface="+mj-ea"/>
              </a:endParaRPr>
            </a:p>
          </p:txBody>
        </p:sp>
      </p:grpSp>
      <p:sp>
        <p:nvSpPr>
          <p:cNvPr id="24" name="矩形 23"/>
          <p:cNvSpPr/>
          <p:nvPr/>
        </p:nvSpPr>
        <p:spPr>
          <a:xfrm>
            <a:off x="2000656" y="2271917"/>
            <a:ext cx="1107996" cy="646331"/>
          </a:xfrm>
          <a:prstGeom prst="rect">
            <a:avLst/>
          </a:prstGeom>
        </p:spPr>
        <p:txBody>
          <a:bodyPr wrap="none">
            <a:spAutoFit/>
          </a:bodyPr>
          <a:lstStyle/>
          <a:p>
            <a:r>
              <a:rPr lang="zh-CN" altLang="en-US" sz="3600" dirty="0">
                <a:solidFill>
                  <a:schemeClr val="accent1"/>
                </a:solidFill>
                <a:latin typeface="+mj-ea"/>
                <a:ea typeface="+mj-ea"/>
              </a:rPr>
              <a:t>标题</a:t>
            </a:r>
          </a:p>
        </p:txBody>
      </p:sp>
      <p:sp>
        <p:nvSpPr>
          <p:cNvPr id="25" name="TextBox 59"/>
          <p:cNvSpPr txBox="1"/>
          <p:nvPr/>
        </p:nvSpPr>
        <p:spPr>
          <a:xfrm>
            <a:off x="5817337" y="1165837"/>
            <a:ext cx="1107996" cy="276999"/>
          </a:xfrm>
          <a:prstGeom prst="rect">
            <a:avLst/>
          </a:prstGeom>
          <a:noFill/>
        </p:spPr>
        <p:txBody>
          <a:bodyPr wrap="none" rtlCol="0">
            <a:spAutoFit/>
          </a:bodyPr>
          <a:lstStyle/>
          <a:p>
            <a:r>
              <a:rPr lang="zh-CN" altLang="en-US" sz="1200" dirty="0">
                <a:solidFill>
                  <a:srgbClr val="080808"/>
                </a:solidFill>
                <a:latin typeface="+mj-ea"/>
                <a:ea typeface="+mj-ea"/>
              </a:rPr>
              <a:t>添加文字标题</a:t>
            </a:r>
          </a:p>
        </p:txBody>
      </p:sp>
      <p:sp>
        <p:nvSpPr>
          <p:cNvPr id="26" name="TextBox 60"/>
          <p:cNvSpPr txBox="1"/>
          <p:nvPr/>
        </p:nvSpPr>
        <p:spPr>
          <a:xfrm>
            <a:off x="5817337" y="1325154"/>
            <a:ext cx="2646878" cy="276999"/>
          </a:xfrm>
          <a:prstGeom prst="rect">
            <a:avLst/>
          </a:prstGeom>
          <a:noFill/>
        </p:spPr>
        <p:txBody>
          <a:bodyPr wrap="none" rtlCol="0">
            <a:spAutoFit/>
          </a:bodyPr>
          <a:lstStyle/>
          <a:p>
            <a:r>
              <a:rPr lang="zh-CN" altLang="en-US" sz="1200" dirty="0">
                <a:solidFill>
                  <a:srgbClr val="080808"/>
                </a:solidFill>
                <a:latin typeface="+mj-ea"/>
                <a:ea typeface="+mj-ea"/>
                <a:cs typeface="方正兰亭细黑_GBK_M" pitchFamily="2" charset="2"/>
              </a:rPr>
              <a:t>添加文字内容，内容详尽简要清晰。</a:t>
            </a:r>
            <a:endParaRPr lang="en-US" altLang="zh-CN" sz="1200" dirty="0">
              <a:solidFill>
                <a:srgbClr val="080808"/>
              </a:solidFill>
              <a:latin typeface="+mj-ea"/>
              <a:ea typeface="+mj-ea"/>
              <a:cs typeface="方正兰亭细黑_GBK_M" pitchFamily="2" charset="2"/>
            </a:endParaRPr>
          </a:p>
        </p:txBody>
      </p:sp>
      <p:cxnSp>
        <p:nvCxnSpPr>
          <p:cNvPr id="27" name="直接连接符 26"/>
          <p:cNvCxnSpPr/>
          <p:nvPr/>
        </p:nvCxnSpPr>
        <p:spPr>
          <a:xfrm flipV="1">
            <a:off x="5688716" y="1175827"/>
            <a:ext cx="0" cy="409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62"/>
          <p:cNvSpPr txBox="1"/>
          <p:nvPr/>
        </p:nvSpPr>
        <p:spPr>
          <a:xfrm>
            <a:off x="5817337" y="1894280"/>
            <a:ext cx="1107996" cy="276999"/>
          </a:xfrm>
          <a:prstGeom prst="rect">
            <a:avLst/>
          </a:prstGeom>
          <a:noFill/>
        </p:spPr>
        <p:txBody>
          <a:bodyPr wrap="none" rtlCol="0">
            <a:spAutoFit/>
          </a:bodyPr>
          <a:lstStyle/>
          <a:p>
            <a:r>
              <a:rPr lang="zh-CN" altLang="en-US" sz="1200" dirty="0">
                <a:solidFill>
                  <a:srgbClr val="080808"/>
                </a:solidFill>
                <a:latin typeface="+mj-ea"/>
                <a:ea typeface="+mj-ea"/>
              </a:rPr>
              <a:t>添加文字标题</a:t>
            </a:r>
          </a:p>
        </p:txBody>
      </p:sp>
      <p:sp>
        <p:nvSpPr>
          <p:cNvPr id="29" name="TextBox 65"/>
          <p:cNvSpPr txBox="1"/>
          <p:nvPr/>
        </p:nvSpPr>
        <p:spPr>
          <a:xfrm>
            <a:off x="5817337" y="2053597"/>
            <a:ext cx="2646878" cy="276999"/>
          </a:xfrm>
          <a:prstGeom prst="rect">
            <a:avLst/>
          </a:prstGeom>
          <a:noFill/>
        </p:spPr>
        <p:txBody>
          <a:bodyPr wrap="none" rtlCol="0">
            <a:spAutoFit/>
          </a:bodyPr>
          <a:lstStyle/>
          <a:p>
            <a:r>
              <a:rPr lang="zh-CN" altLang="en-US" sz="1200" dirty="0">
                <a:solidFill>
                  <a:srgbClr val="080808"/>
                </a:solidFill>
                <a:latin typeface="+mj-ea"/>
                <a:ea typeface="+mj-ea"/>
                <a:cs typeface="方正兰亭细黑_GBK_M" pitchFamily="2" charset="2"/>
              </a:rPr>
              <a:t>添加文字内容，内容详尽简要清晰。</a:t>
            </a:r>
            <a:endParaRPr lang="en-US" altLang="zh-CN" sz="1200" dirty="0">
              <a:solidFill>
                <a:srgbClr val="080808"/>
              </a:solidFill>
              <a:latin typeface="+mj-ea"/>
              <a:ea typeface="+mj-ea"/>
              <a:cs typeface="方正兰亭细黑_GBK_M" pitchFamily="2" charset="2"/>
            </a:endParaRPr>
          </a:p>
        </p:txBody>
      </p:sp>
      <p:cxnSp>
        <p:nvCxnSpPr>
          <p:cNvPr id="30" name="直接连接符 29"/>
          <p:cNvCxnSpPr/>
          <p:nvPr/>
        </p:nvCxnSpPr>
        <p:spPr>
          <a:xfrm flipV="1">
            <a:off x="5688716" y="1904270"/>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81"/>
          <p:cNvSpPr txBox="1"/>
          <p:nvPr/>
        </p:nvSpPr>
        <p:spPr>
          <a:xfrm>
            <a:off x="5817337" y="2621018"/>
            <a:ext cx="1107996" cy="276999"/>
          </a:xfrm>
          <a:prstGeom prst="rect">
            <a:avLst/>
          </a:prstGeom>
          <a:noFill/>
        </p:spPr>
        <p:txBody>
          <a:bodyPr wrap="none" rtlCol="0">
            <a:spAutoFit/>
          </a:bodyPr>
          <a:lstStyle/>
          <a:p>
            <a:r>
              <a:rPr lang="zh-CN" altLang="en-US" sz="1200" dirty="0">
                <a:solidFill>
                  <a:srgbClr val="080808"/>
                </a:solidFill>
                <a:latin typeface="+mj-ea"/>
                <a:ea typeface="+mj-ea"/>
              </a:rPr>
              <a:t>添加文字标题</a:t>
            </a:r>
          </a:p>
        </p:txBody>
      </p:sp>
      <p:sp>
        <p:nvSpPr>
          <p:cNvPr id="32" name="TextBox 87"/>
          <p:cNvSpPr txBox="1"/>
          <p:nvPr/>
        </p:nvSpPr>
        <p:spPr>
          <a:xfrm>
            <a:off x="5817337" y="2780335"/>
            <a:ext cx="2646878" cy="276999"/>
          </a:xfrm>
          <a:prstGeom prst="rect">
            <a:avLst/>
          </a:prstGeom>
          <a:noFill/>
        </p:spPr>
        <p:txBody>
          <a:bodyPr wrap="none" rtlCol="0">
            <a:spAutoFit/>
          </a:bodyPr>
          <a:lstStyle/>
          <a:p>
            <a:r>
              <a:rPr lang="zh-CN" altLang="en-US" sz="1200" dirty="0">
                <a:solidFill>
                  <a:srgbClr val="080808"/>
                </a:solidFill>
                <a:latin typeface="+mj-ea"/>
                <a:ea typeface="+mj-ea"/>
                <a:cs typeface="方正兰亭细黑_GBK_M" pitchFamily="2" charset="2"/>
              </a:rPr>
              <a:t>添加文字内容，内容详尽简要清晰。</a:t>
            </a:r>
            <a:endParaRPr lang="en-US" altLang="zh-CN" sz="1200" dirty="0">
              <a:solidFill>
                <a:srgbClr val="080808"/>
              </a:solidFill>
              <a:latin typeface="+mj-ea"/>
              <a:ea typeface="+mj-ea"/>
              <a:cs typeface="方正兰亭细黑_GBK_M" pitchFamily="2" charset="2"/>
            </a:endParaRPr>
          </a:p>
        </p:txBody>
      </p:sp>
      <p:cxnSp>
        <p:nvCxnSpPr>
          <p:cNvPr id="33" name="直接连接符 32"/>
          <p:cNvCxnSpPr/>
          <p:nvPr/>
        </p:nvCxnSpPr>
        <p:spPr>
          <a:xfrm flipV="1">
            <a:off x="5688716" y="263100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89"/>
          <p:cNvSpPr txBox="1"/>
          <p:nvPr/>
        </p:nvSpPr>
        <p:spPr>
          <a:xfrm>
            <a:off x="5817337" y="3390433"/>
            <a:ext cx="1107996" cy="276999"/>
          </a:xfrm>
          <a:prstGeom prst="rect">
            <a:avLst/>
          </a:prstGeom>
          <a:noFill/>
        </p:spPr>
        <p:txBody>
          <a:bodyPr wrap="none" rtlCol="0">
            <a:spAutoFit/>
          </a:bodyPr>
          <a:lstStyle/>
          <a:p>
            <a:r>
              <a:rPr lang="zh-CN" altLang="en-US" sz="1200" dirty="0">
                <a:solidFill>
                  <a:srgbClr val="080808"/>
                </a:solidFill>
                <a:latin typeface="+mj-ea"/>
                <a:ea typeface="+mj-ea"/>
              </a:rPr>
              <a:t>添加文字标题</a:t>
            </a:r>
          </a:p>
        </p:txBody>
      </p:sp>
      <p:sp>
        <p:nvSpPr>
          <p:cNvPr id="35" name="TextBox 90"/>
          <p:cNvSpPr txBox="1"/>
          <p:nvPr/>
        </p:nvSpPr>
        <p:spPr>
          <a:xfrm>
            <a:off x="5817337" y="3549750"/>
            <a:ext cx="2646878" cy="276999"/>
          </a:xfrm>
          <a:prstGeom prst="rect">
            <a:avLst/>
          </a:prstGeom>
          <a:noFill/>
        </p:spPr>
        <p:txBody>
          <a:bodyPr wrap="none" rtlCol="0">
            <a:spAutoFit/>
          </a:bodyPr>
          <a:lstStyle/>
          <a:p>
            <a:r>
              <a:rPr lang="zh-CN" altLang="en-US" sz="1200" dirty="0">
                <a:solidFill>
                  <a:srgbClr val="080808"/>
                </a:solidFill>
                <a:latin typeface="+mj-ea"/>
                <a:ea typeface="+mj-ea"/>
                <a:cs typeface="方正兰亭细黑_GBK_M" pitchFamily="2" charset="2"/>
              </a:rPr>
              <a:t>添加文字内容，内容详尽简要清晰。</a:t>
            </a:r>
            <a:endParaRPr lang="en-US" altLang="zh-CN" sz="1200" dirty="0">
              <a:solidFill>
                <a:srgbClr val="080808"/>
              </a:solidFill>
              <a:latin typeface="+mj-ea"/>
              <a:ea typeface="+mj-ea"/>
              <a:cs typeface="方正兰亭细黑_GBK_M" pitchFamily="2" charset="2"/>
            </a:endParaRPr>
          </a:p>
        </p:txBody>
      </p:sp>
      <p:cxnSp>
        <p:nvCxnSpPr>
          <p:cNvPr id="36" name="直接连接符 35"/>
          <p:cNvCxnSpPr/>
          <p:nvPr/>
        </p:nvCxnSpPr>
        <p:spPr>
          <a:xfrm flipV="1">
            <a:off x="5688716" y="3400423"/>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92"/>
          <p:cNvSpPr txBox="1"/>
          <p:nvPr/>
        </p:nvSpPr>
        <p:spPr>
          <a:xfrm>
            <a:off x="5817337" y="4115248"/>
            <a:ext cx="1107996" cy="276999"/>
          </a:xfrm>
          <a:prstGeom prst="rect">
            <a:avLst/>
          </a:prstGeom>
          <a:noFill/>
        </p:spPr>
        <p:txBody>
          <a:bodyPr wrap="none" rtlCol="0">
            <a:spAutoFit/>
          </a:bodyPr>
          <a:lstStyle/>
          <a:p>
            <a:r>
              <a:rPr lang="zh-CN" altLang="en-US" sz="1200" dirty="0">
                <a:solidFill>
                  <a:srgbClr val="080808"/>
                </a:solidFill>
                <a:latin typeface="+mj-ea"/>
                <a:ea typeface="+mj-ea"/>
              </a:rPr>
              <a:t>添加文字标题</a:t>
            </a:r>
          </a:p>
        </p:txBody>
      </p:sp>
      <p:sp>
        <p:nvSpPr>
          <p:cNvPr id="38" name="TextBox 94"/>
          <p:cNvSpPr txBox="1"/>
          <p:nvPr/>
        </p:nvSpPr>
        <p:spPr>
          <a:xfrm>
            <a:off x="5817337" y="4274565"/>
            <a:ext cx="2646878" cy="276999"/>
          </a:xfrm>
          <a:prstGeom prst="rect">
            <a:avLst/>
          </a:prstGeom>
          <a:noFill/>
        </p:spPr>
        <p:txBody>
          <a:bodyPr wrap="none" rtlCol="0">
            <a:spAutoFit/>
          </a:bodyPr>
          <a:lstStyle/>
          <a:p>
            <a:r>
              <a:rPr lang="zh-CN" altLang="en-US" sz="1200" dirty="0">
                <a:solidFill>
                  <a:srgbClr val="080808"/>
                </a:solidFill>
                <a:latin typeface="+mj-ea"/>
                <a:ea typeface="+mj-ea"/>
                <a:cs typeface="方正兰亭细黑_GBK_M" pitchFamily="2" charset="2"/>
              </a:rPr>
              <a:t>添加文字内容，内容详尽简要清晰。</a:t>
            </a:r>
            <a:endParaRPr lang="en-US" altLang="zh-CN" sz="1200" dirty="0">
              <a:solidFill>
                <a:srgbClr val="080808"/>
              </a:solidFill>
              <a:latin typeface="+mj-ea"/>
              <a:ea typeface="+mj-ea"/>
              <a:cs typeface="方正兰亭细黑_GBK_M" pitchFamily="2" charset="2"/>
            </a:endParaRPr>
          </a:p>
        </p:txBody>
      </p:sp>
      <p:cxnSp>
        <p:nvCxnSpPr>
          <p:cNvPr id="39" name="直接连接符 38"/>
          <p:cNvCxnSpPr/>
          <p:nvPr/>
        </p:nvCxnSpPr>
        <p:spPr>
          <a:xfrm flipV="1">
            <a:off x="5688716" y="412523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14:bounceEnd="40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2.77778E-7 -9.87654E-7 L -2.77778E-7 -0.07222 " pathEditMode="relative" rAng="0" ptsTypes="AA">
                                          <p:cBhvr>
                                            <p:cTn id="11" dur="250" accel="50000" decel="50000" autoRev="1" fill="hold">
                                              <p:stCondLst>
                                                <p:cond delay="0"/>
                                              </p:stCondLst>
                                            </p:cTn>
                                            <p:tgtEl>
                                              <p:spTgt spid="24"/>
                                            </p:tgtEl>
                                            <p:attrNameLst>
                                              <p:attrName>ppt_x</p:attrName>
                                              <p:attrName>ppt_y</p:attrName>
                                            </p:attrNameLst>
                                          </p:cBhvr>
                                          <p:rCtr x="0" y="-3611"/>
                                        </p:animMotion>
                                        <p:animRot by="1500000">
                                          <p:cBhvr>
                                            <p:cTn id="12" dur="125" fill="hold">
                                              <p:stCondLst>
                                                <p:cond delay="0"/>
                                              </p:stCondLst>
                                            </p:cTn>
                                            <p:tgtEl>
                                              <p:spTgt spid="24"/>
                                            </p:tgtEl>
                                            <p:attrNameLst>
                                              <p:attrName>r</p:attrName>
                                            </p:attrNameLst>
                                          </p:cBhvr>
                                        </p:animRot>
                                        <p:animRot by="-1500000">
                                          <p:cBhvr>
                                            <p:cTn id="13" dur="125" fill="hold">
                                              <p:stCondLst>
                                                <p:cond delay="125"/>
                                              </p:stCondLst>
                                            </p:cTn>
                                            <p:tgtEl>
                                              <p:spTgt spid="24"/>
                                            </p:tgtEl>
                                            <p:attrNameLst>
                                              <p:attrName>r</p:attrName>
                                            </p:attrNameLst>
                                          </p:cBhvr>
                                        </p:animRot>
                                        <p:animRot by="-1500000">
                                          <p:cBhvr>
                                            <p:cTn id="14" dur="125" fill="hold">
                                              <p:stCondLst>
                                                <p:cond delay="250"/>
                                              </p:stCondLst>
                                            </p:cTn>
                                            <p:tgtEl>
                                              <p:spTgt spid="24"/>
                                            </p:tgtEl>
                                            <p:attrNameLst>
                                              <p:attrName>r</p:attrName>
                                            </p:attrNameLst>
                                          </p:cBhvr>
                                        </p:animRot>
                                        <p:animRot by="1500000">
                                          <p:cBhvr>
                                            <p:cTn id="15" dur="125" fill="hold">
                                              <p:stCondLst>
                                                <p:cond delay="375"/>
                                              </p:stCondLst>
                                            </p:cTn>
                                            <p:tgtEl>
                                              <p:spTgt spid="24"/>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49"/>
                                </p:stCondLst>
                                <p:childTnLst>
                                  <p:par>
                                    <p:cTn id="22" presetID="2" presetClass="entr" presetSubtype="1" fill="hold" nodeType="afterEffect" p14:presetBounceEnd="40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40000">
                                          <p:cBhvr additive="base">
                                            <p:cTn id="2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40000">
                                          <p:cBhvr additive="base">
                                            <p:cTn id="28"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14:presetBounceEnd="40000">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14:bounceEnd="40000">
                                          <p:cBhvr additive="base">
                                            <p:cTn id="32"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14:presetBounceEnd="4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40000">
                                          <p:cBhvr additive="base">
                                            <p:cTn id="36"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14:presetBounceEnd="4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40000">
                                          <p:cBhvr additive="base">
                                            <p:cTn id="40"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12" presetClass="entr" presetSubtype="8" fill="hold" nodeType="withEffect">
                                      <p:stCondLst>
                                        <p:cond delay="5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12" presetClass="entr" presetSubtype="8" fill="hold" nodeType="withEffect">
                                      <p:stCondLst>
                                        <p:cond delay="8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right)">
                                          <p:cBhvr>
                                            <p:cTn id="57" dur="500"/>
                                            <p:tgtEl>
                                              <p:spTgt spid="30"/>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right)">
                                          <p:cBhvr>
                                            <p:cTn id="61" dur="500"/>
                                            <p:tgtEl>
                                              <p:spTgt spid="28"/>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8" fill="hold" nodeType="withEffect">
                                      <p:stCondLst>
                                        <p:cond delay="11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p:tgtEl>
                                              <p:spTgt spid="32"/>
                                            </p:tgtEl>
                                            <p:attrNameLst>
                                              <p:attrName>ppt_x</p:attrName>
                                            </p:attrNameLst>
                                          </p:cBhvr>
                                          <p:tavLst>
                                            <p:tav tm="0">
                                              <p:val>
                                                <p:strVal val="#ppt_x-#ppt_w*1.125000"/>
                                              </p:val>
                                            </p:tav>
                                            <p:tav tm="100000">
                                              <p:val>
                                                <p:strVal val="#ppt_x"/>
                                              </p:val>
                                            </p:tav>
                                          </p:tavLst>
                                        </p:anim>
                                        <p:animEffect transition="in" filter="wipe(right)">
                                          <p:cBhvr>
                                            <p:cTn id="77" dur="500"/>
                                            <p:tgtEl>
                                              <p:spTgt spid="32"/>
                                            </p:tgtEl>
                                          </p:cBhvr>
                                        </p:animEffect>
                                      </p:childTnLst>
                                    </p:cTn>
                                  </p:par>
                                  <p:par>
                                    <p:cTn id="78" presetID="12" presetClass="entr" presetSubtype="8" fill="hold" nodeType="withEffect">
                                      <p:stCondLst>
                                        <p:cond delay="140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p:tgtEl>
                                              <p:spTgt spid="35"/>
                                            </p:tgtEl>
                                            <p:attrNameLst>
                                              <p:attrName>ppt_x</p:attrName>
                                            </p:attrNameLst>
                                          </p:cBhvr>
                                          <p:tavLst>
                                            <p:tav tm="0">
                                              <p:val>
                                                <p:strVal val="#ppt_x-#ppt_w*1.125000"/>
                                              </p:val>
                                            </p:tav>
                                            <p:tav tm="100000">
                                              <p:val>
                                                <p:strVal val="#ppt_x"/>
                                              </p:val>
                                            </p:tav>
                                          </p:tavLst>
                                        </p:anim>
                                        <p:animEffect transition="in" filter="wipe(right)">
                                          <p:cBhvr>
                                            <p:cTn id="85" dur="500"/>
                                            <p:tgtEl>
                                              <p:spTgt spid="35"/>
                                            </p:tgtEl>
                                          </p:cBhvr>
                                        </p:animEffect>
                                      </p:childTnLst>
                                    </p:cTn>
                                  </p:par>
                                  <p:par>
                                    <p:cTn id="86" presetID="12" presetClass="entr" presetSubtype="8" fill="hold" grpId="0" nodeType="withEffect">
                                      <p:stCondLst>
                                        <p:cond delay="14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par>
                                    <p:cTn id="90" presetID="12" presetClass="entr" presetSubtype="8" fill="hold" nodeType="withEffect">
                                      <p:stCondLst>
                                        <p:cond delay="1700"/>
                                      </p:stCondLst>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500"/>
                                            <p:tgtEl>
                                              <p:spTgt spid="39"/>
                                            </p:tgtEl>
                                            <p:attrNameLst>
                                              <p:attrName>ppt_x</p:attrName>
                                            </p:attrNameLst>
                                          </p:cBhvr>
                                          <p:tavLst>
                                            <p:tav tm="0">
                                              <p:val>
                                                <p:strVal val="#ppt_x-#ppt_w*1.125000"/>
                                              </p:val>
                                            </p:tav>
                                            <p:tav tm="100000">
                                              <p:val>
                                                <p:strVal val="#ppt_x"/>
                                              </p:val>
                                            </p:tav>
                                          </p:tavLst>
                                        </p:anim>
                                        <p:animEffect transition="in" filter="wipe(right)">
                                          <p:cBhvr>
                                            <p:cTn id="93" dur="500"/>
                                            <p:tgtEl>
                                              <p:spTgt spid="39"/>
                                            </p:tgtEl>
                                          </p:cBhvr>
                                        </p:animEffect>
                                      </p:childTnLst>
                                    </p:cTn>
                                  </p:par>
                                  <p:par>
                                    <p:cTn id="94" presetID="12" presetClass="entr" presetSubtype="8" fill="hold" grpId="0" nodeType="withEffect">
                                      <p:stCondLst>
                                        <p:cond delay="17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ppt_x</p:attrName>
                                            </p:attrNameLst>
                                          </p:cBhvr>
                                          <p:tavLst>
                                            <p:tav tm="0">
                                              <p:val>
                                                <p:strVal val="#ppt_x-#ppt_w*1.125000"/>
                                              </p:val>
                                            </p:tav>
                                            <p:tav tm="100000">
                                              <p:val>
                                                <p:strVal val="#ppt_x"/>
                                              </p:val>
                                            </p:tav>
                                          </p:tavLst>
                                        </p:anim>
                                        <p:animEffect transition="in" filter="wipe(right)">
                                          <p:cBhvr>
                                            <p:cTn id="97" dur="500"/>
                                            <p:tgtEl>
                                              <p:spTgt spid="38"/>
                                            </p:tgtEl>
                                          </p:cBhvr>
                                        </p:animEffect>
                                      </p:childTnLst>
                                    </p:cTn>
                                  </p:par>
                                  <p:par>
                                    <p:cTn id="98" presetID="12" presetClass="entr" presetSubtype="8" fill="hold" grpId="0" nodeType="withEffect">
                                      <p:stCondLst>
                                        <p:cond delay="17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p:tgtEl>
                                              <p:spTgt spid="37"/>
                                            </p:tgtEl>
                                            <p:attrNameLst>
                                              <p:attrName>ppt_x</p:attrName>
                                            </p:attrNameLst>
                                          </p:cBhvr>
                                          <p:tavLst>
                                            <p:tav tm="0">
                                              <p:val>
                                                <p:strVal val="#ppt_x-#ppt_w*1.125000"/>
                                              </p:val>
                                            </p:tav>
                                            <p:tav tm="100000">
                                              <p:val>
                                                <p:strVal val="#ppt_x"/>
                                              </p:val>
                                            </p:tav>
                                          </p:tavLst>
                                        </p:anim>
                                        <p:animEffect transition="in" filter="wipe(righ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6" grpId="0"/>
          <p:bldP spid="28" grpId="0"/>
          <p:bldP spid="29" grpId="0"/>
          <p:bldP spid="31" grpId="0"/>
          <p:bldP spid="32" grpId="0"/>
          <p:bldP spid="34" grpId="0"/>
          <p:bldP spid="35"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2.77778E-7 -9.87654E-7 L -2.77778E-7 -0.07222 " pathEditMode="relative" rAng="0" ptsTypes="AA">
                                          <p:cBhvr>
                                            <p:cTn id="11" dur="250" accel="50000" decel="50000" autoRev="1" fill="hold">
                                              <p:stCondLst>
                                                <p:cond delay="0"/>
                                              </p:stCondLst>
                                            </p:cTn>
                                            <p:tgtEl>
                                              <p:spTgt spid="24"/>
                                            </p:tgtEl>
                                            <p:attrNameLst>
                                              <p:attrName>ppt_x</p:attrName>
                                              <p:attrName>ppt_y</p:attrName>
                                            </p:attrNameLst>
                                          </p:cBhvr>
                                          <p:rCtr x="0" y="-3611"/>
                                        </p:animMotion>
                                        <p:animRot by="1500000">
                                          <p:cBhvr>
                                            <p:cTn id="12" dur="125" fill="hold">
                                              <p:stCondLst>
                                                <p:cond delay="0"/>
                                              </p:stCondLst>
                                            </p:cTn>
                                            <p:tgtEl>
                                              <p:spTgt spid="24"/>
                                            </p:tgtEl>
                                            <p:attrNameLst>
                                              <p:attrName>r</p:attrName>
                                            </p:attrNameLst>
                                          </p:cBhvr>
                                        </p:animRot>
                                        <p:animRot by="-1500000">
                                          <p:cBhvr>
                                            <p:cTn id="13" dur="125" fill="hold">
                                              <p:stCondLst>
                                                <p:cond delay="125"/>
                                              </p:stCondLst>
                                            </p:cTn>
                                            <p:tgtEl>
                                              <p:spTgt spid="24"/>
                                            </p:tgtEl>
                                            <p:attrNameLst>
                                              <p:attrName>r</p:attrName>
                                            </p:attrNameLst>
                                          </p:cBhvr>
                                        </p:animRot>
                                        <p:animRot by="-1500000">
                                          <p:cBhvr>
                                            <p:cTn id="14" dur="125" fill="hold">
                                              <p:stCondLst>
                                                <p:cond delay="250"/>
                                              </p:stCondLst>
                                            </p:cTn>
                                            <p:tgtEl>
                                              <p:spTgt spid="24"/>
                                            </p:tgtEl>
                                            <p:attrNameLst>
                                              <p:attrName>r</p:attrName>
                                            </p:attrNameLst>
                                          </p:cBhvr>
                                        </p:animRot>
                                        <p:animRot by="1500000">
                                          <p:cBhvr>
                                            <p:cTn id="15" dur="125" fill="hold">
                                              <p:stCondLst>
                                                <p:cond delay="375"/>
                                              </p:stCondLst>
                                            </p:cTn>
                                            <p:tgtEl>
                                              <p:spTgt spid="24"/>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49"/>
                                </p:stCondLst>
                                <p:childTnLst>
                                  <p:par>
                                    <p:cTn id="22" presetID="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1+#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12" presetClass="entr" presetSubtype="8" fill="hold" nodeType="withEffect">
                                      <p:stCondLst>
                                        <p:cond delay="5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p:tgtEl>
                                              <p:spTgt spid="26"/>
                                            </p:tgtEl>
                                            <p:attrNameLst>
                                              <p:attrName>ppt_x</p:attrName>
                                            </p:attrNameLst>
                                          </p:cBhvr>
                                          <p:tavLst>
                                            <p:tav tm="0">
                                              <p:val>
                                                <p:strVal val="#ppt_x-#ppt_w*1.125000"/>
                                              </p:val>
                                            </p:tav>
                                            <p:tav tm="100000">
                                              <p:val>
                                                <p:strVal val="#ppt_x"/>
                                              </p:val>
                                            </p:tav>
                                          </p:tavLst>
                                        </p:anim>
                                        <p:animEffect transition="in" filter="wipe(right)">
                                          <p:cBhvr>
                                            <p:cTn id="53" dur="500"/>
                                            <p:tgtEl>
                                              <p:spTgt spid="26"/>
                                            </p:tgtEl>
                                          </p:cBhvr>
                                        </p:animEffect>
                                      </p:childTnLst>
                                    </p:cTn>
                                  </p:par>
                                  <p:par>
                                    <p:cTn id="54" presetID="12" presetClass="entr" presetSubtype="8" fill="hold" nodeType="withEffect">
                                      <p:stCondLst>
                                        <p:cond delay="8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right)">
                                          <p:cBhvr>
                                            <p:cTn id="57" dur="500"/>
                                            <p:tgtEl>
                                              <p:spTgt spid="30"/>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right)">
                                          <p:cBhvr>
                                            <p:cTn id="61" dur="500"/>
                                            <p:tgtEl>
                                              <p:spTgt spid="28"/>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8" fill="hold" nodeType="withEffect">
                                      <p:stCondLst>
                                        <p:cond delay="11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ppt_x</p:attrName>
                                            </p:attrNameLst>
                                          </p:cBhvr>
                                          <p:tavLst>
                                            <p:tav tm="0">
                                              <p:val>
                                                <p:strVal val="#ppt_x-#ppt_w*1.125000"/>
                                              </p:val>
                                            </p:tav>
                                            <p:tav tm="100000">
                                              <p:val>
                                                <p:strVal val="#ppt_x"/>
                                              </p:val>
                                            </p:tav>
                                          </p:tavLst>
                                        </p:anim>
                                        <p:animEffect transition="in" filter="wipe(right)">
                                          <p:cBhvr>
                                            <p:cTn id="73" dur="500"/>
                                            <p:tgtEl>
                                              <p:spTgt spid="3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p:tgtEl>
                                              <p:spTgt spid="32"/>
                                            </p:tgtEl>
                                            <p:attrNameLst>
                                              <p:attrName>ppt_x</p:attrName>
                                            </p:attrNameLst>
                                          </p:cBhvr>
                                          <p:tavLst>
                                            <p:tav tm="0">
                                              <p:val>
                                                <p:strVal val="#ppt_x-#ppt_w*1.125000"/>
                                              </p:val>
                                            </p:tav>
                                            <p:tav tm="100000">
                                              <p:val>
                                                <p:strVal val="#ppt_x"/>
                                              </p:val>
                                            </p:tav>
                                          </p:tavLst>
                                        </p:anim>
                                        <p:animEffect transition="in" filter="wipe(right)">
                                          <p:cBhvr>
                                            <p:cTn id="77" dur="500"/>
                                            <p:tgtEl>
                                              <p:spTgt spid="32"/>
                                            </p:tgtEl>
                                          </p:cBhvr>
                                        </p:animEffect>
                                      </p:childTnLst>
                                    </p:cTn>
                                  </p:par>
                                  <p:par>
                                    <p:cTn id="78" presetID="12" presetClass="entr" presetSubtype="8" fill="hold" nodeType="withEffect">
                                      <p:stCondLst>
                                        <p:cond delay="140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p:tgtEl>
                                              <p:spTgt spid="36"/>
                                            </p:tgtEl>
                                            <p:attrNameLst>
                                              <p:attrName>ppt_x</p:attrName>
                                            </p:attrNameLst>
                                          </p:cBhvr>
                                          <p:tavLst>
                                            <p:tav tm="0">
                                              <p:val>
                                                <p:strVal val="#ppt_x-#ppt_w*1.125000"/>
                                              </p:val>
                                            </p:tav>
                                            <p:tav tm="100000">
                                              <p:val>
                                                <p:strVal val="#ppt_x"/>
                                              </p:val>
                                            </p:tav>
                                          </p:tavLst>
                                        </p:anim>
                                        <p:animEffect transition="in" filter="wipe(right)">
                                          <p:cBhvr>
                                            <p:cTn id="81" dur="500"/>
                                            <p:tgtEl>
                                              <p:spTgt spid="36"/>
                                            </p:tgtEl>
                                          </p:cBhvr>
                                        </p:animEffect>
                                      </p:childTnLst>
                                    </p:cTn>
                                  </p:par>
                                  <p:par>
                                    <p:cTn id="82" presetID="12" presetClass="entr" presetSubtype="8" fill="hold" grpId="0" nodeType="withEffect">
                                      <p:stCondLst>
                                        <p:cond delay="14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p:tgtEl>
                                              <p:spTgt spid="35"/>
                                            </p:tgtEl>
                                            <p:attrNameLst>
                                              <p:attrName>ppt_x</p:attrName>
                                            </p:attrNameLst>
                                          </p:cBhvr>
                                          <p:tavLst>
                                            <p:tav tm="0">
                                              <p:val>
                                                <p:strVal val="#ppt_x-#ppt_w*1.125000"/>
                                              </p:val>
                                            </p:tav>
                                            <p:tav tm="100000">
                                              <p:val>
                                                <p:strVal val="#ppt_x"/>
                                              </p:val>
                                            </p:tav>
                                          </p:tavLst>
                                        </p:anim>
                                        <p:animEffect transition="in" filter="wipe(right)">
                                          <p:cBhvr>
                                            <p:cTn id="85" dur="500"/>
                                            <p:tgtEl>
                                              <p:spTgt spid="35"/>
                                            </p:tgtEl>
                                          </p:cBhvr>
                                        </p:animEffect>
                                      </p:childTnLst>
                                    </p:cTn>
                                  </p:par>
                                  <p:par>
                                    <p:cTn id="86" presetID="12" presetClass="entr" presetSubtype="8" fill="hold" grpId="0" nodeType="withEffect">
                                      <p:stCondLst>
                                        <p:cond delay="14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par>
                                    <p:cTn id="90" presetID="12" presetClass="entr" presetSubtype="8" fill="hold" nodeType="withEffect">
                                      <p:stCondLst>
                                        <p:cond delay="1700"/>
                                      </p:stCondLst>
                                      <p:childTnLst>
                                        <p:set>
                                          <p:cBhvr>
                                            <p:cTn id="91" dur="1" fill="hold">
                                              <p:stCondLst>
                                                <p:cond delay="0"/>
                                              </p:stCondLst>
                                            </p:cTn>
                                            <p:tgtEl>
                                              <p:spTgt spid="39"/>
                                            </p:tgtEl>
                                            <p:attrNameLst>
                                              <p:attrName>style.visibility</p:attrName>
                                            </p:attrNameLst>
                                          </p:cBhvr>
                                          <p:to>
                                            <p:strVal val="visible"/>
                                          </p:to>
                                        </p:set>
                                        <p:anim calcmode="lin" valueType="num">
                                          <p:cBhvr additive="base">
                                            <p:cTn id="92" dur="500"/>
                                            <p:tgtEl>
                                              <p:spTgt spid="39"/>
                                            </p:tgtEl>
                                            <p:attrNameLst>
                                              <p:attrName>ppt_x</p:attrName>
                                            </p:attrNameLst>
                                          </p:cBhvr>
                                          <p:tavLst>
                                            <p:tav tm="0">
                                              <p:val>
                                                <p:strVal val="#ppt_x-#ppt_w*1.125000"/>
                                              </p:val>
                                            </p:tav>
                                            <p:tav tm="100000">
                                              <p:val>
                                                <p:strVal val="#ppt_x"/>
                                              </p:val>
                                            </p:tav>
                                          </p:tavLst>
                                        </p:anim>
                                        <p:animEffect transition="in" filter="wipe(right)">
                                          <p:cBhvr>
                                            <p:cTn id="93" dur="500"/>
                                            <p:tgtEl>
                                              <p:spTgt spid="39"/>
                                            </p:tgtEl>
                                          </p:cBhvr>
                                        </p:animEffect>
                                      </p:childTnLst>
                                    </p:cTn>
                                  </p:par>
                                  <p:par>
                                    <p:cTn id="94" presetID="12" presetClass="entr" presetSubtype="8" fill="hold" grpId="0" nodeType="withEffect">
                                      <p:stCondLst>
                                        <p:cond delay="17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ppt_x</p:attrName>
                                            </p:attrNameLst>
                                          </p:cBhvr>
                                          <p:tavLst>
                                            <p:tav tm="0">
                                              <p:val>
                                                <p:strVal val="#ppt_x-#ppt_w*1.125000"/>
                                              </p:val>
                                            </p:tav>
                                            <p:tav tm="100000">
                                              <p:val>
                                                <p:strVal val="#ppt_x"/>
                                              </p:val>
                                            </p:tav>
                                          </p:tavLst>
                                        </p:anim>
                                        <p:animEffect transition="in" filter="wipe(right)">
                                          <p:cBhvr>
                                            <p:cTn id="97" dur="500"/>
                                            <p:tgtEl>
                                              <p:spTgt spid="38"/>
                                            </p:tgtEl>
                                          </p:cBhvr>
                                        </p:animEffect>
                                      </p:childTnLst>
                                    </p:cTn>
                                  </p:par>
                                  <p:par>
                                    <p:cTn id="98" presetID="12" presetClass="entr" presetSubtype="8" fill="hold" grpId="0" nodeType="withEffect">
                                      <p:stCondLst>
                                        <p:cond delay="170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p:tgtEl>
                                              <p:spTgt spid="37"/>
                                            </p:tgtEl>
                                            <p:attrNameLst>
                                              <p:attrName>ppt_x</p:attrName>
                                            </p:attrNameLst>
                                          </p:cBhvr>
                                          <p:tavLst>
                                            <p:tav tm="0">
                                              <p:val>
                                                <p:strVal val="#ppt_x-#ppt_w*1.125000"/>
                                              </p:val>
                                            </p:tav>
                                            <p:tav tm="100000">
                                              <p:val>
                                                <p:strVal val="#ppt_x"/>
                                              </p:val>
                                            </p:tav>
                                          </p:tavLst>
                                        </p:anim>
                                        <p:animEffect transition="in" filter="wipe(right)">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4" grpId="1"/>
          <p:bldP spid="25" grpId="0"/>
          <p:bldP spid="26" grpId="0"/>
          <p:bldP spid="28" grpId="0"/>
          <p:bldP spid="29" grpId="0"/>
          <p:bldP spid="31" grpId="0"/>
          <p:bldP spid="32" grpId="0"/>
          <p:bldP spid="34" grpId="0"/>
          <p:bldP spid="35" grpId="0"/>
          <p:bldP spid="37" grpId="0"/>
          <p:bldP spid="3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71"/>
          <p:cNvSpPr/>
          <p:nvPr/>
        </p:nvSpPr>
        <p:spPr bwMode="auto">
          <a:xfrm rot="1215897">
            <a:off x="1786306" y="3338586"/>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chemeClr val="accent4"/>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grpSp>
        <p:nvGrpSpPr>
          <p:cNvPr id="4" name="组合 3"/>
          <p:cNvGrpSpPr/>
          <p:nvPr/>
        </p:nvGrpSpPr>
        <p:grpSpPr>
          <a:xfrm>
            <a:off x="1506341" y="987574"/>
            <a:ext cx="6522043" cy="3581703"/>
            <a:chOff x="1497187" y="785788"/>
            <a:chExt cx="6934200" cy="3760788"/>
          </a:xfrm>
        </p:grpSpPr>
        <p:grpSp>
          <p:nvGrpSpPr>
            <p:cNvPr id="5" name="Group 193"/>
            <p:cNvGrpSpPr/>
            <p:nvPr/>
          </p:nvGrpSpPr>
          <p:grpSpPr bwMode="auto">
            <a:xfrm>
              <a:off x="2900537" y="1047726"/>
              <a:ext cx="4716462" cy="3221037"/>
              <a:chOff x="1655" y="1509"/>
              <a:chExt cx="2971" cy="2029"/>
            </a:xfrm>
          </p:grpSpPr>
          <p:sp>
            <p:nvSpPr>
              <p:cNvPr id="216" name="Line 41"/>
              <p:cNvSpPr>
                <a:spLocks noChangeShapeType="1"/>
              </p:cNvSpPr>
              <p:nvPr/>
            </p:nvSpPr>
            <p:spPr bwMode="auto">
              <a:xfrm flipV="1">
                <a:off x="165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7" name="Line 42"/>
              <p:cNvSpPr>
                <a:spLocks noChangeShapeType="1"/>
              </p:cNvSpPr>
              <p:nvPr/>
            </p:nvSpPr>
            <p:spPr bwMode="auto">
              <a:xfrm flipV="1">
                <a:off x="165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8" name="Line 43"/>
              <p:cNvSpPr>
                <a:spLocks noChangeShapeType="1"/>
              </p:cNvSpPr>
              <p:nvPr/>
            </p:nvSpPr>
            <p:spPr bwMode="auto">
              <a:xfrm flipV="1">
                <a:off x="165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9" name="Line 44"/>
              <p:cNvSpPr>
                <a:spLocks noChangeShapeType="1"/>
              </p:cNvSpPr>
              <p:nvPr/>
            </p:nvSpPr>
            <p:spPr bwMode="auto">
              <a:xfrm flipV="1">
                <a:off x="165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0" name="Line 45"/>
              <p:cNvSpPr>
                <a:spLocks noChangeShapeType="1"/>
              </p:cNvSpPr>
              <p:nvPr/>
            </p:nvSpPr>
            <p:spPr bwMode="auto">
              <a:xfrm flipV="1">
                <a:off x="165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1" name="Line 46"/>
              <p:cNvSpPr>
                <a:spLocks noChangeShapeType="1"/>
              </p:cNvSpPr>
              <p:nvPr/>
            </p:nvSpPr>
            <p:spPr bwMode="auto">
              <a:xfrm flipV="1">
                <a:off x="165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2" name="Line 47"/>
              <p:cNvSpPr>
                <a:spLocks noChangeShapeType="1"/>
              </p:cNvSpPr>
              <p:nvPr/>
            </p:nvSpPr>
            <p:spPr bwMode="auto">
              <a:xfrm flipV="1">
                <a:off x="165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3" name="Line 48"/>
              <p:cNvSpPr>
                <a:spLocks noChangeShapeType="1"/>
              </p:cNvSpPr>
              <p:nvPr/>
            </p:nvSpPr>
            <p:spPr bwMode="auto">
              <a:xfrm flipV="1">
                <a:off x="165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4" name="Line 49"/>
              <p:cNvSpPr>
                <a:spLocks noChangeShapeType="1"/>
              </p:cNvSpPr>
              <p:nvPr/>
            </p:nvSpPr>
            <p:spPr bwMode="auto">
              <a:xfrm flipV="1">
                <a:off x="165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5" name="Line 50"/>
              <p:cNvSpPr>
                <a:spLocks noChangeShapeType="1"/>
              </p:cNvSpPr>
              <p:nvPr/>
            </p:nvSpPr>
            <p:spPr bwMode="auto">
              <a:xfrm flipV="1">
                <a:off x="165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6" name="Line 51"/>
              <p:cNvSpPr>
                <a:spLocks noChangeShapeType="1"/>
              </p:cNvSpPr>
              <p:nvPr/>
            </p:nvSpPr>
            <p:spPr bwMode="auto">
              <a:xfrm flipV="1">
                <a:off x="165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7" name="Line 52"/>
              <p:cNvSpPr>
                <a:spLocks noChangeShapeType="1"/>
              </p:cNvSpPr>
              <p:nvPr/>
            </p:nvSpPr>
            <p:spPr bwMode="auto">
              <a:xfrm flipV="1">
                <a:off x="165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8" name="Line 53"/>
              <p:cNvSpPr>
                <a:spLocks noChangeShapeType="1"/>
              </p:cNvSpPr>
              <p:nvPr/>
            </p:nvSpPr>
            <p:spPr bwMode="auto">
              <a:xfrm flipV="1">
                <a:off x="165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9" name="Line 54"/>
              <p:cNvSpPr>
                <a:spLocks noChangeShapeType="1"/>
              </p:cNvSpPr>
              <p:nvPr/>
            </p:nvSpPr>
            <p:spPr bwMode="auto">
              <a:xfrm flipV="1">
                <a:off x="165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0" name="Line 55"/>
              <p:cNvSpPr>
                <a:spLocks noChangeShapeType="1"/>
              </p:cNvSpPr>
              <p:nvPr/>
            </p:nvSpPr>
            <p:spPr bwMode="auto">
              <a:xfrm flipV="1">
                <a:off x="165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1" name="Line 56"/>
              <p:cNvSpPr>
                <a:spLocks noChangeShapeType="1"/>
              </p:cNvSpPr>
              <p:nvPr/>
            </p:nvSpPr>
            <p:spPr bwMode="auto">
              <a:xfrm flipV="1">
                <a:off x="165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2" name="Line 57"/>
              <p:cNvSpPr>
                <a:spLocks noChangeShapeType="1"/>
              </p:cNvSpPr>
              <p:nvPr/>
            </p:nvSpPr>
            <p:spPr bwMode="auto">
              <a:xfrm flipV="1">
                <a:off x="165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3" name="Line 58"/>
              <p:cNvSpPr>
                <a:spLocks noChangeShapeType="1"/>
              </p:cNvSpPr>
              <p:nvPr/>
            </p:nvSpPr>
            <p:spPr bwMode="auto">
              <a:xfrm flipV="1">
                <a:off x="165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4" name="Line 59"/>
              <p:cNvSpPr>
                <a:spLocks noChangeShapeType="1"/>
              </p:cNvSpPr>
              <p:nvPr/>
            </p:nvSpPr>
            <p:spPr bwMode="auto">
              <a:xfrm flipV="1">
                <a:off x="165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5" name="Line 60"/>
              <p:cNvSpPr>
                <a:spLocks noChangeShapeType="1"/>
              </p:cNvSpPr>
              <p:nvPr/>
            </p:nvSpPr>
            <p:spPr bwMode="auto">
              <a:xfrm flipV="1">
                <a:off x="165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6" name="Line 61"/>
              <p:cNvSpPr>
                <a:spLocks noChangeShapeType="1"/>
              </p:cNvSpPr>
              <p:nvPr/>
            </p:nvSpPr>
            <p:spPr bwMode="auto">
              <a:xfrm flipV="1">
                <a:off x="165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7" name="Line 62"/>
              <p:cNvSpPr>
                <a:spLocks noChangeShapeType="1"/>
              </p:cNvSpPr>
              <p:nvPr/>
            </p:nvSpPr>
            <p:spPr bwMode="auto">
              <a:xfrm flipV="1">
                <a:off x="165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8" name="Line 63"/>
              <p:cNvSpPr>
                <a:spLocks noChangeShapeType="1"/>
              </p:cNvSpPr>
              <p:nvPr/>
            </p:nvSpPr>
            <p:spPr bwMode="auto">
              <a:xfrm flipV="1">
                <a:off x="165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9" name="Line 64"/>
              <p:cNvSpPr>
                <a:spLocks noChangeShapeType="1"/>
              </p:cNvSpPr>
              <p:nvPr/>
            </p:nvSpPr>
            <p:spPr bwMode="auto">
              <a:xfrm flipV="1">
                <a:off x="165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0" name="Line 65"/>
              <p:cNvSpPr>
                <a:spLocks noChangeShapeType="1"/>
              </p:cNvSpPr>
              <p:nvPr/>
            </p:nvSpPr>
            <p:spPr bwMode="auto">
              <a:xfrm flipV="1">
                <a:off x="165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1" name="Line 66"/>
              <p:cNvSpPr>
                <a:spLocks noChangeShapeType="1"/>
              </p:cNvSpPr>
              <p:nvPr/>
            </p:nvSpPr>
            <p:spPr bwMode="auto">
              <a:xfrm flipV="1">
                <a:off x="165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2" name="Line 67"/>
              <p:cNvSpPr>
                <a:spLocks noChangeShapeType="1"/>
              </p:cNvSpPr>
              <p:nvPr/>
            </p:nvSpPr>
            <p:spPr bwMode="auto">
              <a:xfrm flipV="1">
                <a:off x="165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3" name="Line 68"/>
              <p:cNvSpPr>
                <a:spLocks noChangeShapeType="1"/>
              </p:cNvSpPr>
              <p:nvPr/>
            </p:nvSpPr>
            <p:spPr bwMode="auto">
              <a:xfrm flipV="1">
                <a:off x="165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4" name="Line 69"/>
              <p:cNvSpPr>
                <a:spLocks noChangeShapeType="1"/>
              </p:cNvSpPr>
              <p:nvPr/>
            </p:nvSpPr>
            <p:spPr bwMode="auto">
              <a:xfrm flipV="1">
                <a:off x="165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5" name="Line 70"/>
              <p:cNvSpPr>
                <a:spLocks noChangeShapeType="1"/>
              </p:cNvSpPr>
              <p:nvPr/>
            </p:nvSpPr>
            <p:spPr bwMode="auto">
              <a:xfrm flipV="1">
                <a:off x="165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6" name="Line 71"/>
              <p:cNvSpPr>
                <a:spLocks noChangeShapeType="1"/>
              </p:cNvSpPr>
              <p:nvPr/>
            </p:nvSpPr>
            <p:spPr bwMode="auto">
              <a:xfrm flipV="1">
                <a:off x="2399"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7" name="Line 72"/>
              <p:cNvSpPr>
                <a:spLocks noChangeShapeType="1"/>
              </p:cNvSpPr>
              <p:nvPr/>
            </p:nvSpPr>
            <p:spPr bwMode="auto">
              <a:xfrm flipV="1">
                <a:off x="2399"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8" name="Line 73"/>
              <p:cNvSpPr>
                <a:spLocks noChangeShapeType="1"/>
              </p:cNvSpPr>
              <p:nvPr/>
            </p:nvSpPr>
            <p:spPr bwMode="auto">
              <a:xfrm flipV="1">
                <a:off x="2399"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9" name="Line 74"/>
              <p:cNvSpPr>
                <a:spLocks noChangeShapeType="1"/>
              </p:cNvSpPr>
              <p:nvPr/>
            </p:nvSpPr>
            <p:spPr bwMode="auto">
              <a:xfrm flipV="1">
                <a:off x="2399"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0" name="Line 75"/>
              <p:cNvSpPr>
                <a:spLocks noChangeShapeType="1"/>
              </p:cNvSpPr>
              <p:nvPr/>
            </p:nvSpPr>
            <p:spPr bwMode="auto">
              <a:xfrm flipV="1">
                <a:off x="2399"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1" name="Line 76"/>
              <p:cNvSpPr>
                <a:spLocks noChangeShapeType="1"/>
              </p:cNvSpPr>
              <p:nvPr/>
            </p:nvSpPr>
            <p:spPr bwMode="auto">
              <a:xfrm flipV="1">
                <a:off x="2399"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2" name="Line 77"/>
              <p:cNvSpPr>
                <a:spLocks noChangeShapeType="1"/>
              </p:cNvSpPr>
              <p:nvPr/>
            </p:nvSpPr>
            <p:spPr bwMode="auto">
              <a:xfrm flipV="1">
                <a:off x="2399"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3" name="Line 78"/>
              <p:cNvSpPr>
                <a:spLocks noChangeShapeType="1"/>
              </p:cNvSpPr>
              <p:nvPr/>
            </p:nvSpPr>
            <p:spPr bwMode="auto">
              <a:xfrm flipV="1">
                <a:off x="2399"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4" name="Line 79"/>
              <p:cNvSpPr>
                <a:spLocks noChangeShapeType="1"/>
              </p:cNvSpPr>
              <p:nvPr/>
            </p:nvSpPr>
            <p:spPr bwMode="auto">
              <a:xfrm flipV="1">
                <a:off x="2399"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5" name="Line 80"/>
              <p:cNvSpPr>
                <a:spLocks noChangeShapeType="1"/>
              </p:cNvSpPr>
              <p:nvPr/>
            </p:nvSpPr>
            <p:spPr bwMode="auto">
              <a:xfrm flipV="1">
                <a:off x="2399"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6" name="Line 81"/>
              <p:cNvSpPr>
                <a:spLocks noChangeShapeType="1"/>
              </p:cNvSpPr>
              <p:nvPr/>
            </p:nvSpPr>
            <p:spPr bwMode="auto">
              <a:xfrm flipV="1">
                <a:off x="2399"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7" name="Line 82"/>
              <p:cNvSpPr>
                <a:spLocks noChangeShapeType="1"/>
              </p:cNvSpPr>
              <p:nvPr/>
            </p:nvSpPr>
            <p:spPr bwMode="auto">
              <a:xfrm flipV="1">
                <a:off x="2399"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8" name="Line 83"/>
              <p:cNvSpPr>
                <a:spLocks noChangeShapeType="1"/>
              </p:cNvSpPr>
              <p:nvPr/>
            </p:nvSpPr>
            <p:spPr bwMode="auto">
              <a:xfrm flipV="1">
                <a:off x="2399"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9" name="Line 84"/>
              <p:cNvSpPr>
                <a:spLocks noChangeShapeType="1"/>
              </p:cNvSpPr>
              <p:nvPr/>
            </p:nvSpPr>
            <p:spPr bwMode="auto">
              <a:xfrm flipV="1">
                <a:off x="2399"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0" name="Line 85"/>
              <p:cNvSpPr>
                <a:spLocks noChangeShapeType="1"/>
              </p:cNvSpPr>
              <p:nvPr/>
            </p:nvSpPr>
            <p:spPr bwMode="auto">
              <a:xfrm flipV="1">
                <a:off x="2399"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1" name="Line 86"/>
              <p:cNvSpPr>
                <a:spLocks noChangeShapeType="1"/>
              </p:cNvSpPr>
              <p:nvPr/>
            </p:nvSpPr>
            <p:spPr bwMode="auto">
              <a:xfrm flipV="1">
                <a:off x="2399"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2" name="Line 87"/>
              <p:cNvSpPr>
                <a:spLocks noChangeShapeType="1"/>
              </p:cNvSpPr>
              <p:nvPr/>
            </p:nvSpPr>
            <p:spPr bwMode="auto">
              <a:xfrm flipV="1">
                <a:off x="2399"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3" name="Line 88"/>
              <p:cNvSpPr>
                <a:spLocks noChangeShapeType="1"/>
              </p:cNvSpPr>
              <p:nvPr/>
            </p:nvSpPr>
            <p:spPr bwMode="auto">
              <a:xfrm flipV="1">
                <a:off x="2399"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4" name="Line 89"/>
              <p:cNvSpPr>
                <a:spLocks noChangeShapeType="1"/>
              </p:cNvSpPr>
              <p:nvPr/>
            </p:nvSpPr>
            <p:spPr bwMode="auto">
              <a:xfrm flipV="1">
                <a:off x="2399"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5" name="Line 90"/>
              <p:cNvSpPr>
                <a:spLocks noChangeShapeType="1"/>
              </p:cNvSpPr>
              <p:nvPr/>
            </p:nvSpPr>
            <p:spPr bwMode="auto">
              <a:xfrm flipV="1">
                <a:off x="2399"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6" name="Line 91"/>
              <p:cNvSpPr>
                <a:spLocks noChangeShapeType="1"/>
              </p:cNvSpPr>
              <p:nvPr/>
            </p:nvSpPr>
            <p:spPr bwMode="auto">
              <a:xfrm flipV="1">
                <a:off x="2399"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7" name="Line 92"/>
              <p:cNvSpPr>
                <a:spLocks noChangeShapeType="1"/>
              </p:cNvSpPr>
              <p:nvPr/>
            </p:nvSpPr>
            <p:spPr bwMode="auto">
              <a:xfrm flipV="1">
                <a:off x="2399"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8" name="Line 93"/>
              <p:cNvSpPr>
                <a:spLocks noChangeShapeType="1"/>
              </p:cNvSpPr>
              <p:nvPr/>
            </p:nvSpPr>
            <p:spPr bwMode="auto">
              <a:xfrm flipV="1">
                <a:off x="2399"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9" name="Line 94"/>
              <p:cNvSpPr>
                <a:spLocks noChangeShapeType="1"/>
              </p:cNvSpPr>
              <p:nvPr/>
            </p:nvSpPr>
            <p:spPr bwMode="auto">
              <a:xfrm flipV="1">
                <a:off x="2399"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0" name="Line 95"/>
              <p:cNvSpPr>
                <a:spLocks noChangeShapeType="1"/>
              </p:cNvSpPr>
              <p:nvPr/>
            </p:nvSpPr>
            <p:spPr bwMode="auto">
              <a:xfrm flipV="1">
                <a:off x="2399"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1" name="Line 96"/>
              <p:cNvSpPr>
                <a:spLocks noChangeShapeType="1"/>
              </p:cNvSpPr>
              <p:nvPr/>
            </p:nvSpPr>
            <p:spPr bwMode="auto">
              <a:xfrm flipV="1">
                <a:off x="2399"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2" name="Line 97"/>
              <p:cNvSpPr>
                <a:spLocks noChangeShapeType="1"/>
              </p:cNvSpPr>
              <p:nvPr/>
            </p:nvSpPr>
            <p:spPr bwMode="auto">
              <a:xfrm flipV="1">
                <a:off x="2399"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3" name="Line 98"/>
              <p:cNvSpPr>
                <a:spLocks noChangeShapeType="1"/>
              </p:cNvSpPr>
              <p:nvPr/>
            </p:nvSpPr>
            <p:spPr bwMode="auto">
              <a:xfrm flipV="1">
                <a:off x="2399"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4" name="Line 99"/>
              <p:cNvSpPr>
                <a:spLocks noChangeShapeType="1"/>
              </p:cNvSpPr>
              <p:nvPr/>
            </p:nvSpPr>
            <p:spPr bwMode="auto">
              <a:xfrm flipV="1">
                <a:off x="2399"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5" name="Line 100"/>
              <p:cNvSpPr>
                <a:spLocks noChangeShapeType="1"/>
              </p:cNvSpPr>
              <p:nvPr/>
            </p:nvSpPr>
            <p:spPr bwMode="auto">
              <a:xfrm flipV="1">
                <a:off x="2399"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6" name="Line 101"/>
              <p:cNvSpPr>
                <a:spLocks noChangeShapeType="1"/>
              </p:cNvSpPr>
              <p:nvPr/>
            </p:nvSpPr>
            <p:spPr bwMode="auto">
              <a:xfrm flipV="1">
                <a:off x="313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7" name="Line 102"/>
              <p:cNvSpPr>
                <a:spLocks noChangeShapeType="1"/>
              </p:cNvSpPr>
              <p:nvPr/>
            </p:nvSpPr>
            <p:spPr bwMode="auto">
              <a:xfrm flipV="1">
                <a:off x="313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8" name="Line 103"/>
              <p:cNvSpPr>
                <a:spLocks noChangeShapeType="1"/>
              </p:cNvSpPr>
              <p:nvPr/>
            </p:nvSpPr>
            <p:spPr bwMode="auto">
              <a:xfrm flipV="1">
                <a:off x="313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9" name="Line 104"/>
              <p:cNvSpPr>
                <a:spLocks noChangeShapeType="1"/>
              </p:cNvSpPr>
              <p:nvPr/>
            </p:nvSpPr>
            <p:spPr bwMode="auto">
              <a:xfrm flipV="1">
                <a:off x="313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0" name="Line 105"/>
              <p:cNvSpPr>
                <a:spLocks noChangeShapeType="1"/>
              </p:cNvSpPr>
              <p:nvPr/>
            </p:nvSpPr>
            <p:spPr bwMode="auto">
              <a:xfrm flipV="1">
                <a:off x="313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1" name="Line 106"/>
              <p:cNvSpPr>
                <a:spLocks noChangeShapeType="1"/>
              </p:cNvSpPr>
              <p:nvPr/>
            </p:nvSpPr>
            <p:spPr bwMode="auto">
              <a:xfrm flipV="1">
                <a:off x="313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2" name="Line 107"/>
              <p:cNvSpPr>
                <a:spLocks noChangeShapeType="1"/>
              </p:cNvSpPr>
              <p:nvPr/>
            </p:nvSpPr>
            <p:spPr bwMode="auto">
              <a:xfrm flipV="1">
                <a:off x="313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3" name="Line 108"/>
              <p:cNvSpPr>
                <a:spLocks noChangeShapeType="1"/>
              </p:cNvSpPr>
              <p:nvPr/>
            </p:nvSpPr>
            <p:spPr bwMode="auto">
              <a:xfrm flipV="1">
                <a:off x="313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4" name="Line 109"/>
              <p:cNvSpPr>
                <a:spLocks noChangeShapeType="1"/>
              </p:cNvSpPr>
              <p:nvPr/>
            </p:nvSpPr>
            <p:spPr bwMode="auto">
              <a:xfrm flipV="1">
                <a:off x="313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5" name="Line 110"/>
              <p:cNvSpPr>
                <a:spLocks noChangeShapeType="1"/>
              </p:cNvSpPr>
              <p:nvPr/>
            </p:nvSpPr>
            <p:spPr bwMode="auto">
              <a:xfrm flipV="1">
                <a:off x="313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6" name="Line 111"/>
              <p:cNvSpPr>
                <a:spLocks noChangeShapeType="1"/>
              </p:cNvSpPr>
              <p:nvPr/>
            </p:nvSpPr>
            <p:spPr bwMode="auto">
              <a:xfrm flipV="1">
                <a:off x="313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7" name="Line 112"/>
              <p:cNvSpPr>
                <a:spLocks noChangeShapeType="1"/>
              </p:cNvSpPr>
              <p:nvPr/>
            </p:nvSpPr>
            <p:spPr bwMode="auto">
              <a:xfrm flipV="1">
                <a:off x="313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8" name="Line 113"/>
              <p:cNvSpPr>
                <a:spLocks noChangeShapeType="1"/>
              </p:cNvSpPr>
              <p:nvPr/>
            </p:nvSpPr>
            <p:spPr bwMode="auto">
              <a:xfrm flipV="1">
                <a:off x="313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9" name="Line 114"/>
              <p:cNvSpPr>
                <a:spLocks noChangeShapeType="1"/>
              </p:cNvSpPr>
              <p:nvPr/>
            </p:nvSpPr>
            <p:spPr bwMode="auto">
              <a:xfrm flipV="1">
                <a:off x="313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0" name="Line 115"/>
              <p:cNvSpPr>
                <a:spLocks noChangeShapeType="1"/>
              </p:cNvSpPr>
              <p:nvPr/>
            </p:nvSpPr>
            <p:spPr bwMode="auto">
              <a:xfrm flipV="1">
                <a:off x="313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1" name="Line 116"/>
              <p:cNvSpPr>
                <a:spLocks noChangeShapeType="1"/>
              </p:cNvSpPr>
              <p:nvPr/>
            </p:nvSpPr>
            <p:spPr bwMode="auto">
              <a:xfrm flipV="1">
                <a:off x="313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2" name="Line 117"/>
              <p:cNvSpPr>
                <a:spLocks noChangeShapeType="1"/>
              </p:cNvSpPr>
              <p:nvPr/>
            </p:nvSpPr>
            <p:spPr bwMode="auto">
              <a:xfrm flipV="1">
                <a:off x="313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3" name="Line 118"/>
              <p:cNvSpPr>
                <a:spLocks noChangeShapeType="1"/>
              </p:cNvSpPr>
              <p:nvPr/>
            </p:nvSpPr>
            <p:spPr bwMode="auto">
              <a:xfrm flipV="1">
                <a:off x="313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4" name="Line 119"/>
              <p:cNvSpPr>
                <a:spLocks noChangeShapeType="1"/>
              </p:cNvSpPr>
              <p:nvPr/>
            </p:nvSpPr>
            <p:spPr bwMode="auto">
              <a:xfrm flipV="1">
                <a:off x="313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5" name="Line 120"/>
              <p:cNvSpPr>
                <a:spLocks noChangeShapeType="1"/>
              </p:cNvSpPr>
              <p:nvPr/>
            </p:nvSpPr>
            <p:spPr bwMode="auto">
              <a:xfrm flipV="1">
                <a:off x="313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6" name="Line 121"/>
              <p:cNvSpPr>
                <a:spLocks noChangeShapeType="1"/>
              </p:cNvSpPr>
              <p:nvPr/>
            </p:nvSpPr>
            <p:spPr bwMode="auto">
              <a:xfrm flipV="1">
                <a:off x="313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7" name="Line 122"/>
              <p:cNvSpPr>
                <a:spLocks noChangeShapeType="1"/>
              </p:cNvSpPr>
              <p:nvPr/>
            </p:nvSpPr>
            <p:spPr bwMode="auto">
              <a:xfrm flipV="1">
                <a:off x="313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8" name="Line 123"/>
              <p:cNvSpPr>
                <a:spLocks noChangeShapeType="1"/>
              </p:cNvSpPr>
              <p:nvPr/>
            </p:nvSpPr>
            <p:spPr bwMode="auto">
              <a:xfrm flipV="1">
                <a:off x="313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9" name="Line 124"/>
              <p:cNvSpPr>
                <a:spLocks noChangeShapeType="1"/>
              </p:cNvSpPr>
              <p:nvPr/>
            </p:nvSpPr>
            <p:spPr bwMode="auto">
              <a:xfrm flipV="1">
                <a:off x="313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0" name="Line 125"/>
              <p:cNvSpPr>
                <a:spLocks noChangeShapeType="1"/>
              </p:cNvSpPr>
              <p:nvPr/>
            </p:nvSpPr>
            <p:spPr bwMode="auto">
              <a:xfrm flipV="1">
                <a:off x="313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1" name="Line 126"/>
              <p:cNvSpPr>
                <a:spLocks noChangeShapeType="1"/>
              </p:cNvSpPr>
              <p:nvPr/>
            </p:nvSpPr>
            <p:spPr bwMode="auto">
              <a:xfrm flipV="1">
                <a:off x="313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2" name="Line 127"/>
              <p:cNvSpPr>
                <a:spLocks noChangeShapeType="1"/>
              </p:cNvSpPr>
              <p:nvPr/>
            </p:nvSpPr>
            <p:spPr bwMode="auto">
              <a:xfrm flipV="1">
                <a:off x="313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3" name="Line 128"/>
              <p:cNvSpPr>
                <a:spLocks noChangeShapeType="1"/>
              </p:cNvSpPr>
              <p:nvPr/>
            </p:nvSpPr>
            <p:spPr bwMode="auto">
              <a:xfrm flipV="1">
                <a:off x="313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4" name="Line 129"/>
              <p:cNvSpPr>
                <a:spLocks noChangeShapeType="1"/>
              </p:cNvSpPr>
              <p:nvPr/>
            </p:nvSpPr>
            <p:spPr bwMode="auto">
              <a:xfrm flipV="1">
                <a:off x="313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5" name="Line 130"/>
              <p:cNvSpPr>
                <a:spLocks noChangeShapeType="1"/>
              </p:cNvSpPr>
              <p:nvPr/>
            </p:nvSpPr>
            <p:spPr bwMode="auto">
              <a:xfrm flipV="1">
                <a:off x="313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6" name="Line 131"/>
              <p:cNvSpPr>
                <a:spLocks noChangeShapeType="1"/>
              </p:cNvSpPr>
              <p:nvPr/>
            </p:nvSpPr>
            <p:spPr bwMode="auto">
              <a:xfrm flipV="1">
                <a:off x="388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7" name="Line 132"/>
              <p:cNvSpPr>
                <a:spLocks noChangeShapeType="1"/>
              </p:cNvSpPr>
              <p:nvPr/>
            </p:nvSpPr>
            <p:spPr bwMode="auto">
              <a:xfrm flipV="1">
                <a:off x="388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8" name="Line 133"/>
              <p:cNvSpPr>
                <a:spLocks noChangeShapeType="1"/>
              </p:cNvSpPr>
              <p:nvPr/>
            </p:nvSpPr>
            <p:spPr bwMode="auto">
              <a:xfrm flipV="1">
                <a:off x="388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9" name="Line 134"/>
              <p:cNvSpPr>
                <a:spLocks noChangeShapeType="1"/>
              </p:cNvSpPr>
              <p:nvPr/>
            </p:nvSpPr>
            <p:spPr bwMode="auto">
              <a:xfrm flipV="1">
                <a:off x="388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0" name="Line 135"/>
              <p:cNvSpPr>
                <a:spLocks noChangeShapeType="1"/>
              </p:cNvSpPr>
              <p:nvPr/>
            </p:nvSpPr>
            <p:spPr bwMode="auto">
              <a:xfrm flipV="1">
                <a:off x="388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1" name="Line 136"/>
              <p:cNvSpPr>
                <a:spLocks noChangeShapeType="1"/>
              </p:cNvSpPr>
              <p:nvPr/>
            </p:nvSpPr>
            <p:spPr bwMode="auto">
              <a:xfrm flipV="1">
                <a:off x="388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2" name="Line 137"/>
              <p:cNvSpPr>
                <a:spLocks noChangeShapeType="1"/>
              </p:cNvSpPr>
              <p:nvPr/>
            </p:nvSpPr>
            <p:spPr bwMode="auto">
              <a:xfrm flipV="1">
                <a:off x="388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3" name="Line 138"/>
              <p:cNvSpPr>
                <a:spLocks noChangeShapeType="1"/>
              </p:cNvSpPr>
              <p:nvPr/>
            </p:nvSpPr>
            <p:spPr bwMode="auto">
              <a:xfrm flipV="1">
                <a:off x="388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4" name="Line 139"/>
              <p:cNvSpPr>
                <a:spLocks noChangeShapeType="1"/>
              </p:cNvSpPr>
              <p:nvPr/>
            </p:nvSpPr>
            <p:spPr bwMode="auto">
              <a:xfrm flipV="1">
                <a:off x="388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5" name="Line 140"/>
              <p:cNvSpPr>
                <a:spLocks noChangeShapeType="1"/>
              </p:cNvSpPr>
              <p:nvPr/>
            </p:nvSpPr>
            <p:spPr bwMode="auto">
              <a:xfrm flipV="1">
                <a:off x="388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6" name="Line 141"/>
              <p:cNvSpPr>
                <a:spLocks noChangeShapeType="1"/>
              </p:cNvSpPr>
              <p:nvPr/>
            </p:nvSpPr>
            <p:spPr bwMode="auto">
              <a:xfrm flipV="1">
                <a:off x="388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7" name="Line 142"/>
              <p:cNvSpPr>
                <a:spLocks noChangeShapeType="1"/>
              </p:cNvSpPr>
              <p:nvPr/>
            </p:nvSpPr>
            <p:spPr bwMode="auto">
              <a:xfrm flipV="1">
                <a:off x="388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8" name="Line 143"/>
              <p:cNvSpPr>
                <a:spLocks noChangeShapeType="1"/>
              </p:cNvSpPr>
              <p:nvPr/>
            </p:nvSpPr>
            <p:spPr bwMode="auto">
              <a:xfrm flipV="1">
                <a:off x="388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9" name="Line 144"/>
              <p:cNvSpPr>
                <a:spLocks noChangeShapeType="1"/>
              </p:cNvSpPr>
              <p:nvPr/>
            </p:nvSpPr>
            <p:spPr bwMode="auto">
              <a:xfrm flipV="1">
                <a:off x="388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0" name="Line 145"/>
              <p:cNvSpPr>
                <a:spLocks noChangeShapeType="1"/>
              </p:cNvSpPr>
              <p:nvPr/>
            </p:nvSpPr>
            <p:spPr bwMode="auto">
              <a:xfrm flipV="1">
                <a:off x="388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1" name="Line 146"/>
              <p:cNvSpPr>
                <a:spLocks noChangeShapeType="1"/>
              </p:cNvSpPr>
              <p:nvPr/>
            </p:nvSpPr>
            <p:spPr bwMode="auto">
              <a:xfrm flipV="1">
                <a:off x="388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2" name="Line 147"/>
              <p:cNvSpPr>
                <a:spLocks noChangeShapeType="1"/>
              </p:cNvSpPr>
              <p:nvPr/>
            </p:nvSpPr>
            <p:spPr bwMode="auto">
              <a:xfrm flipV="1">
                <a:off x="388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3" name="Line 148"/>
              <p:cNvSpPr>
                <a:spLocks noChangeShapeType="1"/>
              </p:cNvSpPr>
              <p:nvPr/>
            </p:nvSpPr>
            <p:spPr bwMode="auto">
              <a:xfrm flipV="1">
                <a:off x="388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4" name="Line 149"/>
              <p:cNvSpPr>
                <a:spLocks noChangeShapeType="1"/>
              </p:cNvSpPr>
              <p:nvPr/>
            </p:nvSpPr>
            <p:spPr bwMode="auto">
              <a:xfrm flipV="1">
                <a:off x="388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5" name="Line 150"/>
              <p:cNvSpPr>
                <a:spLocks noChangeShapeType="1"/>
              </p:cNvSpPr>
              <p:nvPr/>
            </p:nvSpPr>
            <p:spPr bwMode="auto">
              <a:xfrm flipV="1">
                <a:off x="388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6" name="Line 151"/>
              <p:cNvSpPr>
                <a:spLocks noChangeShapeType="1"/>
              </p:cNvSpPr>
              <p:nvPr/>
            </p:nvSpPr>
            <p:spPr bwMode="auto">
              <a:xfrm flipV="1">
                <a:off x="388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7" name="Line 152"/>
              <p:cNvSpPr>
                <a:spLocks noChangeShapeType="1"/>
              </p:cNvSpPr>
              <p:nvPr/>
            </p:nvSpPr>
            <p:spPr bwMode="auto">
              <a:xfrm flipV="1">
                <a:off x="388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8" name="Line 153"/>
              <p:cNvSpPr>
                <a:spLocks noChangeShapeType="1"/>
              </p:cNvSpPr>
              <p:nvPr/>
            </p:nvSpPr>
            <p:spPr bwMode="auto">
              <a:xfrm flipV="1">
                <a:off x="388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9" name="Line 154"/>
              <p:cNvSpPr>
                <a:spLocks noChangeShapeType="1"/>
              </p:cNvSpPr>
              <p:nvPr/>
            </p:nvSpPr>
            <p:spPr bwMode="auto">
              <a:xfrm flipV="1">
                <a:off x="388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0" name="Line 155"/>
              <p:cNvSpPr>
                <a:spLocks noChangeShapeType="1"/>
              </p:cNvSpPr>
              <p:nvPr/>
            </p:nvSpPr>
            <p:spPr bwMode="auto">
              <a:xfrm flipV="1">
                <a:off x="388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1" name="Line 156"/>
              <p:cNvSpPr>
                <a:spLocks noChangeShapeType="1"/>
              </p:cNvSpPr>
              <p:nvPr/>
            </p:nvSpPr>
            <p:spPr bwMode="auto">
              <a:xfrm flipV="1">
                <a:off x="388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2" name="Line 157"/>
              <p:cNvSpPr>
                <a:spLocks noChangeShapeType="1"/>
              </p:cNvSpPr>
              <p:nvPr/>
            </p:nvSpPr>
            <p:spPr bwMode="auto">
              <a:xfrm flipV="1">
                <a:off x="388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3" name="Line 158"/>
              <p:cNvSpPr>
                <a:spLocks noChangeShapeType="1"/>
              </p:cNvSpPr>
              <p:nvPr/>
            </p:nvSpPr>
            <p:spPr bwMode="auto">
              <a:xfrm flipV="1">
                <a:off x="388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4" name="Line 159"/>
              <p:cNvSpPr>
                <a:spLocks noChangeShapeType="1"/>
              </p:cNvSpPr>
              <p:nvPr/>
            </p:nvSpPr>
            <p:spPr bwMode="auto">
              <a:xfrm flipV="1">
                <a:off x="388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5" name="Line 160"/>
              <p:cNvSpPr>
                <a:spLocks noChangeShapeType="1"/>
              </p:cNvSpPr>
              <p:nvPr/>
            </p:nvSpPr>
            <p:spPr bwMode="auto">
              <a:xfrm flipV="1">
                <a:off x="388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6" name="Line 161"/>
              <p:cNvSpPr>
                <a:spLocks noChangeShapeType="1"/>
              </p:cNvSpPr>
              <p:nvPr/>
            </p:nvSpPr>
            <p:spPr bwMode="auto">
              <a:xfrm flipV="1">
                <a:off x="462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7" name="Line 162"/>
              <p:cNvSpPr>
                <a:spLocks noChangeShapeType="1"/>
              </p:cNvSpPr>
              <p:nvPr/>
            </p:nvSpPr>
            <p:spPr bwMode="auto">
              <a:xfrm flipV="1">
                <a:off x="462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8" name="Line 163"/>
              <p:cNvSpPr>
                <a:spLocks noChangeShapeType="1"/>
              </p:cNvSpPr>
              <p:nvPr/>
            </p:nvSpPr>
            <p:spPr bwMode="auto">
              <a:xfrm flipV="1">
                <a:off x="462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9" name="Line 164"/>
              <p:cNvSpPr>
                <a:spLocks noChangeShapeType="1"/>
              </p:cNvSpPr>
              <p:nvPr/>
            </p:nvSpPr>
            <p:spPr bwMode="auto">
              <a:xfrm flipV="1">
                <a:off x="462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0" name="Line 165"/>
              <p:cNvSpPr>
                <a:spLocks noChangeShapeType="1"/>
              </p:cNvSpPr>
              <p:nvPr/>
            </p:nvSpPr>
            <p:spPr bwMode="auto">
              <a:xfrm flipV="1">
                <a:off x="462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1" name="Line 166"/>
              <p:cNvSpPr>
                <a:spLocks noChangeShapeType="1"/>
              </p:cNvSpPr>
              <p:nvPr/>
            </p:nvSpPr>
            <p:spPr bwMode="auto">
              <a:xfrm flipV="1">
                <a:off x="462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2" name="Line 167"/>
              <p:cNvSpPr>
                <a:spLocks noChangeShapeType="1"/>
              </p:cNvSpPr>
              <p:nvPr/>
            </p:nvSpPr>
            <p:spPr bwMode="auto">
              <a:xfrm flipV="1">
                <a:off x="462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3" name="Line 168"/>
              <p:cNvSpPr>
                <a:spLocks noChangeShapeType="1"/>
              </p:cNvSpPr>
              <p:nvPr/>
            </p:nvSpPr>
            <p:spPr bwMode="auto">
              <a:xfrm flipV="1">
                <a:off x="462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4" name="Line 169"/>
              <p:cNvSpPr>
                <a:spLocks noChangeShapeType="1"/>
              </p:cNvSpPr>
              <p:nvPr/>
            </p:nvSpPr>
            <p:spPr bwMode="auto">
              <a:xfrm flipV="1">
                <a:off x="462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5" name="Line 170"/>
              <p:cNvSpPr>
                <a:spLocks noChangeShapeType="1"/>
              </p:cNvSpPr>
              <p:nvPr/>
            </p:nvSpPr>
            <p:spPr bwMode="auto">
              <a:xfrm flipV="1">
                <a:off x="462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6" name="Line 171"/>
              <p:cNvSpPr>
                <a:spLocks noChangeShapeType="1"/>
              </p:cNvSpPr>
              <p:nvPr/>
            </p:nvSpPr>
            <p:spPr bwMode="auto">
              <a:xfrm flipV="1">
                <a:off x="462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7" name="Line 172"/>
              <p:cNvSpPr>
                <a:spLocks noChangeShapeType="1"/>
              </p:cNvSpPr>
              <p:nvPr/>
            </p:nvSpPr>
            <p:spPr bwMode="auto">
              <a:xfrm flipV="1">
                <a:off x="462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8" name="Line 173"/>
              <p:cNvSpPr>
                <a:spLocks noChangeShapeType="1"/>
              </p:cNvSpPr>
              <p:nvPr/>
            </p:nvSpPr>
            <p:spPr bwMode="auto">
              <a:xfrm flipV="1">
                <a:off x="462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9" name="Line 174"/>
              <p:cNvSpPr>
                <a:spLocks noChangeShapeType="1"/>
              </p:cNvSpPr>
              <p:nvPr/>
            </p:nvSpPr>
            <p:spPr bwMode="auto">
              <a:xfrm flipV="1">
                <a:off x="462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0" name="Line 175"/>
              <p:cNvSpPr>
                <a:spLocks noChangeShapeType="1"/>
              </p:cNvSpPr>
              <p:nvPr/>
            </p:nvSpPr>
            <p:spPr bwMode="auto">
              <a:xfrm flipV="1">
                <a:off x="462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1" name="Line 176"/>
              <p:cNvSpPr>
                <a:spLocks noChangeShapeType="1"/>
              </p:cNvSpPr>
              <p:nvPr/>
            </p:nvSpPr>
            <p:spPr bwMode="auto">
              <a:xfrm flipV="1">
                <a:off x="462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2" name="Line 177"/>
              <p:cNvSpPr>
                <a:spLocks noChangeShapeType="1"/>
              </p:cNvSpPr>
              <p:nvPr/>
            </p:nvSpPr>
            <p:spPr bwMode="auto">
              <a:xfrm flipV="1">
                <a:off x="462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3" name="Line 178"/>
              <p:cNvSpPr>
                <a:spLocks noChangeShapeType="1"/>
              </p:cNvSpPr>
              <p:nvPr/>
            </p:nvSpPr>
            <p:spPr bwMode="auto">
              <a:xfrm flipV="1">
                <a:off x="462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4" name="Line 179"/>
              <p:cNvSpPr>
                <a:spLocks noChangeShapeType="1"/>
              </p:cNvSpPr>
              <p:nvPr/>
            </p:nvSpPr>
            <p:spPr bwMode="auto">
              <a:xfrm flipV="1">
                <a:off x="462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5" name="Line 180"/>
              <p:cNvSpPr>
                <a:spLocks noChangeShapeType="1"/>
              </p:cNvSpPr>
              <p:nvPr/>
            </p:nvSpPr>
            <p:spPr bwMode="auto">
              <a:xfrm flipV="1">
                <a:off x="462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6" name="Line 181"/>
              <p:cNvSpPr>
                <a:spLocks noChangeShapeType="1"/>
              </p:cNvSpPr>
              <p:nvPr/>
            </p:nvSpPr>
            <p:spPr bwMode="auto">
              <a:xfrm flipV="1">
                <a:off x="462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7" name="Line 182"/>
              <p:cNvSpPr>
                <a:spLocks noChangeShapeType="1"/>
              </p:cNvSpPr>
              <p:nvPr/>
            </p:nvSpPr>
            <p:spPr bwMode="auto">
              <a:xfrm flipV="1">
                <a:off x="462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8" name="Line 183"/>
              <p:cNvSpPr>
                <a:spLocks noChangeShapeType="1"/>
              </p:cNvSpPr>
              <p:nvPr/>
            </p:nvSpPr>
            <p:spPr bwMode="auto">
              <a:xfrm flipV="1">
                <a:off x="462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9" name="Line 184"/>
              <p:cNvSpPr>
                <a:spLocks noChangeShapeType="1"/>
              </p:cNvSpPr>
              <p:nvPr/>
            </p:nvSpPr>
            <p:spPr bwMode="auto">
              <a:xfrm flipV="1">
                <a:off x="462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60" name="Line 185"/>
              <p:cNvSpPr>
                <a:spLocks noChangeShapeType="1"/>
              </p:cNvSpPr>
              <p:nvPr/>
            </p:nvSpPr>
            <p:spPr bwMode="auto">
              <a:xfrm flipV="1">
                <a:off x="462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61" name="Line 186"/>
              <p:cNvSpPr>
                <a:spLocks noChangeShapeType="1"/>
              </p:cNvSpPr>
              <p:nvPr/>
            </p:nvSpPr>
            <p:spPr bwMode="auto">
              <a:xfrm flipV="1">
                <a:off x="462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62" name="Line 187"/>
              <p:cNvSpPr>
                <a:spLocks noChangeShapeType="1"/>
              </p:cNvSpPr>
              <p:nvPr/>
            </p:nvSpPr>
            <p:spPr bwMode="auto">
              <a:xfrm flipV="1">
                <a:off x="462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63" name="Line 188"/>
              <p:cNvSpPr>
                <a:spLocks noChangeShapeType="1"/>
              </p:cNvSpPr>
              <p:nvPr/>
            </p:nvSpPr>
            <p:spPr bwMode="auto">
              <a:xfrm flipV="1">
                <a:off x="462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64" name="Line 189"/>
              <p:cNvSpPr>
                <a:spLocks noChangeShapeType="1"/>
              </p:cNvSpPr>
              <p:nvPr/>
            </p:nvSpPr>
            <p:spPr bwMode="auto">
              <a:xfrm flipV="1">
                <a:off x="462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65" name="Line 190"/>
              <p:cNvSpPr>
                <a:spLocks noChangeShapeType="1"/>
              </p:cNvSpPr>
              <p:nvPr/>
            </p:nvSpPr>
            <p:spPr bwMode="auto">
              <a:xfrm flipV="1">
                <a:off x="462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grpSp>
        <p:grpSp>
          <p:nvGrpSpPr>
            <p:cNvPr id="6" name="Group 436"/>
            <p:cNvGrpSpPr/>
            <p:nvPr/>
          </p:nvGrpSpPr>
          <p:grpSpPr bwMode="auto">
            <a:xfrm>
              <a:off x="1798812" y="1025501"/>
              <a:ext cx="5827712" cy="2589212"/>
              <a:chOff x="961" y="1495"/>
              <a:chExt cx="3671" cy="1631"/>
            </a:xfrm>
          </p:grpSpPr>
          <p:sp>
            <p:nvSpPr>
              <p:cNvPr id="8" name="Line 197"/>
              <p:cNvSpPr>
                <a:spLocks noChangeShapeType="1"/>
              </p:cNvSpPr>
              <p:nvPr/>
            </p:nvSpPr>
            <p:spPr bwMode="auto">
              <a:xfrm>
                <a:off x="9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 name="Line 198"/>
              <p:cNvSpPr>
                <a:spLocks noChangeShapeType="1"/>
              </p:cNvSpPr>
              <p:nvPr/>
            </p:nvSpPr>
            <p:spPr bwMode="auto">
              <a:xfrm>
                <a:off x="103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 name="Line 199"/>
              <p:cNvSpPr>
                <a:spLocks noChangeShapeType="1"/>
              </p:cNvSpPr>
              <p:nvPr/>
            </p:nvSpPr>
            <p:spPr bwMode="auto">
              <a:xfrm>
                <a:off x="110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 name="Line 200"/>
              <p:cNvSpPr>
                <a:spLocks noChangeShapeType="1"/>
              </p:cNvSpPr>
              <p:nvPr/>
            </p:nvSpPr>
            <p:spPr bwMode="auto">
              <a:xfrm>
                <a:off x="117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 name="Line 201"/>
              <p:cNvSpPr>
                <a:spLocks noChangeShapeType="1"/>
              </p:cNvSpPr>
              <p:nvPr/>
            </p:nvSpPr>
            <p:spPr bwMode="auto">
              <a:xfrm>
                <a:off x="124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 name="Line 202"/>
              <p:cNvSpPr>
                <a:spLocks noChangeShapeType="1"/>
              </p:cNvSpPr>
              <p:nvPr/>
            </p:nvSpPr>
            <p:spPr bwMode="auto">
              <a:xfrm>
                <a:off x="131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 name="Line 203"/>
              <p:cNvSpPr>
                <a:spLocks noChangeShapeType="1"/>
              </p:cNvSpPr>
              <p:nvPr/>
            </p:nvSpPr>
            <p:spPr bwMode="auto">
              <a:xfrm>
                <a:off x="139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 name="Line 204"/>
              <p:cNvSpPr>
                <a:spLocks noChangeShapeType="1"/>
              </p:cNvSpPr>
              <p:nvPr/>
            </p:nvSpPr>
            <p:spPr bwMode="auto">
              <a:xfrm>
                <a:off x="14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 name="Line 205"/>
              <p:cNvSpPr>
                <a:spLocks noChangeShapeType="1"/>
              </p:cNvSpPr>
              <p:nvPr/>
            </p:nvSpPr>
            <p:spPr bwMode="auto">
              <a:xfrm>
                <a:off x="153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 name="Line 206"/>
              <p:cNvSpPr>
                <a:spLocks noChangeShapeType="1"/>
              </p:cNvSpPr>
              <p:nvPr/>
            </p:nvSpPr>
            <p:spPr bwMode="auto">
              <a:xfrm>
                <a:off x="16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 name="Line 207"/>
              <p:cNvSpPr>
                <a:spLocks noChangeShapeType="1"/>
              </p:cNvSpPr>
              <p:nvPr/>
            </p:nvSpPr>
            <p:spPr bwMode="auto">
              <a:xfrm>
                <a:off x="167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 name="Line 208"/>
              <p:cNvSpPr>
                <a:spLocks noChangeShapeType="1"/>
              </p:cNvSpPr>
              <p:nvPr/>
            </p:nvSpPr>
            <p:spPr bwMode="auto">
              <a:xfrm>
                <a:off x="174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 name="Line 209"/>
              <p:cNvSpPr>
                <a:spLocks noChangeShapeType="1"/>
              </p:cNvSpPr>
              <p:nvPr/>
            </p:nvSpPr>
            <p:spPr bwMode="auto">
              <a:xfrm>
                <a:off x="181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 name="Line 210"/>
              <p:cNvSpPr>
                <a:spLocks noChangeShapeType="1"/>
              </p:cNvSpPr>
              <p:nvPr/>
            </p:nvSpPr>
            <p:spPr bwMode="auto">
              <a:xfrm>
                <a:off x="188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2" name="Line 211"/>
              <p:cNvSpPr>
                <a:spLocks noChangeShapeType="1"/>
              </p:cNvSpPr>
              <p:nvPr/>
            </p:nvSpPr>
            <p:spPr bwMode="auto">
              <a:xfrm>
                <a:off x="196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3" name="Line 212"/>
              <p:cNvSpPr>
                <a:spLocks noChangeShapeType="1"/>
              </p:cNvSpPr>
              <p:nvPr/>
            </p:nvSpPr>
            <p:spPr bwMode="auto">
              <a:xfrm>
                <a:off x="203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4" name="Line 213"/>
              <p:cNvSpPr>
                <a:spLocks noChangeShapeType="1"/>
              </p:cNvSpPr>
              <p:nvPr/>
            </p:nvSpPr>
            <p:spPr bwMode="auto">
              <a:xfrm>
                <a:off x="21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5" name="Line 214"/>
              <p:cNvSpPr>
                <a:spLocks noChangeShapeType="1"/>
              </p:cNvSpPr>
              <p:nvPr/>
            </p:nvSpPr>
            <p:spPr bwMode="auto">
              <a:xfrm>
                <a:off x="21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6" name="Line 215"/>
              <p:cNvSpPr>
                <a:spLocks noChangeShapeType="1"/>
              </p:cNvSpPr>
              <p:nvPr/>
            </p:nvSpPr>
            <p:spPr bwMode="auto">
              <a:xfrm>
                <a:off x="22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7" name="Line 216"/>
              <p:cNvSpPr>
                <a:spLocks noChangeShapeType="1"/>
              </p:cNvSpPr>
              <p:nvPr/>
            </p:nvSpPr>
            <p:spPr bwMode="auto">
              <a:xfrm>
                <a:off x="231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8" name="Line 217"/>
              <p:cNvSpPr>
                <a:spLocks noChangeShapeType="1"/>
              </p:cNvSpPr>
              <p:nvPr/>
            </p:nvSpPr>
            <p:spPr bwMode="auto">
              <a:xfrm>
                <a:off x="238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9" name="Line 218"/>
              <p:cNvSpPr>
                <a:spLocks noChangeShapeType="1"/>
              </p:cNvSpPr>
              <p:nvPr/>
            </p:nvSpPr>
            <p:spPr bwMode="auto">
              <a:xfrm>
                <a:off x="245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0" name="Line 219"/>
              <p:cNvSpPr>
                <a:spLocks noChangeShapeType="1"/>
              </p:cNvSpPr>
              <p:nvPr/>
            </p:nvSpPr>
            <p:spPr bwMode="auto">
              <a:xfrm>
                <a:off x="252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1" name="Line 220"/>
              <p:cNvSpPr>
                <a:spLocks noChangeShapeType="1"/>
              </p:cNvSpPr>
              <p:nvPr/>
            </p:nvSpPr>
            <p:spPr bwMode="auto">
              <a:xfrm>
                <a:off x="260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2" name="Line 221"/>
              <p:cNvSpPr>
                <a:spLocks noChangeShapeType="1"/>
              </p:cNvSpPr>
              <p:nvPr/>
            </p:nvSpPr>
            <p:spPr bwMode="auto">
              <a:xfrm>
                <a:off x="26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3" name="Line 222"/>
              <p:cNvSpPr>
                <a:spLocks noChangeShapeType="1"/>
              </p:cNvSpPr>
              <p:nvPr/>
            </p:nvSpPr>
            <p:spPr bwMode="auto">
              <a:xfrm>
                <a:off x="27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4" name="Line 223"/>
              <p:cNvSpPr>
                <a:spLocks noChangeShapeType="1"/>
              </p:cNvSpPr>
              <p:nvPr/>
            </p:nvSpPr>
            <p:spPr bwMode="auto">
              <a:xfrm>
                <a:off x="281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5" name="Line 224"/>
              <p:cNvSpPr>
                <a:spLocks noChangeShapeType="1"/>
              </p:cNvSpPr>
              <p:nvPr/>
            </p:nvSpPr>
            <p:spPr bwMode="auto">
              <a:xfrm>
                <a:off x="288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6" name="Line 225"/>
              <p:cNvSpPr>
                <a:spLocks noChangeShapeType="1"/>
              </p:cNvSpPr>
              <p:nvPr/>
            </p:nvSpPr>
            <p:spPr bwMode="auto">
              <a:xfrm>
                <a:off x="295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7" name="Line 226"/>
              <p:cNvSpPr>
                <a:spLocks noChangeShapeType="1"/>
              </p:cNvSpPr>
              <p:nvPr/>
            </p:nvSpPr>
            <p:spPr bwMode="auto">
              <a:xfrm>
                <a:off x="302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8" name="Line 227"/>
              <p:cNvSpPr>
                <a:spLocks noChangeShapeType="1"/>
              </p:cNvSpPr>
              <p:nvPr/>
            </p:nvSpPr>
            <p:spPr bwMode="auto">
              <a:xfrm>
                <a:off x="310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39" name="Line 228"/>
              <p:cNvSpPr>
                <a:spLocks noChangeShapeType="1"/>
              </p:cNvSpPr>
              <p:nvPr/>
            </p:nvSpPr>
            <p:spPr bwMode="auto">
              <a:xfrm>
                <a:off x="317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0" name="Line 229"/>
              <p:cNvSpPr>
                <a:spLocks noChangeShapeType="1"/>
              </p:cNvSpPr>
              <p:nvPr/>
            </p:nvSpPr>
            <p:spPr bwMode="auto">
              <a:xfrm>
                <a:off x="324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1" name="Line 230"/>
              <p:cNvSpPr>
                <a:spLocks noChangeShapeType="1"/>
              </p:cNvSpPr>
              <p:nvPr/>
            </p:nvSpPr>
            <p:spPr bwMode="auto">
              <a:xfrm>
                <a:off x="331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2" name="Line 231"/>
              <p:cNvSpPr>
                <a:spLocks noChangeShapeType="1"/>
              </p:cNvSpPr>
              <p:nvPr/>
            </p:nvSpPr>
            <p:spPr bwMode="auto">
              <a:xfrm>
                <a:off x="33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3" name="Line 232"/>
              <p:cNvSpPr>
                <a:spLocks noChangeShapeType="1"/>
              </p:cNvSpPr>
              <p:nvPr/>
            </p:nvSpPr>
            <p:spPr bwMode="auto">
              <a:xfrm>
                <a:off x="345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4" name="Line 233"/>
              <p:cNvSpPr>
                <a:spLocks noChangeShapeType="1"/>
              </p:cNvSpPr>
              <p:nvPr/>
            </p:nvSpPr>
            <p:spPr bwMode="auto">
              <a:xfrm>
                <a:off x="352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5" name="Line 234"/>
              <p:cNvSpPr>
                <a:spLocks noChangeShapeType="1"/>
              </p:cNvSpPr>
              <p:nvPr/>
            </p:nvSpPr>
            <p:spPr bwMode="auto">
              <a:xfrm>
                <a:off x="359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6" name="Line 235"/>
              <p:cNvSpPr>
                <a:spLocks noChangeShapeType="1"/>
              </p:cNvSpPr>
              <p:nvPr/>
            </p:nvSpPr>
            <p:spPr bwMode="auto">
              <a:xfrm>
                <a:off x="367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7" name="Line 236"/>
              <p:cNvSpPr>
                <a:spLocks noChangeShapeType="1"/>
              </p:cNvSpPr>
              <p:nvPr/>
            </p:nvSpPr>
            <p:spPr bwMode="auto">
              <a:xfrm>
                <a:off x="374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8" name="Line 237"/>
              <p:cNvSpPr>
                <a:spLocks noChangeShapeType="1"/>
              </p:cNvSpPr>
              <p:nvPr/>
            </p:nvSpPr>
            <p:spPr bwMode="auto">
              <a:xfrm>
                <a:off x="381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49" name="Line 238"/>
              <p:cNvSpPr>
                <a:spLocks noChangeShapeType="1"/>
              </p:cNvSpPr>
              <p:nvPr/>
            </p:nvSpPr>
            <p:spPr bwMode="auto">
              <a:xfrm>
                <a:off x="38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0" name="Line 239"/>
              <p:cNvSpPr>
                <a:spLocks noChangeShapeType="1"/>
              </p:cNvSpPr>
              <p:nvPr/>
            </p:nvSpPr>
            <p:spPr bwMode="auto">
              <a:xfrm>
                <a:off x="39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1" name="Line 240"/>
              <p:cNvSpPr>
                <a:spLocks noChangeShapeType="1"/>
              </p:cNvSpPr>
              <p:nvPr/>
            </p:nvSpPr>
            <p:spPr bwMode="auto">
              <a:xfrm>
                <a:off x="402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2" name="Line 241"/>
              <p:cNvSpPr>
                <a:spLocks noChangeShapeType="1"/>
              </p:cNvSpPr>
              <p:nvPr/>
            </p:nvSpPr>
            <p:spPr bwMode="auto">
              <a:xfrm>
                <a:off x="409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3" name="Line 242"/>
              <p:cNvSpPr>
                <a:spLocks noChangeShapeType="1"/>
              </p:cNvSpPr>
              <p:nvPr/>
            </p:nvSpPr>
            <p:spPr bwMode="auto">
              <a:xfrm>
                <a:off x="417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4" name="Line 243"/>
              <p:cNvSpPr>
                <a:spLocks noChangeShapeType="1"/>
              </p:cNvSpPr>
              <p:nvPr/>
            </p:nvSpPr>
            <p:spPr bwMode="auto">
              <a:xfrm>
                <a:off x="424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5" name="Line 244"/>
              <p:cNvSpPr>
                <a:spLocks noChangeShapeType="1"/>
              </p:cNvSpPr>
              <p:nvPr/>
            </p:nvSpPr>
            <p:spPr bwMode="auto">
              <a:xfrm>
                <a:off x="431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6" name="Line 245"/>
              <p:cNvSpPr>
                <a:spLocks noChangeShapeType="1"/>
              </p:cNvSpPr>
              <p:nvPr/>
            </p:nvSpPr>
            <p:spPr bwMode="auto">
              <a:xfrm>
                <a:off x="438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7" name="Line 246"/>
              <p:cNvSpPr>
                <a:spLocks noChangeShapeType="1"/>
              </p:cNvSpPr>
              <p:nvPr/>
            </p:nvSpPr>
            <p:spPr bwMode="auto">
              <a:xfrm>
                <a:off x="44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8" name="Line 247"/>
              <p:cNvSpPr>
                <a:spLocks noChangeShapeType="1"/>
              </p:cNvSpPr>
              <p:nvPr/>
            </p:nvSpPr>
            <p:spPr bwMode="auto">
              <a:xfrm>
                <a:off x="452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59" name="Line 248"/>
              <p:cNvSpPr>
                <a:spLocks noChangeShapeType="1"/>
              </p:cNvSpPr>
              <p:nvPr/>
            </p:nvSpPr>
            <p:spPr bwMode="auto">
              <a:xfrm>
                <a:off x="459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0" name="Line 256"/>
              <p:cNvSpPr>
                <a:spLocks noChangeShapeType="1"/>
              </p:cNvSpPr>
              <p:nvPr/>
            </p:nvSpPr>
            <p:spPr bwMode="auto">
              <a:xfrm>
                <a:off x="9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1" name="Line 257"/>
              <p:cNvSpPr>
                <a:spLocks noChangeShapeType="1"/>
              </p:cNvSpPr>
              <p:nvPr/>
            </p:nvSpPr>
            <p:spPr bwMode="auto">
              <a:xfrm>
                <a:off x="103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2" name="Line 258"/>
              <p:cNvSpPr>
                <a:spLocks noChangeShapeType="1"/>
              </p:cNvSpPr>
              <p:nvPr/>
            </p:nvSpPr>
            <p:spPr bwMode="auto">
              <a:xfrm>
                <a:off x="110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3" name="Line 259"/>
              <p:cNvSpPr>
                <a:spLocks noChangeShapeType="1"/>
              </p:cNvSpPr>
              <p:nvPr/>
            </p:nvSpPr>
            <p:spPr bwMode="auto">
              <a:xfrm>
                <a:off x="117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4" name="Line 260"/>
              <p:cNvSpPr>
                <a:spLocks noChangeShapeType="1"/>
              </p:cNvSpPr>
              <p:nvPr/>
            </p:nvSpPr>
            <p:spPr bwMode="auto">
              <a:xfrm>
                <a:off x="124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5" name="Line 261"/>
              <p:cNvSpPr>
                <a:spLocks noChangeShapeType="1"/>
              </p:cNvSpPr>
              <p:nvPr/>
            </p:nvSpPr>
            <p:spPr bwMode="auto">
              <a:xfrm>
                <a:off x="131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6" name="Line 262"/>
              <p:cNvSpPr>
                <a:spLocks noChangeShapeType="1"/>
              </p:cNvSpPr>
              <p:nvPr/>
            </p:nvSpPr>
            <p:spPr bwMode="auto">
              <a:xfrm>
                <a:off x="139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7" name="Line 263"/>
              <p:cNvSpPr>
                <a:spLocks noChangeShapeType="1"/>
              </p:cNvSpPr>
              <p:nvPr/>
            </p:nvSpPr>
            <p:spPr bwMode="auto">
              <a:xfrm>
                <a:off x="14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8" name="Line 264"/>
              <p:cNvSpPr>
                <a:spLocks noChangeShapeType="1"/>
              </p:cNvSpPr>
              <p:nvPr/>
            </p:nvSpPr>
            <p:spPr bwMode="auto">
              <a:xfrm>
                <a:off x="153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69" name="Line 265"/>
              <p:cNvSpPr>
                <a:spLocks noChangeShapeType="1"/>
              </p:cNvSpPr>
              <p:nvPr/>
            </p:nvSpPr>
            <p:spPr bwMode="auto">
              <a:xfrm>
                <a:off x="16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0" name="Line 266"/>
              <p:cNvSpPr>
                <a:spLocks noChangeShapeType="1"/>
              </p:cNvSpPr>
              <p:nvPr/>
            </p:nvSpPr>
            <p:spPr bwMode="auto">
              <a:xfrm>
                <a:off x="167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1" name="Line 267"/>
              <p:cNvSpPr>
                <a:spLocks noChangeShapeType="1"/>
              </p:cNvSpPr>
              <p:nvPr/>
            </p:nvSpPr>
            <p:spPr bwMode="auto">
              <a:xfrm>
                <a:off x="174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2" name="Line 268"/>
              <p:cNvSpPr>
                <a:spLocks noChangeShapeType="1"/>
              </p:cNvSpPr>
              <p:nvPr/>
            </p:nvSpPr>
            <p:spPr bwMode="auto">
              <a:xfrm>
                <a:off x="181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3" name="Line 269"/>
              <p:cNvSpPr>
                <a:spLocks noChangeShapeType="1"/>
              </p:cNvSpPr>
              <p:nvPr/>
            </p:nvSpPr>
            <p:spPr bwMode="auto">
              <a:xfrm>
                <a:off x="188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4" name="Line 270"/>
              <p:cNvSpPr>
                <a:spLocks noChangeShapeType="1"/>
              </p:cNvSpPr>
              <p:nvPr/>
            </p:nvSpPr>
            <p:spPr bwMode="auto">
              <a:xfrm>
                <a:off x="196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5" name="Line 271"/>
              <p:cNvSpPr>
                <a:spLocks noChangeShapeType="1"/>
              </p:cNvSpPr>
              <p:nvPr/>
            </p:nvSpPr>
            <p:spPr bwMode="auto">
              <a:xfrm>
                <a:off x="203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6" name="Line 272"/>
              <p:cNvSpPr>
                <a:spLocks noChangeShapeType="1"/>
              </p:cNvSpPr>
              <p:nvPr/>
            </p:nvSpPr>
            <p:spPr bwMode="auto">
              <a:xfrm>
                <a:off x="21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7" name="Line 273"/>
              <p:cNvSpPr>
                <a:spLocks noChangeShapeType="1"/>
              </p:cNvSpPr>
              <p:nvPr/>
            </p:nvSpPr>
            <p:spPr bwMode="auto">
              <a:xfrm>
                <a:off x="21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8" name="Line 274"/>
              <p:cNvSpPr>
                <a:spLocks noChangeShapeType="1"/>
              </p:cNvSpPr>
              <p:nvPr/>
            </p:nvSpPr>
            <p:spPr bwMode="auto">
              <a:xfrm>
                <a:off x="22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79" name="Line 275"/>
              <p:cNvSpPr>
                <a:spLocks noChangeShapeType="1"/>
              </p:cNvSpPr>
              <p:nvPr/>
            </p:nvSpPr>
            <p:spPr bwMode="auto">
              <a:xfrm>
                <a:off x="231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0" name="Line 276"/>
              <p:cNvSpPr>
                <a:spLocks noChangeShapeType="1"/>
              </p:cNvSpPr>
              <p:nvPr/>
            </p:nvSpPr>
            <p:spPr bwMode="auto">
              <a:xfrm>
                <a:off x="238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1" name="Line 277"/>
              <p:cNvSpPr>
                <a:spLocks noChangeShapeType="1"/>
              </p:cNvSpPr>
              <p:nvPr/>
            </p:nvSpPr>
            <p:spPr bwMode="auto">
              <a:xfrm>
                <a:off x="245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2" name="Line 278"/>
              <p:cNvSpPr>
                <a:spLocks noChangeShapeType="1"/>
              </p:cNvSpPr>
              <p:nvPr/>
            </p:nvSpPr>
            <p:spPr bwMode="auto">
              <a:xfrm>
                <a:off x="252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3" name="Line 279"/>
              <p:cNvSpPr>
                <a:spLocks noChangeShapeType="1"/>
              </p:cNvSpPr>
              <p:nvPr/>
            </p:nvSpPr>
            <p:spPr bwMode="auto">
              <a:xfrm>
                <a:off x="260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4" name="Line 280"/>
              <p:cNvSpPr>
                <a:spLocks noChangeShapeType="1"/>
              </p:cNvSpPr>
              <p:nvPr/>
            </p:nvSpPr>
            <p:spPr bwMode="auto">
              <a:xfrm>
                <a:off x="26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5" name="Line 281"/>
              <p:cNvSpPr>
                <a:spLocks noChangeShapeType="1"/>
              </p:cNvSpPr>
              <p:nvPr/>
            </p:nvSpPr>
            <p:spPr bwMode="auto">
              <a:xfrm>
                <a:off x="27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6" name="Line 282"/>
              <p:cNvSpPr>
                <a:spLocks noChangeShapeType="1"/>
              </p:cNvSpPr>
              <p:nvPr/>
            </p:nvSpPr>
            <p:spPr bwMode="auto">
              <a:xfrm>
                <a:off x="281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7" name="Line 283"/>
              <p:cNvSpPr>
                <a:spLocks noChangeShapeType="1"/>
              </p:cNvSpPr>
              <p:nvPr/>
            </p:nvSpPr>
            <p:spPr bwMode="auto">
              <a:xfrm>
                <a:off x="288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8" name="Line 284"/>
              <p:cNvSpPr>
                <a:spLocks noChangeShapeType="1"/>
              </p:cNvSpPr>
              <p:nvPr/>
            </p:nvSpPr>
            <p:spPr bwMode="auto">
              <a:xfrm>
                <a:off x="295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89" name="Line 285"/>
              <p:cNvSpPr>
                <a:spLocks noChangeShapeType="1"/>
              </p:cNvSpPr>
              <p:nvPr/>
            </p:nvSpPr>
            <p:spPr bwMode="auto">
              <a:xfrm>
                <a:off x="302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0" name="Line 286"/>
              <p:cNvSpPr>
                <a:spLocks noChangeShapeType="1"/>
              </p:cNvSpPr>
              <p:nvPr/>
            </p:nvSpPr>
            <p:spPr bwMode="auto">
              <a:xfrm>
                <a:off x="310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1" name="Line 287"/>
              <p:cNvSpPr>
                <a:spLocks noChangeShapeType="1"/>
              </p:cNvSpPr>
              <p:nvPr/>
            </p:nvSpPr>
            <p:spPr bwMode="auto">
              <a:xfrm>
                <a:off x="317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2" name="Line 288"/>
              <p:cNvSpPr>
                <a:spLocks noChangeShapeType="1"/>
              </p:cNvSpPr>
              <p:nvPr/>
            </p:nvSpPr>
            <p:spPr bwMode="auto">
              <a:xfrm>
                <a:off x="324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3" name="Line 289"/>
              <p:cNvSpPr>
                <a:spLocks noChangeShapeType="1"/>
              </p:cNvSpPr>
              <p:nvPr/>
            </p:nvSpPr>
            <p:spPr bwMode="auto">
              <a:xfrm>
                <a:off x="331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4" name="Line 290"/>
              <p:cNvSpPr>
                <a:spLocks noChangeShapeType="1"/>
              </p:cNvSpPr>
              <p:nvPr/>
            </p:nvSpPr>
            <p:spPr bwMode="auto">
              <a:xfrm>
                <a:off x="33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5" name="Line 291"/>
              <p:cNvSpPr>
                <a:spLocks noChangeShapeType="1"/>
              </p:cNvSpPr>
              <p:nvPr/>
            </p:nvSpPr>
            <p:spPr bwMode="auto">
              <a:xfrm>
                <a:off x="345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6" name="Line 292"/>
              <p:cNvSpPr>
                <a:spLocks noChangeShapeType="1"/>
              </p:cNvSpPr>
              <p:nvPr/>
            </p:nvSpPr>
            <p:spPr bwMode="auto">
              <a:xfrm>
                <a:off x="352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7" name="Line 293"/>
              <p:cNvSpPr>
                <a:spLocks noChangeShapeType="1"/>
              </p:cNvSpPr>
              <p:nvPr/>
            </p:nvSpPr>
            <p:spPr bwMode="auto">
              <a:xfrm>
                <a:off x="359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8" name="Line 294"/>
              <p:cNvSpPr>
                <a:spLocks noChangeShapeType="1"/>
              </p:cNvSpPr>
              <p:nvPr/>
            </p:nvSpPr>
            <p:spPr bwMode="auto">
              <a:xfrm>
                <a:off x="367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99" name="Line 295"/>
              <p:cNvSpPr>
                <a:spLocks noChangeShapeType="1"/>
              </p:cNvSpPr>
              <p:nvPr/>
            </p:nvSpPr>
            <p:spPr bwMode="auto">
              <a:xfrm>
                <a:off x="374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0" name="Line 296"/>
              <p:cNvSpPr>
                <a:spLocks noChangeShapeType="1"/>
              </p:cNvSpPr>
              <p:nvPr/>
            </p:nvSpPr>
            <p:spPr bwMode="auto">
              <a:xfrm>
                <a:off x="381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1" name="Line 297"/>
              <p:cNvSpPr>
                <a:spLocks noChangeShapeType="1"/>
              </p:cNvSpPr>
              <p:nvPr/>
            </p:nvSpPr>
            <p:spPr bwMode="auto">
              <a:xfrm>
                <a:off x="38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2" name="Line 298"/>
              <p:cNvSpPr>
                <a:spLocks noChangeShapeType="1"/>
              </p:cNvSpPr>
              <p:nvPr/>
            </p:nvSpPr>
            <p:spPr bwMode="auto">
              <a:xfrm>
                <a:off x="39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3" name="Line 299"/>
              <p:cNvSpPr>
                <a:spLocks noChangeShapeType="1"/>
              </p:cNvSpPr>
              <p:nvPr/>
            </p:nvSpPr>
            <p:spPr bwMode="auto">
              <a:xfrm>
                <a:off x="402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4" name="Line 300"/>
              <p:cNvSpPr>
                <a:spLocks noChangeShapeType="1"/>
              </p:cNvSpPr>
              <p:nvPr/>
            </p:nvSpPr>
            <p:spPr bwMode="auto">
              <a:xfrm>
                <a:off x="409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5" name="Line 301"/>
              <p:cNvSpPr>
                <a:spLocks noChangeShapeType="1"/>
              </p:cNvSpPr>
              <p:nvPr/>
            </p:nvSpPr>
            <p:spPr bwMode="auto">
              <a:xfrm>
                <a:off x="417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6" name="Line 302"/>
              <p:cNvSpPr>
                <a:spLocks noChangeShapeType="1"/>
              </p:cNvSpPr>
              <p:nvPr/>
            </p:nvSpPr>
            <p:spPr bwMode="auto">
              <a:xfrm>
                <a:off x="424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7" name="Line 303"/>
              <p:cNvSpPr>
                <a:spLocks noChangeShapeType="1"/>
              </p:cNvSpPr>
              <p:nvPr/>
            </p:nvSpPr>
            <p:spPr bwMode="auto">
              <a:xfrm>
                <a:off x="431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8" name="Line 304"/>
              <p:cNvSpPr>
                <a:spLocks noChangeShapeType="1"/>
              </p:cNvSpPr>
              <p:nvPr/>
            </p:nvSpPr>
            <p:spPr bwMode="auto">
              <a:xfrm>
                <a:off x="438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09" name="Line 305"/>
              <p:cNvSpPr>
                <a:spLocks noChangeShapeType="1"/>
              </p:cNvSpPr>
              <p:nvPr/>
            </p:nvSpPr>
            <p:spPr bwMode="auto">
              <a:xfrm>
                <a:off x="44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0" name="Line 306"/>
              <p:cNvSpPr>
                <a:spLocks noChangeShapeType="1"/>
              </p:cNvSpPr>
              <p:nvPr/>
            </p:nvSpPr>
            <p:spPr bwMode="auto">
              <a:xfrm>
                <a:off x="452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1" name="Line 307"/>
              <p:cNvSpPr>
                <a:spLocks noChangeShapeType="1"/>
              </p:cNvSpPr>
              <p:nvPr/>
            </p:nvSpPr>
            <p:spPr bwMode="auto">
              <a:xfrm>
                <a:off x="459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2" name="Line 315"/>
              <p:cNvSpPr>
                <a:spLocks noChangeShapeType="1"/>
              </p:cNvSpPr>
              <p:nvPr/>
            </p:nvSpPr>
            <p:spPr bwMode="auto">
              <a:xfrm>
                <a:off x="9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3" name="Line 316"/>
              <p:cNvSpPr>
                <a:spLocks noChangeShapeType="1"/>
              </p:cNvSpPr>
              <p:nvPr/>
            </p:nvSpPr>
            <p:spPr bwMode="auto">
              <a:xfrm>
                <a:off x="103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4" name="Line 317"/>
              <p:cNvSpPr>
                <a:spLocks noChangeShapeType="1"/>
              </p:cNvSpPr>
              <p:nvPr/>
            </p:nvSpPr>
            <p:spPr bwMode="auto">
              <a:xfrm>
                <a:off x="110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5" name="Line 318"/>
              <p:cNvSpPr>
                <a:spLocks noChangeShapeType="1"/>
              </p:cNvSpPr>
              <p:nvPr/>
            </p:nvSpPr>
            <p:spPr bwMode="auto">
              <a:xfrm>
                <a:off x="117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6" name="Line 319"/>
              <p:cNvSpPr>
                <a:spLocks noChangeShapeType="1"/>
              </p:cNvSpPr>
              <p:nvPr/>
            </p:nvSpPr>
            <p:spPr bwMode="auto">
              <a:xfrm>
                <a:off x="124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7" name="Line 320"/>
              <p:cNvSpPr>
                <a:spLocks noChangeShapeType="1"/>
              </p:cNvSpPr>
              <p:nvPr/>
            </p:nvSpPr>
            <p:spPr bwMode="auto">
              <a:xfrm>
                <a:off x="131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8" name="Line 321"/>
              <p:cNvSpPr>
                <a:spLocks noChangeShapeType="1"/>
              </p:cNvSpPr>
              <p:nvPr/>
            </p:nvSpPr>
            <p:spPr bwMode="auto">
              <a:xfrm>
                <a:off x="139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19" name="Line 322"/>
              <p:cNvSpPr>
                <a:spLocks noChangeShapeType="1"/>
              </p:cNvSpPr>
              <p:nvPr/>
            </p:nvSpPr>
            <p:spPr bwMode="auto">
              <a:xfrm>
                <a:off x="14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0" name="Line 323"/>
              <p:cNvSpPr>
                <a:spLocks noChangeShapeType="1"/>
              </p:cNvSpPr>
              <p:nvPr/>
            </p:nvSpPr>
            <p:spPr bwMode="auto">
              <a:xfrm>
                <a:off x="153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1" name="Line 324"/>
              <p:cNvSpPr>
                <a:spLocks noChangeShapeType="1"/>
              </p:cNvSpPr>
              <p:nvPr/>
            </p:nvSpPr>
            <p:spPr bwMode="auto">
              <a:xfrm>
                <a:off x="16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2" name="Line 325"/>
              <p:cNvSpPr>
                <a:spLocks noChangeShapeType="1"/>
              </p:cNvSpPr>
              <p:nvPr/>
            </p:nvSpPr>
            <p:spPr bwMode="auto">
              <a:xfrm>
                <a:off x="167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3" name="Line 326"/>
              <p:cNvSpPr>
                <a:spLocks noChangeShapeType="1"/>
              </p:cNvSpPr>
              <p:nvPr/>
            </p:nvSpPr>
            <p:spPr bwMode="auto">
              <a:xfrm>
                <a:off x="174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4" name="Line 327"/>
              <p:cNvSpPr>
                <a:spLocks noChangeShapeType="1"/>
              </p:cNvSpPr>
              <p:nvPr/>
            </p:nvSpPr>
            <p:spPr bwMode="auto">
              <a:xfrm>
                <a:off x="181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5" name="Line 328"/>
              <p:cNvSpPr>
                <a:spLocks noChangeShapeType="1"/>
              </p:cNvSpPr>
              <p:nvPr/>
            </p:nvSpPr>
            <p:spPr bwMode="auto">
              <a:xfrm>
                <a:off x="188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6" name="Line 329"/>
              <p:cNvSpPr>
                <a:spLocks noChangeShapeType="1"/>
              </p:cNvSpPr>
              <p:nvPr/>
            </p:nvSpPr>
            <p:spPr bwMode="auto">
              <a:xfrm>
                <a:off x="196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7" name="Line 330"/>
              <p:cNvSpPr>
                <a:spLocks noChangeShapeType="1"/>
              </p:cNvSpPr>
              <p:nvPr/>
            </p:nvSpPr>
            <p:spPr bwMode="auto">
              <a:xfrm>
                <a:off x="203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8" name="Line 331"/>
              <p:cNvSpPr>
                <a:spLocks noChangeShapeType="1"/>
              </p:cNvSpPr>
              <p:nvPr/>
            </p:nvSpPr>
            <p:spPr bwMode="auto">
              <a:xfrm>
                <a:off x="21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29" name="Line 332"/>
              <p:cNvSpPr>
                <a:spLocks noChangeShapeType="1"/>
              </p:cNvSpPr>
              <p:nvPr/>
            </p:nvSpPr>
            <p:spPr bwMode="auto">
              <a:xfrm>
                <a:off x="21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0" name="Line 333"/>
              <p:cNvSpPr>
                <a:spLocks noChangeShapeType="1"/>
              </p:cNvSpPr>
              <p:nvPr/>
            </p:nvSpPr>
            <p:spPr bwMode="auto">
              <a:xfrm>
                <a:off x="22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1" name="Line 334"/>
              <p:cNvSpPr>
                <a:spLocks noChangeShapeType="1"/>
              </p:cNvSpPr>
              <p:nvPr/>
            </p:nvSpPr>
            <p:spPr bwMode="auto">
              <a:xfrm>
                <a:off x="231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2" name="Line 335"/>
              <p:cNvSpPr>
                <a:spLocks noChangeShapeType="1"/>
              </p:cNvSpPr>
              <p:nvPr/>
            </p:nvSpPr>
            <p:spPr bwMode="auto">
              <a:xfrm>
                <a:off x="238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3" name="Line 336"/>
              <p:cNvSpPr>
                <a:spLocks noChangeShapeType="1"/>
              </p:cNvSpPr>
              <p:nvPr/>
            </p:nvSpPr>
            <p:spPr bwMode="auto">
              <a:xfrm>
                <a:off x="245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4" name="Line 337"/>
              <p:cNvSpPr>
                <a:spLocks noChangeShapeType="1"/>
              </p:cNvSpPr>
              <p:nvPr/>
            </p:nvSpPr>
            <p:spPr bwMode="auto">
              <a:xfrm>
                <a:off x="252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5" name="Line 338"/>
              <p:cNvSpPr>
                <a:spLocks noChangeShapeType="1"/>
              </p:cNvSpPr>
              <p:nvPr/>
            </p:nvSpPr>
            <p:spPr bwMode="auto">
              <a:xfrm>
                <a:off x="260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6" name="Line 339"/>
              <p:cNvSpPr>
                <a:spLocks noChangeShapeType="1"/>
              </p:cNvSpPr>
              <p:nvPr/>
            </p:nvSpPr>
            <p:spPr bwMode="auto">
              <a:xfrm>
                <a:off x="26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7" name="Line 340"/>
              <p:cNvSpPr>
                <a:spLocks noChangeShapeType="1"/>
              </p:cNvSpPr>
              <p:nvPr/>
            </p:nvSpPr>
            <p:spPr bwMode="auto">
              <a:xfrm>
                <a:off x="27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8" name="Line 341"/>
              <p:cNvSpPr>
                <a:spLocks noChangeShapeType="1"/>
              </p:cNvSpPr>
              <p:nvPr/>
            </p:nvSpPr>
            <p:spPr bwMode="auto">
              <a:xfrm>
                <a:off x="281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39" name="Line 342"/>
              <p:cNvSpPr>
                <a:spLocks noChangeShapeType="1"/>
              </p:cNvSpPr>
              <p:nvPr/>
            </p:nvSpPr>
            <p:spPr bwMode="auto">
              <a:xfrm>
                <a:off x="288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0" name="Line 343"/>
              <p:cNvSpPr>
                <a:spLocks noChangeShapeType="1"/>
              </p:cNvSpPr>
              <p:nvPr/>
            </p:nvSpPr>
            <p:spPr bwMode="auto">
              <a:xfrm>
                <a:off x="295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1" name="Line 344"/>
              <p:cNvSpPr>
                <a:spLocks noChangeShapeType="1"/>
              </p:cNvSpPr>
              <p:nvPr/>
            </p:nvSpPr>
            <p:spPr bwMode="auto">
              <a:xfrm>
                <a:off x="302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2" name="Line 345"/>
              <p:cNvSpPr>
                <a:spLocks noChangeShapeType="1"/>
              </p:cNvSpPr>
              <p:nvPr/>
            </p:nvSpPr>
            <p:spPr bwMode="auto">
              <a:xfrm>
                <a:off x="310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3" name="Line 346"/>
              <p:cNvSpPr>
                <a:spLocks noChangeShapeType="1"/>
              </p:cNvSpPr>
              <p:nvPr/>
            </p:nvSpPr>
            <p:spPr bwMode="auto">
              <a:xfrm>
                <a:off x="317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4" name="Line 347"/>
              <p:cNvSpPr>
                <a:spLocks noChangeShapeType="1"/>
              </p:cNvSpPr>
              <p:nvPr/>
            </p:nvSpPr>
            <p:spPr bwMode="auto">
              <a:xfrm>
                <a:off x="324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5" name="Line 348"/>
              <p:cNvSpPr>
                <a:spLocks noChangeShapeType="1"/>
              </p:cNvSpPr>
              <p:nvPr/>
            </p:nvSpPr>
            <p:spPr bwMode="auto">
              <a:xfrm>
                <a:off x="331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6" name="Line 349"/>
              <p:cNvSpPr>
                <a:spLocks noChangeShapeType="1"/>
              </p:cNvSpPr>
              <p:nvPr/>
            </p:nvSpPr>
            <p:spPr bwMode="auto">
              <a:xfrm>
                <a:off x="33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7" name="Line 350"/>
              <p:cNvSpPr>
                <a:spLocks noChangeShapeType="1"/>
              </p:cNvSpPr>
              <p:nvPr/>
            </p:nvSpPr>
            <p:spPr bwMode="auto">
              <a:xfrm>
                <a:off x="345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8" name="Line 351"/>
              <p:cNvSpPr>
                <a:spLocks noChangeShapeType="1"/>
              </p:cNvSpPr>
              <p:nvPr/>
            </p:nvSpPr>
            <p:spPr bwMode="auto">
              <a:xfrm>
                <a:off x="352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49" name="Line 352"/>
              <p:cNvSpPr>
                <a:spLocks noChangeShapeType="1"/>
              </p:cNvSpPr>
              <p:nvPr/>
            </p:nvSpPr>
            <p:spPr bwMode="auto">
              <a:xfrm>
                <a:off x="359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0" name="Line 353"/>
              <p:cNvSpPr>
                <a:spLocks noChangeShapeType="1"/>
              </p:cNvSpPr>
              <p:nvPr/>
            </p:nvSpPr>
            <p:spPr bwMode="auto">
              <a:xfrm>
                <a:off x="367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1" name="Line 354"/>
              <p:cNvSpPr>
                <a:spLocks noChangeShapeType="1"/>
              </p:cNvSpPr>
              <p:nvPr/>
            </p:nvSpPr>
            <p:spPr bwMode="auto">
              <a:xfrm>
                <a:off x="374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2" name="Line 355"/>
              <p:cNvSpPr>
                <a:spLocks noChangeShapeType="1"/>
              </p:cNvSpPr>
              <p:nvPr/>
            </p:nvSpPr>
            <p:spPr bwMode="auto">
              <a:xfrm>
                <a:off x="381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3" name="Line 356"/>
              <p:cNvSpPr>
                <a:spLocks noChangeShapeType="1"/>
              </p:cNvSpPr>
              <p:nvPr/>
            </p:nvSpPr>
            <p:spPr bwMode="auto">
              <a:xfrm>
                <a:off x="38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4" name="Line 357"/>
              <p:cNvSpPr>
                <a:spLocks noChangeShapeType="1"/>
              </p:cNvSpPr>
              <p:nvPr/>
            </p:nvSpPr>
            <p:spPr bwMode="auto">
              <a:xfrm>
                <a:off x="39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5" name="Line 358"/>
              <p:cNvSpPr>
                <a:spLocks noChangeShapeType="1"/>
              </p:cNvSpPr>
              <p:nvPr/>
            </p:nvSpPr>
            <p:spPr bwMode="auto">
              <a:xfrm>
                <a:off x="402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6" name="Line 359"/>
              <p:cNvSpPr>
                <a:spLocks noChangeShapeType="1"/>
              </p:cNvSpPr>
              <p:nvPr/>
            </p:nvSpPr>
            <p:spPr bwMode="auto">
              <a:xfrm>
                <a:off x="409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7" name="Line 360"/>
              <p:cNvSpPr>
                <a:spLocks noChangeShapeType="1"/>
              </p:cNvSpPr>
              <p:nvPr/>
            </p:nvSpPr>
            <p:spPr bwMode="auto">
              <a:xfrm>
                <a:off x="417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8" name="Line 361"/>
              <p:cNvSpPr>
                <a:spLocks noChangeShapeType="1"/>
              </p:cNvSpPr>
              <p:nvPr/>
            </p:nvSpPr>
            <p:spPr bwMode="auto">
              <a:xfrm>
                <a:off x="424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59" name="Line 362"/>
              <p:cNvSpPr>
                <a:spLocks noChangeShapeType="1"/>
              </p:cNvSpPr>
              <p:nvPr/>
            </p:nvSpPr>
            <p:spPr bwMode="auto">
              <a:xfrm>
                <a:off x="431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0" name="Line 363"/>
              <p:cNvSpPr>
                <a:spLocks noChangeShapeType="1"/>
              </p:cNvSpPr>
              <p:nvPr/>
            </p:nvSpPr>
            <p:spPr bwMode="auto">
              <a:xfrm>
                <a:off x="438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1" name="Line 364"/>
              <p:cNvSpPr>
                <a:spLocks noChangeShapeType="1"/>
              </p:cNvSpPr>
              <p:nvPr/>
            </p:nvSpPr>
            <p:spPr bwMode="auto">
              <a:xfrm>
                <a:off x="44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2" name="Line 365"/>
              <p:cNvSpPr>
                <a:spLocks noChangeShapeType="1"/>
              </p:cNvSpPr>
              <p:nvPr/>
            </p:nvSpPr>
            <p:spPr bwMode="auto">
              <a:xfrm>
                <a:off x="452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3" name="Line 366"/>
              <p:cNvSpPr>
                <a:spLocks noChangeShapeType="1"/>
              </p:cNvSpPr>
              <p:nvPr/>
            </p:nvSpPr>
            <p:spPr bwMode="auto">
              <a:xfrm>
                <a:off x="459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4" name="Line 374"/>
              <p:cNvSpPr>
                <a:spLocks noChangeShapeType="1"/>
              </p:cNvSpPr>
              <p:nvPr/>
            </p:nvSpPr>
            <p:spPr bwMode="auto">
              <a:xfrm>
                <a:off x="9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5" name="Line 375"/>
              <p:cNvSpPr>
                <a:spLocks noChangeShapeType="1"/>
              </p:cNvSpPr>
              <p:nvPr/>
            </p:nvSpPr>
            <p:spPr bwMode="auto">
              <a:xfrm>
                <a:off x="1033"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6" name="Line 376"/>
              <p:cNvSpPr>
                <a:spLocks noChangeShapeType="1"/>
              </p:cNvSpPr>
              <p:nvPr/>
            </p:nvSpPr>
            <p:spPr bwMode="auto">
              <a:xfrm>
                <a:off x="1104"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7" name="Line 377"/>
              <p:cNvSpPr>
                <a:spLocks noChangeShapeType="1"/>
              </p:cNvSpPr>
              <p:nvPr/>
            </p:nvSpPr>
            <p:spPr bwMode="auto">
              <a:xfrm>
                <a:off x="1175"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8" name="Line 378"/>
              <p:cNvSpPr>
                <a:spLocks noChangeShapeType="1"/>
              </p:cNvSpPr>
              <p:nvPr/>
            </p:nvSpPr>
            <p:spPr bwMode="auto">
              <a:xfrm>
                <a:off x="124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69" name="Line 379"/>
              <p:cNvSpPr>
                <a:spLocks noChangeShapeType="1"/>
              </p:cNvSpPr>
              <p:nvPr/>
            </p:nvSpPr>
            <p:spPr bwMode="auto">
              <a:xfrm>
                <a:off x="1319"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0" name="Line 380"/>
              <p:cNvSpPr>
                <a:spLocks noChangeShapeType="1"/>
              </p:cNvSpPr>
              <p:nvPr/>
            </p:nvSpPr>
            <p:spPr bwMode="auto">
              <a:xfrm>
                <a:off x="1390"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1" name="Line 381"/>
              <p:cNvSpPr>
                <a:spLocks noChangeShapeType="1"/>
              </p:cNvSpPr>
              <p:nvPr/>
            </p:nvSpPr>
            <p:spPr bwMode="auto">
              <a:xfrm>
                <a:off x="14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2" name="Line 382"/>
              <p:cNvSpPr>
                <a:spLocks noChangeShapeType="1"/>
              </p:cNvSpPr>
              <p:nvPr/>
            </p:nvSpPr>
            <p:spPr bwMode="auto">
              <a:xfrm>
                <a:off x="1532"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3" name="Line 383"/>
              <p:cNvSpPr>
                <a:spLocks noChangeShapeType="1"/>
              </p:cNvSpPr>
              <p:nvPr/>
            </p:nvSpPr>
            <p:spPr bwMode="auto">
              <a:xfrm>
                <a:off x="16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4" name="Line 384"/>
              <p:cNvSpPr>
                <a:spLocks noChangeShapeType="1"/>
              </p:cNvSpPr>
              <p:nvPr/>
            </p:nvSpPr>
            <p:spPr bwMode="auto">
              <a:xfrm>
                <a:off x="1675"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5" name="Line 385"/>
              <p:cNvSpPr>
                <a:spLocks noChangeShapeType="1"/>
              </p:cNvSpPr>
              <p:nvPr/>
            </p:nvSpPr>
            <p:spPr bwMode="auto">
              <a:xfrm>
                <a:off x="1746"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6" name="Line 386"/>
              <p:cNvSpPr>
                <a:spLocks noChangeShapeType="1"/>
              </p:cNvSpPr>
              <p:nvPr/>
            </p:nvSpPr>
            <p:spPr bwMode="auto">
              <a:xfrm>
                <a:off x="1817"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7" name="Line 387"/>
              <p:cNvSpPr>
                <a:spLocks noChangeShapeType="1"/>
              </p:cNvSpPr>
              <p:nvPr/>
            </p:nvSpPr>
            <p:spPr bwMode="auto">
              <a:xfrm>
                <a:off x="1888"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8" name="Line 388"/>
              <p:cNvSpPr>
                <a:spLocks noChangeShapeType="1"/>
              </p:cNvSpPr>
              <p:nvPr/>
            </p:nvSpPr>
            <p:spPr bwMode="auto">
              <a:xfrm>
                <a:off x="1960"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79" name="Line 389"/>
              <p:cNvSpPr>
                <a:spLocks noChangeShapeType="1"/>
              </p:cNvSpPr>
              <p:nvPr/>
            </p:nvSpPr>
            <p:spPr bwMode="auto">
              <a:xfrm>
                <a:off x="2031"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0" name="Line 390"/>
              <p:cNvSpPr>
                <a:spLocks noChangeShapeType="1"/>
              </p:cNvSpPr>
              <p:nvPr/>
            </p:nvSpPr>
            <p:spPr bwMode="auto">
              <a:xfrm>
                <a:off x="21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1" name="Line 391"/>
              <p:cNvSpPr>
                <a:spLocks noChangeShapeType="1"/>
              </p:cNvSpPr>
              <p:nvPr/>
            </p:nvSpPr>
            <p:spPr bwMode="auto">
              <a:xfrm>
                <a:off x="2173"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2" name="Line 392"/>
              <p:cNvSpPr>
                <a:spLocks noChangeShapeType="1"/>
              </p:cNvSpPr>
              <p:nvPr/>
            </p:nvSpPr>
            <p:spPr bwMode="auto">
              <a:xfrm>
                <a:off x="2244"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3" name="Line 393"/>
              <p:cNvSpPr>
                <a:spLocks noChangeShapeType="1"/>
              </p:cNvSpPr>
              <p:nvPr/>
            </p:nvSpPr>
            <p:spPr bwMode="auto">
              <a:xfrm>
                <a:off x="231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4" name="Line 394"/>
              <p:cNvSpPr>
                <a:spLocks noChangeShapeType="1"/>
              </p:cNvSpPr>
              <p:nvPr/>
            </p:nvSpPr>
            <p:spPr bwMode="auto">
              <a:xfrm>
                <a:off x="2387"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5" name="Line 395"/>
              <p:cNvSpPr>
                <a:spLocks noChangeShapeType="1"/>
              </p:cNvSpPr>
              <p:nvPr/>
            </p:nvSpPr>
            <p:spPr bwMode="auto">
              <a:xfrm>
                <a:off x="2458"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6" name="Line 396"/>
              <p:cNvSpPr>
                <a:spLocks noChangeShapeType="1"/>
              </p:cNvSpPr>
              <p:nvPr/>
            </p:nvSpPr>
            <p:spPr bwMode="auto">
              <a:xfrm>
                <a:off x="2529"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7" name="Line 398"/>
              <p:cNvSpPr>
                <a:spLocks noChangeShapeType="1"/>
              </p:cNvSpPr>
              <p:nvPr/>
            </p:nvSpPr>
            <p:spPr bwMode="auto">
              <a:xfrm>
                <a:off x="260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8" name="Line 399"/>
              <p:cNvSpPr>
                <a:spLocks noChangeShapeType="1"/>
              </p:cNvSpPr>
              <p:nvPr/>
            </p:nvSpPr>
            <p:spPr bwMode="auto">
              <a:xfrm>
                <a:off x="2673"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89" name="Line 400"/>
              <p:cNvSpPr>
                <a:spLocks noChangeShapeType="1"/>
              </p:cNvSpPr>
              <p:nvPr/>
            </p:nvSpPr>
            <p:spPr bwMode="auto">
              <a:xfrm>
                <a:off x="274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0" name="Line 401"/>
              <p:cNvSpPr>
                <a:spLocks noChangeShapeType="1"/>
              </p:cNvSpPr>
              <p:nvPr/>
            </p:nvSpPr>
            <p:spPr bwMode="auto">
              <a:xfrm>
                <a:off x="281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1" name="Line 402"/>
              <p:cNvSpPr>
                <a:spLocks noChangeShapeType="1"/>
              </p:cNvSpPr>
              <p:nvPr/>
            </p:nvSpPr>
            <p:spPr bwMode="auto">
              <a:xfrm>
                <a:off x="288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2" name="Line 403"/>
              <p:cNvSpPr>
                <a:spLocks noChangeShapeType="1"/>
              </p:cNvSpPr>
              <p:nvPr/>
            </p:nvSpPr>
            <p:spPr bwMode="auto">
              <a:xfrm>
                <a:off x="2958"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3" name="Line 404"/>
              <p:cNvSpPr>
                <a:spLocks noChangeShapeType="1"/>
              </p:cNvSpPr>
              <p:nvPr/>
            </p:nvSpPr>
            <p:spPr bwMode="auto">
              <a:xfrm>
                <a:off x="3029"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4" name="Line 405"/>
              <p:cNvSpPr>
                <a:spLocks noChangeShapeType="1"/>
              </p:cNvSpPr>
              <p:nvPr/>
            </p:nvSpPr>
            <p:spPr bwMode="auto">
              <a:xfrm>
                <a:off x="310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5" name="Line 406"/>
              <p:cNvSpPr>
                <a:spLocks noChangeShapeType="1"/>
              </p:cNvSpPr>
              <p:nvPr/>
            </p:nvSpPr>
            <p:spPr bwMode="auto">
              <a:xfrm>
                <a:off x="317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6" name="Line 407"/>
              <p:cNvSpPr>
                <a:spLocks noChangeShapeType="1"/>
              </p:cNvSpPr>
              <p:nvPr/>
            </p:nvSpPr>
            <p:spPr bwMode="auto">
              <a:xfrm>
                <a:off x="3243"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7" name="Line 408"/>
              <p:cNvSpPr>
                <a:spLocks noChangeShapeType="1"/>
              </p:cNvSpPr>
              <p:nvPr/>
            </p:nvSpPr>
            <p:spPr bwMode="auto">
              <a:xfrm>
                <a:off x="331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8" name="Line 409"/>
              <p:cNvSpPr>
                <a:spLocks noChangeShapeType="1"/>
              </p:cNvSpPr>
              <p:nvPr/>
            </p:nvSpPr>
            <p:spPr bwMode="auto">
              <a:xfrm>
                <a:off x="338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199" name="Line 410"/>
              <p:cNvSpPr>
                <a:spLocks noChangeShapeType="1"/>
              </p:cNvSpPr>
              <p:nvPr/>
            </p:nvSpPr>
            <p:spPr bwMode="auto">
              <a:xfrm>
                <a:off x="345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0" name="Line 411"/>
              <p:cNvSpPr>
                <a:spLocks noChangeShapeType="1"/>
              </p:cNvSpPr>
              <p:nvPr/>
            </p:nvSpPr>
            <p:spPr bwMode="auto">
              <a:xfrm>
                <a:off x="3528"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1" name="Line 412"/>
              <p:cNvSpPr>
                <a:spLocks noChangeShapeType="1"/>
              </p:cNvSpPr>
              <p:nvPr/>
            </p:nvSpPr>
            <p:spPr bwMode="auto">
              <a:xfrm>
                <a:off x="3599"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2" name="Line 413"/>
              <p:cNvSpPr>
                <a:spLocks noChangeShapeType="1"/>
              </p:cNvSpPr>
              <p:nvPr/>
            </p:nvSpPr>
            <p:spPr bwMode="auto">
              <a:xfrm>
                <a:off x="3670"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3" name="Line 414"/>
              <p:cNvSpPr>
                <a:spLocks noChangeShapeType="1"/>
              </p:cNvSpPr>
              <p:nvPr/>
            </p:nvSpPr>
            <p:spPr bwMode="auto">
              <a:xfrm>
                <a:off x="374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4" name="Line 415"/>
              <p:cNvSpPr>
                <a:spLocks noChangeShapeType="1"/>
              </p:cNvSpPr>
              <p:nvPr/>
            </p:nvSpPr>
            <p:spPr bwMode="auto">
              <a:xfrm>
                <a:off x="381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5" name="Line 416"/>
              <p:cNvSpPr>
                <a:spLocks noChangeShapeType="1"/>
              </p:cNvSpPr>
              <p:nvPr/>
            </p:nvSpPr>
            <p:spPr bwMode="auto">
              <a:xfrm>
                <a:off x="3884"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6" name="Line 417"/>
              <p:cNvSpPr>
                <a:spLocks noChangeShapeType="1"/>
              </p:cNvSpPr>
              <p:nvPr/>
            </p:nvSpPr>
            <p:spPr bwMode="auto">
              <a:xfrm>
                <a:off x="3955"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7" name="Line 418"/>
              <p:cNvSpPr>
                <a:spLocks noChangeShapeType="1"/>
              </p:cNvSpPr>
              <p:nvPr/>
            </p:nvSpPr>
            <p:spPr bwMode="auto">
              <a:xfrm>
                <a:off x="4026"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8" name="Line 419"/>
              <p:cNvSpPr>
                <a:spLocks noChangeShapeType="1"/>
              </p:cNvSpPr>
              <p:nvPr/>
            </p:nvSpPr>
            <p:spPr bwMode="auto">
              <a:xfrm>
                <a:off x="4097"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09" name="Line 420"/>
              <p:cNvSpPr>
                <a:spLocks noChangeShapeType="1"/>
              </p:cNvSpPr>
              <p:nvPr/>
            </p:nvSpPr>
            <p:spPr bwMode="auto">
              <a:xfrm>
                <a:off x="417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0" name="Line 421"/>
              <p:cNvSpPr>
                <a:spLocks noChangeShapeType="1"/>
              </p:cNvSpPr>
              <p:nvPr/>
            </p:nvSpPr>
            <p:spPr bwMode="auto">
              <a:xfrm>
                <a:off x="424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1" name="Line 422"/>
              <p:cNvSpPr>
                <a:spLocks noChangeShapeType="1"/>
              </p:cNvSpPr>
              <p:nvPr/>
            </p:nvSpPr>
            <p:spPr bwMode="auto">
              <a:xfrm>
                <a:off x="431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2" name="Line 423"/>
              <p:cNvSpPr>
                <a:spLocks noChangeShapeType="1"/>
              </p:cNvSpPr>
              <p:nvPr/>
            </p:nvSpPr>
            <p:spPr bwMode="auto">
              <a:xfrm>
                <a:off x="4382"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3" name="Line 424"/>
              <p:cNvSpPr>
                <a:spLocks noChangeShapeType="1"/>
              </p:cNvSpPr>
              <p:nvPr/>
            </p:nvSpPr>
            <p:spPr bwMode="auto">
              <a:xfrm>
                <a:off x="445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4" name="Line 425"/>
              <p:cNvSpPr>
                <a:spLocks noChangeShapeType="1"/>
              </p:cNvSpPr>
              <p:nvPr/>
            </p:nvSpPr>
            <p:spPr bwMode="auto">
              <a:xfrm>
                <a:off x="452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sp>
            <p:nvSpPr>
              <p:cNvPr id="215" name="Line 426"/>
              <p:cNvSpPr>
                <a:spLocks noChangeShapeType="1"/>
              </p:cNvSpPr>
              <p:nvPr/>
            </p:nvSpPr>
            <p:spPr bwMode="auto">
              <a:xfrm>
                <a:off x="459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anose="020B0503020204020204" charset="-122"/>
                  <a:ea typeface="微软雅黑" panose="020B0503020204020204" charset="-122"/>
                </a:endParaRPr>
              </a:p>
            </p:txBody>
          </p:sp>
        </p:grpSp>
        <p:sp>
          <p:nvSpPr>
            <p:cNvPr id="7"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accent2"/>
            </a:solidFill>
            <a:ln>
              <a:solidFill>
                <a:schemeClr val="bg1">
                  <a:lumMod val="85000"/>
                </a:schemeClr>
              </a:solidFill>
            </a:ln>
          </p:spPr>
          <p:txBody>
            <a:bodyPr/>
            <a:lstStyle/>
            <a:p>
              <a:pPr>
                <a:defRPr/>
              </a:pPr>
              <a:endParaRPr lang="zh-CN" altLang="zh-CN" kern="0">
                <a:solidFill>
                  <a:schemeClr val="accent2">
                    <a:lumMod val="50000"/>
                  </a:schemeClr>
                </a:solidFill>
                <a:latin typeface="微软雅黑" panose="020B0503020204020204" charset="-122"/>
                <a:ea typeface="微软雅黑" panose="020B0503020204020204" charset="-122"/>
              </a:endParaRPr>
            </a:p>
          </p:txBody>
        </p:sp>
      </p:grpSp>
      <p:sp>
        <p:nvSpPr>
          <p:cNvPr id="366" name="Freeform 472"/>
          <p:cNvSpPr/>
          <p:nvPr/>
        </p:nvSpPr>
        <p:spPr bwMode="auto">
          <a:xfrm>
            <a:off x="2818812" y="2758014"/>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chemeClr val="accent4"/>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sp>
        <p:nvSpPr>
          <p:cNvPr id="367" name="Freeform 473"/>
          <p:cNvSpPr/>
          <p:nvPr/>
        </p:nvSpPr>
        <p:spPr bwMode="auto">
          <a:xfrm>
            <a:off x="3913286" y="2030792"/>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chemeClr val="accent4"/>
          </a:solidFill>
          <a:ln>
            <a:noFill/>
          </a:ln>
        </p:spPr>
        <p:txBody>
          <a:bodyPr lIns="86350" tIns="43175" rIns="86350" bIns="43175"/>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sp>
        <p:nvSpPr>
          <p:cNvPr id="368" name="Text Box 437"/>
          <p:cNvSpPr txBox="1">
            <a:spLocks noChangeArrowheads="1"/>
          </p:cNvSpPr>
          <p:nvPr/>
        </p:nvSpPr>
        <p:spPr bwMode="auto">
          <a:xfrm rot="16200000">
            <a:off x="-224289" y="2764714"/>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dirty="0">
                <a:solidFill>
                  <a:schemeClr val="bg1">
                    <a:lumMod val="50000"/>
                  </a:schemeClr>
                </a:solidFill>
                <a:latin typeface="微软雅黑" panose="020B0503020204020204" charset="-122"/>
                <a:ea typeface="微软雅黑" panose="020B0503020204020204" charset="-122"/>
              </a:rPr>
              <a:t>单击此处添加文本</a:t>
            </a:r>
            <a:endParaRPr lang="en-US" altLang="ko-KR" sz="2600" kern="0" dirty="0">
              <a:solidFill>
                <a:schemeClr val="bg1">
                  <a:lumMod val="50000"/>
                </a:schemeClr>
              </a:solidFill>
              <a:latin typeface="微软雅黑" panose="020B0503020204020204" charset="-122"/>
              <a:ea typeface="微软雅黑" panose="020B0503020204020204" charset="-122"/>
            </a:endParaRPr>
          </a:p>
        </p:txBody>
      </p:sp>
      <p:grpSp>
        <p:nvGrpSpPr>
          <p:cNvPr id="369" name="Group 456"/>
          <p:cNvGrpSpPr/>
          <p:nvPr/>
        </p:nvGrpSpPr>
        <p:grpSpPr bwMode="auto">
          <a:xfrm>
            <a:off x="2585887" y="3436863"/>
            <a:ext cx="421066" cy="426357"/>
            <a:chOff x="2561" y="1793"/>
            <a:chExt cx="406" cy="406"/>
          </a:xfrm>
          <a:solidFill>
            <a:schemeClr val="accent2"/>
          </a:solidFill>
        </p:grpSpPr>
        <p:sp>
          <p:nvSpPr>
            <p:cNvPr id="370"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sp>
          <p:nvSpPr>
            <p:cNvPr id="371"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grpSp>
      <p:grpSp>
        <p:nvGrpSpPr>
          <p:cNvPr id="372" name="组合 371"/>
          <p:cNvGrpSpPr/>
          <p:nvPr/>
        </p:nvGrpSpPr>
        <p:grpSpPr>
          <a:xfrm>
            <a:off x="1405385" y="4574149"/>
            <a:ext cx="6226402" cy="332398"/>
            <a:chOff x="1349549" y="4398938"/>
            <a:chExt cx="6619875" cy="349018"/>
          </a:xfrm>
        </p:grpSpPr>
        <p:sp>
          <p:nvSpPr>
            <p:cNvPr id="373"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charset="-122"/>
                  <a:ea typeface="微软雅黑" panose="020B0503020204020204" charset="-122"/>
                </a:rPr>
                <a:t>20</a:t>
              </a:r>
              <a:r>
                <a:rPr lang="en-US" altLang="ko-KR" sz="1500" kern="0" baseline="0" dirty="0">
                  <a:solidFill>
                    <a:schemeClr val="tx1">
                      <a:lumMod val="65000"/>
                      <a:lumOff val="35000"/>
                    </a:schemeClr>
                  </a:solidFill>
                  <a:latin typeface="微软雅黑" panose="020B0503020204020204" charset="-122"/>
                  <a:ea typeface="微软雅黑" panose="020B0503020204020204" charset="-122"/>
                </a:rPr>
                <a:t>10</a:t>
              </a:r>
              <a:endParaRPr lang="en-US" altLang="ko-KR" sz="1000" b="0" kern="0" dirty="0">
                <a:solidFill>
                  <a:schemeClr val="tx1">
                    <a:lumMod val="65000"/>
                    <a:lumOff val="35000"/>
                  </a:schemeClr>
                </a:solidFill>
                <a:latin typeface="微软雅黑" panose="020B0503020204020204" charset="-122"/>
                <a:ea typeface="微软雅黑" panose="020B0503020204020204" charset="-122"/>
              </a:endParaRPr>
            </a:p>
          </p:txBody>
        </p:sp>
        <p:sp>
          <p:nvSpPr>
            <p:cNvPr id="374"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charset="-122"/>
                  <a:ea typeface="微软雅黑" panose="020B0503020204020204" charset="-122"/>
                </a:rPr>
                <a:t>20</a:t>
              </a:r>
              <a:r>
                <a:rPr lang="en-US" altLang="ko-KR" sz="1500" kern="0" baseline="0" dirty="0">
                  <a:solidFill>
                    <a:schemeClr val="tx1">
                      <a:lumMod val="65000"/>
                      <a:lumOff val="35000"/>
                    </a:schemeClr>
                  </a:solidFill>
                  <a:latin typeface="微软雅黑" panose="020B0503020204020204" charset="-122"/>
                  <a:ea typeface="微软雅黑" panose="020B0503020204020204" charset="-122"/>
                </a:rPr>
                <a:t>11</a:t>
              </a:r>
              <a:endParaRPr lang="en-US" altLang="ko-KR" sz="1000" b="0" kern="0" dirty="0">
                <a:solidFill>
                  <a:schemeClr val="tx1">
                    <a:lumMod val="65000"/>
                    <a:lumOff val="35000"/>
                  </a:schemeClr>
                </a:solidFill>
                <a:latin typeface="微软雅黑" panose="020B0503020204020204" charset="-122"/>
                <a:ea typeface="微软雅黑" panose="020B0503020204020204" charset="-122"/>
              </a:endParaRPr>
            </a:p>
          </p:txBody>
        </p:sp>
        <p:sp>
          <p:nvSpPr>
            <p:cNvPr id="375"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charset="-122"/>
                  <a:ea typeface="微软雅黑" panose="020B0503020204020204" charset="-122"/>
                </a:rPr>
                <a:t>2</a:t>
              </a:r>
              <a:r>
                <a:rPr lang="en-US" altLang="ko-KR" sz="1500" kern="0" baseline="0" dirty="0">
                  <a:solidFill>
                    <a:schemeClr val="tx1">
                      <a:lumMod val="65000"/>
                      <a:lumOff val="35000"/>
                    </a:schemeClr>
                  </a:solidFill>
                  <a:latin typeface="微软雅黑" panose="020B0503020204020204" charset="-122"/>
                  <a:ea typeface="微软雅黑" panose="020B0503020204020204" charset="-122"/>
                </a:rPr>
                <a:t>012</a:t>
              </a:r>
              <a:endParaRPr lang="en-US" altLang="ko-KR" sz="1000" b="0" kern="0" dirty="0">
                <a:solidFill>
                  <a:schemeClr val="tx1">
                    <a:lumMod val="65000"/>
                    <a:lumOff val="35000"/>
                  </a:schemeClr>
                </a:solidFill>
                <a:latin typeface="微软雅黑" panose="020B0503020204020204" charset="-122"/>
                <a:ea typeface="微软雅黑" panose="020B0503020204020204" charset="-122"/>
              </a:endParaRPr>
            </a:p>
          </p:txBody>
        </p:sp>
        <p:sp>
          <p:nvSpPr>
            <p:cNvPr id="376"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charset="-122"/>
                  <a:ea typeface="微软雅黑" panose="020B0503020204020204" charset="-122"/>
                </a:rPr>
                <a:t>20</a:t>
              </a:r>
              <a:r>
                <a:rPr lang="en-US" altLang="ko-KR" sz="1500" kern="0" baseline="0" dirty="0">
                  <a:solidFill>
                    <a:schemeClr val="tx1">
                      <a:lumMod val="65000"/>
                      <a:lumOff val="35000"/>
                    </a:schemeClr>
                  </a:solidFill>
                  <a:latin typeface="微软雅黑" panose="020B0503020204020204" charset="-122"/>
                  <a:ea typeface="微软雅黑" panose="020B0503020204020204" charset="-122"/>
                </a:rPr>
                <a:t>13</a:t>
              </a:r>
              <a:endParaRPr lang="en-US" altLang="ko-KR" sz="1000" b="0" kern="0" dirty="0">
                <a:solidFill>
                  <a:schemeClr val="tx1">
                    <a:lumMod val="65000"/>
                    <a:lumOff val="35000"/>
                  </a:schemeClr>
                </a:solidFill>
                <a:latin typeface="微软雅黑" panose="020B0503020204020204" charset="-122"/>
                <a:ea typeface="微软雅黑" panose="020B0503020204020204" charset="-122"/>
              </a:endParaRPr>
            </a:p>
          </p:txBody>
        </p:sp>
        <p:sp>
          <p:nvSpPr>
            <p:cNvPr id="377"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charset="-122"/>
                  <a:ea typeface="微软雅黑" panose="020B0503020204020204" charset="-122"/>
                </a:rPr>
                <a:t>201</a:t>
              </a:r>
              <a:r>
                <a:rPr lang="en-US" altLang="ko-KR" sz="1500" kern="0" baseline="0" dirty="0">
                  <a:solidFill>
                    <a:schemeClr val="tx1">
                      <a:lumMod val="65000"/>
                      <a:lumOff val="35000"/>
                    </a:schemeClr>
                  </a:solidFill>
                  <a:latin typeface="微软雅黑" panose="020B0503020204020204" charset="-122"/>
                  <a:ea typeface="微软雅黑" panose="020B0503020204020204" charset="-122"/>
                </a:rPr>
                <a:t>4</a:t>
              </a:r>
              <a:endParaRPr lang="en-US" altLang="ko-KR" sz="1000" b="0" kern="0" dirty="0">
                <a:solidFill>
                  <a:schemeClr val="tx1">
                    <a:lumMod val="65000"/>
                    <a:lumOff val="35000"/>
                  </a:schemeClr>
                </a:solidFill>
                <a:latin typeface="微软雅黑" panose="020B0503020204020204" charset="-122"/>
                <a:ea typeface="微软雅黑" panose="020B0503020204020204" charset="-122"/>
              </a:endParaRPr>
            </a:p>
          </p:txBody>
        </p:sp>
        <p:sp>
          <p:nvSpPr>
            <p:cNvPr id="378"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1500" kern="0" baseline="0" dirty="0">
                  <a:solidFill>
                    <a:schemeClr val="tx1">
                      <a:lumMod val="65000"/>
                      <a:lumOff val="35000"/>
                    </a:schemeClr>
                  </a:solidFill>
                  <a:latin typeface="微软雅黑" panose="020B0503020204020204" charset="-122"/>
                  <a:ea typeface="微软雅黑" panose="020B0503020204020204" charset="-122"/>
                </a:rPr>
                <a:t>201</a:t>
              </a:r>
              <a:r>
                <a:rPr lang="en-US" altLang="ko-KR" sz="1500" kern="0" baseline="0" dirty="0">
                  <a:solidFill>
                    <a:schemeClr val="tx1">
                      <a:lumMod val="65000"/>
                      <a:lumOff val="35000"/>
                    </a:schemeClr>
                  </a:solidFill>
                  <a:latin typeface="微软雅黑" panose="020B0503020204020204" charset="-122"/>
                  <a:ea typeface="微软雅黑" panose="020B0503020204020204" charset="-122"/>
                </a:rPr>
                <a:t>5</a:t>
              </a:r>
              <a:endParaRPr lang="en-US" altLang="ko-KR" sz="1000" b="0" kern="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379" name="Group 458"/>
          <p:cNvGrpSpPr/>
          <p:nvPr/>
        </p:nvGrpSpPr>
        <p:grpSpPr bwMode="auto">
          <a:xfrm>
            <a:off x="3732619" y="2620434"/>
            <a:ext cx="421066" cy="426357"/>
            <a:chOff x="2561" y="1793"/>
            <a:chExt cx="406" cy="406"/>
          </a:xfrm>
          <a:solidFill>
            <a:schemeClr val="accent3"/>
          </a:solidFill>
        </p:grpSpPr>
        <p:sp>
          <p:nvSpPr>
            <p:cNvPr id="380"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sp>
          <p:nvSpPr>
            <p:cNvPr id="381"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grpSp>
      <p:grpSp>
        <p:nvGrpSpPr>
          <p:cNvPr id="382" name="Group 479"/>
          <p:cNvGrpSpPr/>
          <p:nvPr/>
        </p:nvGrpSpPr>
        <p:grpSpPr bwMode="auto">
          <a:xfrm>
            <a:off x="6000699" y="1220407"/>
            <a:ext cx="1521511" cy="943429"/>
            <a:chOff x="3781" y="1498"/>
            <a:chExt cx="1019" cy="624"/>
          </a:xfrm>
          <a:solidFill>
            <a:schemeClr val="accent4"/>
          </a:solidFill>
        </p:grpSpPr>
        <p:sp>
          <p:nvSpPr>
            <p:cNvPr id="383"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sp>
          <p:nvSpPr>
            <p:cNvPr id="384"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grpSp>
      <p:grpSp>
        <p:nvGrpSpPr>
          <p:cNvPr id="385" name="组合 384"/>
          <p:cNvGrpSpPr/>
          <p:nvPr/>
        </p:nvGrpSpPr>
        <p:grpSpPr>
          <a:xfrm>
            <a:off x="5766276" y="1604431"/>
            <a:ext cx="931714" cy="798286"/>
            <a:chOff x="6026324" y="1433488"/>
            <a:chExt cx="990593" cy="838200"/>
          </a:xfrm>
        </p:grpSpPr>
        <p:sp>
          <p:nvSpPr>
            <p:cNvPr id="386" name="Oval 462"/>
            <p:cNvSpPr>
              <a:spLocks noChangeArrowheads="1"/>
            </p:cNvSpPr>
            <p:nvPr/>
          </p:nvSpPr>
          <p:spPr bwMode="auto">
            <a:xfrm>
              <a:off x="6026324" y="1433488"/>
              <a:ext cx="838200" cy="83820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anose="020B0503020204020204" charset="-122"/>
                <a:ea typeface="微软雅黑" panose="020B0503020204020204" charset="-122"/>
              </a:endParaRPr>
            </a:p>
          </p:txBody>
        </p:sp>
        <p:sp>
          <p:nvSpPr>
            <p:cNvPr id="387" name="Text Box 476"/>
            <p:cNvSpPr txBox="1">
              <a:spLocks noChangeArrowheads="1"/>
            </p:cNvSpPr>
            <p:nvPr/>
          </p:nvSpPr>
          <p:spPr bwMode="auto">
            <a:xfrm>
              <a:off x="6058069" y="1662088"/>
              <a:ext cx="958848"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uk-UA" altLang="ko-KR" sz="2000" kern="0" baseline="0" dirty="0">
                  <a:solidFill>
                    <a:schemeClr val="bg1"/>
                  </a:solidFill>
                  <a:latin typeface="微软雅黑" panose="020B0503020204020204" charset="-122"/>
                  <a:ea typeface="微软雅黑" panose="020B0503020204020204" charset="-122"/>
                </a:rPr>
                <a:t>98%</a:t>
              </a:r>
              <a:endParaRPr lang="en-US" altLang="ko-KR" sz="1500" kern="0" dirty="0">
                <a:solidFill>
                  <a:schemeClr val="bg1"/>
                </a:solidFill>
                <a:latin typeface="微软雅黑" panose="020B0503020204020204" charset="-122"/>
                <a:ea typeface="微软雅黑" panose="020B0503020204020204" charset="-122"/>
              </a:endParaRPr>
            </a:p>
          </p:txBody>
        </p:sp>
      </p:grpSp>
      <p:grpSp>
        <p:nvGrpSpPr>
          <p:cNvPr id="388" name="组合 387"/>
          <p:cNvGrpSpPr/>
          <p:nvPr/>
        </p:nvGrpSpPr>
        <p:grpSpPr>
          <a:xfrm>
            <a:off x="3152509" y="3555968"/>
            <a:ext cx="1831359" cy="455942"/>
            <a:chOff x="3196010" y="3268872"/>
            <a:chExt cx="2089039" cy="520095"/>
          </a:xfrm>
        </p:grpSpPr>
        <p:sp>
          <p:nvSpPr>
            <p:cNvPr id="389" name="矩形标注 388"/>
            <p:cNvSpPr/>
            <p:nvPr/>
          </p:nvSpPr>
          <p:spPr>
            <a:xfrm>
              <a:off x="3303877" y="3268872"/>
              <a:ext cx="1836996" cy="520095"/>
            </a:xfrm>
            <a:prstGeom prst="wedgeRectCallout">
              <a:avLst>
                <a:gd name="adj1" fmla="val -63228"/>
                <a:gd name="adj2" fmla="val -193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90" name="矩形​​ 16"/>
            <p:cNvSpPr>
              <a:spLocks noChangeArrowheads="1"/>
            </p:cNvSpPr>
            <p:nvPr/>
          </p:nvSpPr>
          <p:spPr bwMode="auto">
            <a:xfrm>
              <a:off x="3196010" y="3297617"/>
              <a:ext cx="2089039"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700" b="1" kern="0" dirty="0">
                  <a:solidFill>
                    <a:schemeClr val="bg1"/>
                  </a:solidFill>
                  <a:latin typeface="微软雅黑" panose="020B0503020204020204" charset="-122"/>
                  <a:ea typeface="微软雅黑" panose="020B0503020204020204" charset="-122"/>
                  <a:cs typeface="Arial Unicode MS" pitchFamily="34" charset="-122"/>
                </a:rPr>
                <a:t>点击填加文字</a:t>
              </a:r>
            </a:p>
          </p:txBody>
        </p:sp>
      </p:grpSp>
      <p:grpSp>
        <p:nvGrpSpPr>
          <p:cNvPr id="391" name="组合 390"/>
          <p:cNvGrpSpPr/>
          <p:nvPr/>
        </p:nvGrpSpPr>
        <p:grpSpPr>
          <a:xfrm>
            <a:off x="2864530" y="1732574"/>
            <a:ext cx="1811872" cy="479136"/>
            <a:chOff x="2644833" y="1448745"/>
            <a:chExt cx="2066808" cy="546552"/>
          </a:xfrm>
        </p:grpSpPr>
        <p:sp>
          <p:nvSpPr>
            <p:cNvPr id="392" name="矩形标注 391"/>
            <p:cNvSpPr/>
            <p:nvPr/>
          </p:nvSpPr>
          <p:spPr>
            <a:xfrm>
              <a:off x="2805771" y="1448745"/>
              <a:ext cx="1796812" cy="546552"/>
            </a:xfrm>
            <a:prstGeom prst="wedgeRectCallout">
              <a:avLst>
                <a:gd name="adj1" fmla="val -3257"/>
                <a:gd name="adj2" fmla="val 1073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93" name="矩形​​ 16"/>
            <p:cNvSpPr>
              <a:spLocks noChangeArrowheads="1"/>
            </p:cNvSpPr>
            <p:nvPr/>
          </p:nvSpPr>
          <p:spPr bwMode="auto">
            <a:xfrm>
              <a:off x="2644833" y="150694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700" b="1" kern="0" dirty="0">
                  <a:solidFill>
                    <a:schemeClr val="bg1"/>
                  </a:solidFill>
                  <a:latin typeface="微软雅黑" panose="020B0503020204020204" charset="-122"/>
                  <a:ea typeface="微软雅黑" panose="020B0503020204020204" charset="-122"/>
                  <a:cs typeface="Arial Unicode MS" pitchFamily="34" charset="-122"/>
                </a:rPr>
                <a:t>点击填加文字</a:t>
              </a:r>
            </a:p>
          </p:txBody>
        </p:sp>
      </p:grpSp>
      <p:grpSp>
        <p:nvGrpSpPr>
          <p:cNvPr id="394" name="组合 393"/>
          <p:cNvGrpSpPr/>
          <p:nvPr/>
        </p:nvGrpSpPr>
        <p:grpSpPr>
          <a:xfrm>
            <a:off x="5993633" y="2779251"/>
            <a:ext cx="1811871" cy="433847"/>
            <a:chOff x="5765264" y="2491219"/>
            <a:chExt cx="2066808" cy="494891"/>
          </a:xfrm>
        </p:grpSpPr>
        <p:sp>
          <p:nvSpPr>
            <p:cNvPr id="395" name="矩形标注 394"/>
            <p:cNvSpPr/>
            <p:nvPr/>
          </p:nvSpPr>
          <p:spPr>
            <a:xfrm>
              <a:off x="5878571" y="2491219"/>
              <a:ext cx="1809510" cy="494891"/>
            </a:xfrm>
            <a:prstGeom prst="wedgeRectCallout">
              <a:avLst>
                <a:gd name="adj1" fmla="val -33387"/>
                <a:gd name="adj2" fmla="val -1087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96" name="矩形​​ 16"/>
            <p:cNvSpPr>
              <a:spLocks noChangeArrowheads="1"/>
            </p:cNvSpPr>
            <p:nvPr/>
          </p:nvSpPr>
          <p:spPr bwMode="auto">
            <a:xfrm>
              <a:off x="5765264" y="253679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700" b="1" kern="0" dirty="0">
                  <a:solidFill>
                    <a:schemeClr val="bg1"/>
                  </a:solidFill>
                  <a:latin typeface="微软雅黑" panose="020B0503020204020204" charset="-122"/>
                  <a:ea typeface="微软雅黑" panose="020B0503020204020204" charset="-122"/>
                  <a:cs typeface="Arial Unicode MS" pitchFamily="34" charset="-122"/>
                </a:rPr>
                <a:t>点击填加文字</a:t>
              </a:r>
            </a:p>
          </p:txBody>
        </p:sp>
      </p:grpSp>
      <p:sp>
        <p:nvSpPr>
          <p:cNvPr id="397" name="TextBox 396"/>
          <p:cNvSpPr txBox="1"/>
          <p:nvPr/>
        </p:nvSpPr>
        <p:spPr>
          <a:xfrm>
            <a:off x="-41955" y="-2540818"/>
            <a:ext cx="232756" cy="300082"/>
          </a:xfrm>
          <a:prstGeom prst="rect">
            <a:avLst/>
          </a:prstGeom>
          <a:noFill/>
        </p:spPr>
        <p:txBody>
          <a:bodyPr wrap="none" rtlCol="0">
            <a:spAutoFit/>
          </a:bodyPr>
          <a:lstStyle/>
          <a:p>
            <a:r>
              <a:rPr lang="zh-CN" altLang="en-US" dirty="0"/>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2"/>
                                        </p:tgtEl>
                                        <p:attrNameLst>
                                          <p:attrName>style.visibility</p:attrName>
                                        </p:attrNameLst>
                                      </p:cBhvr>
                                      <p:to>
                                        <p:strVal val="visible"/>
                                      </p:to>
                                    </p:set>
                                    <p:animEffect transition="in" filter="fade">
                                      <p:cBhvr>
                                        <p:cTn id="11" dur="500"/>
                                        <p:tgtEl>
                                          <p:spTgt spid="372"/>
                                        </p:tgtEl>
                                      </p:cBhvr>
                                    </p:animEffect>
                                    <p:anim calcmode="lin" valueType="num">
                                      <p:cBhvr>
                                        <p:cTn id="12" dur="500" fill="hold"/>
                                        <p:tgtEl>
                                          <p:spTgt spid="372"/>
                                        </p:tgtEl>
                                        <p:attrNameLst>
                                          <p:attrName>ppt_x</p:attrName>
                                        </p:attrNameLst>
                                      </p:cBhvr>
                                      <p:tavLst>
                                        <p:tav tm="0">
                                          <p:val>
                                            <p:strVal val="#ppt_x"/>
                                          </p:val>
                                        </p:tav>
                                        <p:tav tm="100000">
                                          <p:val>
                                            <p:strVal val="#ppt_x"/>
                                          </p:val>
                                        </p:tav>
                                      </p:tavLst>
                                    </p:anim>
                                    <p:anim calcmode="lin" valueType="num">
                                      <p:cBhvr>
                                        <p:cTn id="13" dur="500" fill="hold"/>
                                        <p:tgtEl>
                                          <p:spTgt spid="372"/>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additive="base">
                                        <p:cTn id="16" dur="500" fill="hold"/>
                                        <p:tgtEl>
                                          <p:spTgt spid="368"/>
                                        </p:tgtEl>
                                        <p:attrNameLst>
                                          <p:attrName>ppt_x</p:attrName>
                                        </p:attrNameLst>
                                      </p:cBhvr>
                                      <p:tavLst>
                                        <p:tav tm="0">
                                          <p:val>
                                            <p:strVal val="0-#ppt_w/2"/>
                                          </p:val>
                                        </p:tav>
                                        <p:tav tm="100000">
                                          <p:val>
                                            <p:strVal val="#ppt_x"/>
                                          </p:val>
                                        </p:tav>
                                      </p:tavLst>
                                    </p:anim>
                                    <p:anim calcmode="lin" valueType="num">
                                      <p:cBhvr additive="base">
                                        <p:cTn id="17" dur="500" fill="hold"/>
                                        <p:tgtEl>
                                          <p:spTgt spid="36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300"/>
                                        <p:tgtEl>
                                          <p:spTgt spid="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9"/>
                                        </p:tgtEl>
                                        <p:attrNameLst>
                                          <p:attrName>style.visibility</p:attrName>
                                        </p:attrNameLst>
                                      </p:cBhvr>
                                      <p:to>
                                        <p:strVal val="visible"/>
                                      </p:to>
                                    </p:set>
                                    <p:animEffect transition="in" filter="fade">
                                      <p:cBhvr>
                                        <p:cTn id="25" dur="300"/>
                                        <p:tgtEl>
                                          <p:spTgt spid="3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wipe(left)">
                                      <p:cBhvr>
                                        <p:cTn id="28" dur="300"/>
                                        <p:tgtEl>
                                          <p:spTgt spid="36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300"/>
                                        <p:tgtEl>
                                          <p:spTgt spid="37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300"/>
                                        <p:tgtEl>
                                          <p:spTgt spid="36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300"/>
                                        <p:tgtEl>
                                          <p:spTgt spid="385"/>
                                        </p:tgtEl>
                                      </p:cBhvr>
                                    </p:animEffect>
                                  </p:childTnLst>
                                </p:cTn>
                              </p:par>
                              <p:par>
                                <p:cTn id="40" presetID="22" presetClass="entr" presetSubtype="8" fill="hold" nodeType="withEffect">
                                  <p:stCondLst>
                                    <p:cond delay="0"/>
                                  </p:stCondLst>
                                  <p:childTnLst>
                                    <p:set>
                                      <p:cBhvr>
                                        <p:cTn id="41" dur="1" fill="hold">
                                          <p:stCondLst>
                                            <p:cond delay="0"/>
                                          </p:stCondLst>
                                        </p:cTn>
                                        <p:tgtEl>
                                          <p:spTgt spid="382"/>
                                        </p:tgtEl>
                                        <p:attrNameLst>
                                          <p:attrName>style.visibility</p:attrName>
                                        </p:attrNameLst>
                                      </p:cBhvr>
                                      <p:to>
                                        <p:strVal val="visible"/>
                                      </p:to>
                                    </p:set>
                                    <p:animEffect transition="in" filter="wipe(left)">
                                      <p:cBhvr>
                                        <p:cTn id="42" dur="300"/>
                                        <p:tgtEl>
                                          <p:spTgt spid="382"/>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88"/>
                                        </p:tgtEl>
                                        <p:attrNameLst>
                                          <p:attrName>style.visibility</p:attrName>
                                        </p:attrNameLst>
                                      </p:cBhvr>
                                      <p:to>
                                        <p:strVal val="visible"/>
                                      </p:to>
                                    </p:set>
                                    <p:animEffect transition="in" filter="fade">
                                      <p:cBhvr>
                                        <p:cTn id="46" dur="500"/>
                                        <p:tgtEl>
                                          <p:spTgt spid="388"/>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91"/>
                                        </p:tgtEl>
                                        <p:attrNameLst>
                                          <p:attrName>style.visibility</p:attrName>
                                        </p:attrNameLst>
                                      </p:cBhvr>
                                      <p:to>
                                        <p:strVal val="visible"/>
                                      </p:to>
                                    </p:set>
                                    <p:animEffect transition="in" filter="fade">
                                      <p:cBhvr>
                                        <p:cTn id="50" dur="500"/>
                                        <p:tgtEl>
                                          <p:spTgt spid="391"/>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394"/>
                                        </p:tgtEl>
                                        <p:attrNameLst>
                                          <p:attrName>style.visibility</p:attrName>
                                        </p:attrNameLst>
                                      </p:cBhvr>
                                      <p:to>
                                        <p:strVal val="visible"/>
                                      </p:to>
                                    </p:set>
                                    <p:animEffect transition="in" filter="fade">
                                      <p:cBhvr>
                                        <p:cTn id="54" dur="500"/>
                                        <p:tgtEl>
                                          <p:spTgt spid="394"/>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397"/>
                                        </p:tgtEl>
                                        <p:attrNameLst>
                                          <p:attrName>style.visibility</p:attrName>
                                        </p:attrNameLst>
                                      </p:cBhvr>
                                      <p:to>
                                        <p:strVal val="visible"/>
                                      </p:to>
                                    </p:set>
                                    <p:animEffect transition="in" filter="fade">
                                      <p:cBhvr>
                                        <p:cTn id="58"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6" grpId="0" animBg="1"/>
      <p:bldP spid="367" grpId="0" animBg="1"/>
      <p:bldP spid="368" grpId="0"/>
      <p:bldP spid="3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p:nvSpPr>
        <p:spPr>
          <a:xfrm>
            <a:off x="2463800" y="622300"/>
            <a:ext cx="10541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第一部分</a:t>
            </a:r>
          </a:p>
        </p:txBody>
      </p:sp>
      <p:sp>
        <p:nvSpPr>
          <p:cNvPr id="7" name="矩形 6"/>
          <p:cNvSpPr/>
          <p:nvPr/>
        </p:nvSpPr>
        <p:spPr>
          <a:xfrm>
            <a:off x="3695022" y="622300"/>
            <a:ext cx="2756578"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单击此处添加文字标题</a:t>
            </a:r>
          </a:p>
        </p:txBody>
      </p:sp>
      <p:sp>
        <p:nvSpPr>
          <p:cNvPr id="14" name="矩形 13"/>
          <p:cNvSpPr/>
          <p:nvPr/>
        </p:nvSpPr>
        <p:spPr>
          <a:xfrm>
            <a:off x="2463800" y="1155700"/>
            <a:ext cx="10541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第二部分</a:t>
            </a:r>
          </a:p>
        </p:txBody>
      </p:sp>
      <p:sp>
        <p:nvSpPr>
          <p:cNvPr id="15" name="矩形 14"/>
          <p:cNvSpPr/>
          <p:nvPr/>
        </p:nvSpPr>
        <p:spPr>
          <a:xfrm>
            <a:off x="3695022" y="1155700"/>
            <a:ext cx="2756578"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单击此处添加文字标题</a:t>
            </a:r>
          </a:p>
        </p:txBody>
      </p:sp>
      <p:sp>
        <p:nvSpPr>
          <p:cNvPr id="16" name="矩形 15"/>
          <p:cNvSpPr/>
          <p:nvPr/>
        </p:nvSpPr>
        <p:spPr>
          <a:xfrm>
            <a:off x="2463800" y="1689100"/>
            <a:ext cx="10541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第三部分</a:t>
            </a:r>
          </a:p>
        </p:txBody>
      </p:sp>
      <p:sp>
        <p:nvSpPr>
          <p:cNvPr id="17" name="矩形 16"/>
          <p:cNvSpPr/>
          <p:nvPr/>
        </p:nvSpPr>
        <p:spPr>
          <a:xfrm>
            <a:off x="3695022" y="1689100"/>
            <a:ext cx="2756578"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单击此处添加文字标题</a:t>
            </a:r>
          </a:p>
        </p:txBody>
      </p:sp>
      <p:sp>
        <p:nvSpPr>
          <p:cNvPr id="18" name="矩形 17"/>
          <p:cNvSpPr/>
          <p:nvPr/>
        </p:nvSpPr>
        <p:spPr>
          <a:xfrm>
            <a:off x="2463800" y="2222500"/>
            <a:ext cx="10541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第四部分</a:t>
            </a:r>
          </a:p>
        </p:txBody>
      </p:sp>
      <p:sp>
        <p:nvSpPr>
          <p:cNvPr id="19" name="矩形 18"/>
          <p:cNvSpPr/>
          <p:nvPr/>
        </p:nvSpPr>
        <p:spPr>
          <a:xfrm>
            <a:off x="3695022" y="2222500"/>
            <a:ext cx="2756578"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p:nvPr/>
        </p:nvSpPr>
        <p:spPr>
          <a:xfrm>
            <a:off x="649519" y="1491630"/>
            <a:ext cx="1541309" cy="1541308"/>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4" name="Oval 14"/>
          <p:cNvSpPr/>
          <p:nvPr/>
        </p:nvSpPr>
        <p:spPr>
          <a:xfrm>
            <a:off x="2770742" y="1497130"/>
            <a:ext cx="1541309" cy="1541308"/>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5" name="Oval 17"/>
          <p:cNvSpPr/>
          <p:nvPr/>
        </p:nvSpPr>
        <p:spPr>
          <a:xfrm>
            <a:off x="4894942" y="1497130"/>
            <a:ext cx="1541309" cy="1541308"/>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6" name="Oval 20"/>
          <p:cNvSpPr/>
          <p:nvPr/>
        </p:nvSpPr>
        <p:spPr>
          <a:xfrm>
            <a:off x="7016376" y="1497130"/>
            <a:ext cx="1541309" cy="1541308"/>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7" name="TextBox 6"/>
          <p:cNvSpPr txBox="1"/>
          <p:nvPr/>
        </p:nvSpPr>
        <p:spPr>
          <a:xfrm>
            <a:off x="2066607" y="1745812"/>
            <a:ext cx="832074" cy="926779"/>
          </a:xfrm>
          <a:prstGeom prst="rect">
            <a:avLst/>
          </a:prstGeom>
          <a:noFill/>
        </p:spPr>
        <p:txBody>
          <a:bodyPr wrap="square" lIns="91420" tIns="45709" rIns="91420" bIns="45709" rtlCol="0">
            <a:spAutoFit/>
          </a:bodyPr>
          <a:lstStyle/>
          <a:p>
            <a:pPr algn="ctr"/>
            <a:r>
              <a:rPr lang="en-US" sz="5400" b="1" dirty="0">
                <a:solidFill>
                  <a:schemeClr val="tx1">
                    <a:lumMod val="50000"/>
                    <a:lumOff val="50000"/>
                  </a:schemeClr>
                </a:solidFill>
                <a:latin typeface="+mn-ea"/>
                <a:cs typeface="Helvetica Neue"/>
              </a:rPr>
              <a:t>+</a:t>
            </a:r>
            <a:endParaRPr lang="ru-RU" sz="5400" b="1" dirty="0">
              <a:solidFill>
                <a:schemeClr val="tx1">
                  <a:lumMod val="50000"/>
                  <a:lumOff val="50000"/>
                </a:schemeClr>
              </a:solidFill>
              <a:latin typeface="+mn-ea"/>
              <a:cs typeface="Helvetica Neue"/>
            </a:endParaRPr>
          </a:p>
        </p:txBody>
      </p:sp>
      <p:sp>
        <p:nvSpPr>
          <p:cNvPr id="8" name="TextBox 7"/>
          <p:cNvSpPr txBox="1"/>
          <p:nvPr/>
        </p:nvSpPr>
        <p:spPr>
          <a:xfrm>
            <a:off x="4189424" y="1745812"/>
            <a:ext cx="832074" cy="926779"/>
          </a:xfrm>
          <a:prstGeom prst="rect">
            <a:avLst/>
          </a:prstGeom>
          <a:noFill/>
        </p:spPr>
        <p:txBody>
          <a:bodyPr wrap="square" lIns="91420" tIns="45709" rIns="91420" bIns="45709" rtlCol="0">
            <a:spAutoFit/>
          </a:bodyPr>
          <a:lstStyle/>
          <a:p>
            <a:pPr algn="ctr"/>
            <a:r>
              <a:rPr lang="en-US" sz="5400" b="1" dirty="0">
                <a:solidFill>
                  <a:schemeClr val="tx1">
                    <a:lumMod val="50000"/>
                    <a:lumOff val="50000"/>
                  </a:schemeClr>
                </a:solidFill>
                <a:latin typeface="+mn-ea"/>
                <a:cs typeface="Helvetica Neue"/>
              </a:rPr>
              <a:t>+</a:t>
            </a:r>
            <a:endParaRPr lang="ru-RU" sz="5400" b="1" dirty="0">
              <a:solidFill>
                <a:schemeClr val="tx1">
                  <a:lumMod val="50000"/>
                  <a:lumOff val="50000"/>
                </a:schemeClr>
              </a:solidFill>
              <a:latin typeface="+mn-ea"/>
              <a:cs typeface="Helvetica Neue"/>
            </a:endParaRPr>
          </a:p>
        </p:txBody>
      </p:sp>
      <p:sp>
        <p:nvSpPr>
          <p:cNvPr id="9" name="TextBox 8"/>
          <p:cNvSpPr txBox="1"/>
          <p:nvPr/>
        </p:nvSpPr>
        <p:spPr>
          <a:xfrm>
            <a:off x="6300449" y="1756011"/>
            <a:ext cx="832074" cy="926779"/>
          </a:xfrm>
          <a:prstGeom prst="rect">
            <a:avLst/>
          </a:prstGeom>
          <a:noFill/>
        </p:spPr>
        <p:txBody>
          <a:bodyPr wrap="square" lIns="91420" tIns="45709" rIns="91420" bIns="45709" rtlCol="0">
            <a:spAutoFit/>
          </a:bodyPr>
          <a:lstStyle/>
          <a:p>
            <a:pPr algn="ctr"/>
            <a:r>
              <a:rPr lang="en-US" sz="5400" b="1" dirty="0">
                <a:solidFill>
                  <a:schemeClr val="tx1">
                    <a:lumMod val="50000"/>
                    <a:lumOff val="50000"/>
                  </a:schemeClr>
                </a:solidFill>
                <a:latin typeface="+mn-ea"/>
                <a:cs typeface="Helvetica Neue"/>
              </a:rPr>
              <a:t>=</a:t>
            </a:r>
            <a:endParaRPr lang="ru-RU" sz="5400" b="1" dirty="0">
              <a:solidFill>
                <a:schemeClr val="tx1">
                  <a:lumMod val="50000"/>
                  <a:lumOff val="50000"/>
                </a:schemeClr>
              </a:solidFill>
              <a:latin typeface="+mn-ea"/>
              <a:cs typeface="Helvetica Neue"/>
            </a:endParaRPr>
          </a:p>
        </p:txBody>
      </p:sp>
      <p:sp>
        <p:nvSpPr>
          <p:cNvPr id="10" name="TextBox 9"/>
          <p:cNvSpPr txBox="1"/>
          <p:nvPr/>
        </p:nvSpPr>
        <p:spPr>
          <a:xfrm>
            <a:off x="474345" y="3133387"/>
            <a:ext cx="1807998" cy="230832"/>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sz="1200" b="1" dirty="0">
              <a:solidFill>
                <a:schemeClr val="accent1"/>
              </a:solidFill>
              <a:latin typeface="+mn-ea"/>
              <a:cs typeface="Calibri" panose="020F0502020204030204"/>
            </a:endParaRPr>
          </a:p>
        </p:txBody>
      </p:sp>
      <p:sp>
        <p:nvSpPr>
          <p:cNvPr id="11" name="TextBox 10"/>
          <p:cNvSpPr txBox="1"/>
          <p:nvPr/>
        </p:nvSpPr>
        <p:spPr>
          <a:xfrm>
            <a:off x="600949" y="3437587"/>
            <a:ext cx="1547915" cy="90499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charset="-122"/>
              </a:rPr>
              <a:t>单击此处文本单击添加文本单击此处文本单击添加文本单击此处文本单击添加文本</a:t>
            </a:r>
            <a:endParaRPr lang="en-US" sz="1100" dirty="0">
              <a:solidFill>
                <a:schemeClr val="tx1">
                  <a:lumMod val="85000"/>
                  <a:lumOff val="15000"/>
                </a:schemeClr>
              </a:solidFill>
              <a:latin typeface="+mn-ea"/>
              <a:cs typeface="Calibri" panose="020F0502020204030204"/>
            </a:endParaRPr>
          </a:p>
        </p:txBody>
      </p:sp>
      <p:sp>
        <p:nvSpPr>
          <p:cNvPr id="12" name="TextBox 11"/>
          <p:cNvSpPr txBox="1"/>
          <p:nvPr/>
        </p:nvSpPr>
        <p:spPr>
          <a:xfrm>
            <a:off x="2626163" y="3130842"/>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2"/>
                </a:solidFill>
                <a:latin typeface="+mn-ea"/>
                <a:cs typeface="Calibri" panose="020F0502020204030204"/>
              </a:rPr>
              <a:t>填加标题</a:t>
            </a:r>
            <a:endParaRPr lang="en-US" altLang="zh-CN" sz="1200" b="1" dirty="0">
              <a:solidFill>
                <a:schemeClr val="accent2"/>
              </a:solidFill>
              <a:latin typeface="+mn-ea"/>
              <a:cs typeface="Calibri" panose="020F0502020204030204"/>
            </a:endParaRPr>
          </a:p>
        </p:txBody>
      </p:sp>
      <p:sp>
        <p:nvSpPr>
          <p:cNvPr id="13" name="TextBox 12"/>
          <p:cNvSpPr txBox="1"/>
          <p:nvPr/>
        </p:nvSpPr>
        <p:spPr>
          <a:xfrm>
            <a:off x="2752767" y="3435042"/>
            <a:ext cx="1547915" cy="90499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charset="-122"/>
              </a:rPr>
              <a:t>单击此处文本单击添加文本单击此处文本单击添加文本单击此处文本单击添加文本</a:t>
            </a:r>
            <a:endParaRPr lang="en-US" altLang="zh-CN" sz="1100" dirty="0">
              <a:solidFill>
                <a:schemeClr val="tx1">
                  <a:lumMod val="85000"/>
                  <a:lumOff val="15000"/>
                </a:schemeClr>
              </a:solidFill>
              <a:latin typeface="+mn-ea"/>
              <a:cs typeface="Calibri" panose="020F0502020204030204"/>
            </a:endParaRPr>
          </a:p>
        </p:txBody>
      </p:sp>
      <p:sp>
        <p:nvSpPr>
          <p:cNvPr id="14" name="TextBox 13"/>
          <p:cNvSpPr txBox="1"/>
          <p:nvPr/>
        </p:nvSpPr>
        <p:spPr>
          <a:xfrm>
            <a:off x="4757584" y="3128298"/>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3"/>
                </a:solidFill>
                <a:latin typeface="+mn-ea"/>
                <a:cs typeface="Calibri" panose="020F0502020204030204"/>
              </a:rPr>
              <a:t>填加标题</a:t>
            </a:r>
            <a:endParaRPr lang="en-US" altLang="zh-CN" sz="1200" b="1" dirty="0">
              <a:solidFill>
                <a:schemeClr val="accent3"/>
              </a:solidFill>
              <a:latin typeface="+mn-ea"/>
              <a:cs typeface="Calibri" panose="020F0502020204030204"/>
            </a:endParaRPr>
          </a:p>
        </p:txBody>
      </p:sp>
      <p:sp>
        <p:nvSpPr>
          <p:cNvPr id="15" name="TextBox 14"/>
          <p:cNvSpPr txBox="1"/>
          <p:nvPr/>
        </p:nvSpPr>
        <p:spPr>
          <a:xfrm>
            <a:off x="4884188" y="3432498"/>
            <a:ext cx="1547915" cy="90499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charset="-122"/>
              </a:rPr>
              <a:t>单击此处文本单击添加文本单击此处文本单击添加文本单击此处文本单击添加文本</a:t>
            </a:r>
            <a:endParaRPr lang="en-US" altLang="zh-CN" sz="1100" dirty="0">
              <a:solidFill>
                <a:schemeClr val="tx1">
                  <a:lumMod val="85000"/>
                  <a:lumOff val="15000"/>
                </a:schemeClr>
              </a:solidFill>
              <a:latin typeface="+mn-ea"/>
              <a:cs typeface="Calibri" panose="020F0502020204030204"/>
            </a:endParaRPr>
          </a:p>
        </p:txBody>
      </p:sp>
      <p:sp>
        <p:nvSpPr>
          <p:cNvPr id="16" name="TextBox 15"/>
          <p:cNvSpPr txBox="1"/>
          <p:nvPr/>
        </p:nvSpPr>
        <p:spPr>
          <a:xfrm>
            <a:off x="6881977" y="3133387"/>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4"/>
                </a:solidFill>
                <a:latin typeface="+mn-ea"/>
                <a:cs typeface="Calibri" panose="020F0502020204030204"/>
              </a:rPr>
              <a:t>填加标题</a:t>
            </a:r>
            <a:endParaRPr lang="en-US" altLang="zh-CN" sz="1200" b="1" dirty="0">
              <a:solidFill>
                <a:schemeClr val="accent4"/>
              </a:solidFill>
              <a:latin typeface="+mn-ea"/>
              <a:cs typeface="Calibri" panose="020F0502020204030204"/>
            </a:endParaRPr>
          </a:p>
        </p:txBody>
      </p:sp>
      <p:sp>
        <p:nvSpPr>
          <p:cNvPr id="17" name="TextBox 16"/>
          <p:cNvSpPr txBox="1"/>
          <p:nvPr/>
        </p:nvSpPr>
        <p:spPr>
          <a:xfrm>
            <a:off x="7008581" y="3437587"/>
            <a:ext cx="1547915" cy="904991"/>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latin typeface="微软雅黑" panose="020B0503020204020204" charset="-122"/>
              </a:rPr>
              <a:t>单击此处文本单击添加文本单击此处文本单击添加文本单击此处文本单击添加文本</a:t>
            </a:r>
            <a:endParaRPr lang="en-US" altLang="zh-CN" sz="1100" dirty="0">
              <a:solidFill>
                <a:schemeClr val="tx1">
                  <a:lumMod val="85000"/>
                  <a:lumOff val="15000"/>
                </a:schemeClr>
              </a:solidFill>
              <a:latin typeface="+mn-ea"/>
              <a:cs typeface="Calibri" panose="020F0502020204030204"/>
            </a:endParaRPr>
          </a:p>
        </p:txBody>
      </p:sp>
      <p:sp>
        <p:nvSpPr>
          <p:cNvPr id="18" name="Freeform 12"/>
          <p:cNvSpPr>
            <a:spLocks noEditPoints="1"/>
          </p:cNvSpPr>
          <p:nvPr/>
        </p:nvSpPr>
        <p:spPr bwMode="auto">
          <a:xfrm>
            <a:off x="5257077" y="1883267"/>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19" name="Group 71"/>
          <p:cNvGrpSpPr/>
          <p:nvPr/>
        </p:nvGrpSpPr>
        <p:grpSpPr>
          <a:xfrm>
            <a:off x="3223099" y="1959186"/>
            <a:ext cx="607249" cy="606196"/>
            <a:chOff x="3810000" y="2265363"/>
            <a:chExt cx="915988" cy="914400"/>
          </a:xfrm>
          <a:solidFill>
            <a:schemeClr val="bg1"/>
          </a:solidFill>
        </p:grpSpPr>
        <p:sp>
          <p:nvSpPr>
            <p:cNvPr id="20"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1"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2"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3"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4"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5"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7"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28" name="Group 173"/>
          <p:cNvGrpSpPr/>
          <p:nvPr/>
        </p:nvGrpSpPr>
        <p:grpSpPr>
          <a:xfrm>
            <a:off x="7380679" y="1863351"/>
            <a:ext cx="803718" cy="797865"/>
            <a:chOff x="6400800" y="1195388"/>
            <a:chExt cx="654050" cy="649287"/>
          </a:xfrm>
          <a:solidFill>
            <a:schemeClr val="bg1"/>
          </a:solidFill>
        </p:grpSpPr>
        <p:sp>
          <p:nvSpPr>
            <p:cNvPr id="29"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0"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4" name="Group 162"/>
          <p:cNvGrpSpPr/>
          <p:nvPr/>
        </p:nvGrpSpPr>
        <p:grpSpPr>
          <a:xfrm>
            <a:off x="1106119" y="1893606"/>
            <a:ext cx="628107" cy="671776"/>
            <a:chOff x="4267200" y="1196975"/>
            <a:chExt cx="593725" cy="635001"/>
          </a:xfrm>
          <a:solidFill>
            <a:schemeClr val="bg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38" name="TextBox 37"/>
          <p:cNvSpPr txBox="1"/>
          <p:nvPr/>
        </p:nvSpPr>
        <p:spPr>
          <a:xfrm>
            <a:off x="-41955" y="-2540818"/>
            <a:ext cx="232756" cy="300082"/>
          </a:xfrm>
          <a:prstGeom prst="rect">
            <a:avLst/>
          </a:prstGeom>
          <a:noFill/>
        </p:spPr>
        <p:txBody>
          <a:bodyPr wrap="none" rtlCol="0">
            <a:spAutoFit/>
          </a:bodyPr>
          <a:lstStyle/>
          <a:p>
            <a:r>
              <a:rPr lang="zh-CN" altLang="en-US" dirty="0"/>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p:nvSpPr>
        <p:spPr>
          <a:xfrm>
            <a:off x="3705054" y="977900"/>
            <a:ext cx="15621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charset="-122"/>
                <a:ea typeface="微软雅黑" panose="020B0503020204020204" charset="-122"/>
              </a:rPr>
              <a:t>第四部分</a:t>
            </a:r>
          </a:p>
        </p:txBody>
      </p:sp>
      <p:sp>
        <p:nvSpPr>
          <p:cNvPr id="7" name="矩形 6"/>
          <p:cNvSpPr/>
          <p:nvPr/>
        </p:nvSpPr>
        <p:spPr>
          <a:xfrm>
            <a:off x="2101510" y="1803400"/>
            <a:ext cx="4769189"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2891" y="1203598"/>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5"/>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5" name="그룹 21"/>
            <p:cNvGrpSpPr/>
            <p:nvPr/>
          </p:nvGrpSpPr>
          <p:grpSpPr>
            <a:xfrm>
              <a:off x="6586312" y="2132856"/>
              <a:ext cx="2568441" cy="1488921"/>
              <a:chOff x="6794460" y="2050996"/>
              <a:chExt cx="2314044" cy="1488921"/>
            </a:xfrm>
          </p:grpSpPr>
          <p:sp>
            <p:nvSpPr>
              <p:cNvPr id="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主题三</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8" name="组合 7"/>
          <p:cNvGrpSpPr/>
          <p:nvPr/>
        </p:nvGrpSpPr>
        <p:grpSpPr>
          <a:xfrm>
            <a:off x="3301852" y="1203598"/>
            <a:ext cx="3060574" cy="1828550"/>
            <a:chOff x="3162325" y="1925354"/>
            <a:chExt cx="3238821" cy="1935163"/>
          </a:xfrm>
        </p:grpSpPr>
        <p:sp>
          <p:nvSpPr>
            <p:cNvPr id="9"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4"/>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0" name="그룹 21"/>
            <p:cNvGrpSpPr/>
            <p:nvPr/>
          </p:nvGrpSpPr>
          <p:grpSpPr>
            <a:xfrm>
              <a:off x="3552615" y="2060848"/>
              <a:ext cx="2568441" cy="1560929"/>
              <a:chOff x="6794460" y="1978988"/>
              <a:chExt cx="2314044" cy="1560929"/>
            </a:xfrm>
          </p:grpSpPr>
          <p:sp>
            <p:nvSpPr>
              <p:cNvPr id="11"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6794460" y="1978988"/>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主题二</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13" name="组合 12"/>
          <p:cNvGrpSpPr/>
          <p:nvPr/>
        </p:nvGrpSpPr>
        <p:grpSpPr>
          <a:xfrm>
            <a:off x="551242" y="1203598"/>
            <a:ext cx="3060574" cy="1828550"/>
            <a:chOff x="251520" y="1925354"/>
            <a:chExt cx="3238821" cy="1935163"/>
          </a:xfrm>
        </p:grpSpPr>
        <p:sp>
          <p:nvSpPr>
            <p:cNvPr id="14"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3"/>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5" name="그룹 21"/>
            <p:cNvGrpSpPr/>
            <p:nvPr/>
          </p:nvGrpSpPr>
          <p:grpSpPr>
            <a:xfrm>
              <a:off x="369777" y="2132856"/>
              <a:ext cx="2568441" cy="1488921"/>
              <a:chOff x="6794460" y="2050996"/>
              <a:chExt cx="2314044" cy="1488921"/>
            </a:xfrm>
          </p:grpSpPr>
          <p:sp>
            <p:nvSpPr>
              <p:cNvPr id="1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主题一</a:t>
                </a:r>
                <a:endParaRPr lang="ko-KR" altLang="ko-KR" sz="3000" b="1" dirty="0">
                  <a:solidFill>
                    <a:schemeClr val="bg1"/>
                  </a:solidFill>
                  <a:latin typeface="Arial" panose="020B0604020202020204" pitchFamily="34" charset="0"/>
                  <a:cs typeface="Arial" panose="020B0604020202020204" pitchFamily="34" charset="0"/>
                </a:endParaRPr>
              </a:p>
            </p:txBody>
          </p:sp>
        </p:grpSp>
      </p:grpSp>
      <p:sp>
        <p:nvSpPr>
          <p:cNvPr id="18" name="矩形 17"/>
          <p:cNvSpPr/>
          <p:nvPr/>
        </p:nvSpPr>
        <p:spPr>
          <a:xfrm>
            <a:off x="551242" y="3244824"/>
            <a:ext cx="2580597"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19" name="矩形 18"/>
          <p:cNvSpPr/>
          <p:nvPr/>
        </p:nvSpPr>
        <p:spPr>
          <a:xfrm>
            <a:off x="3301852" y="3233643"/>
            <a:ext cx="2602156"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20" name="矩形 19"/>
          <p:cNvSpPr/>
          <p:nvPr/>
        </p:nvSpPr>
        <p:spPr>
          <a:xfrm>
            <a:off x="6062891" y="3233644"/>
            <a:ext cx="2605075"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a:p>
            <a:pPr algn="ctr">
              <a:lnSpc>
                <a:spcPct val="150000"/>
              </a:lnSpc>
            </a:pPr>
            <a:r>
              <a:rPr lang="zh-CN" altLang="en-US" sz="1400" dirty="0">
                <a:solidFill>
                  <a:schemeClr val="tx1">
                    <a:lumMod val="65000"/>
                    <a:lumOff val="35000"/>
                  </a:schemeClr>
                </a:solidFill>
              </a:rPr>
              <a:t>单击此处添加文本</a:t>
            </a:r>
          </a:p>
        </p:txBody>
      </p:sp>
      <p:sp>
        <p:nvSpPr>
          <p:cNvPr id="21" name="TextBox 20"/>
          <p:cNvSpPr txBox="1"/>
          <p:nvPr/>
        </p:nvSpPr>
        <p:spPr>
          <a:xfrm>
            <a:off x="-41955" y="-2540818"/>
            <a:ext cx="232756" cy="300082"/>
          </a:xfrm>
          <a:prstGeom prst="rect">
            <a:avLst/>
          </a:prstGeom>
          <a:noFill/>
        </p:spPr>
        <p:txBody>
          <a:bodyPr wrap="none" rtlCol="0">
            <a:spAutoFit/>
          </a:bodyPr>
          <a:lstStyle/>
          <a:p>
            <a:r>
              <a:rPr lang="zh-CN" altLang="en-US" dirty="0"/>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22" presetClass="entr" presetSubtype="1"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12" presetClass="entr" presetSubtype="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22" presetClass="entr" presetSubtype="1" fill="hold" grpId="0" nodeType="withEffect">
                                  <p:stCondLst>
                                    <p:cond delay="60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12" presetClass="entr" presetSubtype="8" fill="hold" nodeType="withEffect">
                                  <p:stCondLst>
                                    <p:cond delay="6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par>
                                <p:cTn id="23" presetID="22" presetClass="entr" presetSubtype="1"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1411354" y="3287414"/>
            <a:ext cx="3168650" cy="13684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charset="-122"/>
              <a:ea typeface="微软雅黑" panose="020B0503020204020204" charset="-122"/>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charset="-122"/>
                <a:ea typeface="微软雅黑" panose="020B050302020402020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charset="-122"/>
                <a:ea typeface="微软雅黑" panose="020B0503020204020204" charset="-122"/>
              </a:rPr>
              <a:t>点击添加文本 点击添加文本</a:t>
            </a:r>
          </a:p>
        </p:txBody>
      </p:sp>
      <p:sp>
        <p:nvSpPr>
          <p:cNvPr id="5" name="圆角矩形 4"/>
          <p:cNvSpPr/>
          <p:nvPr/>
        </p:nvSpPr>
        <p:spPr bwMode="auto">
          <a:xfrm>
            <a:off x="1411354" y="1131590"/>
            <a:ext cx="3168650" cy="1366837"/>
          </a:xfrm>
          <a:prstGeom prst="roundRect">
            <a:avLst>
              <a:gd name="adj" fmla="val 0"/>
            </a:avLst>
          </a:prstGeom>
          <a:noFill/>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charset="-122"/>
              <a:ea typeface="微软雅黑" panose="020B0503020204020204" charset="-122"/>
            </a:endParaRPr>
          </a:p>
        </p:txBody>
      </p:sp>
      <p:sp>
        <p:nvSpPr>
          <p:cNvPr id="6"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charset="-122"/>
                <a:ea typeface="微软雅黑" panose="020B050302020402020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charset="-122"/>
                <a:ea typeface="微软雅黑" panose="020B0503020204020204" charset="-122"/>
              </a:rPr>
              <a:t>点击添加文本 点击添加文本</a:t>
            </a:r>
          </a:p>
        </p:txBody>
      </p:sp>
      <p:grpSp>
        <p:nvGrpSpPr>
          <p:cNvPr id="7"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8" name="矩形 7"/>
            <p:cNvSpPr/>
            <p:nvPr/>
          </p:nvSpPr>
          <p:spPr>
            <a:xfrm>
              <a:off x="855540" y="3513439"/>
              <a:ext cx="1399872" cy="9877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charset="-122"/>
                <a:ea typeface="微软雅黑" panose="020B0503020204020204" charset="-122"/>
              </a:endParaRPr>
            </a:p>
          </p:txBody>
        </p:sp>
        <p:sp>
          <p:nvSpPr>
            <p:cNvPr id="9"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charset="-122"/>
                  <a:ea typeface="微软雅黑" panose="020B0503020204020204" charset="-122"/>
                </a:rPr>
                <a:t>添加标题</a:t>
              </a:r>
            </a:p>
          </p:txBody>
        </p:sp>
      </p:grpSp>
      <p:grpSp>
        <p:nvGrpSpPr>
          <p:cNvPr id="10"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1" name="圆角矩形 10"/>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charset="-122"/>
                <a:ea typeface="微软雅黑" panose="020B0503020204020204" charset="-122"/>
              </a:endParaRPr>
            </a:p>
          </p:txBody>
        </p:sp>
        <p:sp>
          <p:nvSpPr>
            <p:cNvPr id="12" name="矩形 11"/>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charset="-122"/>
                  <a:ea typeface="微软雅黑" panose="020B0503020204020204" charset="-122"/>
                </a:rPr>
                <a:t>添加标题</a:t>
              </a:r>
            </a:p>
          </p:txBody>
        </p:sp>
      </p:grpSp>
      <p:sp>
        <p:nvSpPr>
          <p:cNvPr id="13" name="Half Frame 12"/>
          <p:cNvSpPr/>
          <p:nvPr/>
        </p:nvSpPr>
        <p:spPr>
          <a:xfrm rot="8097294">
            <a:off x="4725611" y="2527948"/>
            <a:ext cx="500039" cy="549505"/>
          </a:xfrm>
          <a:prstGeom prst="halfFrame">
            <a:avLst/>
          </a:prstGeom>
          <a:solidFill>
            <a:schemeClr val="accent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
        <p:nvSpPr>
          <p:cNvPr id="14" name="Half Frame 13"/>
          <p:cNvSpPr/>
          <p:nvPr/>
        </p:nvSpPr>
        <p:spPr>
          <a:xfrm rot="8106864">
            <a:off x="4807211" y="2437558"/>
            <a:ext cx="832484" cy="789227"/>
          </a:xfrm>
          <a:prstGeom prst="halfFrame">
            <a:avLst/>
          </a:prstGeom>
          <a:solidFill>
            <a:schemeClr val="accent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grpSp>
        <p:nvGrpSpPr>
          <p:cNvPr id="15" name="组合 14"/>
          <p:cNvGrpSpPr/>
          <p:nvPr/>
        </p:nvGrpSpPr>
        <p:grpSpPr>
          <a:xfrm>
            <a:off x="6048773" y="1892001"/>
            <a:ext cx="1979611" cy="1981200"/>
            <a:chOff x="6556158" y="1824136"/>
            <a:chExt cx="1979612" cy="1981200"/>
          </a:xfrm>
          <a:effectLst/>
        </p:grpSpPr>
        <p:sp>
          <p:nvSpPr>
            <p:cNvPr id="16" name="Oval 2"/>
            <p:cNvSpPr>
              <a:spLocks noChangeAspect="1" noChangeArrowheads="1"/>
            </p:cNvSpPr>
            <p:nvPr/>
          </p:nvSpPr>
          <p:spPr bwMode="auto">
            <a:xfrm>
              <a:off x="6556158" y="1824136"/>
              <a:ext cx="1979612" cy="1981200"/>
            </a:xfrm>
            <a:prstGeom prst="ellipse">
              <a:avLst/>
            </a:prstGeom>
            <a:solidFill>
              <a:schemeClr val="accent5"/>
            </a:solidFill>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sz="1700" b="1" dirty="0">
                <a:solidFill>
                  <a:schemeClr val="bg1"/>
                </a:solidFill>
                <a:latin typeface="微软雅黑" panose="020B0503020204020204" charset="-122"/>
                <a:ea typeface="微软雅黑" panose="020B0503020204020204" charset="-122"/>
              </a:endParaRPr>
            </a:p>
          </p:txBody>
        </p:sp>
        <p:sp>
          <p:nvSpPr>
            <p:cNvPr id="17" name="Text Box 29"/>
            <p:cNvSpPr txBox="1">
              <a:spLocks noChangeArrowheads="1"/>
            </p:cNvSpPr>
            <p:nvPr/>
          </p:nvSpPr>
          <p:spPr bwMode="gray">
            <a:xfrm>
              <a:off x="6780134" y="2431876"/>
              <a:ext cx="1531793" cy="859651"/>
            </a:xfrm>
            <a:prstGeom prst="rect">
              <a:avLst/>
            </a:prstGeom>
            <a:noFill/>
            <a:ln>
              <a:noFill/>
            </a:ln>
            <a:effectLst/>
          </p:spPr>
          <p:txBody>
            <a:bodyPr>
              <a:spAutoFit/>
            </a:bodyPr>
            <a:lstStyle/>
            <a:p>
              <a:pPr algn="ctr">
                <a:buClr>
                  <a:schemeClr val="tx1"/>
                </a:buClr>
                <a:buSzPct val="120000"/>
                <a:defRPr/>
              </a:pPr>
              <a:r>
                <a:rPr lang="zh-CN" altLang="en-US" sz="2400" spc="300" dirty="0">
                  <a:ln w="12700" cmpd="sng">
                    <a:noFill/>
                    <a:prstDash val="solid"/>
                    <a:miter lim="800000"/>
                  </a:ln>
                  <a:solidFill>
                    <a:schemeClr val="bg1"/>
                  </a:solidFill>
                  <a:latin typeface="微软雅黑" panose="020B0503020204020204" charset="-122"/>
                  <a:ea typeface="微软雅黑" panose="020B0503020204020204" charset="-122"/>
                </a:rPr>
                <a:t>点击添加文本</a:t>
              </a:r>
            </a:p>
          </p:txBody>
        </p:sp>
      </p:grpSp>
      <p:sp>
        <p:nvSpPr>
          <p:cNvPr id="18" name="TextBox 17"/>
          <p:cNvSpPr txBox="1"/>
          <p:nvPr/>
        </p:nvSpPr>
        <p:spPr>
          <a:xfrm>
            <a:off x="-41955" y="-2540818"/>
            <a:ext cx="232756" cy="300082"/>
          </a:xfrm>
          <a:prstGeom prst="rect">
            <a:avLst/>
          </a:prstGeom>
          <a:noFill/>
        </p:spPr>
        <p:txBody>
          <a:bodyPr wrap="none" rtlCol="0">
            <a:spAutoFit/>
          </a:bodyPr>
          <a:lstStyle/>
          <a:p>
            <a:r>
              <a:rPr lang="zh-CN" altLang="en-US" dirty="0"/>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p:tgtEl>
                                          <p:spTgt spid="5"/>
                                        </p:tgtEl>
                                        <p:attrNameLst>
                                          <p:attrName>ppt_y</p:attrName>
                                        </p:attrNameLst>
                                      </p:cBhvr>
                                      <p:tavLst>
                                        <p:tav tm="0">
                                          <p:val>
                                            <p:strVal val="#ppt_y+#ppt_h*1.125000"/>
                                          </p:val>
                                        </p:tav>
                                        <p:tav tm="100000">
                                          <p:val>
                                            <p:strVal val="#ppt_y"/>
                                          </p:val>
                                        </p:tav>
                                      </p:tavLst>
                                    </p:anim>
                                    <p:animEffect transition="in" filter="wipe(up)">
                                      <p:cBhvr>
                                        <p:cTn id="15" dur="750"/>
                                        <p:tgtEl>
                                          <p:spTgt spid="5"/>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p:tgtEl>
                                          <p:spTgt spid="3"/>
                                        </p:tgtEl>
                                        <p:attrNameLst>
                                          <p:attrName>ppt_y</p:attrName>
                                        </p:attrNameLst>
                                      </p:cBhvr>
                                      <p:tavLst>
                                        <p:tav tm="0">
                                          <p:val>
                                            <p:strVal val="#ppt_y-#ppt_h*1.125000"/>
                                          </p:val>
                                        </p:tav>
                                        <p:tav tm="100000">
                                          <p:val>
                                            <p:strVal val="#ppt_y"/>
                                          </p:val>
                                        </p:tav>
                                      </p:tavLst>
                                    </p:anim>
                                    <p:animEffect transition="in" filter="wipe(down)">
                                      <p:cBhvr>
                                        <p:cTn id="19" dur="750"/>
                                        <p:tgtEl>
                                          <p:spTgt spid="3"/>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3" presetClass="entr" presetSubtype="3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4*#ppt_w"/>
                                          </p:val>
                                        </p:tav>
                                        <p:tav tm="100000">
                                          <p:val>
                                            <p:strVal val="#ppt_w"/>
                                          </p:val>
                                        </p:tav>
                                      </p:tavLst>
                                    </p:anim>
                                    <p:anim calcmode="lin" valueType="num">
                                      <p:cBhvr>
                                        <p:cTn id="41" dur="500" fill="hold"/>
                                        <p:tgtEl>
                                          <p:spTgt spid="15"/>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15"/>
                                        </p:tgtEl>
                                        <p:attrNameLst>
                                          <p:attrName>r</p:attrName>
                                        </p:attrNameLst>
                                      </p:cBhvr>
                                    </p:animRo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1600" y="1491630"/>
            <a:ext cx="3098800" cy="1093787"/>
            <a:chOff x="1187624" y="1117180"/>
            <a:chExt cx="3098800" cy="1093787"/>
          </a:xfrm>
        </p:grpSpPr>
        <p:sp>
          <p:nvSpPr>
            <p:cNvPr id="3" name="矩形 2"/>
            <p:cNvSpPr/>
            <p:nvPr/>
          </p:nvSpPr>
          <p:spPr>
            <a:xfrm>
              <a:off x="1187624" y="1117180"/>
              <a:ext cx="706438" cy="69215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endParaRPr>
            </a:p>
          </p:txBody>
        </p:sp>
        <p:sp>
          <p:nvSpPr>
            <p:cNvPr id="4" name="矩形 3"/>
            <p:cNvSpPr/>
            <p:nvPr/>
          </p:nvSpPr>
          <p:spPr>
            <a:xfrm>
              <a:off x="2233787" y="1123530"/>
              <a:ext cx="2052637" cy="477837"/>
            </a:xfrm>
            <a:prstGeom prst="rect">
              <a:avLst/>
            </a:prstGeom>
            <a:solidFill>
              <a:srgbClr val="00B0F0"/>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charset="-122"/>
                  <a:ea typeface="微软雅黑" panose="020B0503020204020204" charset="-122"/>
                </a:rPr>
                <a:t>点击添加标题</a:t>
              </a:r>
              <a:endParaRPr lang="en-US" altLang="zh-CN" sz="1200" b="1" kern="0" dirty="0">
                <a:solidFill>
                  <a:srgbClr val="FFFFFF"/>
                </a:solidFill>
                <a:latin typeface="微软雅黑" panose="020B0503020204020204" charset="-122"/>
                <a:ea typeface="微软雅黑" panose="020B0503020204020204" charset="-122"/>
              </a:endParaRPr>
            </a:p>
          </p:txBody>
        </p:sp>
        <p:sp>
          <p:nvSpPr>
            <p:cNvPr id="5" name="直角三角形 4"/>
            <p:cNvSpPr/>
            <p:nvPr/>
          </p:nvSpPr>
          <p:spPr>
            <a:xfrm rot="5400000" flipH="1" flipV="1">
              <a:off x="2087737" y="1142580"/>
              <a:ext cx="169862" cy="119062"/>
            </a:xfrm>
            <a:prstGeom prst="rtTriangle">
              <a:avLst/>
            </a:prstGeom>
            <a:solidFill>
              <a:srgbClr val="0D448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800" b="1" kern="0">
                <a:solidFill>
                  <a:srgbClr val="909090"/>
                </a:solidFill>
                <a:latin typeface="微软雅黑" panose="020B0503020204020204" charset="-122"/>
                <a:ea typeface="微软雅黑" panose="020B0503020204020204" charset="-122"/>
              </a:endParaRPr>
            </a:p>
          </p:txBody>
        </p:sp>
        <p:sp>
          <p:nvSpPr>
            <p:cNvPr id="6" name="文本框 30"/>
            <p:cNvSpPr txBox="1">
              <a:spLocks noChangeArrowheads="1"/>
            </p:cNvSpPr>
            <p:nvPr/>
          </p:nvSpPr>
          <p:spPr bwMode="auto">
            <a:xfrm>
              <a:off x="2123728" y="1610892"/>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r>
                <a:rPr lang="zh-CN" altLang="en-US" sz="1000" b="1" dirty="0">
                  <a:solidFill>
                    <a:schemeClr val="tx1">
                      <a:lumMod val="65000"/>
                      <a:lumOff val="35000"/>
                    </a:schemeClr>
                  </a:solidFill>
                  <a:latin typeface="微软雅黑" panose="020B0503020204020204" charset="-122"/>
                </a:rPr>
                <a:t>请在此粘贴或者输入你的文字内容</a:t>
              </a:r>
              <a:endParaRPr lang="en-US" altLang="zh-CN" sz="1000" b="1" dirty="0">
                <a:solidFill>
                  <a:schemeClr val="tx1">
                    <a:lumMod val="65000"/>
                    <a:lumOff val="35000"/>
                  </a:schemeClr>
                </a:solidFill>
                <a:latin typeface="微软雅黑" panose="020B0503020204020204" charset="-122"/>
              </a:endParaRPr>
            </a:p>
            <a:p>
              <a:r>
                <a:rPr lang="zh-CN" altLang="en-US" sz="1000" b="1" dirty="0">
                  <a:solidFill>
                    <a:schemeClr val="tx1">
                      <a:lumMod val="65000"/>
                      <a:lumOff val="35000"/>
                    </a:schemeClr>
                  </a:solidFill>
                  <a:latin typeface="微软雅黑" panose="020B0503020204020204" charset="-122"/>
                </a:rPr>
                <a:t>请在此粘贴或者输入你的文字内容</a:t>
              </a:r>
              <a:endParaRPr lang="en-US" altLang="zh-CN" sz="1000" b="1" dirty="0">
                <a:solidFill>
                  <a:schemeClr val="tx1">
                    <a:lumMod val="65000"/>
                    <a:lumOff val="35000"/>
                  </a:schemeClr>
                </a:solidFill>
                <a:latin typeface="微软雅黑" panose="020B0503020204020204" charset="-122"/>
              </a:endParaRPr>
            </a:p>
          </p:txBody>
        </p:sp>
      </p:grpSp>
      <p:grpSp>
        <p:nvGrpSpPr>
          <p:cNvPr id="7" name="组合 6"/>
          <p:cNvGrpSpPr/>
          <p:nvPr/>
        </p:nvGrpSpPr>
        <p:grpSpPr>
          <a:xfrm>
            <a:off x="971600" y="2980705"/>
            <a:ext cx="3098800" cy="1092200"/>
            <a:chOff x="1187624" y="2606255"/>
            <a:chExt cx="3098800" cy="1092200"/>
          </a:xfrm>
        </p:grpSpPr>
        <p:sp>
          <p:nvSpPr>
            <p:cNvPr id="8" name="矩形 7"/>
            <p:cNvSpPr/>
            <p:nvPr/>
          </p:nvSpPr>
          <p:spPr>
            <a:xfrm>
              <a:off x="1187624" y="2606255"/>
              <a:ext cx="706438" cy="69373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endParaRPr>
            </a:p>
          </p:txBody>
        </p:sp>
        <p:sp>
          <p:nvSpPr>
            <p:cNvPr id="9" name="矩形 8"/>
            <p:cNvSpPr/>
            <p:nvPr/>
          </p:nvSpPr>
          <p:spPr>
            <a:xfrm>
              <a:off x="2233787" y="2614192"/>
              <a:ext cx="2052637" cy="476250"/>
            </a:xfrm>
            <a:prstGeom prst="rect">
              <a:avLst/>
            </a:prstGeom>
            <a:solidFill>
              <a:srgbClr val="00B0F0"/>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charset="-122"/>
                  <a:ea typeface="微软雅黑" panose="020B0503020204020204" charset="-122"/>
                </a:rPr>
                <a:t>点击添加标题</a:t>
              </a:r>
              <a:endParaRPr lang="en-US" altLang="zh-CN" sz="1200" b="1" kern="0" dirty="0">
                <a:solidFill>
                  <a:srgbClr val="FFFFFF"/>
                </a:solidFill>
                <a:latin typeface="微软雅黑" panose="020B0503020204020204" charset="-122"/>
                <a:ea typeface="微软雅黑" panose="020B0503020204020204" charset="-122"/>
              </a:endParaRPr>
            </a:p>
          </p:txBody>
        </p:sp>
        <p:sp>
          <p:nvSpPr>
            <p:cNvPr id="10" name="直角三角形 9"/>
            <p:cNvSpPr/>
            <p:nvPr/>
          </p:nvSpPr>
          <p:spPr>
            <a:xfrm rot="5400000" flipH="1" flipV="1">
              <a:off x="2087736" y="2633243"/>
              <a:ext cx="169863" cy="119062"/>
            </a:xfrm>
            <a:prstGeom prst="rtTriangle">
              <a:avLst/>
            </a:prstGeom>
            <a:solidFill>
              <a:srgbClr val="0D448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800" b="1" kern="0">
                <a:solidFill>
                  <a:srgbClr val="909090"/>
                </a:solidFill>
                <a:latin typeface="微软雅黑" panose="020B0503020204020204" charset="-122"/>
                <a:ea typeface="微软雅黑" panose="020B0503020204020204" charset="-122"/>
              </a:endParaRPr>
            </a:p>
          </p:txBody>
        </p:sp>
        <p:sp>
          <p:nvSpPr>
            <p:cNvPr id="11" name="文本框 31"/>
            <p:cNvSpPr txBox="1">
              <a:spLocks noChangeArrowheads="1"/>
            </p:cNvSpPr>
            <p:nvPr/>
          </p:nvSpPr>
          <p:spPr bwMode="auto">
            <a:xfrm>
              <a:off x="2123728" y="3098380"/>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r>
                <a:rPr lang="zh-CN" altLang="en-US" sz="1050" b="1" dirty="0">
                  <a:solidFill>
                    <a:schemeClr val="tx1">
                      <a:lumMod val="65000"/>
                      <a:lumOff val="35000"/>
                    </a:schemeClr>
                  </a:solidFill>
                  <a:latin typeface="微软雅黑" panose="020B0503020204020204" charset="-122"/>
                </a:rPr>
                <a:t>请在此粘贴或者输入你的文字内容</a:t>
              </a:r>
              <a:endParaRPr lang="en-US" altLang="zh-CN" sz="1050" b="1" dirty="0">
                <a:solidFill>
                  <a:schemeClr val="tx1">
                    <a:lumMod val="65000"/>
                    <a:lumOff val="35000"/>
                  </a:schemeClr>
                </a:solidFill>
                <a:latin typeface="微软雅黑" panose="020B0503020204020204" charset="-122"/>
              </a:endParaRPr>
            </a:p>
            <a:p>
              <a:r>
                <a:rPr lang="zh-CN" altLang="en-US" sz="1050" b="1" dirty="0">
                  <a:solidFill>
                    <a:schemeClr val="tx1">
                      <a:lumMod val="65000"/>
                      <a:lumOff val="35000"/>
                    </a:schemeClr>
                  </a:solidFill>
                  <a:latin typeface="微软雅黑" panose="020B0503020204020204" charset="-122"/>
                </a:rPr>
                <a:t>请在此粘贴或者输入你的文字内容</a:t>
              </a:r>
              <a:endParaRPr lang="en-US" altLang="zh-CN" sz="1050" b="1" dirty="0">
                <a:solidFill>
                  <a:schemeClr val="tx1">
                    <a:lumMod val="65000"/>
                    <a:lumOff val="35000"/>
                  </a:schemeClr>
                </a:solidFill>
                <a:latin typeface="微软雅黑" panose="020B0503020204020204" charset="-122"/>
              </a:endParaRPr>
            </a:p>
          </p:txBody>
        </p:sp>
      </p:grpSp>
      <p:grpSp>
        <p:nvGrpSpPr>
          <p:cNvPr id="12" name="组合 11"/>
          <p:cNvGrpSpPr/>
          <p:nvPr/>
        </p:nvGrpSpPr>
        <p:grpSpPr>
          <a:xfrm>
            <a:off x="4875263" y="1497980"/>
            <a:ext cx="3119437" cy="1093787"/>
            <a:chOff x="5091287" y="1123530"/>
            <a:chExt cx="3119437" cy="1093787"/>
          </a:xfrm>
        </p:grpSpPr>
        <p:sp>
          <p:nvSpPr>
            <p:cNvPr id="13" name="矩形 12"/>
            <p:cNvSpPr/>
            <p:nvPr/>
          </p:nvSpPr>
          <p:spPr>
            <a:xfrm>
              <a:off x="5091287" y="1131467"/>
              <a:ext cx="706437" cy="69215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endParaRPr>
            </a:p>
          </p:txBody>
        </p:sp>
        <p:sp>
          <p:nvSpPr>
            <p:cNvPr id="14" name="矩形 13"/>
            <p:cNvSpPr/>
            <p:nvPr/>
          </p:nvSpPr>
          <p:spPr>
            <a:xfrm>
              <a:off x="6150149" y="1131467"/>
              <a:ext cx="2060575" cy="476250"/>
            </a:xfrm>
            <a:prstGeom prst="rect">
              <a:avLst/>
            </a:prstGeom>
            <a:solidFill>
              <a:srgbClr val="00B0F0"/>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charset="-122"/>
                  <a:ea typeface="微软雅黑" panose="020B0503020204020204" charset="-122"/>
                </a:rPr>
                <a:t>点击添加标题</a:t>
              </a:r>
              <a:endParaRPr lang="en-US" altLang="zh-CN" sz="1200" b="1" kern="0" dirty="0">
                <a:solidFill>
                  <a:srgbClr val="FFFFFF"/>
                </a:solidFill>
                <a:latin typeface="微软雅黑" panose="020B0503020204020204" charset="-122"/>
                <a:ea typeface="微软雅黑" panose="020B0503020204020204" charset="-122"/>
              </a:endParaRPr>
            </a:p>
          </p:txBody>
        </p:sp>
        <p:sp>
          <p:nvSpPr>
            <p:cNvPr id="15" name="直角三角形 14"/>
            <p:cNvSpPr/>
            <p:nvPr/>
          </p:nvSpPr>
          <p:spPr>
            <a:xfrm rot="5400000" flipH="1" flipV="1">
              <a:off x="6012036" y="1147343"/>
              <a:ext cx="168275" cy="120650"/>
            </a:xfrm>
            <a:prstGeom prst="rtTriangle">
              <a:avLst/>
            </a:prstGeom>
            <a:solidFill>
              <a:srgbClr val="0D448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100" b="1" kern="0">
                <a:solidFill>
                  <a:srgbClr val="909090"/>
                </a:solidFill>
                <a:latin typeface="微软雅黑" panose="020B0503020204020204" charset="-122"/>
                <a:ea typeface="微软雅黑" panose="020B0503020204020204" charset="-122"/>
              </a:endParaRPr>
            </a:p>
          </p:txBody>
        </p:sp>
        <p:sp>
          <p:nvSpPr>
            <p:cNvPr id="16" name="文本框 38"/>
            <p:cNvSpPr txBox="1">
              <a:spLocks noChangeArrowheads="1"/>
            </p:cNvSpPr>
            <p:nvPr/>
          </p:nvSpPr>
          <p:spPr bwMode="auto">
            <a:xfrm>
              <a:off x="6084168" y="1617242"/>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r>
                <a:rPr lang="zh-CN" altLang="en-US" sz="1050" b="1" dirty="0">
                  <a:solidFill>
                    <a:schemeClr val="tx1">
                      <a:lumMod val="65000"/>
                      <a:lumOff val="35000"/>
                    </a:schemeClr>
                  </a:solidFill>
                  <a:latin typeface="微软雅黑" panose="020B0503020204020204" charset="-122"/>
                </a:rPr>
                <a:t>请在此粘贴或者输入你的文字内容</a:t>
              </a:r>
              <a:endParaRPr lang="en-US" altLang="zh-CN" sz="1050" b="1" dirty="0">
                <a:solidFill>
                  <a:schemeClr val="tx1">
                    <a:lumMod val="65000"/>
                    <a:lumOff val="35000"/>
                  </a:schemeClr>
                </a:solidFill>
                <a:latin typeface="微软雅黑" panose="020B0503020204020204" charset="-122"/>
              </a:endParaRPr>
            </a:p>
            <a:p>
              <a:r>
                <a:rPr lang="zh-CN" altLang="en-US" sz="1050" b="1" dirty="0">
                  <a:solidFill>
                    <a:schemeClr val="tx1">
                      <a:lumMod val="65000"/>
                      <a:lumOff val="35000"/>
                    </a:schemeClr>
                  </a:solidFill>
                  <a:latin typeface="微软雅黑" panose="020B0503020204020204" charset="-122"/>
                </a:rPr>
                <a:t>请在此粘贴或者输入你的文字内容</a:t>
              </a:r>
              <a:endParaRPr lang="en-US" altLang="zh-CN" sz="1050" b="1" dirty="0">
                <a:solidFill>
                  <a:schemeClr val="tx1">
                    <a:lumMod val="65000"/>
                    <a:lumOff val="35000"/>
                  </a:schemeClr>
                </a:solidFill>
                <a:latin typeface="微软雅黑" panose="020B0503020204020204" charset="-122"/>
              </a:endParaRPr>
            </a:p>
          </p:txBody>
        </p:sp>
      </p:grpSp>
      <p:grpSp>
        <p:nvGrpSpPr>
          <p:cNvPr id="17" name="组合 16"/>
          <p:cNvGrpSpPr/>
          <p:nvPr/>
        </p:nvGrpSpPr>
        <p:grpSpPr>
          <a:xfrm>
            <a:off x="4875529" y="2981390"/>
            <a:ext cx="3119171" cy="1097865"/>
            <a:chOff x="5091553" y="2606940"/>
            <a:chExt cx="3119171" cy="1097865"/>
          </a:xfrm>
        </p:grpSpPr>
        <p:sp>
          <p:nvSpPr>
            <p:cNvPr id="18" name="矩形 17"/>
            <p:cNvSpPr/>
            <p:nvPr/>
          </p:nvSpPr>
          <p:spPr>
            <a:xfrm>
              <a:off x="5091553" y="2606940"/>
              <a:ext cx="705485" cy="692451"/>
            </a:xfrm>
            <a:prstGeom prst="rect">
              <a:avLst/>
            </a:prstGeom>
            <a:blipFill>
              <a:blip r:embed="rId6"/>
              <a:srcRect/>
              <a:stretch>
                <a:fillRect l="1340" r="13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charset="-122"/>
                <a:ea typeface="微软雅黑" panose="020B0503020204020204" charset="-122"/>
              </a:endParaRPr>
            </a:p>
          </p:txBody>
        </p:sp>
        <p:sp>
          <p:nvSpPr>
            <p:cNvPr id="19" name="矩形 18"/>
            <p:cNvSpPr/>
            <p:nvPr/>
          </p:nvSpPr>
          <p:spPr>
            <a:xfrm>
              <a:off x="6150149" y="2622130"/>
              <a:ext cx="2060575" cy="476250"/>
            </a:xfrm>
            <a:prstGeom prst="rect">
              <a:avLst/>
            </a:prstGeom>
            <a:solidFill>
              <a:srgbClr val="00B0F0"/>
            </a:solidFill>
            <a:ln w="12700" cap="flat" cmpd="sng" algn="ctr">
              <a:noFill/>
              <a:prstDash val="solid"/>
              <a:miter lim="800000"/>
            </a:ln>
            <a:effectLst/>
          </p:spPr>
          <p:txBody>
            <a:bodyPr anchor="ctr"/>
            <a:lstStyle/>
            <a:p>
              <a:pPr eaLnBrk="1" fontAlgn="auto" hangingPunct="1">
                <a:spcBef>
                  <a:spcPts val="0"/>
                </a:spcBef>
                <a:spcAft>
                  <a:spcPts val="0"/>
                </a:spcAft>
                <a:defRPr/>
              </a:pPr>
              <a:r>
                <a:rPr lang="zh-CN" altLang="en-US" sz="1200" b="1" kern="0" dirty="0">
                  <a:solidFill>
                    <a:srgbClr val="FFFFFF"/>
                  </a:solidFill>
                  <a:latin typeface="微软雅黑" panose="020B0503020204020204" charset="-122"/>
                  <a:ea typeface="微软雅黑" panose="020B0503020204020204" charset="-122"/>
                </a:rPr>
                <a:t>点击添加标题</a:t>
              </a:r>
              <a:endParaRPr lang="en-US" altLang="zh-CN" sz="1200" b="1" kern="0" dirty="0">
                <a:solidFill>
                  <a:srgbClr val="FFFFFF"/>
                </a:solidFill>
                <a:latin typeface="微软雅黑" panose="020B0503020204020204" charset="-122"/>
                <a:ea typeface="微软雅黑" panose="020B0503020204020204" charset="-122"/>
              </a:endParaRPr>
            </a:p>
          </p:txBody>
        </p:sp>
        <p:sp>
          <p:nvSpPr>
            <p:cNvPr id="20" name="直角三角形 19"/>
            <p:cNvSpPr/>
            <p:nvPr/>
          </p:nvSpPr>
          <p:spPr>
            <a:xfrm rot="5400000" flipH="1" flipV="1">
              <a:off x="6012036" y="2638005"/>
              <a:ext cx="168275" cy="120650"/>
            </a:xfrm>
            <a:prstGeom prst="rtTriangle">
              <a:avLst/>
            </a:prstGeom>
            <a:solidFill>
              <a:srgbClr val="0D4487"/>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100" b="1" kern="0">
                <a:solidFill>
                  <a:srgbClr val="909090"/>
                </a:solidFill>
                <a:latin typeface="微软雅黑" panose="020B0503020204020204" charset="-122"/>
                <a:ea typeface="微软雅黑" panose="020B0503020204020204" charset="-122"/>
              </a:endParaRPr>
            </a:p>
          </p:txBody>
        </p:sp>
        <p:sp>
          <p:nvSpPr>
            <p:cNvPr id="21" name="文本框 39"/>
            <p:cNvSpPr txBox="1">
              <a:spLocks noChangeArrowheads="1"/>
            </p:cNvSpPr>
            <p:nvPr/>
          </p:nvSpPr>
          <p:spPr bwMode="auto">
            <a:xfrm>
              <a:off x="6084168" y="3104730"/>
              <a:ext cx="202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r>
                <a:rPr lang="zh-CN" altLang="en-US" sz="1050" b="1" dirty="0">
                  <a:solidFill>
                    <a:schemeClr val="tx1">
                      <a:lumMod val="65000"/>
                      <a:lumOff val="35000"/>
                    </a:schemeClr>
                  </a:solidFill>
                  <a:latin typeface="微软雅黑" panose="020B0503020204020204" charset="-122"/>
                </a:rPr>
                <a:t>请在此粘贴或者输入你的文字内容</a:t>
              </a:r>
              <a:endParaRPr lang="en-US" altLang="zh-CN" sz="1050" b="1" dirty="0">
                <a:solidFill>
                  <a:schemeClr val="tx1">
                    <a:lumMod val="65000"/>
                    <a:lumOff val="35000"/>
                  </a:schemeClr>
                </a:solidFill>
                <a:latin typeface="微软雅黑" panose="020B0503020204020204" charset="-122"/>
              </a:endParaRPr>
            </a:p>
            <a:p>
              <a:r>
                <a:rPr lang="zh-CN" altLang="en-US" sz="1050" b="1" dirty="0">
                  <a:solidFill>
                    <a:schemeClr val="tx1">
                      <a:lumMod val="65000"/>
                      <a:lumOff val="35000"/>
                    </a:schemeClr>
                  </a:solidFill>
                  <a:latin typeface="微软雅黑" panose="020B0503020204020204" charset="-122"/>
                </a:rPr>
                <a:t>请在此粘贴或者输入你的文字内容</a:t>
              </a:r>
              <a:endParaRPr lang="en-US" altLang="zh-CN" sz="1050" b="1" dirty="0">
                <a:solidFill>
                  <a:schemeClr val="tx1">
                    <a:lumMod val="65000"/>
                    <a:lumOff val="35000"/>
                  </a:schemeClr>
                </a:solidFill>
                <a:latin typeface="微软雅黑" panose="020B0503020204020204" charset="-122"/>
              </a:endParaRPr>
            </a:p>
          </p:txBody>
        </p:sp>
      </p:grpSp>
      <p:sp>
        <p:nvSpPr>
          <p:cNvPr id="22" name="灯片编号占位符 21"/>
          <p:cNvSpPr>
            <a:spLocks noGrp="1"/>
          </p:cNvSpPr>
          <p:nvPr>
            <p:ph type="sldNum" sz="quarter" idx="4294967295"/>
          </p:nvPr>
        </p:nvSpPr>
        <p:spPr/>
        <p:txBody>
          <a:bodyPr/>
          <a:lstStyle/>
          <a:p>
            <a:fld id="{E050F338-EFDA-4F8E-882C-DA95E7E9D7D9}" type="slidenum">
              <a:rPr lang="zh-CN" altLang="en-US" smtClean="0"/>
              <a:t>24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547665" y="1009640"/>
            <a:ext cx="4680520" cy="400110"/>
          </a:xfrm>
          <a:prstGeom prst="rect">
            <a:avLst/>
          </a:prstGeom>
          <a:noFill/>
        </p:spPr>
        <p:txBody>
          <a:bodyPr wrap="square" rtlCol="0">
            <a:spAutoFit/>
          </a:bodyPr>
          <a:lstStyle/>
          <a:p>
            <a:r>
              <a:rPr lang="zh-CN" altLang="en-US" sz="100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000" dirty="0">
              <a:solidFill>
                <a:prstClr val="black"/>
              </a:solidFill>
              <a:latin typeface="微软雅黑" panose="020B0503020204020204" charset="-122"/>
              <a:ea typeface="微软雅黑" panose="020B0503020204020204" charset="-122"/>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CFCFC"/>
                </a:solidFill>
                <a:latin typeface="微软雅黑" panose="020B0503020204020204" charset="-122"/>
                <a:ea typeface="微软雅黑" panose="020B0503020204020204" charset="-122"/>
              </a:rPr>
              <a:t>1</a:t>
            </a:r>
            <a:endParaRPr lang="zh-CN" altLang="en-US" sz="3200" dirty="0">
              <a:solidFill>
                <a:srgbClr val="FCFCFC"/>
              </a:solidFill>
              <a:latin typeface="微软雅黑" panose="020B0503020204020204" charset="-122"/>
              <a:ea typeface="微软雅黑" panose="020B0503020204020204" charset="-122"/>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anose="020B0503020204020204" charset="-122"/>
                <a:ea typeface="微软雅黑" panose="020B0503020204020204" charset="-122"/>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80808"/>
                  </a:solidFill>
                  <a:latin typeface="微软雅黑" panose="020B0503020204020204" charset="-122"/>
                  <a:ea typeface="微软雅黑" panose="020B0503020204020204" charset="-122"/>
                </a:rPr>
                <a:t>2</a:t>
              </a:r>
              <a:endParaRPr lang="zh-CN" altLang="en-US" sz="3200" dirty="0">
                <a:solidFill>
                  <a:srgbClr val="080808"/>
                </a:solidFill>
                <a:latin typeface="微软雅黑" panose="020B0503020204020204" charset="-122"/>
                <a:ea typeface="微软雅黑" panose="020B0503020204020204" charset="-122"/>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CFCFC"/>
                </a:solidFill>
                <a:latin typeface="微软雅黑" panose="020B0503020204020204" charset="-122"/>
                <a:ea typeface="微软雅黑" panose="020B0503020204020204" charset="-122"/>
              </a:rPr>
              <a:t>3</a:t>
            </a:r>
            <a:endParaRPr lang="zh-CN" altLang="en-US" sz="3200" dirty="0">
              <a:solidFill>
                <a:srgbClr val="FCFCFC"/>
              </a:solidFill>
              <a:latin typeface="微软雅黑" panose="020B0503020204020204" charset="-122"/>
              <a:ea typeface="微软雅黑" panose="020B0503020204020204" charset="-122"/>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anose="020B0503020204020204" charset="-122"/>
                <a:ea typeface="微软雅黑" panose="020B0503020204020204" charset="-122"/>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80808"/>
                  </a:solidFill>
                  <a:latin typeface="微软雅黑" panose="020B0503020204020204" charset="-122"/>
                  <a:ea typeface="微软雅黑" panose="020B0503020204020204" charset="-122"/>
                </a:rPr>
                <a:t>4</a:t>
              </a:r>
              <a:endParaRPr lang="zh-CN" altLang="en-US" sz="3200" dirty="0">
                <a:solidFill>
                  <a:srgbClr val="080808"/>
                </a:solidFill>
                <a:latin typeface="微软雅黑" panose="020B0503020204020204" charset="-122"/>
                <a:ea typeface="微软雅黑" panose="020B0503020204020204" charset="-122"/>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CFCFC"/>
                </a:solidFill>
                <a:latin typeface="微软雅黑" panose="020B0503020204020204" charset="-122"/>
                <a:ea typeface="微软雅黑" panose="020B0503020204020204" charset="-122"/>
              </a:rPr>
              <a:t>5</a:t>
            </a:r>
            <a:endParaRPr lang="zh-CN" altLang="en-US" sz="3200" dirty="0">
              <a:solidFill>
                <a:srgbClr val="FCFCFC"/>
              </a:solidFill>
              <a:latin typeface="微软雅黑" panose="020B0503020204020204" charset="-122"/>
              <a:ea typeface="微软雅黑" panose="020B0503020204020204" charset="-122"/>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r>
              <a:rPr lang="zh-CN" altLang="en-US" sz="100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000" dirty="0">
              <a:solidFill>
                <a:prstClr val="black"/>
              </a:solidFill>
              <a:latin typeface="微软雅黑" panose="020B0503020204020204" charset="-122"/>
              <a:ea typeface="微软雅黑" panose="020B0503020204020204" charset="-122"/>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r>
              <a:rPr lang="zh-CN" altLang="en-US" sz="100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000" dirty="0">
              <a:solidFill>
                <a:prstClr val="black"/>
              </a:solidFill>
              <a:latin typeface="微软雅黑" panose="020B0503020204020204" charset="-122"/>
              <a:ea typeface="微软雅黑" panose="020B0503020204020204" charset="-122"/>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r>
              <a:rPr lang="zh-CN" altLang="en-US" sz="100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000" dirty="0">
              <a:solidFill>
                <a:prstClr val="black"/>
              </a:solidFill>
              <a:latin typeface="微软雅黑" panose="020B0503020204020204" charset="-122"/>
              <a:ea typeface="微软雅黑" panose="020B0503020204020204" charset="-122"/>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r>
              <a:rPr lang="zh-CN" altLang="en-US" sz="100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000" dirty="0">
              <a:solidFill>
                <a:prstClr val="black"/>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6000">
                                          <p:cBhvr additive="base">
                                            <p:cTn id="1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6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06775" y="3652853"/>
            <a:ext cx="7130450" cy="866131"/>
          </a:xfrm>
          <a:prstGeom prst="roundRect">
            <a:avLst>
              <a:gd name="adj" fmla="val 50000"/>
            </a:avLst>
          </a:prstGeom>
          <a:solidFill>
            <a:schemeClr val="bg1">
              <a:lumMod val="95000"/>
            </a:schemeClr>
          </a:solidFill>
          <a:ln w="50800">
            <a:noFill/>
          </a:ln>
          <a:effectLst>
            <a:outerShdw blurRad="127000" dist="50800" dir="2700000" algn="tl" rotWithShape="0">
              <a:schemeClr val="tx1">
                <a:alpha val="2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1015071" y="3650807"/>
            <a:ext cx="870221" cy="870221"/>
            <a:chOff x="4240335" y="3008435"/>
            <a:chExt cx="3711332" cy="3711332"/>
          </a:xfrm>
        </p:grpSpPr>
        <p:sp>
          <p:nvSpPr>
            <p:cNvPr id="6" name="椭圆 5"/>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sp>
        <p:nvSpPr>
          <p:cNvPr id="10" name="文本框 9"/>
          <p:cNvSpPr txBox="1"/>
          <p:nvPr/>
        </p:nvSpPr>
        <p:spPr bwMode="auto">
          <a:xfrm>
            <a:off x="1885292" y="3843544"/>
            <a:ext cx="6127740" cy="421269"/>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mj-ea"/>
              <a:cs typeface="Lato Light" charset="0"/>
              <a:sym typeface="Lato Light" charset="0"/>
            </a:endParaRPr>
          </a:p>
        </p:txBody>
      </p:sp>
      <p:grpSp>
        <p:nvGrpSpPr>
          <p:cNvPr id="11" name="组合 10"/>
          <p:cNvGrpSpPr/>
          <p:nvPr/>
        </p:nvGrpSpPr>
        <p:grpSpPr>
          <a:xfrm>
            <a:off x="1343770" y="3937549"/>
            <a:ext cx="214938" cy="289727"/>
            <a:chOff x="3722033" y="3714538"/>
            <a:chExt cx="500321" cy="674410"/>
          </a:xfrm>
          <a:solidFill>
            <a:schemeClr val="accent3"/>
          </a:solidFill>
        </p:grpSpPr>
        <p:sp>
          <p:nvSpPr>
            <p:cNvPr id="1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aphicFrame>
        <p:nvGraphicFramePr>
          <p:cNvPr id="15" name="图表 14"/>
          <p:cNvGraphicFramePr/>
          <p:nvPr/>
        </p:nvGraphicFramePr>
        <p:xfrm>
          <a:off x="1553746" y="960631"/>
          <a:ext cx="6036509" cy="25630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up)">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left)">
                                      <p:cBhvr>
                                        <p:cTn id="11" dur="500"/>
                                        <p:tgtEl>
                                          <p:spTgt spid="15">
                                            <p:graphicEl>
                                              <a:chart seriesIdx="0" categoryIdx="0" bldStep="ptIn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left)">
                                      <p:cBhvr>
                                        <p:cTn id="15" dur="500"/>
                                        <p:tgtEl>
                                          <p:spTgt spid="15">
                                            <p:graphicEl>
                                              <a:chart seriesIdx="0" categoryIdx="1" bldStep="ptIn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left)">
                                      <p:cBhvr>
                                        <p:cTn id="19" dur="500"/>
                                        <p:tgtEl>
                                          <p:spTgt spid="15">
                                            <p:graphicEl>
                                              <a:chart seriesIdx="0" categoryIdx="2" bldStep="ptIn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graphicEl>
                                              <a:chart seriesIdx="0" categoryIdx="3" bldStep="ptInSeries"/>
                                            </p:graphicEl>
                                          </p:spTgt>
                                        </p:tgtEl>
                                        <p:attrNameLst>
                                          <p:attrName>style.visibility</p:attrName>
                                        </p:attrNameLst>
                                      </p:cBhvr>
                                      <p:to>
                                        <p:strVal val="visible"/>
                                      </p:to>
                                    </p:set>
                                    <p:animEffect transition="in" filter="wipe(left)">
                                      <p:cBhvr>
                                        <p:cTn id="23" dur="500"/>
                                        <p:tgtEl>
                                          <p:spTgt spid="15">
                                            <p:graphicEl>
                                              <a:chart seriesIdx="0" categoryIdx="3" bldStep="ptIn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graphicEl>
                                              <a:chart seriesIdx="0" categoryIdx="4" bldStep="ptInSeries"/>
                                            </p:graphicEl>
                                          </p:spTgt>
                                        </p:tgtEl>
                                        <p:attrNameLst>
                                          <p:attrName>style.visibility</p:attrName>
                                        </p:attrNameLst>
                                      </p:cBhvr>
                                      <p:to>
                                        <p:strVal val="visible"/>
                                      </p:to>
                                    </p:set>
                                    <p:animEffect transition="in" filter="wipe(left)">
                                      <p:cBhvr>
                                        <p:cTn id="27" dur="500"/>
                                        <p:tgtEl>
                                          <p:spTgt spid="15">
                                            <p:graphicEl>
                                              <a:chart seriesIdx="0" categoryIdx="4" bldStep="ptIn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left)">
                                      <p:cBhvr>
                                        <p:cTn id="31" dur="500"/>
                                        <p:tgtEl>
                                          <p:spTgt spid="15">
                                            <p:graphicEl>
                                              <a:chart seriesIdx="1" categoryIdx="0" bldStep="ptInSeries"/>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left)">
                                      <p:cBhvr>
                                        <p:cTn id="35" dur="500"/>
                                        <p:tgtEl>
                                          <p:spTgt spid="15">
                                            <p:graphicEl>
                                              <a:chart seriesIdx="1" categoryIdx="1" bldStep="ptInSeries"/>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left)">
                                      <p:cBhvr>
                                        <p:cTn id="39" dur="500"/>
                                        <p:tgtEl>
                                          <p:spTgt spid="15">
                                            <p:graphicEl>
                                              <a:chart seriesIdx="1" categoryIdx="2" bldStep="ptInSeries"/>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graphicEl>
                                              <a:chart seriesIdx="1" categoryIdx="3" bldStep="ptInSeries"/>
                                            </p:graphicEl>
                                          </p:spTgt>
                                        </p:tgtEl>
                                        <p:attrNameLst>
                                          <p:attrName>style.visibility</p:attrName>
                                        </p:attrNameLst>
                                      </p:cBhvr>
                                      <p:to>
                                        <p:strVal val="visible"/>
                                      </p:to>
                                    </p:set>
                                    <p:animEffect transition="in" filter="wipe(left)">
                                      <p:cBhvr>
                                        <p:cTn id="43" dur="500"/>
                                        <p:tgtEl>
                                          <p:spTgt spid="15">
                                            <p:graphicEl>
                                              <a:chart seriesIdx="1" categoryIdx="3" bldStep="ptInSeries"/>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5">
                                            <p:graphicEl>
                                              <a:chart seriesIdx="1" categoryIdx="4" bldStep="ptInSeries"/>
                                            </p:graphicEl>
                                          </p:spTgt>
                                        </p:tgtEl>
                                        <p:attrNameLst>
                                          <p:attrName>style.visibility</p:attrName>
                                        </p:attrNameLst>
                                      </p:cBhvr>
                                      <p:to>
                                        <p:strVal val="visible"/>
                                      </p:to>
                                    </p:set>
                                    <p:animEffect transition="in" filter="wipe(left)">
                                      <p:cBhvr>
                                        <p:cTn id="47" dur="500"/>
                                        <p:tgtEl>
                                          <p:spTgt spid="15">
                                            <p:graphicEl>
                                              <a:chart seriesIdx="1" categoryIdx="4" bldStep="ptInSeries"/>
                                            </p:graphicEl>
                                          </p:spTgt>
                                        </p:tgtEl>
                                      </p:cBhvr>
                                    </p:animEffect>
                                  </p:childTnLst>
                                </p:cTn>
                              </p:par>
                            </p:childTnLst>
                          </p:cTn>
                        </p:par>
                        <p:par>
                          <p:cTn id="48" fill="hold">
                            <p:stCondLst>
                              <p:cond delay="5500"/>
                            </p:stCondLst>
                            <p:childTnLst>
                              <p:par>
                                <p:cTn id="49" presetID="37"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900" decel="100000" fill="hold"/>
                                        <p:tgtEl>
                                          <p:spTgt spid="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5" fill="hold">
                            <p:stCondLst>
                              <p:cond delay="6500"/>
                            </p:stCondLst>
                            <p:childTnLst>
                              <p:par>
                                <p:cTn id="56" presetID="21"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500"/>
                                        <p:tgtEl>
                                          <p:spTgt spid="5"/>
                                        </p:tgtEl>
                                      </p:cBhvr>
                                    </p:animEffect>
                                  </p:childTnLst>
                                </p:cTn>
                              </p:par>
                            </p:childTnLst>
                          </p:cTn>
                        </p:par>
                        <p:par>
                          <p:cTn id="59" fill="hold">
                            <p:stCondLst>
                              <p:cond delay="7000"/>
                            </p:stCondLst>
                            <p:childTnLst>
                              <p:par>
                                <p:cTn id="60" presetID="45"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ppt_w</p:attrName>
                                        </p:attrNameLst>
                                      </p:cBhvr>
                                      <p:tavLst>
                                        <p:tav tm="0" fmla="#ppt_w*sin(2.5*pi*$)">
                                          <p:val>
                                            <p:fltVal val="0"/>
                                          </p:val>
                                        </p:tav>
                                        <p:tav tm="100000">
                                          <p:val>
                                            <p:fltVal val="1"/>
                                          </p:val>
                                        </p:tav>
                                      </p:tavLst>
                                    </p:anim>
                                    <p:anim calcmode="lin" valueType="num">
                                      <p:cBhvr>
                                        <p:cTn id="64" dur="500" fill="hold"/>
                                        <p:tgtEl>
                                          <p:spTgt spid="11"/>
                                        </p:tgtEl>
                                        <p:attrNameLst>
                                          <p:attrName>ppt_h</p:attrName>
                                        </p:attrNameLst>
                                      </p:cBhvr>
                                      <p:tavLst>
                                        <p:tav tm="0">
                                          <p:val>
                                            <p:strVal val="#ppt_h"/>
                                          </p:val>
                                        </p:tav>
                                        <p:tav tm="100000">
                                          <p:val>
                                            <p:strVal val="#ppt_h"/>
                                          </p:val>
                                        </p:tav>
                                      </p:tavLst>
                                    </p:anim>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Graphic spid="15" grpId="0">
        <p:bldSub>
          <a:bldChart bld="seriesEl"/>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文本框 2"/>
          <p:cNvSpPr txBox="1"/>
          <p:nvPr/>
        </p:nvSpPr>
        <p:spPr>
          <a:xfrm>
            <a:off x="2157194" y="1096447"/>
            <a:ext cx="5197898"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感谢观看 </a:t>
            </a:r>
            <a:r>
              <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THANK  YOU</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3557738" y="697468"/>
            <a:ext cx="2435282"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20XXPOWERPOINT</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4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p:nvSpPr>
        <p:spPr>
          <a:xfrm>
            <a:off x="3705054" y="977900"/>
            <a:ext cx="15621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charset="-122"/>
                <a:ea typeface="微软雅黑" panose="020B0503020204020204" charset="-122"/>
              </a:rPr>
              <a:t>第一部分</a:t>
            </a:r>
          </a:p>
        </p:txBody>
      </p:sp>
      <p:sp>
        <p:nvSpPr>
          <p:cNvPr id="7" name="矩形 6"/>
          <p:cNvSpPr/>
          <p:nvPr/>
        </p:nvSpPr>
        <p:spPr>
          <a:xfrm>
            <a:off x="2101510" y="1803400"/>
            <a:ext cx="4769189"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295" y="1490120"/>
            <a:ext cx="1580591" cy="1273057"/>
          </a:xfrm>
          <a:prstGeom prst="rect">
            <a:avLst/>
          </a:prstGeom>
          <a:noFill/>
          <a:ln>
            <a:noFill/>
          </a:ln>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295" y="2969821"/>
            <a:ext cx="1580591" cy="1224803"/>
          </a:xfrm>
          <a:prstGeom prst="rect">
            <a:avLst/>
          </a:prstGeom>
          <a:noFill/>
          <a:ln>
            <a:noFill/>
          </a:ln>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920" y="1502599"/>
            <a:ext cx="1553387" cy="1273058"/>
          </a:xfrm>
          <a:prstGeom prst="rect">
            <a:avLst/>
          </a:prstGeom>
          <a:noFill/>
          <a:ln>
            <a:noFill/>
          </a:ln>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9335" y="2969822"/>
            <a:ext cx="1569825" cy="1224803"/>
          </a:xfrm>
          <a:prstGeom prst="rect">
            <a:avLst/>
          </a:prstGeom>
          <a:noFill/>
          <a:ln>
            <a:noFill/>
          </a:ln>
        </p:spPr>
      </p:pic>
      <p:grpSp>
        <p:nvGrpSpPr>
          <p:cNvPr id="25" name="组合 24"/>
          <p:cNvGrpSpPr/>
          <p:nvPr/>
        </p:nvGrpSpPr>
        <p:grpSpPr>
          <a:xfrm>
            <a:off x="6378664" y="1677910"/>
            <a:ext cx="1712798" cy="2478770"/>
            <a:chOff x="8503778" y="2237214"/>
            <a:chExt cx="2283434" cy="3305025"/>
          </a:xfrm>
        </p:grpSpPr>
        <p:sp>
          <p:nvSpPr>
            <p:cNvPr id="26" name="TextBox 25"/>
            <p:cNvSpPr txBox="1"/>
            <p:nvPr/>
          </p:nvSpPr>
          <p:spPr>
            <a:xfrm>
              <a:off x="8503778" y="2798119"/>
              <a:ext cx="2232249" cy="680942"/>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您的内容打在这里，或者通过复制您的文本后，</a:t>
              </a:r>
            </a:p>
          </p:txBody>
        </p:sp>
        <p:sp>
          <p:nvSpPr>
            <p:cNvPr id="27" name="TextBox 26"/>
            <p:cNvSpPr txBox="1"/>
            <p:nvPr/>
          </p:nvSpPr>
          <p:spPr>
            <a:xfrm>
              <a:off x="8503778" y="2279309"/>
              <a:ext cx="1774276" cy="488767"/>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84B4"/>
                  </a:solidFill>
                  <a:effectLst/>
                  <a:uLnTx/>
                  <a:uFillTx/>
                  <a:latin typeface="Arial" panose="020B0604020202020204"/>
                  <a:ea typeface="微软雅黑" panose="020B0503020204020204" charset="-122"/>
                  <a:cs typeface="+mn-ea"/>
                  <a:sym typeface="+mn-lt"/>
                </a:rPr>
                <a:t>重点</a:t>
              </a:r>
            </a:p>
          </p:txBody>
        </p:sp>
        <p:sp>
          <p:nvSpPr>
            <p:cNvPr id="28" name="TextBox 27"/>
            <p:cNvSpPr txBox="1"/>
            <p:nvPr/>
          </p:nvSpPr>
          <p:spPr>
            <a:xfrm>
              <a:off x="8554963" y="4861297"/>
              <a:ext cx="2232249" cy="680942"/>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您的内容打在这里，或者通过复制您的文本后，</a:t>
              </a:r>
            </a:p>
          </p:txBody>
        </p:sp>
        <p:sp>
          <p:nvSpPr>
            <p:cNvPr id="29" name="TextBox 28"/>
            <p:cNvSpPr txBox="1"/>
            <p:nvPr/>
          </p:nvSpPr>
          <p:spPr>
            <a:xfrm>
              <a:off x="8554963" y="4301768"/>
              <a:ext cx="1774276" cy="488767"/>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84B4"/>
                  </a:solidFill>
                  <a:effectLst/>
                  <a:uLnTx/>
                  <a:uFillTx/>
                  <a:latin typeface="Arial" panose="020B0604020202020204"/>
                  <a:ea typeface="微软雅黑" panose="020B0503020204020204" charset="-122"/>
                  <a:cs typeface="+mn-ea"/>
                  <a:sym typeface="+mn-lt"/>
                </a:rPr>
                <a:t>重点</a:t>
              </a:r>
            </a:p>
          </p:txBody>
        </p:sp>
        <p:sp>
          <p:nvSpPr>
            <p:cNvPr id="30" name="圆角矩形 29"/>
            <p:cNvSpPr/>
            <p:nvPr/>
          </p:nvSpPr>
          <p:spPr>
            <a:xfrm>
              <a:off x="9390916" y="2237214"/>
              <a:ext cx="592638" cy="547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B</a:t>
              </a: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1" name="圆角矩形 30"/>
            <p:cNvSpPr/>
            <p:nvPr/>
          </p:nvSpPr>
          <p:spPr>
            <a:xfrm>
              <a:off x="9442102" y="4259085"/>
              <a:ext cx="592638" cy="5478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C</a:t>
              </a: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grpSp>
      <p:grpSp>
        <p:nvGrpSpPr>
          <p:cNvPr id="32" name="组合 31"/>
          <p:cNvGrpSpPr/>
          <p:nvPr/>
        </p:nvGrpSpPr>
        <p:grpSpPr>
          <a:xfrm>
            <a:off x="953127" y="1814847"/>
            <a:ext cx="1711520" cy="2257106"/>
            <a:chOff x="1270670" y="2419796"/>
            <a:chExt cx="2281730" cy="3009473"/>
          </a:xfrm>
        </p:grpSpPr>
        <p:sp>
          <p:nvSpPr>
            <p:cNvPr id="33" name="TextBox 32"/>
            <p:cNvSpPr txBox="1"/>
            <p:nvPr/>
          </p:nvSpPr>
          <p:spPr>
            <a:xfrm>
              <a:off x="1296420" y="3022002"/>
              <a:ext cx="2232248" cy="680942"/>
            </a:xfrm>
            <a:prstGeom prst="rect">
              <a:avLst/>
            </a:prstGeom>
            <a:noFill/>
          </p:spPr>
          <p:txBody>
            <a:bodyPr wrap="square" lIns="91431" tIns="45715" rIns="91431" bIns="45715"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您的内容打在这里，或者通过复制您的文本后</a:t>
              </a:r>
            </a:p>
          </p:txBody>
        </p:sp>
        <p:sp>
          <p:nvSpPr>
            <p:cNvPr id="34" name="TextBox 33"/>
            <p:cNvSpPr txBox="1"/>
            <p:nvPr/>
          </p:nvSpPr>
          <p:spPr>
            <a:xfrm>
              <a:off x="1778124" y="2509979"/>
              <a:ext cx="1774276" cy="488766"/>
            </a:xfrm>
            <a:prstGeom prst="rect">
              <a:avLst/>
            </a:prstGeom>
            <a:noFill/>
          </p:spPr>
          <p:txBody>
            <a:bodyPr wrap="square" lIns="91431" tIns="0" rIns="91431"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ea"/>
                  <a:sym typeface="+mn-lt"/>
                </a:rPr>
                <a:t>重点</a:t>
              </a:r>
            </a:p>
          </p:txBody>
        </p:sp>
        <p:sp>
          <p:nvSpPr>
            <p:cNvPr id="35" name="TextBox 34"/>
            <p:cNvSpPr txBox="1"/>
            <p:nvPr/>
          </p:nvSpPr>
          <p:spPr>
            <a:xfrm>
              <a:off x="1270670" y="4748327"/>
              <a:ext cx="2232248" cy="680942"/>
            </a:xfrm>
            <a:prstGeom prst="rect">
              <a:avLst/>
            </a:prstGeom>
            <a:noFill/>
          </p:spPr>
          <p:txBody>
            <a:bodyPr wrap="square" lIns="91431" tIns="45715" rIns="91431" bIns="45715"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您的内容打在这里，或者通过复制您的文本后</a:t>
              </a:r>
            </a:p>
          </p:txBody>
        </p:sp>
        <p:sp>
          <p:nvSpPr>
            <p:cNvPr id="36" name="TextBox 35"/>
            <p:cNvSpPr txBox="1"/>
            <p:nvPr/>
          </p:nvSpPr>
          <p:spPr>
            <a:xfrm>
              <a:off x="1728642" y="4245950"/>
              <a:ext cx="1774276" cy="488766"/>
            </a:xfrm>
            <a:prstGeom prst="rect">
              <a:avLst/>
            </a:prstGeom>
            <a:noFill/>
          </p:spPr>
          <p:txBody>
            <a:bodyPr wrap="square" lIns="91431" tIns="0" rIns="91431"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ea"/>
                  <a:sym typeface="+mn-lt"/>
                </a:rPr>
                <a:t>重点</a:t>
              </a:r>
            </a:p>
          </p:txBody>
        </p:sp>
        <p:sp>
          <p:nvSpPr>
            <p:cNvPr id="37" name="圆角矩形 36"/>
            <p:cNvSpPr/>
            <p:nvPr/>
          </p:nvSpPr>
          <p:spPr>
            <a:xfrm>
              <a:off x="2125863" y="2419796"/>
              <a:ext cx="592638" cy="5478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A</a:t>
              </a: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8" name="圆角矩形 37"/>
            <p:cNvSpPr/>
            <p:nvPr/>
          </p:nvSpPr>
          <p:spPr>
            <a:xfrm>
              <a:off x="2100113" y="4146117"/>
              <a:ext cx="592638" cy="5478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D</a:t>
              </a: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grpSp>
      <p:sp>
        <p:nvSpPr>
          <p:cNvPr id="39" name="TextBox 38"/>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 calcmode="lin" valueType="num">
                                      <p:cBhvr>
                                        <p:cTn id="21" dur="500" fill="hold"/>
                                        <p:tgtEl>
                                          <p:spTgt spid="22"/>
                                        </p:tgtEl>
                                        <p:attrNameLst>
                                          <p:attrName>style.rotation</p:attrName>
                                        </p:attrNameLst>
                                      </p:cBhvr>
                                      <p:tavLst>
                                        <p:tav tm="0">
                                          <p:val>
                                            <p:fltVal val="360"/>
                                          </p:val>
                                        </p:tav>
                                        <p:tav tm="100000">
                                          <p:val>
                                            <p:fltVal val="0"/>
                                          </p:val>
                                        </p:tav>
                                      </p:tavLst>
                                    </p:anim>
                                    <p:animEffect transition="in" filter="fade">
                                      <p:cBhvr>
                                        <p:cTn id="22" dur="500"/>
                                        <p:tgtEl>
                                          <p:spTgt spid="22"/>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style.rotation</p:attrName>
                                        </p:attrNameLst>
                                      </p:cBhvr>
                                      <p:tavLst>
                                        <p:tav tm="0">
                                          <p:val>
                                            <p:fltVal val="360"/>
                                          </p:val>
                                        </p:tav>
                                        <p:tav tm="100000">
                                          <p:val>
                                            <p:fltVal val="0"/>
                                          </p:val>
                                        </p:tav>
                                      </p:tavLst>
                                    </p:anim>
                                    <p:animEffect transition="in" filter="fade">
                                      <p:cBhvr>
                                        <p:cTn id="28" dur="500"/>
                                        <p:tgtEl>
                                          <p:spTgt spid="24"/>
                                        </p:tgtEl>
                                      </p:cBhvr>
                                    </p:animEffect>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ppt_x</p:attrName>
                                        </p:attrNameLst>
                                      </p:cBhvr>
                                      <p:tavLst>
                                        <p:tav tm="0">
                                          <p:val>
                                            <p:strVal val="#ppt_x-#ppt_w*1.125000"/>
                                          </p:val>
                                        </p:tav>
                                        <p:tav tm="100000">
                                          <p:val>
                                            <p:strVal val="#ppt_x"/>
                                          </p:val>
                                        </p:tav>
                                      </p:tavLst>
                                    </p:anim>
                                    <p:animEffect transition="in" filter="wipe(right)">
                                      <p:cBhvr>
                                        <p:cTn id="33" dur="500"/>
                                        <p:tgtEl>
                                          <p:spTgt spid="25"/>
                                        </p:tgtEl>
                                      </p:cBhvr>
                                    </p:animEffect>
                                  </p:childTnLst>
                                </p:cTn>
                              </p:par>
                              <p:par>
                                <p:cTn id="34" presetID="12" presetClass="entr" presetSubtype="2"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ppt_x</p:attrName>
                                        </p:attrNameLst>
                                      </p:cBhvr>
                                      <p:tavLst>
                                        <p:tav tm="0">
                                          <p:val>
                                            <p:strVal val="#ppt_x+#ppt_w*1.125000"/>
                                          </p:val>
                                        </p:tav>
                                        <p:tav tm="100000">
                                          <p:val>
                                            <p:strVal val="#ppt_x"/>
                                          </p:val>
                                        </p:tav>
                                      </p:tavLst>
                                    </p:anim>
                                    <p:animEffect transition="in" filter="wipe(left)">
                                      <p:cBhvr>
                                        <p:cTn id="37" dur="500"/>
                                        <p:tgtEl>
                                          <p:spTgt spid="3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9" y="1923678"/>
            <a:ext cx="2416925" cy="341961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574" y="1140847"/>
            <a:ext cx="6206295" cy="3293855"/>
          </a:xfrm>
          <a:prstGeom prst="rect">
            <a:avLst/>
          </a:prstGeom>
        </p:spPr>
      </p:pic>
      <p:sp>
        <p:nvSpPr>
          <p:cNvPr id="5" name="TextBox 4"/>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600"/>
                                        <p:tgtEl>
                                          <p:spTgt spid="4"/>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82%</a:t>
            </a:r>
            <a:endParaRPr lang="zh-CN" altLang="en-US" spc="-114" dirty="0">
              <a:solidFill>
                <a:schemeClr val="bg1">
                  <a:lumMod val="50000"/>
                </a:schemeClr>
              </a:solidFill>
              <a:latin typeface="+mj-ea"/>
              <a:ea typeface="+mj-ea"/>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73%</a:t>
            </a:r>
            <a:endParaRPr lang="zh-CN" altLang="en-US" spc="-114" dirty="0">
              <a:solidFill>
                <a:schemeClr val="bg1">
                  <a:lumMod val="50000"/>
                </a:schemeClr>
              </a:solidFill>
              <a:latin typeface="+mj-ea"/>
              <a:ea typeface="+mj-ea"/>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56%</a:t>
            </a:r>
            <a:endParaRPr lang="zh-CN" altLang="en-US" spc="-114" dirty="0">
              <a:solidFill>
                <a:schemeClr val="bg1">
                  <a:lumMod val="50000"/>
                </a:schemeClr>
              </a:solidFill>
              <a:latin typeface="+mj-ea"/>
              <a:ea typeface="+mj-ea"/>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32%</a:t>
            </a:r>
            <a:endParaRPr lang="zh-CN" altLang="en-US" spc="-114" dirty="0">
              <a:solidFill>
                <a:schemeClr val="bg1">
                  <a:lumMod val="50000"/>
                </a:schemeClr>
              </a:solidFill>
              <a:latin typeface="+mj-ea"/>
              <a:ea typeface="+mj-ea"/>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mj-ea"/>
                  <a:ea typeface="+mj-ea"/>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mj-ea"/>
                  <a:ea typeface="+mj-ea"/>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第四月</a:t>
              </a: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第三月</a:t>
              </a: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第二月</a:t>
              </a: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您的内容打在这里，或者通过您的内容打在这里，或者您的内容打在这里，或者您的内容打在这里，</a:t>
              </a: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mj-ea"/>
                  <a:ea typeface="+mj-ea"/>
                  <a:cs typeface="华文黑体"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3349" y="1968965"/>
            <a:ext cx="7462038" cy="2691018"/>
          </a:xfrm>
          <a:custGeom>
            <a:avLst/>
            <a:gdLst>
              <a:gd name="connsiteX0" fmla="*/ 0 w 7462038"/>
              <a:gd name="connsiteY0" fmla="*/ 153512 h 2729851"/>
              <a:gd name="connsiteX1" fmla="*/ 206908 w 7462038"/>
              <a:gd name="connsiteY1" fmla="*/ 153512 h 2729851"/>
              <a:gd name="connsiteX2" fmla="*/ 620724 w 7462038"/>
              <a:gd name="connsiteY2" fmla="*/ 180210 h 2729851"/>
              <a:gd name="connsiteX3" fmla="*/ 1047889 w 7462038"/>
              <a:gd name="connsiteY3" fmla="*/ 233605 h 2729851"/>
              <a:gd name="connsiteX4" fmla="*/ 1448356 w 7462038"/>
              <a:gd name="connsiteY4" fmla="*/ 293675 h 2729851"/>
              <a:gd name="connsiteX5" fmla="*/ 1962289 w 7462038"/>
              <a:gd name="connsiteY5" fmla="*/ 433839 h 2729851"/>
              <a:gd name="connsiteX6" fmla="*/ 2356082 w 7462038"/>
              <a:gd name="connsiteY6" fmla="*/ 580677 h 2729851"/>
              <a:gd name="connsiteX7" fmla="*/ 2763223 w 7462038"/>
              <a:gd name="connsiteY7" fmla="*/ 774236 h 2729851"/>
              <a:gd name="connsiteX8" fmla="*/ 3263807 w 7462038"/>
              <a:gd name="connsiteY8" fmla="*/ 1061237 h 2729851"/>
              <a:gd name="connsiteX9" fmla="*/ 3550809 w 7462038"/>
              <a:gd name="connsiteY9" fmla="*/ 1294843 h 2729851"/>
              <a:gd name="connsiteX10" fmla="*/ 3764391 w 7462038"/>
              <a:gd name="connsiteY10" fmla="*/ 1508426 h 2729851"/>
              <a:gd name="connsiteX11" fmla="*/ 4038044 w 7462038"/>
              <a:gd name="connsiteY11" fmla="*/ 1815451 h 2729851"/>
              <a:gd name="connsiteX12" fmla="*/ 4244952 w 7462038"/>
              <a:gd name="connsiteY12" fmla="*/ 2142499 h 2729851"/>
              <a:gd name="connsiteX13" fmla="*/ 4358418 w 7462038"/>
              <a:gd name="connsiteY13" fmla="*/ 2429500 h 2729851"/>
              <a:gd name="connsiteX14" fmla="*/ 4418488 w 7462038"/>
              <a:gd name="connsiteY14" fmla="*/ 2663106 h 2729851"/>
              <a:gd name="connsiteX15" fmla="*/ 4431837 w 7462038"/>
              <a:gd name="connsiteY15" fmla="*/ 2729851 h 2729851"/>
              <a:gd name="connsiteX16" fmla="*/ 7462038 w 7462038"/>
              <a:gd name="connsiteY16" fmla="*/ 2723176 h 2729851"/>
              <a:gd name="connsiteX17" fmla="*/ 7328549 w 7462038"/>
              <a:gd name="connsiteY17" fmla="*/ 2469547 h 2729851"/>
              <a:gd name="connsiteX18" fmla="*/ 7148339 w 7462038"/>
              <a:gd name="connsiteY18" fmla="*/ 2189220 h 2729851"/>
              <a:gd name="connsiteX19" fmla="*/ 6948105 w 7462038"/>
              <a:gd name="connsiteY19" fmla="*/ 1948940 h 2729851"/>
              <a:gd name="connsiteX20" fmla="*/ 6701150 w 7462038"/>
              <a:gd name="connsiteY20" fmla="*/ 1728683 h 2729851"/>
              <a:gd name="connsiteX21" fmla="*/ 6540964 w 7462038"/>
              <a:gd name="connsiteY21" fmla="*/ 1581845 h 2729851"/>
              <a:gd name="connsiteX22" fmla="*/ 6414149 w 7462038"/>
              <a:gd name="connsiteY22" fmla="*/ 1481728 h 2729851"/>
              <a:gd name="connsiteX23" fmla="*/ 6100450 w 7462038"/>
              <a:gd name="connsiteY23" fmla="*/ 1248122 h 2729851"/>
              <a:gd name="connsiteX24" fmla="*/ 5626564 w 7462038"/>
              <a:gd name="connsiteY24" fmla="*/ 987818 h 2729851"/>
              <a:gd name="connsiteX25" fmla="*/ 5266143 w 7462038"/>
              <a:gd name="connsiteY25" fmla="*/ 774236 h 2729851"/>
              <a:gd name="connsiteX26" fmla="*/ 4732187 w 7462038"/>
              <a:gd name="connsiteY26" fmla="*/ 540630 h 2729851"/>
              <a:gd name="connsiteX27" fmla="*/ 4318371 w 7462038"/>
              <a:gd name="connsiteY27" fmla="*/ 393792 h 2729851"/>
              <a:gd name="connsiteX28" fmla="*/ 3884531 w 7462038"/>
              <a:gd name="connsiteY28" fmla="*/ 300350 h 2729851"/>
              <a:gd name="connsiteX29" fmla="*/ 3330552 w 7462038"/>
              <a:gd name="connsiteY29" fmla="*/ 200233 h 2729851"/>
              <a:gd name="connsiteX30" fmla="*/ 2923410 w 7462038"/>
              <a:gd name="connsiteY30" fmla="*/ 146837 h 2729851"/>
              <a:gd name="connsiteX31" fmla="*/ 2603037 w 7462038"/>
              <a:gd name="connsiteY31" fmla="*/ 120140 h 2729851"/>
              <a:gd name="connsiteX32" fmla="*/ 2242616 w 7462038"/>
              <a:gd name="connsiteY32" fmla="*/ 73418 h 2729851"/>
              <a:gd name="connsiteX33" fmla="*/ 1948940 w 7462038"/>
              <a:gd name="connsiteY33" fmla="*/ 93442 h 2729851"/>
              <a:gd name="connsiteX34" fmla="*/ 1795428 w 7462038"/>
              <a:gd name="connsiteY34" fmla="*/ 80093 h 2729851"/>
              <a:gd name="connsiteX35" fmla="*/ 1481729 w 7462038"/>
              <a:gd name="connsiteY35" fmla="*/ 53395 h 2729851"/>
              <a:gd name="connsiteX36" fmla="*/ 1201402 w 7462038"/>
              <a:gd name="connsiteY36" fmla="*/ 53395 h 2729851"/>
              <a:gd name="connsiteX37" fmla="*/ 647422 w 7462038"/>
              <a:gd name="connsiteY37" fmla="*/ 20023 h 2729851"/>
              <a:gd name="connsiteX38" fmla="*/ 333723 w 7462038"/>
              <a:gd name="connsiteY38" fmla="*/ 0 h 2729851"/>
              <a:gd name="connsiteX39" fmla="*/ 33372 w 7462038"/>
              <a:gd name="connsiteY39" fmla="*/ 0 h 2729851"/>
              <a:gd name="connsiteX40" fmla="*/ 6675 w 7462038"/>
              <a:gd name="connsiteY40" fmla="*/ 0 h 2729851"/>
              <a:gd name="connsiteX41" fmla="*/ 0 w 7462038"/>
              <a:gd name="connsiteY41" fmla="*/ 153512 h 27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2038" h="2729851">
                <a:moveTo>
                  <a:pt x="0" y="153512"/>
                </a:moveTo>
                <a:lnTo>
                  <a:pt x="206908" y="153512"/>
                </a:lnTo>
                <a:lnTo>
                  <a:pt x="620724" y="180210"/>
                </a:lnTo>
                <a:lnTo>
                  <a:pt x="1047889" y="233605"/>
                </a:lnTo>
                <a:lnTo>
                  <a:pt x="1448356" y="293675"/>
                </a:lnTo>
                <a:lnTo>
                  <a:pt x="1962289" y="433839"/>
                </a:lnTo>
                <a:lnTo>
                  <a:pt x="2356082" y="580677"/>
                </a:lnTo>
                <a:lnTo>
                  <a:pt x="2763223" y="774236"/>
                </a:lnTo>
                <a:lnTo>
                  <a:pt x="3263807" y="1061237"/>
                </a:lnTo>
                <a:lnTo>
                  <a:pt x="3550809" y="1294843"/>
                </a:lnTo>
                <a:lnTo>
                  <a:pt x="3764391" y="1508426"/>
                </a:lnTo>
                <a:lnTo>
                  <a:pt x="4038044" y="1815451"/>
                </a:lnTo>
                <a:lnTo>
                  <a:pt x="4244952" y="2142499"/>
                </a:lnTo>
                <a:lnTo>
                  <a:pt x="4358418" y="2429500"/>
                </a:lnTo>
                <a:lnTo>
                  <a:pt x="4418488" y="2663106"/>
                </a:lnTo>
                <a:lnTo>
                  <a:pt x="4431837" y="2729851"/>
                </a:lnTo>
                <a:lnTo>
                  <a:pt x="7462038" y="2723176"/>
                </a:lnTo>
                <a:lnTo>
                  <a:pt x="7328549" y="2469547"/>
                </a:lnTo>
                <a:lnTo>
                  <a:pt x="7148339" y="2189220"/>
                </a:lnTo>
                <a:lnTo>
                  <a:pt x="6948105" y="1948940"/>
                </a:lnTo>
                <a:lnTo>
                  <a:pt x="6701150" y="1728683"/>
                </a:lnTo>
                <a:lnTo>
                  <a:pt x="6540964" y="1581845"/>
                </a:lnTo>
                <a:lnTo>
                  <a:pt x="6414149" y="1481728"/>
                </a:lnTo>
                <a:lnTo>
                  <a:pt x="6100450" y="1248122"/>
                </a:lnTo>
                <a:lnTo>
                  <a:pt x="5626564" y="987818"/>
                </a:lnTo>
                <a:lnTo>
                  <a:pt x="5266143" y="774236"/>
                </a:lnTo>
                <a:lnTo>
                  <a:pt x="4732187" y="540630"/>
                </a:lnTo>
                <a:lnTo>
                  <a:pt x="4318371" y="393792"/>
                </a:lnTo>
                <a:lnTo>
                  <a:pt x="3884531" y="300350"/>
                </a:lnTo>
                <a:lnTo>
                  <a:pt x="3330552" y="200233"/>
                </a:lnTo>
                <a:lnTo>
                  <a:pt x="2923410" y="146837"/>
                </a:lnTo>
                <a:lnTo>
                  <a:pt x="2603037" y="120140"/>
                </a:lnTo>
                <a:lnTo>
                  <a:pt x="2242616" y="73418"/>
                </a:lnTo>
                <a:lnTo>
                  <a:pt x="1948940" y="93442"/>
                </a:lnTo>
                <a:lnTo>
                  <a:pt x="1795428" y="80093"/>
                </a:lnTo>
                <a:lnTo>
                  <a:pt x="1481729" y="53395"/>
                </a:lnTo>
                <a:lnTo>
                  <a:pt x="1201402" y="53395"/>
                </a:lnTo>
                <a:lnTo>
                  <a:pt x="647422" y="20023"/>
                </a:lnTo>
                <a:lnTo>
                  <a:pt x="333723" y="0"/>
                </a:lnTo>
                <a:lnTo>
                  <a:pt x="33372" y="0"/>
                </a:lnTo>
                <a:lnTo>
                  <a:pt x="6675" y="0"/>
                </a:lnTo>
                <a:lnTo>
                  <a:pt x="0" y="15351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18" descr="Hotel-And-Restaurant-Table-l.jpg"/>
          <p:cNvPicPr>
            <a:picLocks noChangeAspect="1"/>
          </p:cNvPicPr>
          <p:nvPr/>
        </p:nvPicPr>
        <p:blipFill>
          <a:blip r:embed="rId3"/>
          <a:stretch>
            <a:fillRect/>
          </a:stretch>
        </p:blipFill>
        <p:spPr>
          <a:xfrm>
            <a:off x="1819211" y="1562888"/>
            <a:ext cx="854873" cy="641155"/>
          </a:xfrm>
          <a:prstGeom prst="rect">
            <a:avLst/>
          </a:prstGeom>
          <a:effectLst>
            <a:outerShdw blurRad="50800" dist="25400" dir="12720000">
              <a:sysClr val="window" lastClr="FFFFFF">
                <a:lumMod val="50000"/>
                <a:alpha val="43000"/>
              </a:sysClr>
            </a:outerShdw>
            <a:reflection stA="50000" endPos="22000" dist="12700" dir="5400000" sy="-100000" algn="bl" rotWithShape="0"/>
          </a:effectLst>
        </p:spPr>
      </p:pic>
      <p:pic>
        <p:nvPicPr>
          <p:cNvPr id="4" name="Picture 19" descr="Health-Care-Professional-Blue-l.jpg"/>
          <p:cNvPicPr>
            <a:picLocks noChangeAspect="1"/>
          </p:cNvPicPr>
          <p:nvPr/>
        </p:nvPicPr>
        <p:blipFill>
          <a:blip r:embed="rId4"/>
          <a:stretch>
            <a:fillRect/>
          </a:stretch>
        </p:blipFill>
        <p:spPr>
          <a:xfrm>
            <a:off x="1986017" y="1599376"/>
            <a:ext cx="861822" cy="646368"/>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5" name="Picture 20" descr="World-Wide-Web-Grey-l.jpg"/>
          <p:cNvPicPr>
            <a:picLocks noChangeAspect="1"/>
          </p:cNvPicPr>
          <p:nvPr/>
        </p:nvPicPr>
        <p:blipFill>
          <a:blip r:embed="rId5"/>
          <a:stretch>
            <a:fillRect/>
          </a:stretch>
        </p:blipFill>
        <p:spPr>
          <a:xfrm>
            <a:off x="2194520" y="1641078"/>
            <a:ext cx="931325" cy="698494"/>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6" name="Picture 21" descr="wedding.jpg"/>
          <p:cNvPicPr>
            <a:picLocks noChangeAspect="1"/>
          </p:cNvPicPr>
          <p:nvPr/>
        </p:nvPicPr>
        <p:blipFill>
          <a:blip r:embed="rId6"/>
          <a:stretch>
            <a:fillRect/>
          </a:stretch>
        </p:blipFill>
        <p:spPr>
          <a:xfrm>
            <a:off x="2479017" y="1681509"/>
            <a:ext cx="988619" cy="741464"/>
          </a:xfrm>
          <a:prstGeom prst="rect">
            <a:avLst/>
          </a:prstGeom>
          <a:effectLst>
            <a:reflection stA="33000" endPos="34000" dist="12700" dir="5400000" sy="-100000" algn="bl" rotWithShape="0"/>
          </a:effectLst>
        </p:spPr>
      </p:pic>
      <p:pic>
        <p:nvPicPr>
          <p:cNvPr id="7" name="Picture 22" descr="education.jpg"/>
          <p:cNvPicPr>
            <a:picLocks noChangeAspect="1"/>
          </p:cNvPicPr>
          <p:nvPr/>
        </p:nvPicPr>
        <p:blipFill>
          <a:blip r:embed="rId7"/>
          <a:stretch>
            <a:fillRect/>
          </a:stretch>
        </p:blipFill>
        <p:spPr>
          <a:xfrm>
            <a:off x="2747670" y="1757353"/>
            <a:ext cx="1073196" cy="804897"/>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8" name="Picture 23" descr="science.jpg"/>
          <p:cNvPicPr>
            <a:picLocks noChangeAspect="1"/>
          </p:cNvPicPr>
          <p:nvPr/>
        </p:nvPicPr>
        <p:blipFill>
          <a:blip r:embed="rId8"/>
          <a:stretch>
            <a:fillRect/>
          </a:stretch>
        </p:blipFill>
        <p:spPr>
          <a:xfrm>
            <a:off x="3134757" y="1850565"/>
            <a:ext cx="1277528" cy="958144"/>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9" name="Picture 24" descr="Billede til free sample-templates.jpg"/>
          <p:cNvPicPr>
            <a:picLocks noChangeAspect="1"/>
          </p:cNvPicPr>
          <p:nvPr/>
        </p:nvPicPr>
        <p:blipFill>
          <a:blip r:embed="rId9"/>
          <a:stretch>
            <a:fillRect/>
          </a:stretch>
        </p:blipFill>
        <p:spPr>
          <a:xfrm>
            <a:off x="3569285" y="2009164"/>
            <a:ext cx="1455271" cy="1091453"/>
          </a:xfrm>
          <a:prstGeom prst="rect">
            <a:avLst/>
          </a:prstGeom>
          <a:effectLst>
            <a:outerShdw blurRad="50800" dist="25400" dir="12000000">
              <a:srgbClr val="000000">
                <a:alpha val="43000"/>
              </a:srgbClr>
            </a:outerShdw>
            <a:reflection stA="35000" endPos="26000" dist="12700" dir="5400000" sy="-100000" algn="bl" rotWithShape="0"/>
          </a:effectLst>
        </p:spPr>
      </p:pic>
      <p:pic>
        <p:nvPicPr>
          <p:cNvPr id="10" name="Picture 25" descr="music.jpg"/>
          <p:cNvPicPr>
            <a:picLocks noChangeAspect="1"/>
          </p:cNvPicPr>
          <p:nvPr/>
        </p:nvPicPr>
        <p:blipFill>
          <a:blip r:embed="rId10"/>
          <a:stretch>
            <a:fillRect/>
          </a:stretch>
        </p:blipFill>
        <p:spPr>
          <a:xfrm>
            <a:off x="4012857" y="2356476"/>
            <a:ext cx="1631605" cy="1223704"/>
          </a:xfrm>
          <a:prstGeom prst="rect">
            <a:avLst/>
          </a:prstGeom>
          <a:effectLst>
            <a:reflection stA="33000" endPos="34000" dist="12700" dir="5400000" sy="-100000" algn="bl" rotWithShape="0"/>
          </a:effectLst>
        </p:spPr>
      </p:pic>
      <p:pic>
        <p:nvPicPr>
          <p:cNvPr id="11" name="Picture 26" descr="buddism.jpg"/>
          <p:cNvPicPr>
            <a:picLocks noChangeAspect="1"/>
          </p:cNvPicPr>
          <p:nvPr/>
        </p:nvPicPr>
        <p:blipFill>
          <a:blip r:embed="rId11"/>
          <a:stretch>
            <a:fillRect/>
          </a:stretch>
        </p:blipFill>
        <p:spPr>
          <a:xfrm>
            <a:off x="4441566" y="2908812"/>
            <a:ext cx="1909882" cy="1432413"/>
          </a:xfrm>
          <a:prstGeom prst="rect">
            <a:avLst/>
          </a:prstGeom>
          <a:effectLst>
            <a:outerShdw blurRad="50800" dist="25400" dir="11940000">
              <a:srgbClr val="000000">
                <a:alpha val="43000"/>
              </a:srgbClr>
            </a:outerShdw>
            <a:reflection stA="35000" endPos="26000" dist="12700" dir="5400000" sy="-100000" algn="bl" rotWithShape="0"/>
          </a:effectLst>
        </p:spPr>
      </p:pic>
      <p:sp>
        <p:nvSpPr>
          <p:cNvPr id="12" name="TextBox 54"/>
          <p:cNvSpPr txBox="1">
            <a:spLocks noChangeArrowheads="1"/>
          </p:cNvSpPr>
          <p:nvPr/>
        </p:nvSpPr>
        <p:spPr bwMode="auto">
          <a:xfrm>
            <a:off x="5707085" y="1276229"/>
            <a:ext cx="31040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65" charset="-128"/>
              </a:defRPr>
            </a:lvl1pPr>
            <a:lvl2pPr marL="37931725" indent="-37474525">
              <a:defRPr>
                <a:solidFill>
                  <a:schemeClr val="tx1"/>
                </a:solidFill>
                <a:latin typeface="Calibri" panose="020F0502020204030204" pitchFamily="34" charset="0"/>
                <a:ea typeface="MS PGothic" panose="020B0600070205080204" pitchFamily="-65" charset="-128"/>
              </a:defRPr>
            </a:lvl2pPr>
            <a:lvl3pPr>
              <a:defRPr>
                <a:solidFill>
                  <a:schemeClr val="tx1"/>
                </a:solidFill>
                <a:latin typeface="Calibri" panose="020F0502020204030204" pitchFamily="34" charset="0"/>
                <a:ea typeface="MS PGothic" panose="020B0600070205080204" pitchFamily="-65" charset="-128"/>
              </a:defRPr>
            </a:lvl3pPr>
            <a:lvl4pPr>
              <a:defRPr>
                <a:solidFill>
                  <a:schemeClr val="tx1"/>
                </a:solidFill>
                <a:latin typeface="Calibri" panose="020F0502020204030204" pitchFamily="34" charset="0"/>
                <a:ea typeface="MS PGothic" panose="020B0600070205080204" pitchFamily="-65" charset="-128"/>
              </a:defRPr>
            </a:lvl4pPr>
            <a:lvl5pPr>
              <a:defRPr>
                <a:solidFill>
                  <a:schemeClr val="tx1"/>
                </a:solidFill>
                <a:latin typeface="Calibri" panose="020F0502020204030204" pitchFamily="3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65" charset="-128"/>
              </a:defRPr>
            </a:lvl9pPr>
          </a:lstStyle>
          <a:p>
            <a:r>
              <a:rPr lang="zh-CN" altLang="en-US" sz="2400" b="1" dirty="0">
                <a:solidFill>
                  <a:schemeClr val="bg1">
                    <a:lumMod val="50000"/>
                  </a:schemeClr>
                </a:solidFill>
                <a:latin typeface="+mn-ea"/>
                <a:ea typeface="+mn-ea"/>
                <a:cs typeface="Calibri" panose="020F0502020204030204" pitchFamily="34" charset="0"/>
              </a:rPr>
              <a:t>图片展示动画</a:t>
            </a:r>
            <a:endParaRPr lang="nb-NO" altLang="zh-CN" sz="1400" b="1" dirty="0">
              <a:solidFill>
                <a:schemeClr val="bg1">
                  <a:lumMod val="50000"/>
                </a:schemeClr>
              </a:solidFill>
              <a:latin typeface="+mn-ea"/>
              <a:ea typeface="+mn-ea"/>
              <a:cs typeface="Calibri" panose="020F0502020204030204" pitchFamily="34" charset="0"/>
            </a:endParaRPr>
          </a:p>
          <a:p>
            <a:r>
              <a:rPr lang="en-US" altLang="zh-CN" sz="1100" dirty="0">
                <a:solidFill>
                  <a:schemeClr val="bg1">
                    <a:lumMod val="50000"/>
                  </a:schemeClr>
                </a:solidFill>
                <a:latin typeface="+mn-ea"/>
                <a:ea typeface="+mn-ea"/>
                <a:cs typeface="Arial" panose="020B0604020202020204" pitchFamily="34" charset="0"/>
              </a:rPr>
              <a:t>PowerPoint 2007 </a:t>
            </a:r>
            <a:r>
              <a:rPr lang="zh-CN" altLang="en-US" sz="1100" dirty="0">
                <a:solidFill>
                  <a:schemeClr val="bg1">
                    <a:lumMod val="50000"/>
                  </a:schemeClr>
                </a:solidFill>
                <a:latin typeface="+mn-ea"/>
                <a:ea typeface="+mn-ea"/>
                <a:cs typeface="Arial" panose="020B0604020202020204" pitchFamily="34" charset="0"/>
              </a:rPr>
              <a:t>以上版本可直接替换图片</a:t>
            </a:r>
            <a:endParaRPr lang="en-GB" sz="1100" dirty="0">
              <a:solidFill>
                <a:schemeClr val="bg1">
                  <a:lumMod val="50000"/>
                </a:schemeClr>
              </a:solidFill>
              <a:latin typeface="+mn-ea"/>
              <a:ea typeface="+mn-ea"/>
              <a:cs typeface="Arial" panose="020B0604020202020204" pitchFamily="34" charset="0"/>
            </a:endParaRPr>
          </a:p>
        </p:txBody>
      </p:sp>
      <p:sp>
        <p:nvSpPr>
          <p:cNvPr id="13" name="文本框 8"/>
          <p:cNvSpPr txBox="1"/>
          <p:nvPr/>
        </p:nvSpPr>
        <p:spPr>
          <a:xfrm>
            <a:off x="489190" y="3097870"/>
            <a:ext cx="2484135" cy="90024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1">
                    <a:lumMod val="50000"/>
                  </a:schemeClr>
                </a:solidFill>
              </a:rPr>
              <a:t>EXAMPLE TEXT</a:t>
            </a:r>
          </a:p>
          <a:p>
            <a:r>
              <a:rPr lang="en-US" altLang="zh-CN" sz="1200" dirty="0">
                <a:solidFill>
                  <a:schemeClr val="bg1">
                    <a:lumMod val="50000"/>
                  </a:schemeClr>
                </a:solidFill>
              </a:rPr>
              <a:t>Lorem ipsum dolor sit amet, consectetuer adipiscing elit. Maecenas porttitor congue massa. </a:t>
            </a:r>
          </a:p>
        </p:txBody>
      </p:sp>
      <p:sp>
        <p:nvSpPr>
          <p:cNvPr id="14" name="灯片编号占位符 13"/>
          <p:cNvSpPr>
            <a:spLocks noGrp="1"/>
          </p:cNvSpPr>
          <p:nvPr>
            <p:ph type="sldNum" sz="quarter" idx="4294967295"/>
          </p:nvPr>
        </p:nvSpPr>
        <p:spPr/>
        <p:txBody>
          <a:bodyPr/>
          <a:lstStyle/>
          <a:p>
            <a:fld id="{E050F338-EFDA-4F8E-882C-DA95E7E9D7D9}" type="slidenum">
              <a:rPr lang="zh-CN" altLang="en-US" smtClean="0"/>
              <a:t>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par>
                          <p:cTn id="32" fill="hold">
                            <p:stCondLst>
                              <p:cond delay="4500"/>
                            </p:stCondLst>
                            <p:childTnLst>
                              <p:par>
                                <p:cTn id="33" presetID="5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par>
                          <p:cTn id="38" fill="hold">
                            <p:stCondLst>
                              <p:cond delay="5500"/>
                            </p:stCondLst>
                            <p:childTnLst>
                              <p:par>
                                <p:cTn id="39" presetID="52"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par>
                          <p:cTn id="44" fill="hold">
                            <p:stCondLst>
                              <p:cond delay="6500"/>
                            </p:stCondLst>
                            <p:childTnLst>
                              <p:par>
                                <p:cTn id="45" presetID="52"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Scale>
                                      <p:cBhvr>
                                        <p:cTn id="4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9"/>
                                        </p:tgtEl>
                                        <p:attrNameLst>
                                          <p:attrName>ppt_x</p:attrName>
                                          <p:attrName>ppt_y</p:attrName>
                                        </p:attrNameLst>
                                      </p:cBhvr>
                                    </p:animMotion>
                                    <p:animEffect transition="in" filter="fade">
                                      <p:cBhvr>
                                        <p:cTn id="49" dur="1000"/>
                                        <p:tgtEl>
                                          <p:spTgt spid="9"/>
                                        </p:tgtEl>
                                      </p:cBhvr>
                                    </p:animEffect>
                                  </p:childTnLst>
                                </p:cTn>
                              </p:par>
                            </p:childTnLst>
                          </p:cTn>
                        </p:par>
                        <p:par>
                          <p:cTn id="50" fill="hold">
                            <p:stCondLst>
                              <p:cond delay="7500"/>
                            </p:stCondLst>
                            <p:childTnLst>
                              <p:par>
                                <p:cTn id="51" presetID="52"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Scale>
                                      <p:cBhvr>
                                        <p:cTn id="5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0"/>
                                        </p:tgtEl>
                                        <p:attrNameLst>
                                          <p:attrName>ppt_x</p:attrName>
                                          <p:attrName>ppt_y</p:attrName>
                                        </p:attrNameLst>
                                      </p:cBhvr>
                                    </p:animMotion>
                                    <p:animEffect transition="in" filter="fade">
                                      <p:cBhvr>
                                        <p:cTn id="55" dur="1000"/>
                                        <p:tgtEl>
                                          <p:spTgt spid="10"/>
                                        </p:tgtEl>
                                      </p:cBhvr>
                                    </p:animEffect>
                                  </p:childTnLst>
                                </p:cTn>
                              </p:par>
                            </p:childTnLst>
                          </p:cTn>
                        </p:par>
                        <p:par>
                          <p:cTn id="56" fill="hold">
                            <p:stCondLst>
                              <p:cond delay="8500"/>
                            </p:stCondLst>
                            <p:childTnLst>
                              <p:par>
                                <p:cTn id="57" presetID="52"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Scale>
                                      <p:cBhvr>
                                        <p:cTn id="5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1"/>
                                        </p:tgtEl>
                                        <p:attrNameLst>
                                          <p:attrName>ppt_x</p:attrName>
                                          <p:attrName>ppt_y</p:attrName>
                                        </p:attrNameLst>
                                      </p:cBhvr>
                                    </p:animMotion>
                                    <p:animEffect transition="in" filter="fade">
                                      <p:cBhvr>
                                        <p:cTn id="61" dur="1000"/>
                                        <p:tgtEl>
                                          <p:spTgt spid="11"/>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100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8"/>
          <p:cNvSpPr txBox="1"/>
          <p:nvPr/>
        </p:nvSpPr>
        <p:spPr>
          <a:xfrm>
            <a:off x="5379118" y="142845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01458E"/>
                </a:solidFill>
                <a:latin typeface="微软雅黑" panose="020B0503020204020204" charset="-122"/>
                <a:ea typeface="微软雅黑" panose="020B0503020204020204" charset="-122"/>
              </a:rPr>
              <a:t>请在此输入你的标题</a:t>
            </a:r>
            <a:endParaRPr lang="en-US" altLang="zh-CN" sz="1050" b="1" dirty="0">
              <a:solidFill>
                <a:srgbClr val="01458E"/>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sp>
        <p:nvSpPr>
          <p:cNvPr id="26" name="文本框 8"/>
          <p:cNvSpPr txBox="1"/>
          <p:nvPr/>
        </p:nvSpPr>
        <p:spPr>
          <a:xfrm>
            <a:off x="5353718" y="21311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01458E"/>
                </a:solidFill>
                <a:latin typeface="微软雅黑" panose="020B0503020204020204" charset="-122"/>
                <a:ea typeface="微软雅黑" panose="020B0503020204020204" charset="-122"/>
              </a:rPr>
              <a:t>请在此输入你的标题</a:t>
            </a:r>
            <a:endParaRPr lang="en-US" altLang="zh-CN" sz="1050" b="1" dirty="0">
              <a:solidFill>
                <a:srgbClr val="01458E"/>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sp>
        <p:nvSpPr>
          <p:cNvPr id="27" name="文本框 8"/>
          <p:cNvSpPr txBox="1"/>
          <p:nvPr/>
        </p:nvSpPr>
        <p:spPr>
          <a:xfrm>
            <a:off x="5412985" y="279158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01458E"/>
                </a:solidFill>
                <a:latin typeface="微软雅黑" panose="020B0503020204020204" charset="-122"/>
                <a:ea typeface="微软雅黑" panose="020B0503020204020204" charset="-122"/>
              </a:rPr>
              <a:t>请在此输入你的标题</a:t>
            </a:r>
            <a:endParaRPr lang="en-US" altLang="zh-CN" sz="1050" b="1" dirty="0">
              <a:solidFill>
                <a:srgbClr val="01458E"/>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sp>
        <p:nvSpPr>
          <p:cNvPr id="28" name="文本框 8"/>
          <p:cNvSpPr txBox="1"/>
          <p:nvPr/>
        </p:nvSpPr>
        <p:spPr>
          <a:xfrm>
            <a:off x="5396052" y="353665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rgbClr val="01458E"/>
                </a:solidFill>
                <a:latin typeface="微软雅黑" panose="020B0503020204020204" charset="-122"/>
                <a:ea typeface="微软雅黑" panose="020B0503020204020204" charset="-122"/>
              </a:rPr>
              <a:t>请在此输入你的标题</a:t>
            </a:r>
            <a:endParaRPr lang="en-US" altLang="zh-CN" sz="1050" b="1" dirty="0">
              <a:solidFill>
                <a:srgbClr val="01458E"/>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a:p>
            <a:r>
              <a:rPr lang="zh-CN" altLang="en-US" sz="1000" b="1" dirty="0">
                <a:solidFill>
                  <a:schemeClr val="bg1">
                    <a:lumMod val="50000"/>
                  </a:schemeClr>
                </a:solidFill>
                <a:latin typeface="微软雅黑" panose="020B0503020204020204" charset="-122"/>
                <a:ea typeface="微软雅黑" panose="020B0503020204020204" charset="-122"/>
              </a:rPr>
              <a:t>请在此粘贴或者输入你的文字内容</a:t>
            </a:r>
            <a:endParaRPr lang="en-US" altLang="zh-CN" sz="1000" b="1" dirty="0">
              <a:solidFill>
                <a:schemeClr val="bg1">
                  <a:lumMod val="50000"/>
                </a:schemeClr>
              </a:solidFill>
              <a:latin typeface="微软雅黑" panose="020B0503020204020204" charset="-122"/>
              <a:ea typeface="微软雅黑" panose="020B0503020204020204" charset="-122"/>
            </a:endParaRPr>
          </a:p>
        </p:txBody>
      </p:sp>
      <p:sp>
        <p:nvSpPr>
          <p:cNvPr id="31" name="Freeform 50"/>
          <p:cNvSpPr/>
          <p:nvPr/>
        </p:nvSpPr>
        <p:spPr bwMode="auto">
          <a:xfrm>
            <a:off x="1043608" y="2176694"/>
            <a:ext cx="1525736" cy="1792423"/>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B0F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32" name="Freeform 50"/>
          <p:cNvSpPr/>
          <p:nvPr/>
        </p:nvSpPr>
        <p:spPr bwMode="auto">
          <a:xfrm>
            <a:off x="415970" y="3094181"/>
            <a:ext cx="692059" cy="813026"/>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B0F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33" name="Freeform 50"/>
          <p:cNvSpPr/>
          <p:nvPr/>
        </p:nvSpPr>
        <p:spPr bwMode="auto">
          <a:xfrm>
            <a:off x="2473370" y="3153448"/>
            <a:ext cx="692059" cy="813026"/>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B0F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Text" lastClr="000000"/>
              </a:solidFill>
              <a:effectLst/>
              <a:uLnTx/>
              <a:uFillTx/>
            </a:endParaRPr>
          </a:p>
        </p:txBody>
      </p:sp>
      <p:grpSp>
        <p:nvGrpSpPr>
          <p:cNvPr id="50" name="组合 49"/>
          <p:cNvGrpSpPr/>
          <p:nvPr/>
        </p:nvGrpSpPr>
        <p:grpSpPr>
          <a:xfrm>
            <a:off x="3173217" y="1487444"/>
            <a:ext cx="1779784" cy="600285"/>
            <a:chOff x="3173217" y="1487444"/>
            <a:chExt cx="1779784" cy="600285"/>
          </a:xfrm>
        </p:grpSpPr>
        <p:sp>
          <p:nvSpPr>
            <p:cNvPr id="20" name="Freeform 23"/>
            <p:cNvSpPr/>
            <p:nvPr/>
          </p:nvSpPr>
          <p:spPr bwMode="auto">
            <a:xfrm flipH="1">
              <a:off x="3173217" y="1754275"/>
              <a:ext cx="1528905" cy="212786"/>
            </a:xfrm>
            <a:custGeom>
              <a:avLst/>
              <a:gdLst>
                <a:gd name="T0" fmla="*/ 409 w 409"/>
                <a:gd name="T1" fmla="*/ 57 h 57"/>
                <a:gd name="T2" fmla="*/ 243 w 409"/>
                <a:gd name="T3" fmla="*/ 57 h 57"/>
                <a:gd name="T4" fmla="*/ 179 w 409"/>
                <a:gd name="T5" fmla="*/ 34 h 57"/>
                <a:gd name="T6" fmla="*/ 117 w 409"/>
                <a:gd name="T7" fmla="*/ 17 h 57"/>
                <a:gd name="T8" fmla="*/ 0 w 409"/>
                <a:gd name="T9" fmla="*/ 17 h 57"/>
                <a:gd name="T10" fmla="*/ 0 w 409"/>
                <a:gd name="T11" fmla="*/ 0 h 57"/>
                <a:gd name="T12" fmla="*/ 117 w 409"/>
                <a:gd name="T13" fmla="*/ 0 h 57"/>
                <a:gd name="T14" fmla="*/ 190 w 409"/>
                <a:gd name="T15" fmla="*/ 21 h 57"/>
                <a:gd name="T16" fmla="*/ 243 w 409"/>
                <a:gd name="T17" fmla="*/ 40 h 57"/>
                <a:gd name="T18" fmla="*/ 409 w 409"/>
                <a:gd name="T19" fmla="*/ 40 h 57"/>
                <a:gd name="T20" fmla="*/ 409 w 409"/>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57">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0" name="组合 39"/>
            <p:cNvGrpSpPr/>
            <p:nvPr/>
          </p:nvGrpSpPr>
          <p:grpSpPr>
            <a:xfrm>
              <a:off x="4353545" y="1487444"/>
              <a:ext cx="599456" cy="600285"/>
              <a:chOff x="3069803" y="657624"/>
              <a:chExt cx="1139586" cy="1141162"/>
            </a:xfrm>
          </p:grpSpPr>
          <p:sp>
            <p:nvSpPr>
              <p:cNvPr id="38"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A</a:t>
                </a:r>
                <a:endParaRPr lang="zh-CN" altLang="en-US" dirty="0">
                  <a:solidFill>
                    <a:schemeClr val="bg1"/>
                  </a:solidFill>
                </a:endParaRPr>
              </a:p>
            </p:txBody>
          </p:sp>
        </p:grpSp>
      </p:grpSp>
      <p:grpSp>
        <p:nvGrpSpPr>
          <p:cNvPr id="51" name="组合 50"/>
          <p:cNvGrpSpPr/>
          <p:nvPr/>
        </p:nvGrpSpPr>
        <p:grpSpPr>
          <a:xfrm>
            <a:off x="3211046" y="2034837"/>
            <a:ext cx="1741955" cy="730442"/>
            <a:chOff x="3211046" y="2034837"/>
            <a:chExt cx="1741955" cy="730442"/>
          </a:xfrm>
        </p:grpSpPr>
        <p:sp>
          <p:nvSpPr>
            <p:cNvPr id="17" name="Freeform 17"/>
            <p:cNvSpPr/>
            <p:nvPr/>
          </p:nvSpPr>
          <p:spPr bwMode="auto">
            <a:xfrm flipH="1">
              <a:off x="3211046" y="2034837"/>
              <a:ext cx="1491076" cy="430300"/>
            </a:xfrm>
            <a:custGeom>
              <a:avLst/>
              <a:gdLst>
                <a:gd name="T0" fmla="*/ 106 w 399"/>
                <a:gd name="T1" fmla="*/ 115 h 115"/>
                <a:gd name="T2" fmla="*/ 103 w 399"/>
                <a:gd name="T3" fmla="*/ 115 h 115"/>
                <a:gd name="T4" fmla="*/ 0 w 399"/>
                <a:gd name="T5" fmla="*/ 115 h 115"/>
                <a:gd name="T6" fmla="*/ 0 w 399"/>
                <a:gd name="T7" fmla="*/ 98 h 115"/>
                <a:gd name="T8" fmla="*/ 104 w 399"/>
                <a:gd name="T9" fmla="*/ 98 h 115"/>
                <a:gd name="T10" fmla="*/ 160 w 399"/>
                <a:gd name="T11" fmla="*/ 55 h 115"/>
                <a:gd name="T12" fmla="*/ 232 w 399"/>
                <a:gd name="T13" fmla="*/ 2 h 115"/>
                <a:gd name="T14" fmla="*/ 399 w 399"/>
                <a:gd name="T15" fmla="*/ 2 h 115"/>
                <a:gd name="T16" fmla="*/ 399 w 399"/>
                <a:gd name="T17" fmla="*/ 19 h 115"/>
                <a:gd name="T18" fmla="*/ 232 w 399"/>
                <a:gd name="T19" fmla="*/ 19 h 115"/>
                <a:gd name="T20" fmla="*/ 176 w 399"/>
                <a:gd name="T21" fmla="*/ 62 h 115"/>
                <a:gd name="T22" fmla="*/ 106 w 399"/>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115">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1" name="组合 40"/>
            <p:cNvGrpSpPr/>
            <p:nvPr/>
          </p:nvGrpSpPr>
          <p:grpSpPr>
            <a:xfrm>
              <a:off x="4353545" y="2164994"/>
              <a:ext cx="599456" cy="600285"/>
              <a:chOff x="3069803" y="657624"/>
              <a:chExt cx="1139586" cy="1141162"/>
            </a:xfrm>
          </p:grpSpPr>
          <p:sp>
            <p:nvSpPr>
              <p:cNvPr id="42"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B</a:t>
                </a:r>
                <a:endParaRPr lang="zh-CN" altLang="en-US" dirty="0">
                  <a:solidFill>
                    <a:schemeClr val="bg1"/>
                  </a:solidFill>
                </a:endParaRPr>
              </a:p>
            </p:txBody>
          </p:sp>
        </p:grpSp>
      </p:grpSp>
      <p:grpSp>
        <p:nvGrpSpPr>
          <p:cNvPr id="52" name="组合 51"/>
          <p:cNvGrpSpPr/>
          <p:nvPr/>
        </p:nvGrpSpPr>
        <p:grpSpPr>
          <a:xfrm>
            <a:off x="3188979" y="2181423"/>
            <a:ext cx="1764022" cy="1227323"/>
            <a:chOff x="3188979" y="2181423"/>
            <a:chExt cx="1764022" cy="1227323"/>
          </a:xfrm>
        </p:grpSpPr>
        <p:sp>
          <p:nvSpPr>
            <p:cNvPr id="14" name="Freeform 11"/>
            <p:cNvSpPr/>
            <p:nvPr/>
          </p:nvSpPr>
          <p:spPr bwMode="auto">
            <a:xfrm flipH="1">
              <a:off x="3188979" y="2181423"/>
              <a:ext cx="1513143" cy="953596"/>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4" name="组合 43"/>
            <p:cNvGrpSpPr/>
            <p:nvPr/>
          </p:nvGrpSpPr>
          <p:grpSpPr>
            <a:xfrm>
              <a:off x="4353545" y="2808461"/>
              <a:ext cx="599456" cy="600285"/>
              <a:chOff x="3069803" y="657624"/>
              <a:chExt cx="1139586" cy="1141162"/>
            </a:xfrm>
          </p:grpSpPr>
          <p:sp>
            <p:nvSpPr>
              <p:cNvPr id="45"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C</a:t>
                </a:r>
                <a:endParaRPr lang="zh-CN" altLang="en-US" dirty="0">
                  <a:solidFill>
                    <a:schemeClr val="bg1"/>
                  </a:solidFill>
                </a:endParaRPr>
              </a:p>
            </p:txBody>
          </p:sp>
        </p:grpSp>
      </p:grpSp>
      <p:grpSp>
        <p:nvGrpSpPr>
          <p:cNvPr id="53" name="组合 52"/>
          <p:cNvGrpSpPr/>
          <p:nvPr/>
        </p:nvGrpSpPr>
        <p:grpSpPr>
          <a:xfrm>
            <a:off x="3154303" y="2323280"/>
            <a:ext cx="1798698" cy="1737399"/>
            <a:chOff x="3154303" y="2323280"/>
            <a:chExt cx="1798698" cy="1737399"/>
          </a:xfrm>
        </p:grpSpPr>
        <p:sp>
          <p:nvSpPr>
            <p:cNvPr id="11" name="Freeform 5"/>
            <p:cNvSpPr/>
            <p:nvPr/>
          </p:nvSpPr>
          <p:spPr bwMode="auto">
            <a:xfrm flipH="1">
              <a:off x="3154303" y="2323280"/>
              <a:ext cx="1521024" cy="1481619"/>
            </a:xfrm>
            <a:custGeom>
              <a:avLst/>
              <a:gdLst>
                <a:gd name="T0" fmla="*/ 133 w 407"/>
                <a:gd name="T1" fmla="*/ 396 h 396"/>
                <a:gd name="T2" fmla="*/ 0 w 407"/>
                <a:gd name="T3" fmla="*/ 396 h 396"/>
                <a:gd name="T4" fmla="*/ 0 w 407"/>
                <a:gd name="T5" fmla="*/ 379 h 396"/>
                <a:gd name="T6" fmla="*/ 133 w 407"/>
                <a:gd name="T7" fmla="*/ 379 h 396"/>
                <a:gd name="T8" fmla="*/ 167 w 407"/>
                <a:gd name="T9" fmla="*/ 370 h 396"/>
                <a:gd name="T10" fmla="*/ 180 w 407"/>
                <a:gd name="T11" fmla="*/ 355 h 396"/>
                <a:gd name="T12" fmla="*/ 208 w 407"/>
                <a:gd name="T13" fmla="*/ 286 h 396"/>
                <a:gd name="T14" fmla="*/ 224 w 407"/>
                <a:gd name="T15" fmla="*/ 173 h 396"/>
                <a:gd name="T16" fmla="*/ 248 w 407"/>
                <a:gd name="T17" fmla="*/ 49 h 396"/>
                <a:gd name="T18" fmla="*/ 266 w 407"/>
                <a:gd name="T19" fmla="*/ 19 h 396"/>
                <a:gd name="T20" fmla="*/ 285 w 407"/>
                <a:gd name="T21" fmla="*/ 6 h 396"/>
                <a:gd name="T22" fmla="*/ 321 w 407"/>
                <a:gd name="T23" fmla="*/ 1 h 396"/>
                <a:gd name="T24" fmla="*/ 329 w 407"/>
                <a:gd name="T25" fmla="*/ 1 h 396"/>
                <a:gd name="T26" fmla="*/ 407 w 407"/>
                <a:gd name="T27" fmla="*/ 1 h 396"/>
                <a:gd name="T28" fmla="*/ 407 w 407"/>
                <a:gd name="T29" fmla="*/ 18 h 396"/>
                <a:gd name="T30" fmla="*/ 321 w 407"/>
                <a:gd name="T31" fmla="*/ 18 h 396"/>
                <a:gd name="T32" fmla="*/ 293 w 407"/>
                <a:gd name="T33" fmla="*/ 21 h 396"/>
                <a:gd name="T34" fmla="*/ 278 w 407"/>
                <a:gd name="T35" fmla="*/ 31 h 396"/>
                <a:gd name="T36" fmla="*/ 264 w 407"/>
                <a:gd name="T37" fmla="*/ 55 h 396"/>
                <a:gd name="T38" fmla="*/ 241 w 407"/>
                <a:gd name="T39" fmla="*/ 174 h 396"/>
                <a:gd name="T40" fmla="*/ 224 w 407"/>
                <a:gd name="T41" fmla="*/ 290 h 396"/>
                <a:gd name="T42" fmla="*/ 194 w 407"/>
                <a:gd name="T43" fmla="*/ 365 h 396"/>
                <a:gd name="T44" fmla="*/ 178 w 407"/>
                <a:gd name="T45" fmla="*/ 383 h 396"/>
                <a:gd name="T46" fmla="*/ 133 w 407"/>
                <a:gd name="T4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7" name="组合 46"/>
            <p:cNvGrpSpPr/>
            <p:nvPr/>
          </p:nvGrpSpPr>
          <p:grpSpPr>
            <a:xfrm>
              <a:off x="4353545" y="3460394"/>
              <a:ext cx="599456" cy="600285"/>
              <a:chOff x="3069803" y="657624"/>
              <a:chExt cx="1139586" cy="1141162"/>
            </a:xfrm>
          </p:grpSpPr>
          <p:sp>
            <p:nvSpPr>
              <p:cNvPr id="48"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D</a:t>
                </a:r>
                <a:endParaRPr lang="zh-CN" altLang="en-US" dirty="0">
                  <a:solidFill>
                    <a:schemeClr val="bg1"/>
                  </a:solidFill>
                </a:endParaRPr>
              </a:p>
            </p:txBody>
          </p:sp>
        </p:grpSp>
      </p:grpSp>
      <p:grpSp>
        <p:nvGrpSpPr>
          <p:cNvPr id="54" name="组合 53"/>
          <p:cNvGrpSpPr/>
          <p:nvPr/>
        </p:nvGrpSpPr>
        <p:grpSpPr>
          <a:xfrm>
            <a:off x="2172336" y="1563557"/>
            <a:ext cx="1139586" cy="1141162"/>
            <a:chOff x="2172336" y="1563557"/>
            <a:chExt cx="1139586" cy="1141162"/>
          </a:xfrm>
        </p:grpSpPr>
        <p:sp>
          <p:nvSpPr>
            <p:cNvPr id="24" name="Freeform 30"/>
            <p:cNvSpPr/>
            <p:nvPr/>
          </p:nvSpPr>
          <p:spPr bwMode="auto">
            <a:xfrm flipH="1">
              <a:off x="2363056" y="1751123"/>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文本框 147"/>
            <p:cNvSpPr txBox="1"/>
            <p:nvPr/>
          </p:nvSpPr>
          <p:spPr>
            <a:xfrm flipH="1">
              <a:off x="2451656" y="1951161"/>
              <a:ext cx="827551" cy="369332"/>
            </a:xfrm>
            <a:prstGeom prst="rect">
              <a:avLst/>
            </a:prstGeom>
            <a:noFill/>
          </p:spPr>
          <p:txBody>
            <a:bodyPr wrap="square" rtlCol="0">
              <a:spAutoFit/>
            </a:bodyPr>
            <a:lstStyle/>
            <a:p>
              <a:r>
                <a:rPr lang="zh-CN" altLang="en-US" sz="1800" b="1" dirty="0">
                  <a:solidFill>
                    <a:schemeClr val="bg1"/>
                  </a:solidFill>
                  <a:latin typeface="微软雅黑" panose="020B0503020204020204" charset="-122"/>
                  <a:ea typeface="微软雅黑" panose="020B0503020204020204" charset="-122"/>
                </a:rPr>
                <a:t>标题</a:t>
              </a:r>
            </a:p>
          </p:txBody>
        </p:sp>
        <p:sp>
          <p:nvSpPr>
            <p:cNvPr id="23" name="Freeform 29"/>
            <p:cNvSpPr>
              <a:spLocks noEditPoints="1"/>
            </p:cNvSpPr>
            <p:nvPr/>
          </p:nvSpPr>
          <p:spPr bwMode="auto">
            <a:xfrm flipH="1">
              <a:off x="2172336" y="1563557"/>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灯片编号占位符 54"/>
          <p:cNvSpPr>
            <a:spLocks noGrp="1"/>
          </p:cNvSpPr>
          <p:nvPr>
            <p:ph type="sldNum" sz="quarter" idx="4294967295"/>
          </p:nvPr>
        </p:nvSpPr>
        <p:spPr/>
        <p:txBody>
          <a:bodyPr/>
          <a:lstStyle/>
          <a:p>
            <a:fld id="{E050F338-EFDA-4F8E-882C-DA95E7E9D7D9}" type="slidenum">
              <a:rPr lang="zh-CN" altLang="en-US" smtClean="0"/>
              <a:t>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Effect transition="in" filter="fade">
                                      <p:cBhvr>
                                        <p:cTn id="27" dur="500"/>
                                        <p:tgtEl>
                                          <p:spTgt spid="5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p:nvSpPr>
        <p:spPr>
          <a:xfrm>
            <a:off x="3705054" y="977900"/>
            <a:ext cx="15621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charset="-122"/>
                <a:ea typeface="微软雅黑" panose="020B0503020204020204" charset="-122"/>
              </a:rPr>
              <a:t>第二部分</a:t>
            </a:r>
          </a:p>
        </p:txBody>
      </p:sp>
      <p:sp>
        <p:nvSpPr>
          <p:cNvPr id="7" name="矩形 6"/>
          <p:cNvSpPr/>
          <p:nvPr/>
        </p:nvSpPr>
        <p:spPr>
          <a:xfrm>
            <a:off x="2101510" y="1803400"/>
            <a:ext cx="4769189"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15C9E7B-5839-484C-BF60-65CBD65A52B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E9LZ0pRhTakvj0AAGijAAAXAAAAdW5pdmVyc2FsL3VuaXZlcnNhbC5wbmftfQlQk0nXrgsgAi6MokRZVBwZRXaRnYALzIgDKiKDBBAjoLKTQAhhEdxQMXFGx4ASgjqIC4sIJIRAQMBEDSS4IEsgASIECRD2AFm4iTPfP7LIP1N1q+5/78UqsfDt9/TTp0+f85zufruvHHJyWKGwQWHRokUrfvpx35FFi2QtFi1aGiYvJ/mf6rtyv0j+WQw54rBnUS5N7bPkFxl/u5/tFi3KRykKfWQlvy8P/dEdsmjRyirp38WUkEenFi26L/ppn93RKK++Vl4e1M0dKBb/LF4sXLw1NnH5d+w17/3Jtxyaz+1ba2h7f+3B60dMbPdcTZRRXH7h0EuZCZ9A242J93WrFy1Wvvrj9sLE4UELFu9sJMyflk7wq61355Y6hYez+KnuAWOkLhNIK6fsY01LgUeMqNcfyLCeEg4TOemI/i4BBSjODzE5cW6xnOqsHwlPDerCqa8MtKiguNb3YuX1CrtliUoGFYuWzvphcDXh1S5Gw891E++x4qOvtv/uP7fEdqV9OIA3X8ibEvNClwEP3O81y4mbU2IofOmvYUz291y0/q6aszVzlKio6FTaR4bTneOG1lhaBP3kN3eVPiskhVBbJ8J/et78RHfpXPhN5GQwbikfgPwWCJEe02Vcta1bo5RjHdU6xalHAUfBM2S2BW9YDVWwkH3i5mdbBzfFJpv48C1nyuQAur+D2ozU7SV28rVtBpdbfkeXp+9IzKXHjRUQR/kw0jDmzF66WQOYzhukaJY/rnUrn6xHZ2qo8OOtvIAj91b1WZePT9yj4tJDwUxmxDWwO5BSGO+PKsBQvkfCntrrAfPOPMZOGk5vjZpR3ffdQgJWQGgNEZJDSlfbl44V5bW2wlixpqwBDDJvS/dkFVBY5SnzTrn7JZYXPyWADRZop0d1nO0v4JP4Za17Cszw4CXFITHsjaYRKdbdyZTAmLwq1jhMaCVovJ5fxor0AUBJQ7/nlZrjvOw43yMbIMzPdPjZh34zFGCtBFW0aGi3l9mWFzf6NGRPocayaHTXIwWLhhfeF9KU9bwcc1ArtFHmTDDn6p193YiaNHSJ00uR5mJvK5sGyy1slu7BmjRW5vmqdeF+yCBWiqNmSB57F+oSfaYV4BKuyWIOC+WPnOS4Cq2X0N1KO1RMiS87LCtvRS576TvIi2wyioHTEczhSjqD9nZ3sPqRQk+vMLjMlpBYrkcImdxHph9Peh/3sbKpN99T4Zf9dUX649du6MdpcOojo8WvscLXtfQtxUjsSxaDb1SNpDZHsOmNgKaeNRHeyACiPfigzNMg08/hDp/DDyqeCrmrjfSFZ3MFfnDSIB8VN/JAX82lRRwvaogv+yQ8iSzu2x2S/FQ+Uad/KkqpGhxQBimwDr4NRFFcEYFk8GPrh+zBNQ3XKPC7IRMpyQKdXFY/rzj4rrY4EDUcO6wWHaiuYAFeP0EigNPB2L23IdXm6oJjy9DRGga8yKUuWiYnp9vqLxu610H1vEs07H68IKccXnhjR2KNrwFOyY79fF10IZpmP64M1io9/eIAaB0Edy5cpzuw4Tr8eEoT8t7F9MPJNfmeQwlHlaH7T6/n7QcUnWEpi4sE9y7eUT7ysvOwQF64ZXUyBAX0iFJFFxns0hOg4yfQ65e8Vy1v2QxAF8Gbg6rpJ0FqzqCPZ4lK2qjULHUuSeDnXQegqHOU231bIhV3o+0QoHURZzjq6JdhqLgpPIU2ZLiBD7Fad3xAlaMaj6KctWQ9CksOQr9kge18RCnJFi+LfX8sS8uy1mDbJOVz4U7LLTwymjUYht5pbjWxvZBXQxObgi1p2wVDIsdmA7wcbaax+Cz1PE+TX7blRBKvcX995L6i0K1LksZacxmJZHmVj/rxqHPGufjSpWyW8n0yHZdIiyxbB8rmXGVQNRjfH3aVxVA9bw/y5bcynGpwewsw/jIJYRNGqtdDH10812cNbCC2dQzJZ9xmb6kJ1BwvUFLxiCrR72654w+4obFG0g24qcfOsT0XB4zimMgzLGqjxyHLSRFLwzLfVhlVb4YdL7h4m3sjT/Y33VsgOQyVHxFEzPWoa+xZi3pZnNMJsUWkn4ZoDIufCSKhZPrHkF+V751No+fTN+vuvM5lvP4MXIGOibl7V3+6rwqXK5GgvmG05Hpnf866U4WrfjguBsCCZQ4YPiwrtBZr+FQNZXavsBNmXzTwsPNnLN8AXlX2yQQRiN7nrgJljrVbKUP19r5aF4Nz/hQcb/+jalHSucIytVLZ1MHhYq/eqyDUtUMBsRvDRGPvJsb4ncgKly53FpCrjqFCQrA2rJ1652mjiF/0vJnx25dKXBuid59to8bTQf8Wfao6ZtAsUP9zMOreKJLmq96MiNeDncFTvBE8eicb2ENUcsafjf6hG6T/207gs9MTVquHNaNXniEeYngERMW3U03ScwRNnWdnuIMbhqG/Zhiv3LrnJu788747oP5bZy2rO0p0/zgNDLAsO+lw7EI6dc01cwZdYjla2e687uQKrcrkFM4HMHWtoNFQxa7h4+Xh7L2vcA8g8JWHC+TNwNp+iivZ/mHxePRzh/Gmyrrdu8mFfCFo2ZXLiTQXzmdlKDksl3XTOBLqNRlrIRnVnWBtMZOpjbfWYJysDF8WAfrIPH7fM+9ieg4ziDk2NNh1ksXOK6uvINj515RFfrA5/bmRcwPHNqNpIQMIbGEjJYd7pnJmlCotldNbB8XxyQHE+ydNG4wKQXKayoGSjsFtzK59uydZftNt3lsApLD1eN/zMd4oLW902YNs1oPhD2Di1parGdwPGQVlq/wR8LALd/Mhxonl8jJg0pjX3b6SMEyxeKjqSkfJIA+cSMMZ7zJ2RmUYdyUdKgAg2UloHn1EAxOG7BNBGY6NaEsLhiPNw5od9m6d3JjsLeoiEzKuAioaD0A1RCVjN0L7EYF5kkrrID9aMs34nYLfc1kFw7+hYJDy0p8Pieqx01xTCsUWnWFcmRzLy1vfbofA1hSXxlpABG2/ym3X84jrmTSCguK3TIZzjik6Njv+zB5r7lROy4XBdYHWFsF56pCxRr1R20fyFg92U53tvbGOH06VrSkoA/peuENFZ1Eax+z29MUC0Rq3sR81XvgQW2Px+XGEGCFR9lFWTYENtnMil26NfKAeosYYKmWzqM4XvRs+fSe3Q9p9uzXAgzyc4Hnf6UDiRga4oK8QSYEi4hmx2GbmWYDP2JDIOAQhVBe8AAo0GsLSLnchqcGIle4fN3d5xZUIDXmA6CsCVtrwrl/4mYLfpjX5kYkkOkOzRsve70jU47uzBNn+1q1TDQjWSCm2tjNuJoHJyFtsx5nqGy/ZfTQxl0t03nG9eIo3JvI+UxuUT57Bv24utsvKGO5JZKZqnEiFKEPPGgFMyaFVMzhVwwp5C1lMIk3HeFP3h5T+aHC4WGMmcQEslTxXJBjB7htqCOdiS7DWcxkudWcctOfkUlUbV0P3WFl1EEnH24U5jYazSwCZy6UgnOYga4vlLplu6r4QFVV9bGf28TneVZL/B68GZjfORSlbhjP1Y89wPFaozkl3T5xamuhkl5dxd27iKtHcZg2NwVc6K5CtBwCzm15HkWple/epOWVHSWQnXXYIrH9Af3LZ4onWrPeTA20lL6+FGs3JrksX22lXV2lpwDNf5HtsB8+uYlL1CyPFzMnOlUJs65YPDiTlRI+4jx5yiJgFMeHXFf9Ar1p5u8widXxnV2GrKdVcVsbN+TSX74qyearR8wj59auHzrS91sa2WItG3hP90+F+HEfZo7ayHYRN6Ws6CJsFoK0SjTwcPPUWwAE6T4/jrbsHOvXj4RLGTv8pUvLO0bbvVZI4l6KQr0aWS6AYy2qfr00hijQB/HLBNL9zJ0FT2LasQ13l0GIVs18SpC8o/ecF1anHPtPxyy8lSYWfeLokNW6zBIyCBWBGC38weaYSWgyS4pbBbHA5A35zzpjcMyPPOCfvIC2A23Hjs0okVMHh4oOZWry1oVHBDJS7ZEfGkkSn648LDX0rAODO29OVaXvhgbSAh8qrEQVLi4sPKg/PVPiBFYGyanpuiyWts8siH21OMWpLzg+nTu+wTZWHJQUSchRORV9Ux1Qebv9hpslkyuGWrEQ/PafwSGLU4B1BBwGh5F8IvtNbvrr9kaRAxTFZo7JKpFP7o9BbM7v+yFKPxZeprhIF2tY9Nvx990MlM3B2ywwTTwr9j4a9fByyQo+avZlpXo8Tcs5VdUoavkPqtQ5sdJFLMzwWPKMj9plJCzxzTTiY9+yBi9kONd+Z3vRDxbGK9nBpv6+Gnj2YeX37UpqqDn5Gy7eoSQs0PrF96Nb4druaCnLmgDx09oROWyhBohkFeQuTh+/Itxb7J//uMaMjlJHSAoGum97r9HavRSo4/COzebNgNgtm87/DbPyTFYQDl4Et1pPdD4gNZf0Rpqw8eG1AJJ+J4LnGUgyL2NfA18FjJg7zdQKk2gCC3S9zic+Kn3K9eIdyITusppJmHqjwTfwJ5idTCPSOF8s01fQ+BdqdViPmDerMY7uqwMTUKaXcQd8eSm93Mrc635+kgejNrzEA6x2dxxBD74GqC9V1QgMfReU0WBatVQ4nE8ZL0uezy1ztA2FbL+8IzVnclU+JeGPN2ONkx9nuShRGyH5TjRWdWt/hQ4NlV8peHXzd5Ww1WE14j7UWP85KL5nYN76XAu9dsXOvREy+61OC17f7PWPbtjAdztG2lkWDaQwb315zCmGluSwm66h4qEHl2xaFRv3YUklQMdO2teLjnAFYa1rsZgnDu/XGW1wyj8lTHbYGt7conFpaDQnhfxhMZVutDVewcM4R++bpf3sU6G1EpZRJjGHxSRTDOgLpghrG3XCpg58d1UeI5hkYvmzlAv6jisfS12pqwt6EBV9MS6TVWIcSDL/tjdrC3yalIlzbbi3Kbwjy6zIfM0Mtl+gjFdEWDp7HGtHX7Gtani6hyCWVBetb0g0p8MBX27trmIpogPY8DVtzLaXIXxa5fDWC6RWZm8O2+v7TWqgf7yI1mfptZwjats4wgK4QKJtkHcJNIwRb0lykHW3O3zeV/+2GZcRvPUlmqqhad9dckKiBeZV2V//b4zjUS+gD3S9rv8pilfrUR7rOWe5u5NN53KaZXldoDrpgSSINXTAZbPmfkOASatSYPIgFzNCXQRt3UmdTd6lYcHpMq2ZEUcJwXOpezzaXpqV3ADTnOvOqMrMx878dU/3MgZ3PRhPDRhJpxDCg97C73zwDzRwUFjjlLW2XZszAi/OcUMay7whTeVnzxKe26PtrHcIfLXmwDBPmlfrsZhL38Tx+9EtpI0hd6nLLK8Xp83jTBO6VI2qve+04j320lRtc5vPwo/u2Iz/pyWCyLmD2gZznca1/lsyVwVAufSk5j8E2rMk0+424FqqxJvK7MOv5gsefJddBgy/+M5mqUOa6fyZzA1RD4YuW/jvXmCWHQdlMdtev7cunaDBaEbwyRDnK+tUySR/uZ6PUOdHovHlsszhmX8c6Wk7FvUVht7DYcDH12fCtsFxE03zV/uVy7Jfvore+bTpbX0nTKDJ2wM7XnzaGSe567gkCXvlUG7Uyz1rmOpges7/xMzd6PoJUnP7Dy1/VnlRooayMAusAlP4A4XyVDGqlTNDbLgOF7f0kQf9Gvd5kMBLMN4mbr1vYDgYwttIWg5jhuyyrg40Ayo5PaZSH39ZXivbVsG0S3oGejy+0HXmRBJeQoK7H5xYkLUj63yHplWcan8ESj/Vf0U6Pes33fPRyVfx41d1hJJAfW0RlPwfnwdb37H5jPg/DO5x4Wxk5/KuDRpPUSehPkHgkQaSz9egH1/Q9ahBUnryR9/Cdhl6N2JG3Ze9f9pX2R+QRCTvPrvXhkPLG4aB+bsm8YzXXzLf3wRk7ztDOLYuSz+nvqQgQ9gB22Iy3nSdKhn0874x9o6ARjGoFRTKQkohssqMpM/2mDOaOu4LTNldT8sz1PVvVgfq8JYJEWooIghW01Oq9bKwH6IegKvTj1jWEWG5k08dhAiS3KE/eEXyQGCgaGuj0zX8QDocnXyE0Nxa3jtUj8Z5ZF29cRmoFa9PueZJyQaB1HILV2G6OUbcn0wtESiuoPwvvD3Pq2+3xS7Oedzrjebqo39V4v6yRaE/d9u6DL16fMCbHn55BMWQwsXuz99r5X4D0dTYrnyb3k8eRmHTl3qJzA+2XNUnLR5o7dZ8le/4WEjd8N0QvgLiX4au8xD5JFf1yfBwBwscWod9R0sIwxaUXMdwMCNesA8cI0w8Bu780+zhKbQdn+asxhlKOV2ykvCMXQrz7ja4zzqApVmHuCHjMhwwJYHHD5O7FsUX1tNuf1885dSNxakVhr1vwOKWVaOIWLZB0nl6/1qs/OnlRmOg33rqD9i+3tHjw3gXqTyEJ6M0na4gxq2rGBUZRyVwc/00gBI/wlaAakt8YIrh6yBQZS9AyRobBSVS2h1ye4bY9NeuguOO6sHtkoeG2nnwbtGp5jH4doag+HfO3kZfNMPJH1x27SEXroPabioVILD4jnIU4ZP9sfYP3pQfKMTjb530dya3XlUdyOGct7RjjuKoC2VTqKrH7sgRq602KGiUa3zWpEaR54EOkK3lQ73x9p2HRoUhrB8uHsS/C0gIUD3jU3maXUTi+GuD52HX1Fhjk4159T5ZCx5bia5jfqBnGYlIM8M06VXIEmHJKJlr3gwfKg+TWObmGhk+kMZBg72fFvHQv0lFrcjbLDTJhJI7VvFSoZMGgfRw1t/9xR3c2Im35t4dbyaNTYo83chiq89YQ16voAApM8AzjO7ql7VorJsjh02RVfEcnK8ihc7sdJ4iijI+XBDi8OvEAAyuIDMShmXnA0tMEKkRkNJ6iHZmMU3+eT4SIjkzGgrvQsAnjmnkYsM0WgiX+xgoLxmWZotDnsT/U3eO3g+LanBHetWPhY52IXzQE70bHfurDq1O22/mD8GUjcRPiez9XGsVczzAiscfZluQidUyf7wDVwHgJc+zI+CNnmSd9mRPKv/ULDP4gag2E+++Yh7avv95Slsov0+wsUVA+mcsqMMp9v+ed/MSWUg9SiyW5Opg6tryHyn+dbGBQWd6Z9VQfGGEVHDDBS4EBbOyTGm1EsVyzky2Tvt2X+zsbr28YzoXdxVUUqr+fHG8wSeYWDRSUXe4eOp/aEXnfq+97kSCxnqidPwXw/zZbmXTY4nd0sUpKzjw09gTOljwhSd9H8ubxwtIkwV7lUELTfJMSfoqn0lAKj2yn5iNQC5AWIC1AWoC0AOl/GKR0eFdqkxGA82DJjrr8JYNqv84/UzPw6aZzf9zke2xk8v6DmUt2GDjKdhA2p2vNSyDvJOTFdOoQ/bGxkbcDyXAJbugjWyvtashenJt0Ke+MlTuUPIFaMccSrW3IP1itC+ONsGKO3ZqjwOA/WoL9hezhE4Yl0GcVysAvnnMu6s/ZlQEJM169ClUMmwyx0TkwR4EoSQEJ+nmXnk/q7GTnPCumt/jPXqRl/INF2hZLkSlW5fs5Clj9k3VOlduDx35p8e83nr6O6C3qcYOxpsR8GN1quKYWn7ferW2Cg42/t/twVvwUPx4ogI3T48XDxFVxA+eJlzWiT/PH8OWx/Iqlqw4K1DkNJHYau8WaXyNq0epeC42+YTzTOIM3JVp6Z7m1UYDiwf7X2tiDrd68OD4xa4UJankga+CSae99uUoavErSAr+uxbTZ5Fa65S9LO8a+9FDCwUaApRlq+VJeZcRJWNYzCO2ZS93jVHjorErPbkq08Oa4bvL6KO7Uj594JOjz5EWjb0BGvxOhYnvBDvVOmyyObZIwvRqrZ3PNgVb7Q5/algrjdZIQvfmUC2kI5uVdXmSSqyUapRJOFn3/jRc3Pel1+zIC8ExYQXxbnbl+UfzIWwfHVkUnfc00SfpqvOrsbFI7cm2iZi0PFv2D7TVnAFBbPi02sPQP7/GoiYH85+REp9qa83dmp0Edr+NUorpS/VcyYTCRy0fU8rPlAxf1bzXnKYn6O4KWS6s6/Y2qVMxGhkZNyz7/HAnth8fTfBf1dHIjobdtJlpfjjSZ00c3QeJLgNMal7B+4yvyTUmGjodJ1xtqYcLYidEqTfFAF0eaY+cAUVSGmkCcDG/uyw4Bm4dtZMThxPx7WFYkA9/KDDIR9MPKBb9lbxNs3seLolhGDv7Wb0oavK6v8NMqkdWeKjxpNMcU3GGZi1f6Do0u4u6cSqaycWOeH+NwVrdHYwZ54MhgjRKn0suPKRwr+ttI6PGi4XN+s6dLH9v595YgagO8Coh8JsJ7RDRQtarcwFUmKWyC68UvWf9zuRgOIqX7T/CKxVooq3AIZny4zm3je72QKeS5sImI7mgBsh3HIOb40YFTQsf+cvnlxotPKF7VjBcOrr8eAvSmbYyPn/yc5R1+WlkNFzp0Eyv8lAODgTSGW8bqg4331ErzYn1CzzKbgYQPBNxkNSJVwZIjbymLuZO6zHi2/5fu9fqUfMggkSa/hAFTtPF4FiVJlBpCIC3SfbEQ4HjbeX3hzkjX9DVQctjL3LqIRSVi/hComcVWe+7tbDPx6Vp/lWlp+4rHAyEErUjA2dzztEZCE8lG9NmZt+VZMm/dPlzGrq7T6CLzDvpYAS7AuOtqXaEoZsKfUdS0pz7SvcU+xlrQW2BKPGD8Ijj5Ct9IBapgsblOfqZhn2g7tZRyCa5sgbMdls5XXLv0slzrj+RnRiTkCgv0zcJWDPfcYFqGMfIM4f1IHZIGDgjtHb2t740KNds4qXueJq/LsOJmFMjeUQ7P9X6i8QIck1NFwRGNxSDkGUsL9u6V6jCi0wUMlbvPFsD+qJ8K7BSyyw5Kvbn8LuNZPs2sqSK/3ZNR21RZM1qM0yoo43UZ6nuWQ+uakI/LWF33MiAsRISGBzq2wYMUI7p3WcPCsjuQqM2gVqLtOOGmHBLmVlBWp4PN0K/r1SnH6gDtnyfLLDzOAfQvhiw+y5gANFj7a3OMlK5jSJW0wSonfc+GG1Y35nASgRkNkcdyWbCC6979r0pvq2OCss5YdrkwHww3lqiVeJXGiBS9x/dYfEpuy5O0PNT+mSpL2UjvPK0TcbafYQ7/oa5FwYKPaQhH+19IR0ehaGaXzbQlXnzNktobsxy5k5GkOtOTdQDOWJdp+USX76juSHI5Pm9dzBjzLWCYQm2gw5smjbqT2/QjT5HdSq3KtnSXBjlwJjP78wOggGg/YMwZ85AL1ZW0/ConSwsTrVUnZzsHtY1QXEaoaDHQ0MZmIKss3l8oOh4JJecX8dcF6YNZ66EaHuddcvkFWFGgNAaUUZG0dWo4g/yyW9ZxGpZWjAbSufyL93mxPIRz9OfJjwgoGVk3mqZcSW6YdOlwhqNoka3yV/7s1X2ze7W5Ynt769DNt2h2x813DbzXTZGOesBDWZ76kZdzy/UGffb17W4O/vBkldZZPHHlEucVwo+aFoUxqdEt9oq7GYJQ+9UbXvgTMVGvETFF6FL9kHhuJhcviwnz6guAI4IazsjcykrnTk4qf6cooQmrT/vN3thfmOAiGYjlzbRa6ZTe+vZTQsDik8IYwFlc23PZDGp8HtDdGumj0x24uXOInsNngtI9LGmxlhYhdwW3JrPzEP00ckQdwOcEw4SgZKEVCOofSw6jCu7HJr3dbse5NxyMfRfH6MNsHMCxhUIOML4QfK979OJ9r5JcZfii2QGs7cMmfa87JCVdjxsAoHd8DuyIfWOx/qfksFVA4UBtKfWcXpwGtkIdyOKrg4//WCK88Udka+dgdV9ufNxp5jj8ruDD5M48Tcvt9KamRiaqILYZXlNvk/xDT6FwwkLmOjsJXZyXV9DSB4Bk760rjlM8wBc15WpS3kb+hoMgBwrcXgEoExKnTRzJ37Szb+PtL6HrxGyTSVvzCUD0TEh/wTK/9zkJzBp5aPq7zTopF2rbNau43O5n6vUEsrmKGb+TqyV3yxplHjmisEkgd8N1tPABpI186GJ1X/JEW2Q5gTXN+xyX1NMBQIBkb2s2vjeWKVWEvFym58kFU8JaxaV6UtoxMMe8cvEjWhHtcYW38KV32qgXBra5zgqKDImq2nhAc1UlNe7akS+hFT07tHJkosgabgnjh7BEtWPpiH5NQSPlgOaaSpqNj4QiGg9XzLFSF3YYE4DxSMCXdupW0qYEW0cPdn/u5MYmUnoWuUkoyu+7C862BYfUaG/j3xVc/6o2woq0jW2AeJCs1Gln7SEdNDBjp+jHtCsa3XwRbmzHOQFL8QPCCmBTJfFfu6A2PVUzvYeQHIjOwMh7Z0WLm5YWWsWxEqohiznf6ZdIe9H/jFg3kPZgasZGR8hGM9MKY/G4gnBQcyr/mTEgUvopiKT8f1OXzUNIraSucTZKUpckyvZIGER++k3pYH66ZvZ8uZlpqbGX7NETJAUJpzQmRhEvamNjjEQxWyW86V1Uf+WOBxC1gE6yqFP81XcBJ5SWDu/fRftR9miGm6xE7YRWdLmw86jX99LNdm3j9CrVKXgokICdZhobVowo7KuRpDQG/rISgqr5x9COL7vmOBs2ZoKHNM2mE2WlpRB7Y9oBSQ3+skZ0zremmK2rVkMen1Oocf97swcAHFEv+hT39WcMCY4bUoxvhx3bkbHEWucGfOXzb6zi2tINqkGSQpBjX20bUpgx4msAVDMdSQaXPt9mqBGlvTWZX5o6z0pwUH7NMB1YLhDzy8sRErICm5J0dbvHCtWUGlsrHNtQAzXKIM2zaIi/uHFqAjtFELxFxRVKeoHT1fKwK/toG9JtkwZjUBVFKclwGd4eZJM60qL6tGBG3+MBxbotSZ5p0t2JXXkVH8HW7x16u9emKTjNQZa704DV4Zd2PHOVqtmlOcroNcHwWNCMgjhJXoffsgn9tEKoMvdeUuk2UvP4pE4l1xNPJYl0beC4H67oCSdcp3y6YoSSHM1D+QbV9YRYYe5cUZomfoXJb3eMcYGR5dSbbEFj7LQvvTz+I6qtRGdAwgJP8avXOPfaTL5FkQZEV5xjTvJ/l2QB3UvXfwNwxpZuoSSOEwJYDtr664tPqu29sId09MRtBSFfknP1W/Pg9P72y5pMgUj67YoD5onE7WwkpQbl9BBa3uhP34NbnuAoi1H+IW6sAFu23HtL0pWK78XJGH99ipvMnrCdg1n6Kin3lgyqXqO4FscJByneazsuDzfWA9CxPS7YZivPObNeScKrpwK1zwDYUYd0KlPkvU76+442NJDGiu5m1KMVao4kjEVZrD2ld74uh5L2Jzb3VEy878fYXpuveXmC7lK0ggVbtAQsoSI6caQYXoX8iS3PrvBGEQrk3MJIdyFBKaDjeXHcRpZeAM+tOF1frI4XtUryw4vm+Eqs+xJDjqG/rAb80693B8Q4PFieTentWfsNpbYdkTim7uRz34ut1lbvW73B52dFY/ak8j5cXpR7cAyls6+k73mKaeTz/XVrFvvJYJV7qsvZnCC8R++n5Lxip5r64LzYUGqackpBiaJKEsXRjDlp0RU9rz1JdEQupfK7QcvSlW1zWcbGuSyvfg2iSYN+LOrG877KZANjcSsTYlz5Qd7c4xkArwkp9MwMawq/fIbxGafyHQEkm1u0hCKTEtZLATnPuc3aoDTBUQ5jCENsh1/4Lf/B875GUH9uoKVFA3EnWj/Au7zcP9mb9MFaHNe95iFjmbIu7Bo5hhK3ZbRIzhPJDXbLiF39NkjfM0RRQcC0P+luPb9N6ylD7ZOKee9rGdQ3DL2Cse+GY3lVAHQROsfhl/deCqzK942ZOKWojsnLlWmqmnbcIW4dIonZ113ThDqa4GKTfBowxLN0+KZBKUNx/C4QXf2Fr+BC9yi1RqswcPFn0onnsSmHapqY1yDqIHJEs5tMjrIfDt6APahOKY5JFfy4GA12TTiWgHta4B4CRJ0wrhSFarDCyhiRcRJOUtB+t+njk3RqjnC64oY3Fu+ra7LZ+ih2R7TMzSAHPwSqNmqqdh1p36ICJTt2ifIFnOfpQf8LJrqvQJfS+8bRmsc+7KGtC7aXL1SyY8RQ27SREaIXeoaccBCoPDac+Ohn2dx7S3yMNBx160r76IxKp3laaT/+rpLWiXzeufJNhG2B0lp2ysmYjRsTwBewg+reYa2dAggOXeAg30TeN/4+sWYcofgLuyRMjauebsiZ9DdkDaWAkWCbzskNSwwoofgdq50YiBYy1sdcQyv/xDMl4KqLmD9t0s83Uvy7Oz9fkDLdXYIkzN9D+WaBawI3x7bXy+sShop5R32w7pu+E162+XctlwQNldM+nHs3jIP3SvjKClYN7tgoKLhzOj1KYZ3LKHC4dWqliipxydzRUzrdRFn5SK1MYUS623Y+15BI0zD81fzoid553LGaZUb4yI66B/+dY7c+uQXyqKJxvhARadvZ7ZrhIImdd5oGamve9Ap1CvrBfMOvCwZK4tdWuDRqAiXOPPrTD12HFqsUv1OoBltpcPGxQdaoXqIwvWYTeJfurAzm1QZJ7IsST3BgrAkaLDKfQcVvMDDISohKpoA96864ZXnOxhXUdsA01XynJPDrPLH12/wS6VQb1t2VYheS7Oo/PQPvNAnd73517+EvcE6lZ8nOOd+YKZe7yy3sFwnbcPtqpyoc7vZzvbdoGqnboAQ6fLvjkCRO5xYuSeXs+OaK65ncjmfSUo++mqQeTZkxP3D1+drL95fsCM2cj77MKWrWprv/10Wd0HGEjzX5w758eSt4DxS9b+WJmLw+5sAl0/FjS+XkTFejOqMOUsCWGmwP73kW/RlLkNKJVOIyjagTsCkRXyB5eZvJatRgVDZr7PtvrwMEK5oy+ST+cvy2FfgLDZWCzISobEWLi6mVB2cNwN2hHsU+plkGBzdFmypVS6xY4hlaa7Jbjs/aaafbsjq89foNqqg3buXcs9EJ9ySe4SJIMswl5LWp7nrNkxzXmdsKDG4st/AefeLWF0P3XNrOaVUE9nWvjVSwnEkeVZttd3cLJa3AD1v7r7AZ+hU1vvqJ5fjmo1Iv0e3nN/px1pcuGRDas6G01cfr4PxISPTnkhsur17PNc2fSIv4YYckEudi1xtdO8k/JSex9uuz5mOe/znfz2lV2t3Aq+rJ5B7rv+RNoO7ewxZqX53uMqv+nNqXJKnzVPpnPPnid7NJtPzJnjgo8OuQVmH+d6m5ecLi/3p21q/KtAByTJhcdHL68QQ1Pn9+y6VgMbfzkK5T/PXsT54waUHpeSp4K3o17QAB1b9LzR0Dp7eH5j5o/PGq4XS4l/+G+y1//Z9nX5x1D1ftaV6/A3/aB2pp4H/XHkv/l/RfdMjT4ar9O8UaP82DZJNKNFtR0+aOkP+uPb1pKkBwjur0HBDyLxW7YCgLhvI/wlB6AVASL5bHeAmT8SdRnrwIosumcgQIo/PJqQ/yi2doQPJD/0unFrjVTdxbFdt96T3FZsxwM+ecXV7G+1wnosVsZy/1oE1a3cKs+Mms1oZy8aincHu3WoC2PwOu0/2h5lKwnz7lwD1G4Z7aaehA6C/1ONRN4PBlfX7r/S+kSRrsb0VHfC5pOxo6O6T+VbwpUlbBgqJkHqv6q3RaIjvKq+FqlqBK9OLrFwr+6gT2pZvWwIHXjg0XMZWzGezuTX91ZiT07Km9ps/dj2lgLrtCp3OLL8u3nO/P01iTOayhdMz5mCVEdYk0n1mGuveLoSLkMDwESxA52Op1RF3zyEje1GSevpDIccyprYdpf5krKEl1H7UKqXcRfUBN25VgIMUzpmRxERVbRXkTrTA37/4LNWWFNkLu3p8hdXfVmweQZ4nTl2fT/P9jrRJV/aPYFp2O73kc10P5uqDxvzRnv1/g0JXH6qYvUA7/tfz/l82emmsN/a9nEoMJ8TtmTfcYPTr9DJ0EwL8UYpxtZbFMp3s6XPi/9RPpnJzoJ9NPzKlQ+peDEyCxq/Mqc9nV395m1rhinvuvZ9JMOtWVPnzMut5ZNK3Ncv9OSJOSDor2QsFi+tJK+r/04k848KfpPVlx09p8/t8JCbz0uwPnhCxm+ioT/dxXIuZOOf/z7EuSXT9c6uo86gKcRule/Dsh/83Y+YcxtgfOfJI1+Vhzmv898e+E3PXpfGv+i930Q7Boxn/D/VZG/59R8SWd/7Zn+edCap8NdatlZxjPOJvqXwa2/9vdSVPGsGtedD2Nn2YyftF7/KKnjDeJd2xFMELv1c6elpuAU8kq+74xz9CWsOyC5xKgXP+5L+lbTsuK8nB00AXyhPPaGQwqgVF5nV/Gi92Ta7k6vIkAx0cG9xPL2fl6cw/o5oqgdjKsXNCK8cTsMbDrbpHrMNRARUgNCPpNplds0jperiiJzHk8cdsqcQXNydISkFL3ZcGBNPo7HDmogUl0ebH9H32ZPfr/wJfZ+byhchGjvHUinSgHWE+u8Zjnu+EbV/y2fJJmsxzEuw0xn7Q0Xz8z8OuYb+OgUVNyBqT/hltdKvxojbX9t9t8qgMgXQ5jk1PC5vvg+dU+fSkzIl83ZB+bR4On7q9fkLYgbUHagrQFaf9HpEH6ur58KCn9Gtp66JWWKcvZevTopduGbsfniUe229yUJaG+QRL3eaS7GcNXtNOLl1t480safE8DIJnzfa+dCtovoS6gkiuhwy+WacYoZyJ4ZaZ7qSk6OfNsR99086mU+eAJVzCSxNdPw73Bcr4YdV9FekbYjbtRIbQoAJHfXWP1PBd2cB7xa3Kk4gUt1U5Om/27lCNE4G/vh7DddvLPtm/5FCPdGXrN2Ztv4j0flUj90f6vJhvbxHS/ddAsm/gwOqbecIXa4dIYe91z3kjuLZ1Bzrwrb8auuvyRFYaJynPSPHgLfsuzIWW+/nGSYjQOTgbg51k52LSmTNpugCk52WPe3o5ekLYgbUHagrQFaf+fSNtX9xnB3CCsAgr3XrpouMZtnoO6DMJ2sz9IMmEL13nYBvSN3UHppsqw+QLlGn9jp59lj2a4zLMd0TZLrXqXJGFegLQAaQHSAqQFSAuQFiAtQFqAtABpAdICpAVIC5AWIC1AWoC0AGkB0gKkBUgLkBYgLUBagLQAaQHSAqQFSAuQFiAtQFqAtABpAdICpAVIC5AWIC1AWoC0AGkB0gKkBUgLkP5nQZJeo1E9mOzisljFDL9kUG1z94eUI/JGocn5S2Z+LWbyX3espN+9qJonkezz1x0rdP2vrmbZNKMOvzYd74k3/U3+WIzBw7ADkqY1KVRD9liZnkJczHCpSyXf3O+fNtU4x00kSiN/He0CmOOSlC9neazpaFfmO03V+u+/MkcB+j+4piTwom+pyjp+qiB5VqHojXMfz/hf53csHxxIQmRNdRXcr55dIPmvEzOM5nj5y4ko2tVVWrhKI6bCNUFNLHlWobIV/+CGmLL38cPuh0/OLkA2nldzFdZA8SAKRqqfSzWSH/ZSxY8olMyreFTpu7bGnFuGsxsY+49ut7GezI5+9MBiloIqXv2D62k6fnXboEb83Wh2FRmof3A3TuMTB6zrqoijDrNb1zS/1TzOGBawpsT9bM2p8X6UuBsVGQKnekSushqoqI+lhL0cfBlGHkSm2VtGPt0++9R+txU7IY8CajKQ1g9fPe4QSC8l+cndNS0++QwbVVYWUMrMLCi5eZ4WEsv1IErvHHFbH8iM5LwcJIex6rVlODmA2dpKkiONFeV59m0jQhKrXz3paMH13yymnTZvMYy4suIqJW3qWOxHNFYNSpoS8TR3fAp8eZ1tU2RGAU3t1Zys0yOhCP0hQnJIL2myPo/0qQQ7UeMfucp6pK6Wj2AOpz/osugaA/kTr1gPVq/R/yBegx2vvna2vNS7I/pyD4DvTpwiDWN4pd3RWcy8y8kjxddzwHCuB6uE2GdFH/2A0I6KbMCxG+NAaQjvjXnTjiirq7INPE786Pad5pquIE+O9BRlP7m1DU13/D9Q2aS+MsPBTxmQD2vNkUTK+UBzhwvOQD4ECFsTrm7Mj+W38n/j7v9xAxB1SJckcS5uTCG8JiYXEsdOanaoAJjE9wV4I4b5jwJkbveRkqheoh43TaXHYBBIm0webRZ9p7fFKjDhjDCWa8Pw/0OdYY4PY+RXE8jmFzodm4gjTgNgWJAlcljT2OOSZ+4s0EfgAy+WZa2YOG5GcH16eG8NGGXZz04PMYeH18F7E7zYo7iBtHC4zF7lsy+xFBlM/k2Id52K5fjt9iOMCNib/OLg3CuFiwrq9SON7YsBU8EvThB37ukrzutgKTvhBdmymX3R7ff6Bq63hRKqhlXyol4ynxVetz61FbExbGXQssEgynecFivvHd3ZjcvjanKDKL8isqOQh02n3fG5ezWWEH696QgP3PwkgMcgkic6SMwnVfloRYub2Ef1Xh2IQAOAXdNk5ltB/1ZLC+4dB4T5+FBckq2BuGxlhtaiQKKu1rNgH78LaOpg7V6ZZG5rahCn/94yzmatJkYSQzHLg/Kusi6HbTn2ky9rdEdkomZBACPsgzWJNngyW/CVK04gBm1iEgc3LCU4qr2/PerY0lVUC+8V/B5cv0NvPXTbedqxFvB5WqMhPm6KPKq+tv04wySqBsOx4FgP8oi843WElaLbdhzSCWifD2sUn1i9177Z0DeE3QhusiBBSl2trwSrP2Cb8QwLXL3RT6edNJ4WsMmLbDUsCM+N12994lbPy9fn91U7NuLPhtV0JtLuS69d0cdZ/rCkrhj0yp2xOle32+rUvrqJirc6cA/naFfnllR2o/r4ZMUym9CRCWyzAR75vrOI/lNPDvOrWoRRpsOXeb0CDJRrkzdpPbYhmCMd0k0+WRkFm7qT0dma0Zp0eXN2mQ1qIuOOrlAPmLOdTKWj24eGrC3YnL7Oz4cbOhFQPa5aiEmd16Q6MIT3FgAM4PGbcuMZCCjT71MLw2zsF69+dYz0ohKY9+Q79Jd7gvU29gdZyz1JLzam5Otzaj62N5oWMS2c0NixtPtePS+nHfBlwyfQM02jj4pIDYJIXM0IqSwAy7vmLexw9+FQ10Fz4x97r5vEUWmEvbiBU3rArkyu8kkcfwTEspc5qwzFOXuigOgX7l0pyeb9V0x61NrBxJDbIeqrN/u36CvvwxuUyGKpq7SOI6/Ab/v4ydyiGnLbIHBgEOBMQu92fL7Q4D4Y2dmpYMEaRMJ6SRO1IaRun6nXznFG9S24Xv904Ep1R7WBexNGlPw4JvXjCfhBD0r7EDtd58NPmK9PbC1N+OITr9JdXwm9ol4beuD04IwGM5iqvKJHhDmUkDFco45RPqULE/fpjNxDb8WjsymdVF7OxHMYLkw/9iTyOMWxik2UvZvjpKyHo57M8hNMDFUlHZdvzsWX8o7/AEDvXxTN0L4TUlZkp8Z4jH9rk/wDUpACJugGWjfQ7mnTo5ZIryfwfjXewRNEQuM+aWkSCF69oaU5g0HqnO3OHWGWYTsvL6l1XIah2wh69fa0uSCbHBv0p7B5umA9mObXRMp4Ne9tikikvftqdjnb9XwQaTwWBocLkRO5sDLu9+WQvrvacevKr+HMx8qG9Lqucl9is9KrbqNdONe4lPxqcz0KDpw8nISlwNUsWMVWPevR+lxVIArO5gxaDt8bbDpeyLbmiCQB2F8O47HJMx2R6IIn9ER2XyHIXlHewMSdN/R6RxJGCwcp/EvnPIKRQavfLtpyOtCbq84Z5DnKYsKC+3SQ7WkqtTnRxTG5lFTBe9HfsdTgSUJUCBkc782Ale3FwusqSePqvDo3IampywqKGW81yX0f5wyaSv/oldm4p9qF5su1sfTNHYXvPN8wjrEkNdNvl6N4CN+IwNIreZ28TOVosttTyov7wUJkfI25LytPGnoPhixjRhuUgG4GyY1ZX3nZc1hwNZSH0y7Z65zODYVSQV27Pyb4CfjfJ9JwRsXZP++qCWwkuK5CI5KnnRhJDWrDTk1g6QrmDPtb60hFnpeptrmyGCprs9atwDyDwMWd4TUkliaDfKsz+LXqRu9BIsNwMfNxXjW1pinuMnI4gL1KFoOvZZGr4RRepm6357KSHBJVsAnSwjX0YR/FSk9BfH3aaX/X5AYOSbsY52icHhWiONR89W04GmzV1O+xnfE80kniwswQyzBcNLC6x33XrxCvSpIUauAMqBmUrGye4g8MPeq4dah3HQA4NZIFFN33RHrY+TM6i5VMtEaS83ovvw6uB65R1TNVLAo1XQMlB+EtcOoZAq/r8McZxoGB9f6xBAl3gRvdcfmVQCLDGY6K9/NbxqrLYrbzP+5oul0UsNKCr+6x6y2EmQV5qqHHb/ya5CSgGbbbXnmgzpTr2LetY+lWJF/XomYYV5aMkX7jcgsx9wReh4uV+M16dWPE44pL9EcPlB6MPX5iI2WdyWme/gYgK/rzZLSbnyIM3Bt+uXuoWHrdQFBajwSPY91EyNRYCPGyZty4XPWQZdw6NOZ4YEODbf+TBEYiLcd5fUhIXMsxbDTvj0BKZHfn4OXIcK8eM9ydxu28iXC3MvMQetHXzBp8ggvLAOsBRwQgwSbMumpdoJLpkoqozPYhWHaKdpyGD2sIQfAokP1j0B/RNPmRkd8audLjGMp8KvZFiFq8Jc+MvtfSooFTwkwujHk9eQ/9UNFiamrV0C97QMztARmplhGsFF2rviF5w6VcEZ9VjmAwmDgEx5I1cZ/HErWyWkVv8oRvaiNk0tlWcA3EFNFrSjCSpo4JCgzYhlZQdZC3eADvR2wX3PPE7uTjsx+e/erkLlvvpVK6eIQXRKD9epJ/kvGWIB4ZHnVs8OjGrxzFeZVo4AnCG+ljz0dHtW9ifwMHwS18czvt09cdwLn9hEOn58GgwbXlMQzCI/rk+5YGSz98l2Xn0LN8V+xoZyQ0V+KYeAgWQ9ScJ2rWq6w5F90toIt76cG5axquG2atY44KbAyfcCIaIKw17ojfrAtHY60flqm14UyjmOGhjDU9x+oIgap936+43GXJMVtZSxDeqvBtbGJSh9NeYnLYERMRQFILsF/zb5v5dUVMjwu25zsoc8zOTMB8UCBCEsQfRsE2h/wJxiONrDM68fEgORxVPVXgVRLH4L3uOx/+YBv1HKysqeuIpUUV+TFOFvM0wzgyhCQezSs3+QS6hA1rVYWcbff01ipxlIz/MD2gewy3k0tdtbUZH/2hi/Xkc76OAxX9Og92I9f7TfpyVZQ1cnT0tsm1Z8biVptRPYiax2g4gbN9GiMyGHCIH3Hwv4jxsDRcFdsTzRh4F2muIbFYC2GgpTl70gNrmT8qYB2LxZM1o2U7h1LQ5S4SXed6lzD31EapQATnWsaGxJFM7oof0fIWVdXHgsY89bpBMpgvFww6vgthvCbwnntPZno3i+q9RfX9mlODmrGrjp2X3kNpGnK4TRC64mTmtuFPz9Ug3VfgBIXIH3qTKSDF4Q46g9kG55o5n1k9uC/WIynqMbouRJ1t1Gs1MqZJkSuXtmXqw9fewvZiAi9+SoAX5+JHEUcuQPCyyEFEEMhf9LpbuaVo1Q9XGY3rJ4uwuqjNieVjwy42DpsL7Hy5LavKEsM9UVHLEYqG4IOguO6YB16DltEgEjPwQ5c7CVRez2+pw2MchUzNbUZjMphrGcY2p35g3oSo+5ExAlg8H2bK6jt/+HbDBIY1gWmVjmdF82WK5h4Gup9aVkYbO+tJuG6fb4Pus2uu98aWR0mGnv6NyImPgvRAdc7jFVvSQavKAtslPICt9tHSaZU69Zg1qB+YMy050pUTT0hcdrYnJktMguk2sJ5MFan5d4bFDF7zPngx7TAVrdudvbMun3g3btQtfrTregB6s9/WBi7mzmBBZ8RJyz59cYe+NGN/36/UGt3RWiLEURDZcUV8e/MRm9T8gnCR3ztXHZ9UzhNIT34EghtaXL/TBZXDhhKmRqZpODMBFS9kw/R6W57wPvKSCjzFYn45UD1cwcKNR4ezYvllp0w599AP8mCxYiF9qvRLwgiyfti8ZuzjmpDetGRZaSahVXEtnvKRD/ZWCNVd0XGEEvbDp8IH7+Nt8DWENOW/h9BhJavxtvOwHb0tJd64OGz656HxW6O9jh891PskBmacSCNOaDzwKhEPlUHL+GuGinYlHUaCuWae/cCqaQcNBbV5sCY/uvMamgT8Gkc63pXlyBKb1E4V5cX2ZbemSb0Dtg/xObp0PTPajTMZa1EGje09d7QOPpExjFu1umf0jw34/PpNapen/ggChJlrfSW8VCjXYb0BIcqN6hsOhBPH2LyIGKyghbM7Pov15PcMiApUmgW2CHz2xQ+bxg/vaQTEe5cHWtskd4/mxZehcxGfS9C5mlGSuin2edrle4fVhm00kOzOqVVUw+uvI1qcpzVkUMDIjHe29hPrcik1hpMRyInYuKdOfUM3vUu88rV6voPVGRLLbKYm6CwZV+4mCJdVLqSWlwqGgVMQO845Ow5rSsRy3ug01vx4klsu5vrnPQFNZi4bHEcyGqM7IGrigkLf6s7krw3PWq5DpRD9KinXlxbl/EY3JAwTYM50VHNooXiYmHUOSRLyw2tGwe/bWcJaVouonyfuf+vjDzIlpx2BNpSla//M398aq8wrCruyTQWSPiRp2oN+G/74kYBpZ7lSKjJNn4K2FFv60sDPnxyGFIN7QnsfZrooYdSgyKTeW5Wx7I2sxpeICNLnn0NKTHqFBUBBwV1udQS4Zvt+mKfzyByzGbiExmyjnqfXQhQFyNon9jXtyBXmzk2F0F5w56cM422kD8hHYIWwngin1j4VzvoXvqXe/qWnTMWgcqhIenVTiFe/Gnq5OR57C/myO/rs7BmTgKVanYcon45l+bnCREJnuNOPspislopXDaIPWTZFiC+ZPo8k8BpRB16j2tuYUnLD5posqzllWwdvc7nvX3ITc01bd657f5u+THdFPpx3uiw91qRywj0MPHtqBreiZfgmVriv7vveOSduziX4rNhHhtOH6UBg7/Ifn+NvBpoc0ZobiLQcPW7M2C6rMH3u6bFLJqsBHGvilOD5U5cnQMQTnlDVf3aprl2rm/xiWmUwg6PAqWFg1TbcDdqVD6KeON85EBbX2p6608e9mGEcN/AeK4byWyD05VZBLn5zt+apBIHfqVRq3tSyfsX86wX8P0oWSf78tN9pX+6eE4n/C1BLAwQUAAIACABPS2dK1kUrKU0AAABrAAAAGwAAAHVuaXZlcnNhbC91bml2ZXJzYWwucG5nLnhtbLOxr8jNUShLLSrOzM+zVTLUM1Cyt+PlsikoSi3LTC1XqACKAQUhQEmh0lbJxAjBLc9MKckAqjAwNkMIZqRmpmeU2CqZm5vDBfWBZgIAUEsBAgAAFAACAAgARJRXRyO0Tvv7AgAAsAgAABQAAAAAAAAAAQAAAAAAAAAAAHVuaXZlcnNhbC9wbGF5ZXIueG1sUEsBAgAAFAACAAgAT0tnSlGFNqS+PQAAaKMAABcAAAAAAAAAAAAAAAAALQMAAHVuaXZlcnNhbC91bml2ZXJzYWwucG5nUEsBAgAAFAACAAgAT0tnStZFKylNAAAAawAAABsAAAAAAAAAAQAAAAAAIEEAAHVuaXZlcnNhbC91bml2ZXJzYWwucG5nLnhtbFBLBQYAAAAAAwADANAAAACmQQAAAAA="/>
  <p:tag name="ISPRING_PRESENTATION_TITLE" val="www.33ppt.com"/>
</p:tagLst>
</file>

<file path=ppt/theme/theme1.xml><?xml version="1.0" encoding="utf-8"?>
<a:theme xmlns:a="http://schemas.openxmlformats.org/drawingml/2006/main" name="www.33ppt.com ​​">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1">
  <a:themeElements>
    <a:clrScheme name="自定义 8">
      <a:dk1>
        <a:sysClr val="windowText" lastClr="000000"/>
      </a:dk1>
      <a:lt1>
        <a:sysClr val="window" lastClr="FFFFFF"/>
      </a:lt1>
      <a:dk2>
        <a:srgbClr val="7F7F7F"/>
      </a:dk2>
      <a:lt2>
        <a:srgbClr val="7F7F7F"/>
      </a:lt2>
      <a:accent1>
        <a:srgbClr val="00B0F0"/>
      </a:accent1>
      <a:accent2>
        <a:srgbClr val="0084B4"/>
      </a:accent2>
      <a:accent3>
        <a:srgbClr val="00B0F0"/>
      </a:accent3>
      <a:accent4>
        <a:srgbClr val="0084B4"/>
      </a:accent4>
      <a:accent5>
        <a:srgbClr val="00B0F0"/>
      </a:accent5>
      <a:accent6>
        <a:srgbClr val="0084B4"/>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1606</Words>
  <Application>Microsoft Office PowerPoint</Application>
  <PresentationFormat>全屏显示(16:9)</PresentationFormat>
  <Paragraphs>272</Paragraphs>
  <Slides>27</Slides>
  <Notes>27</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等线</vt:lpstr>
      <vt:lpstr>微软雅黑</vt:lpstr>
      <vt:lpstr>Arial</vt:lpstr>
      <vt:lpstr>Calibri</vt:lpstr>
      <vt:lpstr>Calibri Light</vt:lpstr>
      <vt:lpstr>Marlett</vt:lpstr>
      <vt:lpstr>Times New Roman</vt:lpstr>
      <vt:lpstr>Wingdings</vt:lpstr>
      <vt:lpstr>www.33ppt.com ​​</vt:lpstr>
      <vt:lpstr>www.33ppt.com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2017-03-04T06:55:00Z</dcterms:created>
  <dcterms:modified xsi:type="dcterms:W3CDTF">2021-01-04T14:02:25Z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