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7" r:id="rId2"/>
    <p:sldId id="258" r:id="rId3"/>
    <p:sldId id="259" r:id="rId4"/>
    <p:sldId id="297" r:id="rId5"/>
    <p:sldId id="296" r:id="rId6"/>
    <p:sldId id="272" r:id="rId7"/>
    <p:sldId id="306" r:id="rId8"/>
    <p:sldId id="260" r:id="rId9"/>
    <p:sldId id="304" r:id="rId10"/>
    <p:sldId id="311" r:id="rId11"/>
    <p:sldId id="308" r:id="rId12"/>
    <p:sldId id="312" r:id="rId13"/>
    <p:sldId id="261" r:id="rId14"/>
    <p:sldId id="301" r:id="rId15"/>
    <p:sldId id="314" r:id="rId16"/>
    <p:sldId id="310" r:id="rId17"/>
    <p:sldId id="313" r:id="rId18"/>
    <p:sldId id="262" r:id="rId19"/>
    <p:sldId id="288" r:id="rId20"/>
    <p:sldId id="300" r:id="rId21"/>
    <p:sldId id="293" r:id="rId22"/>
    <p:sldId id="315" r:id="rId23"/>
    <p:sldId id="309" r:id="rId24"/>
    <p:sldId id="303" r:id="rId25"/>
  </p:sldIdLst>
  <p:sldSz cx="9147175" cy="51450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CF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28" autoAdjust="0"/>
    <p:restoredTop sz="90621" autoAdjust="0"/>
  </p:normalViewPr>
  <p:slideViewPr>
    <p:cSldViewPr snapToGrid="0">
      <p:cViewPr varScale="1">
        <p:scale>
          <a:sx n="137" d="100"/>
          <a:sy n="137" d="100"/>
        </p:scale>
        <p:origin x="672" y="96"/>
      </p:cViewPr>
      <p:guideLst/>
    </p:cSldViewPr>
  </p:slideViewPr>
  <p:notesTextViewPr>
    <p:cViewPr>
      <p:scale>
        <a:sx n="1" d="1"/>
        <a:sy n="1" d="1"/>
      </p:scale>
      <p:origin x="0" y="0"/>
    </p:cViewPr>
  </p:notesTextViewPr>
  <p:sorterViewPr>
    <p:cViewPr>
      <p:scale>
        <a:sx n="100" d="100"/>
        <a:sy n="100" d="100"/>
      </p:scale>
      <p:origin x="0" y="-1692"/>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40AB1A17-910D-4843-85A7-1A07394E2960}" type="doc">
      <dgm:prSet loTypeId="urn:microsoft.com/office/officeart/2005/8/layout/funnel1" loCatId="relationship" qsTypeId="urn:microsoft.com/office/officeart/2005/8/quickstyle/simple1#1" qsCatId="simple" csTypeId="urn:microsoft.com/office/officeart/2005/8/colors/accent1_2#1" csCatId="accent1" phldr="1"/>
      <dgm:spPr/>
      <dgm:t>
        <a:bodyPr/>
        <a:lstStyle/>
        <a:p>
          <a:endParaRPr lang="en-AU"/>
        </a:p>
      </dgm:t>
    </dgm:pt>
    <dgm:pt modelId="{4104C159-D1D1-4169-80DC-5D2278A85ABC}">
      <dgm:prSet phldrT="[Text]" custT="1"/>
      <dgm:spPr>
        <a:solidFill>
          <a:schemeClr val="accent2"/>
        </a:solidFill>
      </dgm:spPr>
      <dgm:t>
        <a:bodyPr/>
        <a:lstStyle/>
        <a:p>
          <a:r>
            <a:rPr lang="zh-CN" altLang="en-US" sz="12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标题</a:t>
          </a:r>
          <a:endParaRPr lang="en-AU" sz="1200" dirty="0">
            <a:solidFill>
              <a:schemeClr val="bg1"/>
            </a:solidFill>
          </a:endParaRPr>
        </a:p>
      </dgm:t>
    </dgm:pt>
    <dgm:pt modelId="{AB9C5197-42D7-45EC-A7EA-BD99F403E749}" type="parTrans" cxnId="{14969BE8-19FC-41AC-812C-DF5E93AA3BE9}">
      <dgm:prSet/>
      <dgm:spPr/>
      <dgm:t>
        <a:bodyPr/>
        <a:lstStyle/>
        <a:p>
          <a:endParaRPr lang="en-AU"/>
        </a:p>
      </dgm:t>
    </dgm:pt>
    <dgm:pt modelId="{1B527FA9-5D5E-43C9-A779-9E9CFE5A93D5}" type="sibTrans" cxnId="{14969BE8-19FC-41AC-812C-DF5E93AA3BE9}">
      <dgm:prSet/>
      <dgm:spPr/>
      <dgm:t>
        <a:bodyPr/>
        <a:lstStyle/>
        <a:p>
          <a:endParaRPr lang="en-AU"/>
        </a:p>
      </dgm:t>
    </dgm:pt>
    <dgm:pt modelId="{A382496C-82C7-41BF-9D53-EAF7E104C4D7}">
      <dgm:prSet phldrT="[Text]" custT="1"/>
      <dgm:spPr>
        <a:solidFill>
          <a:schemeClr val="accent3"/>
        </a:solidFill>
      </dgm:spPr>
      <dgm:t>
        <a:bodyPr/>
        <a:lstStyle/>
        <a:p>
          <a:r>
            <a:rPr lang="zh-CN" altLang="en-US" sz="12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标题</a:t>
          </a:r>
          <a:endParaRPr lang="en-AU" sz="1200" dirty="0">
            <a:solidFill>
              <a:schemeClr val="bg1"/>
            </a:solidFill>
          </a:endParaRPr>
        </a:p>
      </dgm:t>
    </dgm:pt>
    <dgm:pt modelId="{1E7CF983-48C3-4F63-A29F-F9F5D52D80F3}" type="parTrans" cxnId="{1758817E-6748-4305-9098-4133296CD876}">
      <dgm:prSet/>
      <dgm:spPr/>
      <dgm:t>
        <a:bodyPr/>
        <a:lstStyle/>
        <a:p>
          <a:endParaRPr lang="en-AU"/>
        </a:p>
      </dgm:t>
    </dgm:pt>
    <dgm:pt modelId="{D4C526FE-8313-4EA7-B47B-AB2763E77CC9}" type="sibTrans" cxnId="{1758817E-6748-4305-9098-4133296CD876}">
      <dgm:prSet/>
      <dgm:spPr/>
      <dgm:t>
        <a:bodyPr/>
        <a:lstStyle/>
        <a:p>
          <a:endParaRPr lang="en-AU"/>
        </a:p>
      </dgm:t>
    </dgm:pt>
    <dgm:pt modelId="{6511B3D6-3E2B-4DC6-A536-DAFC7D218824}">
      <dgm:prSet phldrT="[Text]"/>
      <dgm:spPr/>
      <dgm:t>
        <a:bodyPr/>
        <a:lstStyle/>
        <a:p>
          <a:r>
            <a:rPr lang="id-ID" dirty="0"/>
            <a:t>Man-power</a:t>
          </a:r>
          <a:endParaRPr lang="en-AU" dirty="0"/>
        </a:p>
      </dgm:t>
    </dgm:pt>
    <dgm:pt modelId="{0144FA44-6870-4222-A514-31246FB8A142}" type="parTrans" cxnId="{062A9DA9-6769-4856-8133-517704151FD7}">
      <dgm:prSet/>
      <dgm:spPr/>
      <dgm:t>
        <a:bodyPr/>
        <a:lstStyle/>
        <a:p>
          <a:endParaRPr lang="en-AU"/>
        </a:p>
      </dgm:t>
    </dgm:pt>
    <dgm:pt modelId="{A54CC5B5-5FC9-4CC5-972B-AAE01C353AEF}" type="sibTrans" cxnId="{062A9DA9-6769-4856-8133-517704151FD7}">
      <dgm:prSet/>
      <dgm:spPr/>
      <dgm:t>
        <a:bodyPr/>
        <a:lstStyle/>
        <a:p>
          <a:endParaRPr lang="en-AU"/>
        </a:p>
      </dgm:t>
    </dgm:pt>
    <dgm:pt modelId="{3714EC7F-FDF5-478B-86D7-036E192824C0}">
      <dgm:prSet phldrT="[Text]" custT="1"/>
      <dgm:spPr/>
      <dgm: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单击编辑标题</a:t>
          </a:r>
          <a:endParaRPr lang="en-AU" sz="1200" b="1" dirty="0"/>
        </a:p>
      </dgm:t>
    </dgm:pt>
    <dgm:pt modelId="{D4E68597-FC00-4DDA-9B24-65D6FAA28279}" type="parTrans" cxnId="{C638DA0A-A17A-4BD2-A882-6D13BFF31458}">
      <dgm:prSet/>
      <dgm:spPr/>
      <dgm:t>
        <a:bodyPr/>
        <a:lstStyle/>
        <a:p>
          <a:endParaRPr lang="en-AU"/>
        </a:p>
      </dgm:t>
    </dgm:pt>
    <dgm:pt modelId="{704969C6-9B9C-4A81-8733-9CEF28E598B4}" type="sibTrans" cxnId="{C638DA0A-A17A-4BD2-A882-6D13BFF31458}">
      <dgm:prSet/>
      <dgm:spPr/>
      <dgm:t>
        <a:bodyPr/>
        <a:lstStyle/>
        <a:p>
          <a:endParaRPr lang="en-AU"/>
        </a:p>
      </dgm:t>
    </dgm:pt>
    <dgm:pt modelId="{FF5F2992-FF41-4792-9149-8E28F4CE05DF}" type="pres">
      <dgm:prSet presAssocID="{40AB1A17-910D-4843-85A7-1A07394E2960}" presName="Name0" presStyleCnt="0">
        <dgm:presLayoutVars>
          <dgm:chMax val="4"/>
          <dgm:resizeHandles val="exact"/>
        </dgm:presLayoutVars>
      </dgm:prSet>
      <dgm:spPr/>
    </dgm:pt>
    <dgm:pt modelId="{103870D7-982E-4472-8AE6-5FF65E0C4D7B}" type="pres">
      <dgm:prSet presAssocID="{40AB1A17-910D-4843-85A7-1A07394E2960}" presName="ellipse" presStyleLbl="trBgShp" presStyleIdx="0" presStyleCnt="1"/>
      <dgm:spPr/>
    </dgm:pt>
    <dgm:pt modelId="{4CFA35F2-4584-43BA-AE25-6D52EB0A2390}" type="pres">
      <dgm:prSet presAssocID="{40AB1A17-910D-4843-85A7-1A07394E2960}" presName="arrow1" presStyleLbl="fgShp" presStyleIdx="0" presStyleCnt="1"/>
      <dgm:spPr>
        <a:solidFill>
          <a:schemeClr val="accent4"/>
        </a:solidFill>
      </dgm:spPr>
    </dgm:pt>
    <dgm:pt modelId="{3180FAD7-4A93-4D57-8E5E-9F1763866FE8}" type="pres">
      <dgm:prSet presAssocID="{40AB1A17-910D-4843-85A7-1A07394E2960}" presName="rectangle" presStyleLbl="revTx" presStyleIdx="0" presStyleCnt="1">
        <dgm:presLayoutVars>
          <dgm:bulletEnabled val="1"/>
        </dgm:presLayoutVars>
      </dgm:prSet>
      <dgm:spPr/>
    </dgm:pt>
    <dgm:pt modelId="{4FFE1F7B-10BB-4E06-8F65-406D890FE7A4}" type="pres">
      <dgm:prSet presAssocID="{A382496C-82C7-41BF-9D53-EAF7E104C4D7}" presName="item1" presStyleLbl="node1" presStyleIdx="0" presStyleCnt="3">
        <dgm:presLayoutVars>
          <dgm:bulletEnabled val="1"/>
        </dgm:presLayoutVars>
      </dgm:prSet>
      <dgm:spPr/>
    </dgm:pt>
    <dgm:pt modelId="{C7AD0A84-6749-428E-AA44-91E2D03B8854}" type="pres">
      <dgm:prSet presAssocID="{6511B3D6-3E2B-4DC6-A536-DAFC7D218824}" presName="item2" presStyleLbl="node1" presStyleIdx="1" presStyleCnt="3">
        <dgm:presLayoutVars>
          <dgm:bulletEnabled val="1"/>
        </dgm:presLayoutVars>
      </dgm:prSet>
      <dgm:spPr/>
    </dgm:pt>
    <dgm:pt modelId="{9CBD0FBC-5D90-4001-A86E-F326460D1AD7}" type="pres">
      <dgm:prSet presAssocID="{3714EC7F-FDF5-478B-86D7-036E192824C0}" presName="item3" presStyleLbl="node1" presStyleIdx="2" presStyleCnt="3">
        <dgm:presLayoutVars>
          <dgm:bulletEnabled val="1"/>
        </dgm:presLayoutVars>
      </dgm:prSet>
      <dgm:spPr/>
    </dgm:pt>
    <dgm:pt modelId="{7C5B122B-D4D8-4FF7-8D0B-DBBCE544A312}" type="pres">
      <dgm:prSet presAssocID="{40AB1A17-910D-4843-85A7-1A07394E2960}" presName="funnel" presStyleLbl="trAlignAcc1" presStyleIdx="0" presStyleCnt="1"/>
      <dgm:spPr/>
    </dgm:pt>
  </dgm:ptLst>
  <dgm:cxnLst>
    <dgm:cxn modelId="{C638DA0A-A17A-4BD2-A882-6D13BFF31458}" srcId="{40AB1A17-910D-4843-85A7-1A07394E2960}" destId="{3714EC7F-FDF5-478B-86D7-036E192824C0}" srcOrd="3" destOrd="0" parTransId="{D4E68597-FC00-4DDA-9B24-65D6FAA28279}" sibTransId="{704969C6-9B9C-4A81-8733-9CEF28E598B4}"/>
    <dgm:cxn modelId="{F0C7FA12-E431-45AF-8ACA-2F7355983036}" type="presOf" srcId="{4104C159-D1D1-4169-80DC-5D2278A85ABC}" destId="{9CBD0FBC-5D90-4001-A86E-F326460D1AD7}" srcOrd="0" destOrd="0" presId="urn:microsoft.com/office/officeart/2005/8/layout/funnel1"/>
    <dgm:cxn modelId="{4A9D4821-FCAD-46C2-A5CE-139A5518D973}" type="presOf" srcId="{6511B3D6-3E2B-4DC6-A536-DAFC7D218824}" destId="{4FFE1F7B-10BB-4E06-8F65-406D890FE7A4}" srcOrd="0" destOrd="0" presId="urn:microsoft.com/office/officeart/2005/8/layout/funnel1"/>
    <dgm:cxn modelId="{34056D6D-197A-490C-B9F3-08FFA8391F89}" type="presOf" srcId="{A382496C-82C7-41BF-9D53-EAF7E104C4D7}" destId="{C7AD0A84-6749-428E-AA44-91E2D03B8854}" srcOrd="0" destOrd="0" presId="urn:microsoft.com/office/officeart/2005/8/layout/funnel1"/>
    <dgm:cxn modelId="{E018317C-ECFF-41C9-A1FE-7E6F6BDE6E5D}" type="presOf" srcId="{3714EC7F-FDF5-478B-86D7-036E192824C0}" destId="{3180FAD7-4A93-4D57-8E5E-9F1763866FE8}" srcOrd="0" destOrd="0" presId="urn:microsoft.com/office/officeart/2005/8/layout/funnel1"/>
    <dgm:cxn modelId="{1758817E-6748-4305-9098-4133296CD876}" srcId="{40AB1A17-910D-4843-85A7-1A07394E2960}" destId="{A382496C-82C7-41BF-9D53-EAF7E104C4D7}" srcOrd="1" destOrd="0" parTransId="{1E7CF983-48C3-4F63-A29F-F9F5D52D80F3}" sibTransId="{D4C526FE-8313-4EA7-B47B-AB2763E77CC9}"/>
    <dgm:cxn modelId="{062A9DA9-6769-4856-8133-517704151FD7}" srcId="{40AB1A17-910D-4843-85A7-1A07394E2960}" destId="{6511B3D6-3E2B-4DC6-A536-DAFC7D218824}" srcOrd="2" destOrd="0" parTransId="{0144FA44-6870-4222-A514-31246FB8A142}" sibTransId="{A54CC5B5-5FC9-4CC5-972B-AAE01C353AEF}"/>
    <dgm:cxn modelId="{4A6802D6-E9C8-49A1-87F7-72EB5DEFF6B4}" type="presOf" srcId="{40AB1A17-910D-4843-85A7-1A07394E2960}" destId="{FF5F2992-FF41-4792-9149-8E28F4CE05DF}" srcOrd="0" destOrd="0" presId="urn:microsoft.com/office/officeart/2005/8/layout/funnel1"/>
    <dgm:cxn modelId="{14969BE8-19FC-41AC-812C-DF5E93AA3BE9}" srcId="{40AB1A17-910D-4843-85A7-1A07394E2960}" destId="{4104C159-D1D1-4169-80DC-5D2278A85ABC}" srcOrd="0" destOrd="0" parTransId="{AB9C5197-42D7-45EC-A7EA-BD99F403E749}" sibTransId="{1B527FA9-5D5E-43C9-A779-9E9CFE5A93D5}"/>
    <dgm:cxn modelId="{674783F1-2CBF-42F7-947C-04E945DA9003}" type="presParOf" srcId="{FF5F2992-FF41-4792-9149-8E28F4CE05DF}" destId="{103870D7-982E-4472-8AE6-5FF65E0C4D7B}" srcOrd="0" destOrd="0" presId="urn:microsoft.com/office/officeart/2005/8/layout/funnel1"/>
    <dgm:cxn modelId="{3BE74090-D3AC-45FE-AC38-1A415F44E718}" type="presParOf" srcId="{FF5F2992-FF41-4792-9149-8E28F4CE05DF}" destId="{4CFA35F2-4584-43BA-AE25-6D52EB0A2390}" srcOrd="1" destOrd="0" presId="urn:microsoft.com/office/officeart/2005/8/layout/funnel1"/>
    <dgm:cxn modelId="{4A5F3E49-07E7-474C-BAB5-BFE41EA873A1}" type="presParOf" srcId="{FF5F2992-FF41-4792-9149-8E28F4CE05DF}" destId="{3180FAD7-4A93-4D57-8E5E-9F1763866FE8}" srcOrd="2" destOrd="0" presId="urn:microsoft.com/office/officeart/2005/8/layout/funnel1"/>
    <dgm:cxn modelId="{A0076B6A-FD15-4507-8581-033264D68804}" type="presParOf" srcId="{FF5F2992-FF41-4792-9149-8E28F4CE05DF}" destId="{4FFE1F7B-10BB-4E06-8F65-406D890FE7A4}" srcOrd="3" destOrd="0" presId="urn:microsoft.com/office/officeart/2005/8/layout/funnel1"/>
    <dgm:cxn modelId="{3FA16557-7ADF-4E9B-9A42-DCDBC943FA6D}" type="presParOf" srcId="{FF5F2992-FF41-4792-9149-8E28F4CE05DF}" destId="{C7AD0A84-6749-428E-AA44-91E2D03B8854}" srcOrd="4" destOrd="0" presId="urn:microsoft.com/office/officeart/2005/8/layout/funnel1"/>
    <dgm:cxn modelId="{DD34610D-205F-4305-AFDD-A95545CA6388}" type="presParOf" srcId="{FF5F2992-FF41-4792-9149-8E28F4CE05DF}" destId="{9CBD0FBC-5D90-4001-A86E-F326460D1AD7}" srcOrd="5" destOrd="0" presId="urn:microsoft.com/office/officeart/2005/8/layout/funnel1"/>
    <dgm:cxn modelId="{6DA973DE-CAA1-4EDD-932C-FB6CB940F041}" type="presParOf" srcId="{FF5F2992-FF41-4792-9149-8E28F4CE05DF}" destId="{7C5B122B-D4D8-4FF7-8D0B-DBBCE544A312}"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3870D7-982E-4472-8AE6-5FF65E0C4D7B}">
      <dsp:nvSpPr>
        <dsp:cNvPr id="0" name=""/>
        <dsp:cNvSpPr/>
      </dsp:nvSpPr>
      <dsp:spPr>
        <a:xfrm>
          <a:off x="777014" y="120019"/>
          <a:ext cx="2381935" cy="827214"/>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FA35F2-4584-43BA-AE25-6D52EB0A2390}">
      <dsp:nvSpPr>
        <dsp:cNvPr id="0" name=""/>
        <dsp:cNvSpPr/>
      </dsp:nvSpPr>
      <dsp:spPr>
        <a:xfrm>
          <a:off x="1740867" y="2145587"/>
          <a:ext cx="461615" cy="295433"/>
        </a:xfrm>
        <a:prstGeom prst="downArrow">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180FAD7-4A93-4D57-8E5E-9F1763866FE8}">
      <dsp:nvSpPr>
        <dsp:cNvPr id="0" name=""/>
        <dsp:cNvSpPr/>
      </dsp:nvSpPr>
      <dsp:spPr bwMode="white">
        <a:xfrm>
          <a:off x="863798" y="2381935"/>
          <a:ext cx="2215753" cy="553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zh-CN" altLang="en-US" sz="1200" kern="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单击编辑标题</a:t>
          </a:r>
          <a:endParaRPr lang="en-AU" sz="1200" b="1" kern="1200" dirty="0"/>
        </a:p>
      </dsp:txBody>
      <dsp:txXfrm>
        <a:off x="863798" y="2381935"/>
        <a:ext cx="2215753" cy="553938"/>
      </dsp:txXfrm>
    </dsp:sp>
    <dsp:sp modelId="{4FFE1F7B-10BB-4E06-8F65-406D890FE7A4}">
      <dsp:nvSpPr>
        <dsp:cNvPr id="0" name=""/>
        <dsp:cNvSpPr/>
      </dsp:nvSpPr>
      <dsp:spPr bwMode="white">
        <a:xfrm>
          <a:off x="1643004" y="1011122"/>
          <a:ext cx="830907" cy="83090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id-ID" sz="1600" kern="1200" dirty="0"/>
            <a:t>Man-power</a:t>
          </a:r>
          <a:endParaRPr lang="en-AU" sz="1600" kern="1200" dirty="0"/>
        </a:p>
      </dsp:txBody>
      <dsp:txXfrm>
        <a:off x="1764688" y="1132806"/>
        <a:ext cx="587539" cy="587539"/>
      </dsp:txXfrm>
    </dsp:sp>
    <dsp:sp modelId="{C7AD0A84-6749-428E-AA44-91E2D03B8854}">
      <dsp:nvSpPr>
        <dsp:cNvPr id="0" name=""/>
        <dsp:cNvSpPr/>
      </dsp:nvSpPr>
      <dsp:spPr bwMode="white">
        <a:xfrm>
          <a:off x="1048444" y="387756"/>
          <a:ext cx="830907" cy="830907"/>
        </a:xfrm>
        <a:prstGeom prst="ellipse">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zh-CN" altLang="en-US" sz="1200" kern="12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标题</a:t>
          </a:r>
          <a:endParaRPr lang="en-AU" sz="1200" kern="1200" dirty="0">
            <a:solidFill>
              <a:schemeClr val="bg1"/>
            </a:solidFill>
          </a:endParaRPr>
        </a:p>
      </dsp:txBody>
      <dsp:txXfrm>
        <a:off x="1170128" y="509440"/>
        <a:ext cx="587539" cy="587539"/>
      </dsp:txXfrm>
    </dsp:sp>
    <dsp:sp modelId="{9CBD0FBC-5D90-4001-A86E-F326460D1AD7}">
      <dsp:nvSpPr>
        <dsp:cNvPr id="0" name=""/>
        <dsp:cNvSpPr/>
      </dsp:nvSpPr>
      <dsp:spPr bwMode="white">
        <a:xfrm>
          <a:off x="1897816" y="186861"/>
          <a:ext cx="830907" cy="830907"/>
        </a:xfrm>
        <a:prstGeom prst="ellipse">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zh-CN" altLang="en-US" sz="1200" kern="12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标题</a:t>
          </a:r>
          <a:endParaRPr lang="en-AU" sz="1200" kern="1200" dirty="0">
            <a:solidFill>
              <a:schemeClr val="bg1"/>
            </a:solidFill>
          </a:endParaRPr>
        </a:p>
      </dsp:txBody>
      <dsp:txXfrm>
        <a:off x="2019500" y="308545"/>
        <a:ext cx="587539" cy="587539"/>
      </dsp:txXfrm>
    </dsp:sp>
    <dsp:sp modelId="{7C5B122B-D4D8-4FF7-8D0B-DBBCE544A312}">
      <dsp:nvSpPr>
        <dsp:cNvPr id="0" name=""/>
        <dsp:cNvSpPr/>
      </dsp:nvSpPr>
      <dsp:spPr>
        <a:xfrm>
          <a:off x="679152" y="18464"/>
          <a:ext cx="2585045" cy="2068036"/>
        </a:xfrm>
        <a:prstGeom prst="funnel">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98B57A-EE6F-4D4C-B911-FED3891E6337}" type="datetimeFigureOut">
              <a:rPr lang="zh-CN" altLang="en-US" smtClean="0"/>
              <a:t>2021/1/4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8CE9AA-3428-4C62-B877-1F44D965C66F}"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38CE9AA-3428-4C62-B877-1F44D965C66F}"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FFF2840-1518-4960-82A3-D28AB7EB9CF5}" type="slidenum">
              <a:rPr lang="zh-CN" altLang="en-US" smtClean="0"/>
              <a:t>17</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F1D596F6-935B-4887-B2A3-B76695E5F55B}" type="slidenum">
              <a:rPr lang="zh-CN" altLang="en-US" smtClean="0"/>
              <a:t>18</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45D2DAF-7A11-4887-8CD5-B116BE4C2387}" type="slidenum">
              <a:rPr lang="zh-CN" altLang="en-US" smtClean="0"/>
              <a:t>19</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4861678-F871-4BA5-BC3E-7CD7D2CF1E81}" type="slidenum">
              <a:rPr lang="zh-CN" altLang="en-US" smtClean="0"/>
              <a:t>20</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38CE9AA-3428-4C62-B877-1F44D965C66F}" type="slidenum">
              <a:rPr lang="zh-CN" altLang="en-US" smtClean="0"/>
              <a:t>24</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4D6BE7AD-0373-42F2-BFE0-0DFEC4AF4DB8}"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F1D596F6-935B-4887-B2A3-B76695E5F55B}"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A28D21-2707-4CA8-BBC0-E072FA1B7B82}" type="slidenum">
              <a:rPr lang="zh-CN" altLang="en-US" smtClean="0"/>
              <a:t>6</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F1D596F6-935B-4887-B2A3-B76695E5F55B}" type="slidenum">
              <a:rPr lang="zh-CN" altLang="en-US" smtClean="0"/>
              <a:t>8</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FFF2840-1518-4960-82A3-D28AB7EB9CF5}" type="slidenum">
              <a:rPr lang="zh-CN" altLang="en-US" smtClean="0"/>
              <a:t>10</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FFF2840-1518-4960-82A3-D28AB7EB9CF5}" type="slidenum">
              <a:rPr lang="zh-CN" altLang="en-US" smtClean="0"/>
              <a:t>12</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F1D596F6-935B-4887-B2A3-B76695E5F55B}" type="slidenum">
              <a:rPr lang="zh-CN" altLang="en-US" smtClean="0"/>
              <a:t>13</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4861678-F871-4BA5-BC3E-7CD7D2CF1E81}" type="slidenum">
              <a:rPr lang="zh-CN" altLang="en-US" smtClean="0"/>
              <a:t>14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397" y="842032"/>
            <a:ext cx="6860381" cy="1791253"/>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1143397" y="2702363"/>
            <a:ext cx="6860381" cy="1242205"/>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2235" indent="0" algn="ctr">
              <a:buNone/>
              <a:defRPr sz="1200"/>
            </a:lvl5pPr>
            <a:lvl6pPr marL="1715135" indent="0" algn="ctr">
              <a:buNone/>
              <a:defRPr sz="1200"/>
            </a:lvl6pPr>
            <a:lvl7pPr marL="2058035" indent="0" algn="ctr">
              <a:buNone/>
              <a:defRPr sz="1200"/>
            </a:lvl7pPr>
            <a:lvl8pPr marL="2400935" indent="0" algn="ctr">
              <a:buNone/>
              <a:defRPr sz="1200"/>
            </a:lvl8pPr>
            <a:lvl9pPr marL="2743835"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C9791BB3-CD4A-4D57-874B-40ADC257B529}" type="datetimeFigureOut">
              <a:rPr lang="zh-CN" altLang="en-US" smtClean="0"/>
              <a:t>2021/1/4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2DC4E6B-ADE4-486E-8393-B9916DBB039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C9791BB3-CD4A-4D57-874B-40ADC257B529}" type="datetimeFigureOut">
              <a:rPr lang="zh-CN" altLang="en-US" smtClean="0"/>
              <a:t>2021/1/4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2DC4E6B-ADE4-486E-8393-B9916DBB039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5947" y="273928"/>
            <a:ext cx="1972360" cy="4360224"/>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628868" y="273928"/>
            <a:ext cx="5802739" cy="4360224"/>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C9791BB3-CD4A-4D57-874B-40ADC257B529}" type="datetimeFigureOut">
              <a:rPr lang="zh-CN" altLang="en-US" smtClean="0"/>
              <a:t>2021/1/4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2DC4E6B-ADE4-486E-8393-B9916DBB039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2">
    <p:spTree>
      <p:nvGrpSpPr>
        <p:cNvPr id="1" name=""/>
        <p:cNvGrpSpPr/>
        <p:nvPr/>
      </p:nvGrpSpPr>
      <p:grpSpPr>
        <a:xfrm>
          <a:off x="0" y="0"/>
          <a:ext cx="0" cy="0"/>
          <a:chOff x="0" y="0"/>
          <a:chExt cx="0" cy="0"/>
        </a:xfrm>
      </p:grpSpPr>
      <p:sp>
        <p:nvSpPr>
          <p:cNvPr id="6" name="Title 1"/>
          <p:cNvSpPr>
            <a:spLocks noGrp="1"/>
          </p:cNvSpPr>
          <p:nvPr>
            <p:ph type="ctrTitle"/>
          </p:nvPr>
        </p:nvSpPr>
        <p:spPr>
          <a:xfrm>
            <a:off x="1143397" y="374189"/>
            <a:ext cx="6860381" cy="523279"/>
          </a:xfrm>
        </p:spPr>
        <p:txBody>
          <a:bodyPr anchor="b">
            <a:normAutofit/>
          </a:bodyPr>
          <a:lstStyle>
            <a:lvl1pPr algn="ctr">
              <a:defRPr sz="3000">
                <a:solidFill>
                  <a:schemeClr val="tx1">
                    <a:lumMod val="65000"/>
                    <a:lumOff val="35000"/>
                  </a:schemeClr>
                </a:solidFill>
              </a:defRPr>
            </a:lvl1pPr>
          </a:lstStyle>
          <a:p>
            <a:r>
              <a:rPr lang="en-US" dirty="0"/>
              <a:t>Click to edit Master title style</a:t>
            </a:r>
            <a:endParaRPr lang="en-AU" dirty="0"/>
          </a:p>
        </p:txBody>
      </p:sp>
      <p:sp>
        <p:nvSpPr>
          <p:cNvPr id="7" name="Subtitle 2"/>
          <p:cNvSpPr>
            <a:spLocks noGrp="1"/>
          </p:cNvSpPr>
          <p:nvPr>
            <p:ph type="subTitle" idx="1"/>
          </p:nvPr>
        </p:nvSpPr>
        <p:spPr>
          <a:xfrm>
            <a:off x="1143397" y="918258"/>
            <a:ext cx="6860381" cy="280749"/>
          </a:xfrm>
        </p:spPr>
        <p:txBody>
          <a:bodyPr>
            <a:normAutofit/>
          </a:bodyPr>
          <a:lstStyle>
            <a:lvl1pPr marL="0" indent="0" algn="ctr">
              <a:buNone/>
              <a:defRPr sz="1100">
                <a:solidFill>
                  <a:schemeClr val="bg1">
                    <a:lumMod val="50000"/>
                  </a:schemeClr>
                </a:solidFill>
              </a:defRPr>
            </a:lvl1pPr>
            <a:lvl2pPr marL="342900" indent="0" algn="ctr">
              <a:buNone/>
              <a:defRPr sz="1500"/>
            </a:lvl2pPr>
            <a:lvl3pPr marL="685800" indent="0" algn="ctr">
              <a:buNone/>
              <a:defRPr sz="1400"/>
            </a:lvl3pPr>
            <a:lvl4pPr marL="1028700" indent="0" algn="ctr">
              <a:buNone/>
              <a:defRPr sz="1200"/>
            </a:lvl4pPr>
            <a:lvl5pPr marL="1372235" indent="0" algn="ctr">
              <a:buNone/>
              <a:defRPr sz="1200"/>
            </a:lvl5pPr>
            <a:lvl6pPr marL="1715135" indent="0" algn="ctr">
              <a:buNone/>
              <a:defRPr sz="1200"/>
            </a:lvl6pPr>
            <a:lvl7pPr marL="2058035" indent="0" algn="ctr">
              <a:buNone/>
              <a:defRPr sz="1200"/>
            </a:lvl7pPr>
            <a:lvl8pPr marL="2400935" indent="0" algn="ctr">
              <a:buNone/>
              <a:defRPr sz="1200"/>
            </a:lvl8pPr>
            <a:lvl9pPr marL="2743835" indent="0" algn="ctr">
              <a:buNone/>
              <a:defRPr sz="1200"/>
            </a:lvl9pPr>
          </a:lstStyle>
          <a:p>
            <a:r>
              <a:rPr lang="en-US" dirty="0"/>
              <a:t>Click to edit Master subtitle style</a:t>
            </a:r>
            <a:endParaRPr lang="en-AU" dirty="0"/>
          </a:p>
        </p:txBody>
      </p:sp>
      <p:sp>
        <p:nvSpPr>
          <p:cNvPr id="10" name="Text Placeholder 7"/>
          <p:cNvSpPr>
            <a:spLocks noGrp="1"/>
          </p:cNvSpPr>
          <p:nvPr>
            <p:ph type="body" sz="quarter" idx="13"/>
          </p:nvPr>
        </p:nvSpPr>
        <p:spPr>
          <a:xfrm>
            <a:off x="628869" y="1503978"/>
            <a:ext cx="3943528" cy="353809"/>
          </a:xfrm>
        </p:spPr>
        <p:txBody>
          <a:bodyPr>
            <a:noAutofit/>
          </a:bodyPr>
          <a:lstStyle>
            <a:lvl1pPr marL="0" indent="0">
              <a:buNone/>
              <a:defRPr sz="1800">
                <a:solidFill>
                  <a:schemeClr val="accent1"/>
                </a:solidFill>
              </a:defRPr>
            </a:lvl1pPr>
          </a:lstStyle>
          <a:p>
            <a:pPr lvl="0"/>
            <a:endParaRPr lang="en-AU" dirty="0"/>
          </a:p>
        </p:txBody>
      </p:sp>
      <p:sp>
        <p:nvSpPr>
          <p:cNvPr id="11" name="Text Placeholder 9"/>
          <p:cNvSpPr>
            <a:spLocks noGrp="1"/>
          </p:cNvSpPr>
          <p:nvPr>
            <p:ph type="body" sz="quarter" idx="14"/>
          </p:nvPr>
        </p:nvSpPr>
        <p:spPr>
          <a:xfrm>
            <a:off x="628869" y="1869220"/>
            <a:ext cx="3943528" cy="1320052"/>
          </a:xfrm>
        </p:spPr>
        <p:txBody>
          <a:bodyPr>
            <a:normAutofit/>
          </a:bodyPr>
          <a:lstStyle>
            <a:lvl1pPr marL="0" indent="0">
              <a:buNone/>
              <a:defRPr sz="1100">
                <a:latin typeface="Lato Light" panose="020F0302020204030203" pitchFamily="34" charset="0"/>
              </a:defRPr>
            </a:lvl1pPr>
          </a:lstStyle>
          <a:p>
            <a:pPr lvl="0"/>
            <a:endParaRPr lang="en-AU" dirty="0"/>
          </a:p>
        </p:txBody>
      </p:sp>
      <p:sp>
        <p:nvSpPr>
          <p:cNvPr id="12" name="Text Placeholder 11"/>
          <p:cNvSpPr>
            <a:spLocks noGrp="1"/>
          </p:cNvSpPr>
          <p:nvPr>
            <p:ph type="body" sz="quarter" idx="15"/>
          </p:nvPr>
        </p:nvSpPr>
        <p:spPr>
          <a:xfrm>
            <a:off x="630060" y="3288332"/>
            <a:ext cx="3942337" cy="370398"/>
          </a:xfrm>
        </p:spPr>
        <p:txBody>
          <a:bodyPr>
            <a:normAutofit/>
          </a:bodyPr>
          <a:lstStyle>
            <a:lvl1pPr marL="0" indent="0">
              <a:buNone/>
              <a:defRPr sz="1200" b="1" i="1">
                <a:latin typeface="Lato Light" panose="020F0302020204030203" pitchFamily="34" charset="0"/>
              </a:defRPr>
            </a:lvl1pPr>
          </a:lstStyle>
          <a:p>
            <a:pPr lvl="0"/>
            <a:endParaRPr lang="en-AU" dirty="0"/>
          </a:p>
        </p:txBody>
      </p:sp>
      <p:sp>
        <p:nvSpPr>
          <p:cNvPr id="13" name="Text Placeholder 13"/>
          <p:cNvSpPr>
            <a:spLocks noGrp="1"/>
          </p:cNvSpPr>
          <p:nvPr>
            <p:ph type="body" sz="quarter" idx="16"/>
          </p:nvPr>
        </p:nvSpPr>
        <p:spPr>
          <a:xfrm>
            <a:off x="630060" y="3658731"/>
            <a:ext cx="3942337" cy="370399"/>
          </a:xfrm>
        </p:spPr>
        <p:txBody>
          <a:bodyPr>
            <a:normAutofit/>
          </a:bodyPr>
          <a:lstStyle>
            <a:lvl1pPr marL="0" indent="0">
              <a:buNone/>
              <a:defRPr sz="900" b="1">
                <a:latin typeface="Lato Light" panose="020F0302020204030203" pitchFamily="34" charset="0"/>
              </a:defRPr>
            </a:lvl1pPr>
          </a:lstStyle>
          <a:p>
            <a:pPr lvl="0"/>
            <a:endParaRPr lang="en-AU" dirty="0"/>
          </a:p>
        </p:txBody>
      </p:sp>
      <p:sp>
        <p:nvSpPr>
          <p:cNvPr id="14" name="Text Placeholder 15"/>
          <p:cNvSpPr>
            <a:spLocks noGrp="1"/>
          </p:cNvSpPr>
          <p:nvPr>
            <p:ph type="body" sz="quarter" idx="17"/>
          </p:nvPr>
        </p:nvSpPr>
        <p:spPr>
          <a:xfrm>
            <a:off x="630060" y="4029129"/>
            <a:ext cx="3943528" cy="270355"/>
          </a:xfrm>
        </p:spPr>
        <p:txBody>
          <a:bodyPr>
            <a:normAutofit/>
          </a:bodyPr>
          <a:lstStyle>
            <a:lvl1pPr marL="0" indent="0">
              <a:buNone/>
              <a:defRPr sz="900">
                <a:latin typeface="Lato Light" panose="020F0302020204030203" pitchFamily="34" charset="0"/>
              </a:defRPr>
            </a:lvl1pPr>
          </a:lstStyle>
          <a:p>
            <a:pPr lvl="0"/>
            <a:endParaRPr lang="en-AU" dirty="0"/>
          </a:p>
        </p:txBody>
      </p:sp>
      <p:sp>
        <p:nvSpPr>
          <p:cNvPr id="15" name="Date Placeholder 3"/>
          <p:cNvSpPr>
            <a:spLocks noGrp="1"/>
          </p:cNvSpPr>
          <p:nvPr>
            <p:ph type="dt" sz="half" idx="10"/>
          </p:nvPr>
        </p:nvSpPr>
        <p:spPr>
          <a:xfrm>
            <a:off x="628868" y="4768735"/>
            <a:ext cx="2058114" cy="273928"/>
          </a:xfrm>
        </p:spPr>
        <p:txBody>
          <a:bodyPr/>
          <a:lstStyle>
            <a:lvl1pPr>
              <a:defRPr>
                <a:latin typeface="Lato Light" panose="020F0302020204030203" pitchFamily="34" charset="0"/>
              </a:defRPr>
            </a:lvl1pPr>
          </a:lstStyle>
          <a:p>
            <a:fld id="{722F6D6F-DD99-46DF-A9EA-728D63EA6A31}" type="datetimeFigureOut">
              <a:rPr lang="en-AU" smtClean="0"/>
              <a:t>4/01/2021</a:t>
            </a:fld>
            <a:endParaRPr lang="en-AU" dirty="0"/>
          </a:p>
        </p:txBody>
      </p:sp>
      <p:sp>
        <p:nvSpPr>
          <p:cNvPr id="16" name="Footer Placeholder 4"/>
          <p:cNvSpPr>
            <a:spLocks noGrp="1"/>
          </p:cNvSpPr>
          <p:nvPr>
            <p:ph type="ftr" sz="quarter" idx="11"/>
          </p:nvPr>
        </p:nvSpPr>
        <p:spPr>
          <a:xfrm>
            <a:off x="3030002" y="4768735"/>
            <a:ext cx="3087172" cy="273928"/>
          </a:xfrm>
        </p:spPr>
        <p:txBody>
          <a:bodyPr/>
          <a:lstStyle>
            <a:lvl1pPr>
              <a:defRPr>
                <a:latin typeface="Lato Light" panose="020F0302020204030203" pitchFamily="34" charset="0"/>
              </a:defRPr>
            </a:lvl1pPr>
          </a:lstStyle>
          <a:p>
            <a:endParaRPr lang="en-AU" dirty="0"/>
          </a:p>
        </p:txBody>
      </p:sp>
      <p:sp>
        <p:nvSpPr>
          <p:cNvPr id="17" name="Slide Number Placeholder 5"/>
          <p:cNvSpPr>
            <a:spLocks noGrp="1"/>
          </p:cNvSpPr>
          <p:nvPr>
            <p:ph type="sldNum" sz="quarter" idx="12"/>
          </p:nvPr>
        </p:nvSpPr>
        <p:spPr>
          <a:xfrm>
            <a:off x="6460193" y="4768735"/>
            <a:ext cx="2058114" cy="273928"/>
          </a:xfrm>
        </p:spPr>
        <p:txBody>
          <a:bodyPr/>
          <a:lstStyle>
            <a:lvl1pPr>
              <a:defRPr>
                <a:latin typeface="Lato Light" panose="020F0302020204030203" pitchFamily="34" charset="0"/>
              </a:defRPr>
            </a:lvl1pPr>
          </a:lstStyle>
          <a:p>
            <a:fld id="{84AD2E7E-F7BA-4F6B-9D0C-0B2331C2AE06}" type="slidenum">
              <a:rPr lang="en-AU" smtClean="0"/>
              <a:t>‹#›</a:t>
            </a:fld>
            <a:endParaRPr lang="en-AU" dirty="0"/>
          </a:p>
        </p:txBody>
      </p:sp>
      <p:sp>
        <p:nvSpPr>
          <p:cNvPr id="19" name="Text Placeholder 18"/>
          <p:cNvSpPr>
            <a:spLocks noGrp="1"/>
          </p:cNvSpPr>
          <p:nvPr>
            <p:ph type="body" sz="quarter" idx="18"/>
          </p:nvPr>
        </p:nvSpPr>
        <p:spPr>
          <a:xfrm>
            <a:off x="5114320" y="1504225"/>
            <a:ext cx="3252726" cy="353724"/>
          </a:xfrm>
        </p:spPr>
        <p:txBody>
          <a:bodyPr>
            <a:normAutofit/>
          </a:bodyPr>
          <a:lstStyle>
            <a:lvl1pPr marL="0" indent="0">
              <a:buNone/>
              <a:defRPr sz="1400"/>
            </a:lvl1pPr>
          </a:lstStyle>
          <a:p>
            <a:pPr lvl="0"/>
            <a:endParaRPr lang="en-AU" dirty="0"/>
          </a:p>
        </p:txBody>
      </p:sp>
      <p:sp>
        <p:nvSpPr>
          <p:cNvPr id="21" name="Text Placeholder 20"/>
          <p:cNvSpPr>
            <a:spLocks noGrp="1"/>
          </p:cNvSpPr>
          <p:nvPr>
            <p:ph type="body" sz="quarter" idx="19"/>
          </p:nvPr>
        </p:nvSpPr>
        <p:spPr>
          <a:xfrm>
            <a:off x="5114320" y="1868668"/>
            <a:ext cx="3252726" cy="703876"/>
          </a:xfrm>
        </p:spPr>
        <p:txBody>
          <a:bodyPr>
            <a:normAutofit/>
          </a:bodyPr>
          <a:lstStyle>
            <a:lvl1pPr marL="0" indent="0">
              <a:buNone/>
              <a:defRPr sz="900">
                <a:latin typeface="Lato Light" panose="020F0302020204030203" pitchFamily="34" charset="0"/>
              </a:defRPr>
            </a:lvl1pPr>
          </a:lstStyle>
          <a:p>
            <a:pPr lvl="0"/>
            <a:endParaRPr lang="en-AU"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First Slide">
    <p:spTree>
      <p:nvGrpSpPr>
        <p:cNvPr id="1" name=""/>
        <p:cNvGrpSpPr/>
        <p:nvPr/>
      </p:nvGrpSpPr>
      <p:grpSpPr>
        <a:xfrm>
          <a:off x="0" y="0"/>
          <a:ext cx="0" cy="0"/>
          <a:chOff x="0" y="0"/>
          <a:chExt cx="0" cy="0"/>
        </a:xfrm>
      </p:grpSpPr>
      <p:sp>
        <p:nvSpPr>
          <p:cNvPr id="15" name="Picture Placeholder 2"/>
          <p:cNvSpPr>
            <a:spLocks noGrp="1"/>
          </p:cNvSpPr>
          <p:nvPr>
            <p:ph type="pic" sz="quarter" idx="17"/>
          </p:nvPr>
        </p:nvSpPr>
        <p:spPr>
          <a:xfrm>
            <a:off x="3049058" y="331574"/>
            <a:ext cx="3277738" cy="2313387"/>
          </a:xfrm>
          <a:custGeom>
            <a:avLst/>
            <a:gdLst/>
            <a:ahLst/>
            <a:cxnLst/>
            <a:rect l="l" t="t" r="r" b="b"/>
            <a:pathLst>
              <a:path w="3276600" h="3124200">
                <a:moveTo>
                  <a:pt x="3028950" y="0"/>
                </a:moveTo>
                <a:cubicBezTo>
                  <a:pt x="3165723" y="0"/>
                  <a:pt x="3276600" y="110877"/>
                  <a:pt x="3276600" y="247650"/>
                </a:cubicBezTo>
                <a:lnTo>
                  <a:pt x="3276600" y="2876550"/>
                </a:lnTo>
                <a:cubicBezTo>
                  <a:pt x="3276600" y="3013323"/>
                  <a:pt x="3165723" y="3124200"/>
                  <a:pt x="3028950" y="3124200"/>
                </a:cubicBezTo>
                <a:cubicBezTo>
                  <a:pt x="2892177" y="3124200"/>
                  <a:pt x="2781300" y="3013323"/>
                  <a:pt x="2781300" y="2876550"/>
                </a:cubicBezTo>
                <a:lnTo>
                  <a:pt x="2781300" y="247650"/>
                </a:lnTo>
                <a:cubicBezTo>
                  <a:pt x="2781300" y="110877"/>
                  <a:pt x="2892177" y="0"/>
                  <a:pt x="3028950" y="0"/>
                </a:cubicBezTo>
                <a:close/>
                <a:moveTo>
                  <a:pt x="2317750" y="0"/>
                </a:moveTo>
                <a:cubicBezTo>
                  <a:pt x="2454523" y="0"/>
                  <a:pt x="2565400" y="110877"/>
                  <a:pt x="2565400" y="247650"/>
                </a:cubicBezTo>
                <a:lnTo>
                  <a:pt x="2565400" y="2876550"/>
                </a:lnTo>
                <a:cubicBezTo>
                  <a:pt x="2565400" y="3013323"/>
                  <a:pt x="2454523" y="3124200"/>
                  <a:pt x="2317750" y="3124200"/>
                </a:cubicBezTo>
                <a:cubicBezTo>
                  <a:pt x="2180977" y="3124200"/>
                  <a:pt x="2070100" y="3013323"/>
                  <a:pt x="2070100" y="2876550"/>
                </a:cubicBezTo>
                <a:lnTo>
                  <a:pt x="2070100" y="247650"/>
                </a:lnTo>
                <a:cubicBezTo>
                  <a:pt x="2070100" y="110877"/>
                  <a:pt x="2180977" y="0"/>
                  <a:pt x="2317750" y="0"/>
                </a:cubicBezTo>
                <a:close/>
                <a:moveTo>
                  <a:pt x="1606550" y="0"/>
                </a:moveTo>
                <a:cubicBezTo>
                  <a:pt x="1743323" y="0"/>
                  <a:pt x="1854200" y="110877"/>
                  <a:pt x="1854200" y="247650"/>
                </a:cubicBezTo>
                <a:lnTo>
                  <a:pt x="1854200" y="2876550"/>
                </a:lnTo>
                <a:cubicBezTo>
                  <a:pt x="1854200" y="3013323"/>
                  <a:pt x="1743323" y="3124200"/>
                  <a:pt x="1606550" y="3124200"/>
                </a:cubicBezTo>
                <a:cubicBezTo>
                  <a:pt x="1469777" y="3124200"/>
                  <a:pt x="1358900" y="3013323"/>
                  <a:pt x="1358900" y="2876550"/>
                </a:cubicBezTo>
                <a:lnTo>
                  <a:pt x="1358900" y="247650"/>
                </a:lnTo>
                <a:cubicBezTo>
                  <a:pt x="1358900" y="110877"/>
                  <a:pt x="1469777" y="0"/>
                  <a:pt x="1606550" y="0"/>
                </a:cubicBezTo>
                <a:close/>
                <a:moveTo>
                  <a:pt x="958850" y="0"/>
                </a:moveTo>
                <a:cubicBezTo>
                  <a:pt x="1095623" y="0"/>
                  <a:pt x="1206500" y="110877"/>
                  <a:pt x="1206500" y="247650"/>
                </a:cubicBezTo>
                <a:lnTo>
                  <a:pt x="1206500" y="2876550"/>
                </a:lnTo>
                <a:cubicBezTo>
                  <a:pt x="1206500" y="3013323"/>
                  <a:pt x="1095623" y="3124200"/>
                  <a:pt x="958850" y="3124200"/>
                </a:cubicBezTo>
                <a:cubicBezTo>
                  <a:pt x="822077" y="3124200"/>
                  <a:pt x="711200" y="3013323"/>
                  <a:pt x="711200" y="2876550"/>
                </a:cubicBezTo>
                <a:lnTo>
                  <a:pt x="711200" y="247650"/>
                </a:lnTo>
                <a:cubicBezTo>
                  <a:pt x="711200" y="110877"/>
                  <a:pt x="822077" y="0"/>
                  <a:pt x="958850" y="0"/>
                </a:cubicBezTo>
                <a:close/>
                <a:moveTo>
                  <a:pt x="247650" y="0"/>
                </a:moveTo>
                <a:cubicBezTo>
                  <a:pt x="384423" y="0"/>
                  <a:pt x="495300" y="110877"/>
                  <a:pt x="495300" y="247650"/>
                </a:cubicBezTo>
                <a:lnTo>
                  <a:pt x="495300" y="2876550"/>
                </a:lnTo>
                <a:cubicBezTo>
                  <a:pt x="495300" y="3013323"/>
                  <a:pt x="384423" y="3124200"/>
                  <a:pt x="247650" y="3124200"/>
                </a:cubicBezTo>
                <a:cubicBezTo>
                  <a:pt x="110877" y="3124200"/>
                  <a:pt x="0" y="3013323"/>
                  <a:pt x="0" y="2876550"/>
                </a:cubicBezTo>
                <a:lnTo>
                  <a:pt x="0" y="247650"/>
                </a:lnTo>
                <a:cubicBezTo>
                  <a:pt x="0" y="110877"/>
                  <a:pt x="110877" y="0"/>
                  <a:pt x="247650" y="0"/>
                </a:cubicBezTo>
                <a:close/>
              </a:path>
            </a:pathLst>
          </a:custGeom>
          <a:effectLst/>
        </p:spPr>
        <p:txBody>
          <a:bodyPr vert="horz" lIns="95057" tIns="47529" rIns="95057" bIns="47529"/>
          <a:lstStyle>
            <a:lvl1pPr marL="0" indent="0" algn="ctr">
              <a:buNone/>
              <a:defRPr sz="900">
                <a:solidFill>
                  <a:srgbClr val="7F7F7F"/>
                </a:solidFill>
                <a:latin typeface="Lato Regular"/>
                <a:cs typeface="Lato Regular"/>
              </a:defRPr>
            </a:lvl1pPr>
          </a:lstStyle>
          <a:p>
            <a:endParaRPr lang="en-US" dirty="0"/>
          </a:p>
        </p:txBody>
      </p:sp>
      <p:sp>
        <p:nvSpPr>
          <p:cNvPr id="8" name="Text Placeholder 7"/>
          <p:cNvSpPr>
            <a:spLocks noGrp="1"/>
          </p:cNvSpPr>
          <p:nvPr>
            <p:ph type="body" sz="quarter" idx="10" hasCustomPrompt="1"/>
          </p:nvPr>
        </p:nvSpPr>
        <p:spPr>
          <a:xfrm>
            <a:off x="2967059" y="2851970"/>
            <a:ext cx="3385148" cy="323935"/>
          </a:xfrm>
          <a:prstGeom prst="rect">
            <a:avLst/>
          </a:prstGeom>
        </p:spPr>
        <p:txBody>
          <a:bodyPr vert="horz" lIns="0" tIns="40504" rIns="0" bIns="40504" anchor="ctr"/>
          <a:lstStyle>
            <a:lvl1pPr marL="0" indent="0" algn="ctr">
              <a:lnSpc>
                <a:spcPct val="100000"/>
              </a:lnSpc>
              <a:spcBef>
                <a:spcPts val="0"/>
              </a:spcBef>
              <a:buNone/>
              <a:defRPr sz="3500" b="1">
                <a:solidFill>
                  <a:schemeClr val="bg1"/>
                </a:solidFill>
                <a:latin typeface="Lato Hairline"/>
                <a:cs typeface="Lato Hairline"/>
              </a:defRPr>
            </a:lvl1pPr>
          </a:lstStyle>
          <a:p>
            <a:pPr lvl="0"/>
            <a:r>
              <a:rPr lang="es-ES_tradnl" dirty="0"/>
              <a:t>TITLE HERE</a:t>
            </a:r>
          </a:p>
        </p:txBody>
      </p:sp>
      <p:sp>
        <p:nvSpPr>
          <p:cNvPr id="9" name="Text Placeholder 7"/>
          <p:cNvSpPr>
            <a:spLocks noGrp="1"/>
          </p:cNvSpPr>
          <p:nvPr>
            <p:ph type="body" sz="quarter" idx="11" hasCustomPrompt="1"/>
          </p:nvPr>
        </p:nvSpPr>
        <p:spPr>
          <a:xfrm>
            <a:off x="2967059" y="3289954"/>
            <a:ext cx="3385148" cy="171391"/>
          </a:xfrm>
          <a:prstGeom prst="rect">
            <a:avLst/>
          </a:prstGeom>
        </p:spPr>
        <p:txBody>
          <a:bodyPr vert="horz" lIns="0" tIns="40504" rIns="0" bIns="40504" anchor="ctr"/>
          <a:lstStyle>
            <a:lvl1pPr marL="0" indent="0" algn="ctr">
              <a:lnSpc>
                <a:spcPct val="100000"/>
              </a:lnSpc>
              <a:spcBef>
                <a:spcPts val="0"/>
              </a:spcBef>
              <a:spcAft>
                <a:spcPts val="0"/>
              </a:spcAft>
              <a:buNone/>
              <a:defRPr sz="1500" b="0">
                <a:solidFill>
                  <a:schemeClr val="accent3"/>
                </a:solidFill>
                <a:latin typeface="Lato Light"/>
                <a:cs typeface="Lato Light"/>
              </a:defRPr>
            </a:lvl1pPr>
          </a:lstStyle>
          <a:p>
            <a:pPr lvl="0"/>
            <a:r>
              <a:rPr lang="es-ES_tradnl" dirty="0" err="1"/>
              <a:t>Ultimate</a:t>
            </a:r>
            <a:r>
              <a:rPr lang="es-ES_tradnl" dirty="0"/>
              <a:t> </a:t>
            </a:r>
            <a:r>
              <a:rPr lang="es-ES_tradnl" dirty="0" err="1"/>
              <a:t>Powerpoint</a:t>
            </a:r>
            <a:r>
              <a:rPr lang="es-ES_tradnl" dirty="0"/>
              <a:t> </a:t>
            </a:r>
            <a:r>
              <a:rPr lang="es-ES_tradnl" dirty="0" err="1"/>
              <a:t>Template</a:t>
            </a:r>
            <a:endParaRPr lang="es-ES_tradnl" dirty="0"/>
          </a:p>
        </p:txBody>
      </p:sp>
      <p:sp>
        <p:nvSpPr>
          <p:cNvPr id="10" name="Text Placeholder 2"/>
          <p:cNvSpPr>
            <a:spLocks noGrp="1"/>
          </p:cNvSpPr>
          <p:nvPr>
            <p:ph type="body" sz="quarter" idx="16" hasCustomPrompt="1"/>
          </p:nvPr>
        </p:nvSpPr>
        <p:spPr>
          <a:xfrm>
            <a:off x="2982412" y="3614485"/>
            <a:ext cx="3367198" cy="1153007"/>
          </a:xfrm>
          <a:prstGeom prst="rect">
            <a:avLst/>
          </a:prstGeom>
        </p:spPr>
        <p:txBody>
          <a:bodyPr vert="horz" lIns="0" tIns="0" rIns="0" bIns="0"/>
          <a:lstStyle>
            <a:lvl1pPr marL="0" indent="0" algn="ctr">
              <a:lnSpc>
                <a:spcPct val="130000"/>
              </a:lnSpc>
              <a:buNone/>
              <a:defRPr sz="1200">
                <a:solidFill>
                  <a:schemeClr val="tx1">
                    <a:lumMod val="50000"/>
                    <a:lumOff val="50000"/>
                  </a:schemeClr>
                </a:solidFill>
                <a:latin typeface="Lato Regular"/>
                <a:cs typeface="Lato Regular"/>
              </a:defRPr>
            </a:lvl1pPr>
          </a:lstStyle>
          <a:p>
            <a:pPr lvl="0"/>
            <a:r>
              <a:rPr lang="en-US" dirty="0" err="1"/>
              <a:t>Lorem</a:t>
            </a:r>
            <a:r>
              <a:rPr lang="en-US" dirty="0"/>
              <a:t> </a:t>
            </a:r>
            <a:r>
              <a:rPr lang="en-US" dirty="0" err="1"/>
              <a:t>ipsum</a:t>
            </a:r>
            <a:r>
              <a:rPr lang="en-US" dirty="0"/>
              <a:t>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Fusce</a:t>
            </a:r>
            <a:r>
              <a:rPr lang="en-US" dirty="0"/>
              <a:t> </a:t>
            </a:r>
            <a:r>
              <a:rPr lang="en-US" dirty="0" err="1"/>
              <a:t>diam</a:t>
            </a:r>
            <a:r>
              <a:rPr lang="en-US" dirty="0"/>
              <a:t> </a:t>
            </a:r>
            <a:r>
              <a:rPr lang="en-US" dirty="0" err="1"/>
              <a:t>tortor</a:t>
            </a:r>
            <a:r>
              <a:rPr lang="en-US" dirty="0"/>
              <a:t>, </a:t>
            </a:r>
            <a:r>
              <a:rPr lang="en-US" dirty="0" err="1"/>
              <a:t>mattis</a:t>
            </a:r>
            <a:r>
              <a:rPr lang="en-US" dirty="0"/>
              <a:t> </a:t>
            </a:r>
            <a:r>
              <a:rPr lang="en-US" dirty="0" err="1"/>
              <a:t>quis</a:t>
            </a:r>
            <a:r>
              <a:rPr lang="en-US" dirty="0"/>
              <a:t> </a:t>
            </a:r>
            <a:r>
              <a:rPr lang="en-US" dirty="0" err="1"/>
              <a:t>dapibus</a:t>
            </a:r>
            <a:r>
              <a:rPr lang="en-US" dirty="0"/>
              <a:t> vitae, </a:t>
            </a:r>
            <a:r>
              <a:rPr lang="en-US" dirty="0" err="1"/>
              <a:t>euismod</a:t>
            </a:r>
            <a:r>
              <a:rPr lang="en-US" dirty="0"/>
              <a:t> non </a:t>
            </a:r>
            <a:r>
              <a:rPr lang="en-US" dirty="0" err="1"/>
              <a:t>purus</a:t>
            </a:r>
            <a:r>
              <a:rPr lang="en-US" dirty="0"/>
              <a:t>. Maecenas </a:t>
            </a:r>
            <a:r>
              <a:rPr lang="en-US" dirty="0" err="1"/>
              <a:t>ut</a:t>
            </a:r>
            <a:r>
              <a:rPr lang="en-US" dirty="0"/>
              <a:t> lacus </a:t>
            </a:r>
            <a:r>
              <a:rPr lang="en-US" dirty="0" err="1"/>
              <a:t>nec</a:t>
            </a:r>
            <a:r>
              <a:rPr lang="en-US" dirty="0"/>
              <a:t> </a:t>
            </a:r>
            <a:r>
              <a:rPr lang="en-US" dirty="0" err="1"/>
              <a:t>mauris</a:t>
            </a:r>
            <a:r>
              <a:rPr lang="en-US" dirty="0"/>
              <a:t> </a:t>
            </a:r>
            <a:r>
              <a:rPr lang="en-US" dirty="0" err="1"/>
              <a:t>feugiat</a:t>
            </a:r>
            <a:r>
              <a:rPr lang="en-US" dirty="0"/>
              <a:t> </a:t>
            </a:r>
            <a:r>
              <a:rPr lang="en-US" dirty="0" err="1"/>
              <a:t>tristique</a:t>
            </a:r>
            <a:r>
              <a:rPr lang="en-US" dirty="0"/>
              <a:t>.</a:t>
            </a:r>
          </a:p>
        </p:txBody>
      </p:sp>
    </p:spTree>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nodePh="1">
                                  <p:stCondLst>
                                    <p:cond delay="0"/>
                                  </p:stCondLst>
                                  <p:endCondLst>
                                    <p:cond evt="begin" delay="0">
                                      <p:tn val="5"/>
                                    </p:cond>
                                  </p:end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400"/>
                                        <p:tgtEl>
                                          <p:spTgt spid="15"/>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500"/>
                                        <p:tgtEl>
                                          <p:spTgt spid="9">
                                            <p:txEl>
                                              <p:pRg st="0" end="0"/>
                                            </p:txEl>
                                          </p:spTgt>
                                        </p:tgtEl>
                                      </p:cBhvr>
                                    </p:animEffect>
                                    <p:anim calcmode="lin" valueType="num">
                                      <p:cBhvr>
                                        <p:cTn id="16"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9">
                                            <p:txEl>
                                              <p:pRg st="0" end="0"/>
                                            </p:txEl>
                                          </p:spTgt>
                                        </p:tgtEl>
                                        <p:attrNameLst>
                                          <p:attrName>ppt_y</p:attrName>
                                        </p:attrNameLst>
                                      </p:cBhvr>
                                      <p:tavLst>
                                        <p:tav tm="0">
                                          <p:val>
                                            <p:strVal val="#ppt_y+.1"/>
                                          </p:val>
                                        </p:tav>
                                        <p:tav tm="100000">
                                          <p:val>
                                            <p:strVal val="#ppt_y"/>
                                          </p:val>
                                        </p:tav>
                                      </p:tavLst>
                                    </p:anim>
                                  </p:childTnLst>
                                </p:cTn>
                              </p:par>
                              <p:par>
                                <p:cTn id="18" presetID="10" presetClass="entr" presetSubtype="0" fill="hold" grpId="0" nodeType="withEffect">
                                  <p:stCondLst>
                                    <p:cond delay="800"/>
                                  </p:stCondLst>
                                  <p:childTnLst>
                                    <p:set>
                                      <p:cBhvr>
                                        <p:cTn id="19" dur="1" fill="hold">
                                          <p:stCondLst>
                                            <p:cond delay="0"/>
                                          </p:stCondLst>
                                        </p:cTn>
                                        <p:tgtEl>
                                          <p:spTgt spid="10">
                                            <p:txEl>
                                              <p:pRg st="0" end="0"/>
                                            </p:txEl>
                                          </p:spTgt>
                                        </p:tgtEl>
                                        <p:attrNameLst>
                                          <p:attrName>style.visibility</p:attrName>
                                        </p:attrNameLst>
                                      </p:cBhvr>
                                      <p:to>
                                        <p:strVal val="visible"/>
                                      </p:to>
                                    </p:set>
                                    <p:animEffect transition="in" filter="fade">
                                      <p:cBhvr>
                                        <p:cTn id="20"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9" grpId="0" build="p">
        <p:tmplLst>
          <p:tmpl lvl="1">
            <p:tnLst>
              <p:par>
                <p:cTn presetID="42" presetClass="entr" presetSubtype="0" fill="hold" nodeType="withEffect">
                  <p:stCondLst>
                    <p:cond delay="20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anim calcmode="lin" valueType="num">
                      <p:cBhvr>
                        <p:cTn dur="500" fill="hold"/>
                        <p:tgtEl>
                          <p:spTgt spid="9"/>
                        </p:tgtEl>
                        <p:attrNameLst>
                          <p:attrName>ppt_x</p:attrName>
                        </p:attrNameLst>
                      </p:cBhvr>
                      <p:tavLst>
                        <p:tav tm="0">
                          <p:val>
                            <p:strVal val="#ppt_x"/>
                          </p:val>
                        </p:tav>
                        <p:tav tm="100000">
                          <p:val>
                            <p:strVal val="#ppt_x"/>
                          </p:val>
                        </p:tav>
                      </p:tavLst>
                    </p:anim>
                    <p:anim calcmode="lin" valueType="num">
                      <p:cBhvr>
                        <p:cTn dur="500" fill="hold"/>
                        <p:tgtEl>
                          <p:spTgt spid="9"/>
                        </p:tgtEl>
                        <p:attrNameLst>
                          <p:attrName>ppt_y</p:attrName>
                        </p:attrNameLst>
                      </p:cBhvr>
                      <p:tavLst>
                        <p:tav tm="0">
                          <p:val>
                            <p:strVal val="#ppt_y+.1"/>
                          </p:val>
                        </p:tav>
                        <p:tav tm="100000">
                          <p:val>
                            <p:strVal val="#ppt_y"/>
                          </p:val>
                        </p:tav>
                      </p:tavLst>
                    </p:anim>
                  </p:childTnLst>
                </p:cTn>
              </p:par>
            </p:tnLst>
          </p:tmpl>
        </p:tmplLst>
      </p:bldP>
      <p:bldP spid="10" grpId="0" build="p">
        <p:tmplLst>
          <p:tmpl lvl="1">
            <p:tnLst>
              <p:par>
                <p:cTn presetID="10" presetClass="entr" presetSubtype="0" fill="hold" nodeType="withEffect">
                  <p:stCondLst>
                    <p:cond delay="80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6_Custom Layout">
    <p:spTree>
      <p:nvGrpSpPr>
        <p:cNvPr id="1" name=""/>
        <p:cNvGrpSpPr/>
        <p:nvPr/>
      </p:nvGrpSpPr>
      <p:grpSpPr>
        <a:xfrm>
          <a:off x="0" y="0"/>
          <a:ext cx="0" cy="0"/>
          <a:chOff x="0" y="0"/>
          <a:chExt cx="0" cy="0"/>
        </a:xfrm>
      </p:grpSpPr>
      <p:sp>
        <p:nvSpPr>
          <p:cNvPr id="7" name="SmartArt Placeholder 6"/>
          <p:cNvSpPr>
            <a:spLocks noGrp="1"/>
          </p:cNvSpPr>
          <p:nvPr>
            <p:ph type="pic" sz="quarter" idx="10"/>
          </p:nvPr>
        </p:nvSpPr>
        <p:spPr>
          <a:xfrm>
            <a:off x="630060" y="1457775"/>
            <a:ext cx="7887057" cy="3059660"/>
          </a:xfrm>
        </p:spPr>
        <p:txBody>
          <a:bodyPr/>
          <a:lstStyle/>
          <a:p>
            <a:endParaRPr lang="en-AU" dirty="0"/>
          </a:p>
        </p:txBody>
      </p:sp>
      <p:sp>
        <p:nvSpPr>
          <p:cNvPr id="8" name="Title 1"/>
          <p:cNvSpPr>
            <a:spLocks noGrp="1"/>
          </p:cNvSpPr>
          <p:nvPr>
            <p:ph type="ctrTitle"/>
          </p:nvPr>
        </p:nvSpPr>
        <p:spPr>
          <a:xfrm>
            <a:off x="1143397" y="374189"/>
            <a:ext cx="6860381" cy="523279"/>
          </a:xfrm>
        </p:spPr>
        <p:txBody>
          <a:bodyPr anchor="b">
            <a:normAutofit/>
          </a:bodyPr>
          <a:lstStyle>
            <a:lvl1pPr algn="ctr">
              <a:defRPr sz="3000">
                <a:solidFill>
                  <a:schemeClr val="tx1">
                    <a:lumMod val="65000"/>
                    <a:lumOff val="35000"/>
                  </a:schemeClr>
                </a:solidFill>
              </a:defRPr>
            </a:lvl1pPr>
          </a:lstStyle>
          <a:p>
            <a:r>
              <a:rPr lang="en-US" dirty="0"/>
              <a:t>Click to edit Master title style</a:t>
            </a:r>
            <a:endParaRPr lang="en-AU" dirty="0"/>
          </a:p>
        </p:txBody>
      </p:sp>
      <p:sp>
        <p:nvSpPr>
          <p:cNvPr id="9" name="Subtitle 2"/>
          <p:cNvSpPr>
            <a:spLocks noGrp="1"/>
          </p:cNvSpPr>
          <p:nvPr>
            <p:ph type="subTitle" idx="1"/>
          </p:nvPr>
        </p:nvSpPr>
        <p:spPr>
          <a:xfrm>
            <a:off x="1143397" y="918258"/>
            <a:ext cx="6860381" cy="280749"/>
          </a:xfrm>
        </p:spPr>
        <p:txBody>
          <a:bodyPr>
            <a:normAutofit/>
          </a:bodyPr>
          <a:lstStyle>
            <a:lvl1pPr marL="0" indent="0" algn="ctr">
              <a:buNone/>
              <a:defRPr sz="1100">
                <a:solidFill>
                  <a:schemeClr val="bg1">
                    <a:lumMod val="50000"/>
                  </a:schemeClr>
                </a:solidFill>
              </a:defRPr>
            </a:lvl1pPr>
            <a:lvl2pPr marL="342900" indent="0" algn="ctr">
              <a:buNone/>
              <a:defRPr sz="1500"/>
            </a:lvl2pPr>
            <a:lvl3pPr marL="685800" indent="0" algn="ctr">
              <a:buNone/>
              <a:defRPr sz="1400"/>
            </a:lvl3pPr>
            <a:lvl4pPr marL="1028700" indent="0" algn="ctr">
              <a:buNone/>
              <a:defRPr sz="1200"/>
            </a:lvl4pPr>
            <a:lvl5pPr marL="1372235" indent="0" algn="ctr">
              <a:buNone/>
              <a:defRPr sz="1200"/>
            </a:lvl5pPr>
            <a:lvl6pPr marL="1715135" indent="0" algn="ctr">
              <a:buNone/>
              <a:defRPr sz="1200"/>
            </a:lvl6pPr>
            <a:lvl7pPr marL="2058035" indent="0" algn="ctr">
              <a:buNone/>
              <a:defRPr sz="1200"/>
            </a:lvl7pPr>
            <a:lvl8pPr marL="2400935" indent="0" algn="ctr">
              <a:buNone/>
              <a:defRPr sz="1200"/>
            </a:lvl8pPr>
            <a:lvl9pPr marL="2743835" indent="0" algn="ctr">
              <a:buNone/>
              <a:defRPr sz="1200"/>
            </a:lvl9pPr>
          </a:lstStyle>
          <a:p>
            <a:r>
              <a:rPr lang="en-US" dirty="0"/>
              <a:t>Click to edit Master subtitle style</a:t>
            </a:r>
            <a:endParaRPr lang="en-AU" dirty="0"/>
          </a:p>
        </p:txBody>
      </p:sp>
      <p:sp>
        <p:nvSpPr>
          <p:cNvPr id="10" name="Text Placeholder 7"/>
          <p:cNvSpPr>
            <a:spLocks noGrp="1"/>
          </p:cNvSpPr>
          <p:nvPr>
            <p:ph type="body" sz="quarter" idx="13"/>
          </p:nvPr>
        </p:nvSpPr>
        <p:spPr>
          <a:xfrm>
            <a:off x="5125385" y="1547275"/>
            <a:ext cx="3252726" cy="353809"/>
          </a:xfrm>
        </p:spPr>
        <p:txBody>
          <a:bodyPr>
            <a:noAutofit/>
          </a:bodyPr>
          <a:lstStyle>
            <a:lvl1pPr marL="0" indent="0">
              <a:buNone/>
              <a:defRPr sz="1800"/>
            </a:lvl1pPr>
          </a:lstStyle>
          <a:p>
            <a:pPr lvl="0"/>
            <a:endParaRPr lang="en-AU" dirty="0"/>
          </a:p>
        </p:txBody>
      </p:sp>
      <p:sp>
        <p:nvSpPr>
          <p:cNvPr id="11" name="Text Placeholder 9"/>
          <p:cNvSpPr>
            <a:spLocks noGrp="1"/>
          </p:cNvSpPr>
          <p:nvPr>
            <p:ph type="body" sz="quarter" idx="14"/>
          </p:nvPr>
        </p:nvSpPr>
        <p:spPr>
          <a:xfrm>
            <a:off x="5125385" y="1912518"/>
            <a:ext cx="3252726" cy="1320052"/>
          </a:xfrm>
        </p:spPr>
        <p:txBody>
          <a:bodyPr>
            <a:normAutofit/>
          </a:bodyPr>
          <a:lstStyle>
            <a:lvl1pPr marL="0" indent="0">
              <a:buNone/>
              <a:defRPr sz="1100">
                <a:latin typeface="Lato Light" panose="020F0302020204030203" pitchFamily="34" charset="0"/>
              </a:defRPr>
            </a:lvl1pPr>
          </a:lstStyle>
          <a:p>
            <a:pPr lvl="0"/>
            <a:endParaRPr lang="en-AU" dirty="0"/>
          </a:p>
        </p:txBody>
      </p:sp>
      <p:sp>
        <p:nvSpPr>
          <p:cNvPr id="12" name="Date Placeholder 4"/>
          <p:cNvSpPr>
            <a:spLocks noGrp="1"/>
          </p:cNvSpPr>
          <p:nvPr>
            <p:ph type="dt" sz="half" idx="15"/>
          </p:nvPr>
        </p:nvSpPr>
        <p:spPr>
          <a:xfrm>
            <a:off x="628868" y="4768735"/>
            <a:ext cx="2058114" cy="273928"/>
          </a:xfrm>
        </p:spPr>
        <p:txBody>
          <a:bodyPr/>
          <a:lstStyle/>
          <a:p>
            <a:fld id="{722F6D6F-DD99-46DF-A9EA-728D63EA6A31}" type="datetimeFigureOut">
              <a:rPr lang="en-AU" smtClean="0"/>
              <a:t>4/01/2021</a:t>
            </a:fld>
            <a:endParaRPr lang="en-AU"/>
          </a:p>
        </p:txBody>
      </p:sp>
      <p:sp>
        <p:nvSpPr>
          <p:cNvPr id="13" name="Footer Placeholder 5"/>
          <p:cNvSpPr>
            <a:spLocks noGrp="1"/>
          </p:cNvSpPr>
          <p:nvPr>
            <p:ph type="ftr" sz="quarter" idx="11"/>
          </p:nvPr>
        </p:nvSpPr>
        <p:spPr>
          <a:xfrm>
            <a:off x="3030002" y="4768735"/>
            <a:ext cx="3087172" cy="273928"/>
          </a:xfrm>
        </p:spPr>
        <p:txBody>
          <a:bodyPr/>
          <a:lstStyle/>
          <a:p>
            <a:endParaRPr lang="en-AU"/>
          </a:p>
        </p:txBody>
      </p:sp>
      <p:sp>
        <p:nvSpPr>
          <p:cNvPr id="14" name="Slide Number Placeholder 6"/>
          <p:cNvSpPr>
            <a:spLocks noGrp="1"/>
          </p:cNvSpPr>
          <p:nvPr>
            <p:ph type="sldNum" sz="quarter" idx="12"/>
          </p:nvPr>
        </p:nvSpPr>
        <p:spPr>
          <a:xfrm>
            <a:off x="6460193" y="4768735"/>
            <a:ext cx="2058114" cy="273928"/>
          </a:xfrm>
        </p:spPr>
        <p:txBody>
          <a:bodyPr/>
          <a:lstStyle/>
          <a:p>
            <a:fld id="{84AD2E7E-F7BA-4F6B-9D0C-0B2331C2AE06}" type="slidenum">
              <a:rPr lang="en-AU" smtClean="0"/>
              <a:t>‹#›</a:t>
            </a:fld>
            <a:endParaRPr lang="en-AU"/>
          </a:p>
        </p:txBody>
      </p:sp>
    </p:spTree>
  </p:cSld>
  <p:clrMapOvr>
    <a:masterClrMapping/>
  </p:clrMapOvr>
  <p:transition spd="slow" advTm="0">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C9791BB3-CD4A-4D57-874B-40ADC257B529}" type="datetimeFigureOut">
              <a:rPr lang="zh-CN" altLang="en-US" smtClean="0"/>
              <a:t>2021/1/4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2DC4E6B-ADE4-486E-8393-B9916DBB039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4104" y="1282700"/>
            <a:ext cx="7889438" cy="2140213"/>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4104" y="3443160"/>
            <a:ext cx="7889438" cy="1125488"/>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2235" indent="0">
              <a:buNone/>
              <a:defRPr sz="1200">
                <a:solidFill>
                  <a:schemeClr val="tx1">
                    <a:tint val="75000"/>
                  </a:schemeClr>
                </a:solidFill>
              </a:defRPr>
            </a:lvl5pPr>
            <a:lvl6pPr marL="1715135" indent="0">
              <a:buNone/>
              <a:defRPr sz="1200">
                <a:solidFill>
                  <a:schemeClr val="tx1">
                    <a:tint val="75000"/>
                  </a:schemeClr>
                </a:solidFill>
              </a:defRPr>
            </a:lvl6pPr>
            <a:lvl7pPr marL="2058035" indent="0">
              <a:buNone/>
              <a:defRPr sz="1200">
                <a:solidFill>
                  <a:schemeClr val="tx1">
                    <a:tint val="75000"/>
                  </a:schemeClr>
                </a:solidFill>
              </a:defRPr>
            </a:lvl7pPr>
            <a:lvl8pPr marL="2400935" indent="0">
              <a:buNone/>
              <a:defRPr sz="1200">
                <a:solidFill>
                  <a:schemeClr val="tx1">
                    <a:tint val="75000"/>
                  </a:schemeClr>
                </a:solidFill>
              </a:defRPr>
            </a:lvl8pPr>
            <a:lvl9pPr marL="2743835" indent="0">
              <a:buNone/>
              <a:defRPr sz="12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C9791BB3-CD4A-4D57-874B-40ADC257B529}" type="datetimeFigureOut">
              <a:rPr lang="zh-CN" altLang="en-US" smtClean="0"/>
              <a:t>2021/1/4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2DC4E6B-ADE4-486E-8393-B9916DBB039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628868" y="1369642"/>
            <a:ext cx="3887549" cy="326451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4630758" y="1369642"/>
            <a:ext cx="3887549" cy="326451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C9791BB3-CD4A-4D57-874B-40ADC257B529}" type="datetimeFigureOut">
              <a:rPr lang="zh-CN" altLang="en-US" smtClean="0"/>
              <a:t>2021/1/4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2DC4E6B-ADE4-486E-8393-B9916DBB039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30060" y="273929"/>
            <a:ext cx="7889438" cy="994479"/>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30060" y="1261261"/>
            <a:ext cx="3869683" cy="61812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2235" indent="0">
              <a:buNone/>
              <a:defRPr sz="1200" b="1"/>
            </a:lvl5pPr>
            <a:lvl6pPr marL="1715135"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a:t>编辑母版文本样式</a:t>
            </a:r>
          </a:p>
        </p:txBody>
      </p:sp>
      <p:sp>
        <p:nvSpPr>
          <p:cNvPr id="4" name="Content Placeholder 3"/>
          <p:cNvSpPr>
            <a:spLocks noGrp="1"/>
          </p:cNvSpPr>
          <p:nvPr>
            <p:ph sz="half" idx="2" hasCustomPrompt="1"/>
          </p:nvPr>
        </p:nvSpPr>
        <p:spPr>
          <a:xfrm>
            <a:off x="630060" y="1879386"/>
            <a:ext cx="3869683" cy="276429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4630757" y="1261261"/>
            <a:ext cx="3888741" cy="61812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2235" indent="0">
              <a:buNone/>
              <a:defRPr sz="1200" b="1"/>
            </a:lvl5pPr>
            <a:lvl6pPr marL="1715135"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a:t>编辑母版文本样式</a:t>
            </a:r>
          </a:p>
        </p:txBody>
      </p:sp>
      <p:sp>
        <p:nvSpPr>
          <p:cNvPr id="6" name="Content Placeholder 5"/>
          <p:cNvSpPr>
            <a:spLocks noGrp="1"/>
          </p:cNvSpPr>
          <p:nvPr>
            <p:ph sz="quarter" idx="4" hasCustomPrompt="1"/>
          </p:nvPr>
        </p:nvSpPr>
        <p:spPr>
          <a:xfrm>
            <a:off x="4630757" y="1879386"/>
            <a:ext cx="3888741" cy="276429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C9791BB3-CD4A-4D57-874B-40ADC257B529}" type="datetimeFigureOut">
              <a:rPr lang="zh-CN" altLang="en-US" smtClean="0"/>
              <a:t>2021/1/4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E2DC4E6B-ADE4-486E-8393-B9916DBB039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C9791BB3-CD4A-4D57-874B-40ADC257B529}" type="datetimeFigureOut">
              <a:rPr lang="zh-CN" altLang="en-US" smtClean="0"/>
              <a:t>2021/1/4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E2DC4E6B-ADE4-486E-8393-B9916DBB039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791BB3-CD4A-4D57-874B-40ADC257B529}" type="datetimeFigureOut">
              <a:rPr lang="zh-CN" altLang="en-US" smtClean="0"/>
              <a:t>2021/1/4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E2DC4E6B-ADE4-486E-8393-B9916DBB039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30060" y="343006"/>
            <a:ext cx="2950202" cy="1200521"/>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3888741" y="740798"/>
            <a:ext cx="4630757" cy="365634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630060" y="1543526"/>
            <a:ext cx="2950202" cy="285957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2235" indent="0">
              <a:buNone/>
              <a:defRPr sz="750"/>
            </a:lvl5pPr>
            <a:lvl6pPr marL="1715135" indent="0">
              <a:buNone/>
              <a:defRPr sz="750"/>
            </a:lvl6pPr>
            <a:lvl7pPr marL="2058035" indent="0">
              <a:buNone/>
              <a:defRPr sz="750"/>
            </a:lvl7pPr>
            <a:lvl8pPr marL="2400935" indent="0">
              <a:buNone/>
              <a:defRPr sz="750"/>
            </a:lvl8pPr>
            <a:lvl9pPr marL="2743835" indent="0">
              <a:buNone/>
              <a:defRPr sz="750"/>
            </a:lvl9pPr>
          </a:lstStyle>
          <a:p>
            <a:pPr lvl="0"/>
            <a:r>
              <a:rPr lang="zh-CN" altLang="en-US"/>
              <a:t>编辑母版文本样式</a:t>
            </a:r>
          </a:p>
        </p:txBody>
      </p:sp>
      <p:sp>
        <p:nvSpPr>
          <p:cNvPr id="5" name="Date Placeholder 4"/>
          <p:cNvSpPr>
            <a:spLocks noGrp="1"/>
          </p:cNvSpPr>
          <p:nvPr>
            <p:ph type="dt" sz="half" idx="10"/>
          </p:nvPr>
        </p:nvSpPr>
        <p:spPr/>
        <p:txBody>
          <a:bodyPr/>
          <a:lstStyle/>
          <a:p>
            <a:fld id="{C9791BB3-CD4A-4D57-874B-40ADC257B529}" type="datetimeFigureOut">
              <a:rPr lang="zh-CN" altLang="en-US" smtClean="0"/>
              <a:t>2021/1/4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2DC4E6B-ADE4-486E-8393-B9916DBB039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30060" y="343006"/>
            <a:ext cx="2950202" cy="1200521"/>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8741" y="740798"/>
            <a:ext cx="4630757" cy="365634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2235" indent="0">
              <a:buNone/>
              <a:defRPr sz="1500"/>
            </a:lvl5pPr>
            <a:lvl6pPr marL="1715135" indent="0">
              <a:buNone/>
              <a:defRPr sz="1500"/>
            </a:lvl6pPr>
            <a:lvl7pPr marL="2058035" indent="0">
              <a:buNone/>
              <a:defRPr sz="1500"/>
            </a:lvl7pPr>
            <a:lvl8pPr marL="2400935" indent="0">
              <a:buNone/>
              <a:defRPr sz="1500"/>
            </a:lvl8pPr>
            <a:lvl9pPr marL="2743835" indent="0">
              <a:buNone/>
              <a:defRPr sz="15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630060" y="1543526"/>
            <a:ext cx="2950202" cy="285957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2235" indent="0">
              <a:buNone/>
              <a:defRPr sz="750"/>
            </a:lvl5pPr>
            <a:lvl6pPr marL="1715135" indent="0">
              <a:buNone/>
              <a:defRPr sz="750"/>
            </a:lvl6pPr>
            <a:lvl7pPr marL="2058035" indent="0">
              <a:buNone/>
              <a:defRPr sz="750"/>
            </a:lvl7pPr>
            <a:lvl8pPr marL="2400935" indent="0">
              <a:buNone/>
              <a:defRPr sz="750"/>
            </a:lvl8pPr>
            <a:lvl9pPr marL="2743835" indent="0">
              <a:buNone/>
              <a:defRPr sz="750"/>
            </a:lvl9pPr>
          </a:lstStyle>
          <a:p>
            <a:pPr lvl="0"/>
            <a:r>
              <a:rPr lang="zh-CN" altLang="en-US"/>
              <a:t>编辑母版文本样式</a:t>
            </a:r>
          </a:p>
        </p:txBody>
      </p:sp>
      <p:sp>
        <p:nvSpPr>
          <p:cNvPr id="5" name="Date Placeholder 4"/>
          <p:cNvSpPr>
            <a:spLocks noGrp="1"/>
          </p:cNvSpPr>
          <p:nvPr>
            <p:ph type="dt" sz="half" idx="10"/>
          </p:nvPr>
        </p:nvSpPr>
        <p:spPr/>
        <p:txBody>
          <a:bodyPr/>
          <a:lstStyle/>
          <a:p>
            <a:fld id="{C9791BB3-CD4A-4D57-874B-40ADC257B529}" type="datetimeFigureOut">
              <a:rPr lang="zh-CN" altLang="en-US" smtClean="0"/>
              <a:t>2021/1/4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2DC4E6B-ADE4-486E-8393-B9916DBB039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869" y="273929"/>
            <a:ext cx="7889438" cy="994479"/>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869" y="1369642"/>
            <a:ext cx="7889438" cy="3264511"/>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868" y="4768735"/>
            <a:ext cx="2058114" cy="273928"/>
          </a:xfrm>
          <a:prstGeom prst="rect">
            <a:avLst/>
          </a:prstGeom>
        </p:spPr>
        <p:txBody>
          <a:bodyPr vert="horz" lIns="91440" tIns="45720" rIns="91440" bIns="45720" rtlCol="0" anchor="ctr"/>
          <a:lstStyle>
            <a:lvl1pPr algn="l">
              <a:defRPr sz="900">
                <a:solidFill>
                  <a:schemeClr val="tx1">
                    <a:tint val="75000"/>
                  </a:schemeClr>
                </a:solidFill>
              </a:defRPr>
            </a:lvl1pPr>
          </a:lstStyle>
          <a:p>
            <a:fld id="{C9791BB3-CD4A-4D57-874B-40ADC257B529}" type="datetimeFigureOut">
              <a:rPr lang="zh-CN" altLang="en-US" smtClean="0"/>
              <a:t>2021/1/4</a:t>
            </a:fld>
            <a:endParaRPr lang="zh-CN" altLang="en-US"/>
          </a:p>
        </p:txBody>
      </p:sp>
      <p:sp>
        <p:nvSpPr>
          <p:cNvPr id="5" name="Footer Placeholder 4"/>
          <p:cNvSpPr>
            <a:spLocks noGrp="1"/>
          </p:cNvSpPr>
          <p:nvPr>
            <p:ph type="ftr" sz="quarter" idx="3"/>
          </p:nvPr>
        </p:nvSpPr>
        <p:spPr>
          <a:xfrm>
            <a:off x="3030002" y="4768735"/>
            <a:ext cx="3087172" cy="273928"/>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60193" y="4768735"/>
            <a:ext cx="2058114" cy="273928"/>
          </a:xfrm>
          <a:prstGeom prst="rect">
            <a:avLst/>
          </a:prstGeom>
        </p:spPr>
        <p:txBody>
          <a:bodyPr vert="horz" lIns="91440" tIns="45720" rIns="91440" bIns="45720" rtlCol="0" anchor="ctr"/>
          <a:lstStyle>
            <a:lvl1pPr algn="r">
              <a:defRPr sz="900">
                <a:solidFill>
                  <a:schemeClr val="tx1">
                    <a:tint val="75000"/>
                  </a:schemeClr>
                </a:solidFill>
              </a:defRPr>
            </a:lvl1pPr>
          </a:lstStyle>
          <a:p>
            <a:fld id="{E2DC4E6B-ADE4-486E-8393-B9916DBB039E}"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7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6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5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4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3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2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2235" algn="l" defTabSz="685800" rtl="0" eaLnBrk="1" latinLnBrk="0" hangingPunct="1">
        <a:defRPr sz="1350" kern="1200">
          <a:solidFill>
            <a:schemeClr val="tx1"/>
          </a:solidFill>
          <a:latin typeface="+mn-lt"/>
          <a:ea typeface="+mn-ea"/>
          <a:cs typeface="+mn-cs"/>
        </a:defRPr>
      </a:lvl5pPr>
      <a:lvl6pPr marL="1715135"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8" Type="http://schemas.openxmlformats.org/officeDocument/2006/relationships/tags" Target="../tags/tag33.xml"/><Relationship Id="rId13" Type="http://schemas.openxmlformats.org/officeDocument/2006/relationships/tags" Target="../tags/tag38.xml"/><Relationship Id="rId18" Type="http://schemas.openxmlformats.org/officeDocument/2006/relationships/notesSlide" Target="../notesSlides/notesSlide7.xml"/><Relationship Id="rId3" Type="http://schemas.openxmlformats.org/officeDocument/2006/relationships/tags" Target="../tags/tag28.xml"/><Relationship Id="rId7" Type="http://schemas.openxmlformats.org/officeDocument/2006/relationships/tags" Target="../tags/tag32.xml"/><Relationship Id="rId12" Type="http://schemas.openxmlformats.org/officeDocument/2006/relationships/tags" Target="../tags/tag37.xml"/><Relationship Id="rId17" Type="http://schemas.openxmlformats.org/officeDocument/2006/relationships/slideLayout" Target="../slideLayouts/slideLayout7.xml"/><Relationship Id="rId2" Type="http://schemas.openxmlformats.org/officeDocument/2006/relationships/tags" Target="../tags/tag27.xml"/><Relationship Id="rId16" Type="http://schemas.openxmlformats.org/officeDocument/2006/relationships/tags" Target="../tags/tag41.xml"/><Relationship Id="rId1" Type="http://schemas.openxmlformats.org/officeDocument/2006/relationships/tags" Target="../tags/tag26.xml"/><Relationship Id="rId6" Type="http://schemas.openxmlformats.org/officeDocument/2006/relationships/tags" Target="../tags/tag31.xml"/><Relationship Id="rId11" Type="http://schemas.openxmlformats.org/officeDocument/2006/relationships/tags" Target="../tags/tag36.xml"/><Relationship Id="rId5" Type="http://schemas.openxmlformats.org/officeDocument/2006/relationships/tags" Target="../tags/tag30.xml"/><Relationship Id="rId15" Type="http://schemas.openxmlformats.org/officeDocument/2006/relationships/tags" Target="../tags/tag40.xml"/><Relationship Id="rId10" Type="http://schemas.openxmlformats.org/officeDocument/2006/relationships/tags" Target="../tags/tag35.xml"/><Relationship Id="rId4" Type="http://schemas.openxmlformats.org/officeDocument/2006/relationships/tags" Target="../tags/tag29.xml"/><Relationship Id="rId9" Type="http://schemas.openxmlformats.org/officeDocument/2006/relationships/tags" Target="../tags/tag34.xml"/><Relationship Id="rId14" Type="http://schemas.openxmlformats.org/officeDocument/2006/relationships/tags" Target="../tags/tag39.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tags" Target="../tags/tag49.xml"/><Relationship Id="rId3" Type="http://schemas.openxmlformats.org/officeDocument/2006/relationships/tags" Target="../tags/tag44.xml"/><Relationship Id="rId7" Type="http://schemas.openxmlformats.org/officeDocument/2006/relationships/tags" Target="../tags/tag48.xml"/><Relationship Id="rId12" Type="http://schemas.openxmlformats.org/officeDocument/2006/relationships/image" Target="../media/image3.png"/><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tags" Target="../tags/tag47.xml"/><Relationship Id="rId11" Type="http://schemas.openxmlformats.org/officeDocument/2006/relationships/notesSlide" Target="../notesSlides/notesSlide9.xml"/><Relationship Id="rId5" Type="http://schemas.openxmlformats.org/officeDocument/2006/relationships/tags" Target="../tags/tag46.xml"/><Relationship Id="rId10" Type="http://schemas.openxmlformats.org/officeDocument/2006/relationships/slideLayout" Target="../slideLayouts/slideLayout7.xml"/><Relationship Id="rId4" Type="http://schemas.openxmlformats.org/officeDocument/2006/relationships/tags" Target="../tags/tag45.xml"/><Relationship Id="rId9" Type="http://schemas.openxmlformats.org/officeDocument/2006/relationships/tags" Target="../tags/tag5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slideLayout" Target="../slideLayouts/slideLayout7.xml"/><Relationship Id="rId3" Type="http://schemas.openxmlformats.org/officeDocument/2006/relationships/tags" Target="../tags/tag3.xml"/><Relationship Id="rId21" Type="http://schemas.openxmlformats.org/officeDocument/2006/relationships/tags" Target="../tags/tag21.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10" Type="http://schemas.openxmlformats.org/officeDocument/2006/relationships/tags" Target="../tags/tag10.xml"/><Relationship Id="rId19" Type="http://schemas.openxmlformats.org/officeDocument/2006/relationships/tags" Target="../tags/tag19.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stretch>
            <a:fillRect/>
          </a:stretch>
        </p:blipFill>
        <p:spPr>
          <a:xfrm>
            <a:off x="3931340" y="904224"/>
            <a:ext cx="5129005" cy="4354243"/>
          </a:xfrm>
          <a:prstGeom prst="rect">
            <a:avLst/>
          </a:prstGeom>
        </p:spPr>
      </p:pic>
      <p:sp>
        <p:nvSpPr>
          <p:cNvPr id="6" name="文本框 3"/>
          <p:cNvSpPr txBox="1"/>
          <p:nvPr/>
        </p:nvSpPr>
        <p:spPr>
          <a:xfrm>
            <a:off x="428165" y="1712019"/>
            <a:ext cx="4719553" cy="623443"/>
          </a:xfrm>
          <a:prstGeom prst="rect">
            <a:avLst/>
          </a:prstGeom>
          <a:noFill/>
        </p:spPr>
        <p:txBody>
          <a:bodyPr wrap="square" lIns="68583" tIns="34292" rIns="68583" bIns="34292" rtlCol="0">
            <a:spAutoFit/>
          </a:bodyPr>
          <a:lstStyle/>
          <a:p>
            <a:pPr algn="dist"/>
            <a:r>
              <a:rPr lang="zh-CN" altLang="en-US" sz="3600" dirty="0">
                <a:solidFill>
                  <a:schemeClr val="accent1"/>
                </a:solidFill>
                <a:latin typeface="锐字云字库美黑体1.0" panose="02010604000000000000" charset="-122"/>
                <a:ea typeface="锐字云字库美黑体1.0" panose="02010604000000000000" charset="-122"/>
              </a:rPr>
              <a:t>简约影视传媒</a:t>
            </a:r>
            <a:r>
              <a:rPr lang="en-US" altLang="zh-CN" sz="3600" dirty="0">
                <a:solidFill>
                  <a:schemeClr val="accent1"/>
                </a:solidFill>
                <a:latin typeface="锐字云字库美黑体1.0" panose="02010604000000000000" charset="-122"/>
                <a:ea typeface="锐字云字库美黑体1.0" panose="02010604000000000000" charset="-122"/>
              </a:rPr>
              <a:t>PPT</a:t>
            </a:r>
            <a:r>
              <a:rPr lang="zh-CN" altLang="en-US" sz="3600" dirty="0">
                <a:solidFill>
                  <a:schemeClr val="accent1"/>
                </a:solidFill>
                <a:latin typeface="锐字云字库美黑体1.0" panose="02010604000000000000" charset="-122"/>
                <a:ea typeface="锐字云字库美黑体1.0" panose="02010604000000000000" charset="-122"/>
              </a:rPr>
              <a:t>模板</a:t>
            </a:r>
          </a:p>
        </p:txBody>
      </p:sp>
      <p:sp>
        <p:nvSpPr>
          <p:cNvPr id="7" name="文本框 66"/>
          <p:cNvSpPr txBox="1">
            <a:spLocks noChangeArrowheads="1"/>
          </p:cNvSpPr>
          <p:nvPr/>
        </p:nvSpPr>
        <p:spPr bwMode="auto">
          <a:xfrm>
            <a:off x="536145" y="2611844"/>
            <a:ext cx="4284641" cy="469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3" tIns="34292" rIns="68583" bIns="34292">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defTabSz="685165">
              <a:lnSpc>
                <a:spcPct val="130000"/>
              </a:lnSpc>
              <a:defRPr/>
            </a:pPr>
            <a:r>
              <a:rPr lang="zh-CN" altLang="en-US" sz="1000" dirty="0">
                <a:solidFill>
                  <a:schemeClr val="tx1">
                    <a:lumMod val="50000"/>
                    <a:lumOff val="50000"/>
                  </a:schemeClr>
                </a:solidFill>
                <a:sym typeface="+mn-ea"/>
              </a:rPr>
              <a:t>Here to add your text, mainly to avoid large sections o</a:t>
            </a:r>
            <a:r>
              <a:rPr lang="en-US" altLang="zh-CN" sz="1000" dirty="0">
                <a:solidFill>
                  <a:schemeClr val="tx1">
                    <a:lumMod val="50000"/>
                    <a:lumOff val="50000"/>
                  </a:schemeClr>
                </a:solidFill>
                <a:sym typeface="+mn-ea"/>
              </a:rPr>
              <a:t>f </a:t>
            </a:r>
            <a:r>
              <a:rPr lang="zh-CN" altLang="en-US" sz="1000" dirty="0">
                <a:solidFill>
                  <a:schemeClr val="tx1">
                    <a:lumMod val="50000"/>
                    <a:lumOff val="50000"/>
                  </a:schemeClr>
                </a:solidFill>
                <a:sym typeface="+mn-ea"/>
              </a:rPr>
              <a:t>text</a:t>
            </a:r>
            <a:r>
              <a:rPr lang="en-US" altLang="zh-CN" sz="1000" dirty="0">
                <a:solidFill>
                  <a:schemeClr val="tx1">
                    <a:lumMod val="50000"/>
                    <a:lumOff val="50000"/>
                  </a:schemeClr>
                </a:solidFill>
                <a:sym typeface="+mn-ea"/>
              </a:rPr>
              <a:t>.</a:t>
            </a:r>
            <a:r>
              <a:rPr lang="zh-CN" altLang="en-US" sz="1000" dirty="0">
                <a:solidFill>
                  <a:schemeClr val="tx1">
                    <a:lumMod val="50000"/>
                    <a:lumOff val="50000"/>
                  </a:schemeClr>
                </a:solidFill>
                <a:sym typeface="+mn-ea"/>
              </a:rPr>
              <a:t>Here to add your text</a:t>
            </a:r>
            <a:r>
              <a:rPr lang="en-US" altLang="zh-CN" sz="1000" dirty="0">
                <a:solidFill>
                  <a:schemeClr val="tx1">
                    <a:lumMod val="50000"/>
                    <a:lumOff val="50000"/>
                  </a:schemeClr>
                </a:solidFill>
                <a:sym typeface="+mn-ea"/>
              </a:rPr>
              <a:t>.</a:t>
            </a:r>
            <a:r>
              <a:rPr lang="zh-CN" altLang="en-US" sz="1000" dirty="0">
                <a:solidFill>
                  <a:schemeClr val="tx1">
                    <a:lumMod val="50000"/>
                    <a:lumOff val="50000"/>
                  </a:schemeClr>
                </a:solidFill>
                <a:sym typeface="+mn-ea"/>
              </a:rPr>
              <a:t>Here to add your text</a:t>
            </a:r>
            <a:endParaRPr lang="zh-CN" altLang="en-US" sz="1000" dirty="0">
              <a:solidFill>
                <a:schemeClr val="tx1">
                  <a:lumMod val="50000"/>
                  <a:lumOff val="50000"/>
                </a:schemeClr>
              </a:solidFill>
              <a:latin typeface="Arial" panose="020B0604020202020204" pitchFamily="34" charset="0"/>
              <a:ea typeface="微软雅黑" panose="020B0503020204020204" pitchFamily="34" charset="-122"/>
              <a:cs typeface="Arial" panose="020B0604020202020204" pitchFamily="34" charset="0"/>
              <a:sym typeface="+mn-ea"/>
            </a:endParaRPr>
          </a:p>
        </p:txBody>
      </p:sp>
      <p:sp>
        <p:nvSpPr>
          <p:cNvPr id="8" name="文本框 5"/>
          <p:cNvSpPr txBox="1"/>
          <p:nvPr/>
        </p:nvSpPr>
        <p:spPr>
          <a:xfrm>
            <a:off x="633315" y="3222216"/>
            <a:ext cx="3175467" cy="237490"/>
          </a:xfrm>
          <a:prstGeom prst="rect">
            <a:avLst/>
          </a:prstGeom>
          <a:noFill/>
        </p:spPr>
        <p:txBody>
          <a:bodyPr wrap="square" lIns="68583" tIns="34292" rIns="68583" bIns="34292" rtlCol="0">
            <a:spAutoFit/>
          </a:bodyPr>
          <a:lstStyle/>
          <a:p>
            <a:r>
              <a:rPr lang="zh-CN" altLang="en-US" sz="1100">
                <a:solidFill>
                  <a:schemeClr val="tx1">
                    <a:lumMod val="50000"/>
                    <a:lumOff val="50000"/>
                  </a:schemeClr>
                </a:solidFill>
                <a:latin typeface="锐字云字库美黑体1.0" panose="02010604000000000000" charset="-122"/>
                <a:ea typeface="锐字云字库美黑体1.0" panose="02010604000000000000" charset="-122"/>
              </a:rPr>
              <a:t>汇报人：</a:t>
            </a:r>
            <a:r>
              <a:rPr lang="en-US" altLang="zh-CN" sz="1100">
                <a:solidFill>
                  <a:schemeClr val="tx1">
                    <a:lumMod val="50000"/>
                    <a:lumOff val="50000"/>
                  </a:schemeClr>
                </a:solidFill>
                <a:latin typeface="锐字云字库美黑体1.0" panose="02010604000000000000" charset="-122"/>
                <a:ea typeface="锐字云字库美黑体1.0" panose="02010604000000000000" charset="-122"/>
              </a:rPr>
              <a:t>xiazaii    </a:t>
            </a:r>
            <a:r>
              <a:rPr lang="zh-CN" altLang="en-US" sz="1100">
                <a:solidFill>
                  <a:schemeClr val="tx1">
                    <a:lumMod val="50000"/>
                    <a:lumOff val="50000"/>
                  </a:schemeClr>
                </a:solidFill>
                <a:latin typeface="锐字云字库美黑体1.0" panose="02010604000000000000" charset="-122"/>
                <a:ea typeface="锐字云字库美黑体1.0" panose="02010604000000000000" charset="-122"/>
              </a:rPr>
              <a:t>时间：</a:t>
            </a:r>
            <a:r>
              <a:rPr lang="en-US" altLang="zh-CN" sz="1100">
                <a:solidFill>
                  <a:schemeClr val="tx1">
                    <a:lumMod val="50000"/>
                    <a:lumOff val="50000"/>
                  </a:schemeClr>
                </a:solidFill>
                <a:latin typeface="锐字云字库美黑体1.0" panose="02010604000000000000" charset="-122"/>
                <a:ea typeface="锐字云字库美黑体1.0" panose="02010604000000000000" charset="-122"/>
              </a:rPr>
              <a:t>202X</a:t>
            </a:r>
            <a:r>
              <a:rPr lang="zh-CN" altLang="en-US" sz="1100">
                <a:solidFill>
                  <a:schemeClr val="tx1">
                    <a:lumMod val="50000"/>
                    <a:lumOff val="50000"/>
                  </a:schemeClr>
                </a:solidFill>
                <a:latin typeface="锐字云字库美黑体1.0" panose="02010604000000000000" charset="-122"/>
                <a:ea typeface="锐字云字库美黑体1.0" panose="02010604000000000000" charset="-122"/>
              </a:rPr>
              <a:t>年</a:t>
            </a:r>
            <a:r>
              <a:rPr lang="en-US" altLang="zh-CN" sz="1100">
                <a:solidFill>
                  <a:schemeClr val="tx1">
                    <a:lumMod val="50000"/>
                    <a:lumOff val="50000"/>
                  </a:schemeClr>
                </a:solidFill>
                <a:latin typeface="锐字云字库美黑体1.0" panose="02010604000000000000" charset="-122"/>
                <a:ea typeface="锐字云字库美黑体1.0" panose="02010604000000000000" charset="-122"/>
              </a:rPr>
              <a:t>X</a:t>
            </a:r>
            <a:r>
              <a:rPr lang="zh-CN" altLang="en-US" sz="1100">
                <a:solidFill>
                  <a:schemeClr val="tx1">
                    <a:lumMod val="50000"/>
                    <a:lumOff val="50000"/>
                  </a:schemeClr>
                </a:solidFill>
                <a:latin typeface="锐字云字库美黑体1.0" panose="02010604000000000000" charset="-122"/>
                <a:ea typeface="锐字云字库美黑体1.0" panose="02010604000000000000" charset="-122"/>
              </a:rPr>
              <a:t>月</a:t>
            </a:r>
            <a:r>
              <a:rPr lang="en-US" altLang="zh-CN" sz="1100">
                <a:solidFill>
                  <a:schemeClr val="tx1">
                    <a:lumMod val="50000"/>
                    <a:lumOff val="50000"/>
                  </a:schemeClr>
                </a:solidFill>
                <a:latin typeface="锐字云字库美黑体1.0" panose="02010604000000000000" charset="-122"/>
                <a:ea typeface="锐字云字库美黑体1.0" panose="02010604000000000000" charset="-122"/>
              </a:rPr>
              <a:t>X</a:t>
            </a:r>
            <a:r>
              <a:rPr lang="zh-CN" altLang="en-US" sz="1100">
                <a:solidFill>
                  <a:schemeClr val="tx1">
                    <a:lumMod val="50000"/>
                    <a:lumOff val="50000"/>
                  </a:schemeClr>
                </a:solidFill>
                <a:latin typeface="锐字云字库美黑体1.0" panose="02010604000000000000" charset="-122"/>
                <a:ea typeface="锐字云字库美黑体1.0" panose="02010604000000000000" charset="-122"/>
              </a:rPr>
              <a:t>日</a:t>
            </a:r>
            <a:endParaRPr lang="zh-CN" altLang="zh-CN" sz="1100" dirty="0">
              <a:solidFill>
                <a:schemeClr val="tx1">
                  <a:lumMod val="50000"/>
                  <a:lumOff val="50000"/>
                </a:schemeClr>
              </a:solidFill>
              <a:latin typeface="锐字云字库美黑体1.0" panose="02010604000000000000" charset="-122"/>
              <a:ea typeface="锐字云字库美黑体1.0" panose="02010604000000000000" charset="-122"/>
            </a:endParaRPr>
          </a:p>
        </p:txBody>
      </p:sp>
      <p:cxnSp>
        <p:nvCxnSpPr>
          <p:cNvPr id="10" name="直接连接符 9"/>
          <p:cNvCxnSpPr/>
          <p:nvPr/>
        </p:nvCxnSpPr>
        <p:spPr>
          <a:xfrm>
            <a:off x="544935" y="2446410"/>
            <a:ext cx="4554126"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advClick="0" advTm="0">
        <p14:prism isContent="1"/>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6" presetClass="entr" presetSubtype="0" fill="hold" grpId="0" nodeType="afterEffect">
                                  <p:stCondLst>
                                    <p:cond delay="0"/>
                                  </p:stCondLst>
                                  <p:iterate type="lt">
                                    <p:tmPct val="10000"/>
                                  </p:iterate>
                                  <p:childTnLst>
                                    <p:set>
                                      <p:cBhvr>
                                        <p:cTn id="12" dur="1" fill="hold">
                                          <p:stCondLst>
                                            <p:cond delay="0"/>
                                          </p:stCondLst>
                                        </p:cTn>
                                        <p:tgtEl>
                                          <p:spTgt spid="6"/>
                                        </p:tgtEl>
                                        <p:attrNameLst>
                                          <p:attrName>style.visibility</p:attrName>
                                        </p:attrNameLst>
                                      </p:cBhvr>
                                      <p:to>
                                        <p:strVal val="visible"/>
                                      </p:to>
                                    </p:set>
                                    <p:anim by="(-#ppt_w*2)" calcmode="lin" valueType="num">
                                      <p:cBhvr rctx="PPT">
                                        <p:cTn id="13" dur="500" autoRev="1" fill="hold">
                                          <p:stCondLst>
                                            <p:cond delay="0"/>
                                          </p:stCondLst>
                                        </p:cTn>
                                        <p:tgtEl>
                                          <p:spTgt spid="6"/>
                                        </p:tgtEl>
                                        <p:attrNameLst>
                                          <p:attrName>ppt_w</p:attrName>
                                        </p:attrNameLst>
                                      </p:cBhvr>
                                    </p:anim>
                                    <p:anim by="(#ppt_w*0.50)" calcmode="lin" valueType="num">
                                      <p:cBhvr>
                                        <p:cTn id="14" dur="500" decel="50000" autoRev="1" fill="hold">
                                          <p:stCondLst>
                                            <p:cond delay="0"/>
                                          </p:stCondLst>
                                        </p:cTn>
                                        <p:tgtEl>
                                          <p:spTgt spid="6"/>
                                        </p:tgtEl>
                                        <p:attrNameLst>
                                          <p:attrName>ppt_x</p:attrName>
                                        </p:attrNameLst>
                                      </p:cBhvr>
                                    </p:anim>
                                    <p:anim from="(-#ppt_h/2)" to="(#ppt_y)" calcmode="lin" valueType="num">
                                      <p:cBhvr>
                                        <p:cTn id="15" dur="1000" fill="hold">
                                          <p:stCondLst>
                                            <p:cond delay="0"/>
                                          </p:stCondLst>
                                        </p:cTn>
                                        <p:tgtEl>
                                          <p:spTgt spid="6"/>
                                        </p:tgtEl>
                                        <p:attrNameLst>
                                          <p:attrName>ppt_y</p:attrName>
                                        </p:attrNameLst>
                                      </p:cBhvr>
                                    </p:anim>
                                    <p:animRot by="21600000">
                                      <p:cBhvr>
                                        <p:cTn id="16" dur="1000" fill="hold">
                                          <p:stCondLst>
                                            <p:cond delay="0"/>
                                          </p:stCondLst>
                                        </p:cTn>
                                        <p:tgtEl>
                                          <p:spTgt spid="6"/>
                                        </p:tgtEl>
                                        <p:attrNameLst>
                                          <p:attrName>r</p:attrName>
                                        </p:attrNameLst>
                                      </p:cBhvr>
                                    </p:animRot>
                                  </p:childTnLst>
                                </p:cTn>
                              </p:par>
                            </p:childTnLst>
                          </p:cTn>
                        </p:par>
                        <p:par>
                          <p:cTn id="17" fill="hold">
                            <p:stCondLst>
                              <p:cond delay="3000"/>
                            </p:stCondLst>
                            <p:childTnLst>
                              <p:par>
                                <p:cTn id="18" presetID="22" presetClass="entr" presetSubtype="8" fill="hold"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left)">
                                      <p:cBhvr>
                                        <p:cTn id="20" dur="500"/>
                                        <p:tgtEl>
                                          <p:spTgt spid="10"/>
                                        </p:tgtEl>
                                      </p:cBhvr>
                                    </p:animEffect>
                                  </p:childTnLst>
                                </p:cTn>
                              </p:par>
                            </p:childTnLst>
                          </p:cTn>
                        </p:par>
                        <p:par>
                          <p:cTn id="21" fill="hold">
                            <p:stCondLst>
                              <p:cond delay="3500"/>
                            </p:stCondLst>
                            <p:childTnLst>
                              <p:par>
                                <p:cTn id="22" presetID="22" presetClass="entr" presetSubtype="4" fill="hold" grpId="0" nodeType="afterEffect">
                                  <p:stCondLst>
                                    <p:cond delay="0"/>
                                  </p:stCondLst>
                                  <p:iterate type="lt">
                                    <p:tmPct val="0"/>
                                  </p:iterate>
                                  <p:childTnLst>
                                    <p:set>
                                      <p:cBhvr>
                                        <p:cTn id="23" dur="1" fill="hold">
                                          <p:stCondLst>
                                            <p:cond delay="0"/>
                                          </p:stCondLst>
                                        </p:cTn>
                                        <p:tgtEl>
                                          <p:spTgt spid="7"/>
                                        </p:tgtEl>
                                        <p:attrNameLst>
                                          <p:attrName>style.visibility</p:attrName>
                                        </p:attrNameLst>
                                      </p:cBhvr>
                                      <p:to>
                                        <p:strVal val="visible"/>
                                      </p:to>
                                    </p:set>
                                    <p:animEffect transition="in" filter="wipe(down)">
                                      <p:cBhvr>
                                        <p:cTn id="24" dur="500"/>
                                        <p:tgtEl>
                                          <p:spTgt spid="7"/>
                                        </p:tgtEl>
                                      </p:cBhvr>
                                    </p:animEffect>
                                  </p:childTnLst>
                                </p:cTn>
                              </p:par>
                            </p:childTnLst>
                          </p:cTn>
                        </p:par>
                        <p:par>
                          <p:cTn id="25" fill="hold">
                            <p:stCondLst>
                              <p:cond delay="4000"/>
                            </p:stCondLst>
                            <p:childTnLst>
                              <p:par>
                                <p:cTn id="26" presetID="42" presetClass="entr" presetSubtype="0"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anim calcmode="lin" valueType="num">
                                      <p:cBhvr>
                                        <p:cTn id="29" dur="500" fill="hold"/>
                                        <p:tgtEl>
                                          <p:spTgt spid="8"/>
                                        </p:tgtEl>
                                        <p:attrNameLst>
                                          <p:attrName>ppt_x</p:attrName>
                                        </p:attrNameLst>
                                      </p:cBhvr>
                                      <p:tavLst>
                                        <p:tav tm="0">
                                          <p:val>
                                            <p:strVal val="#ppt_x"/>
                                          </p:val>
                                        </p:tav>
                                        <p:tav tm="100000">
                                          <p:val>
                                            <p:strVal val="#ppt_x"/>
                                          </p:val>
                                        </p:tav>
                                      </p:tavLst>
                                    </p:anim>
                                    <p:anim calcmode="lin" valueType="num">
                                      <p:cBhvr>
                                        <p:cTn id="30" dur="5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任意多边形 6"/>
          <p:cNvSpPr/>
          <p:nvPr/>
        </p:nvSpPr>
        <p:spPr>
          <a:xfrm>
            <a:off x="4062313" y="1635827"/>
            <a:ext cx="2685881" cy="1057304"/>
          </a:xfrm>
          <a:custGeom>
            <a:avLst/>
            <a:gdLst>
              <a:gd name="connsiteX0" fmla="*/ 1647823 w 1871661"/>
              <a:gd name="connsiteY0" fmla="*/ 0 h 736603"/>
              <a:gd name="connsiteX1" fmla="*/ 1871661 w 1871661"/>
              <a:gd name="connsiteY1" fmla="*/ 223839 h 736603"/>
              <a:gd name="connsiteX2" fmla="*/ 1647823 w 1871661"/>
              <a:gd name="connsiteY2" fmla="*/ 447677 h 736603"/>
              <a:gd name="connsiteX3" fmla="*/ 1647823 w 1871661"/>
              <a:gd name="connsiteY3" fmla="*/ 335758 h 736603"/>
              <a:gd name="connsiteX4" fmla="*/ 631046 w 1871661"/>
              <a:gd name="connsiteY4" fmla="*/ 335758 h 736603"/>
              <a:gd name="connsiteX5" fmla="*/ 631031 w 1871661"/>
              <a:gd name="connsiteY5" fmla="*/ 336555 h 736603"/>
              <a:gd name="connsiteX6" fmla="*/ 343503 w 1871661"/>
              <a:gd name="connsiteY6" fmla="*/ 451167 h 736603"/>
              <a:gd name="connsiteX7" fmla="*/ 223776 w 1871661"/>
              <a:gd name="connsiteY7" fmla="*/ 736603 h 736603"/>
              <a:gd name="connsiteX8" fmla="*/ 0 w 1871661"/>
              <a:gd name="connsiteY8" fmla="*/ 736603 h 736603"/>
              <a:gd name="connsiteX9" fmla="*/ 186688 w 1871661"/>
              <a:gd name="connsiteY9" fmla="*/ 291527 h 736603"/>
              <a:gd name="connsiteX10" fmla="*/ 511158 w 1871661"/>
              <a:gd name="connsiteY10" fmla="*/ 122982 h 736603"/>
              <a:gd name="connsiteX11" fmla="*/ 623886 w 1871661"/>
              <a:gd name="connsiteY11" fmla="*/ 113729 h 736603"/>
              <a:gd name="connsiteX12" fmla="*/ 623886 w 1871661"/>
              <a:gd name="connsiteY12" fmla="*/ 111919 h 736603"/>
              <a:gd name="connsiteX13" fmla="*/ 1647823 w 1871661"/>
              <a:gd name="connsiteY13" fmla="*/ 111919 h 736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71661" h="736603">
                <a:moveTo>
                  <a:pt x="1647823" y="0"/>
                </a:moveTo>
                <a:lnTo>
                  <a:pt x="1871661" y="223839"/>
                </a:lnTo>
                <a:lnTo>
                  <a:pt x="1647823" y="447677"/>
                </a:lnTo>
                <a:lnTo>
                  <a:pt x="1647823" y="335758"/>
                </a:lnTo>
                <a:lnTo>
                  <a:pt x="631046" y="335758"/>
                </a:lnTo>
                <a:lnTo>
                  <a:pt x="631031" y="336555"/>
                </a:lnTo>
                <a:cubicBezTo>
                  <a:pt x="523694" y="334638"/>
                  <a:pt x="420088" y="375936"/>
                  <a:pt x="343503" y="451167"/>
                </a:cubicBezTo>
                <a:cubicBezTo>
                  <a:pt x="266917" y="526397"/>
                  <a:pt x="223776" y="629249"/>
                  <a:pt x="223776" y="736603"/>
                </a:cubicBezTo>
                <a:lnTo>
                  <a:pt x="0" y="736603"/>
                </a:lnTo>
                <a:cubicBezTo>
                  <a:pt x="0" y="569207"/>
                  <a:pt x="67269" y="408832"/>
                  <a:pt x="186688" y="291527"/>
                </a:cubicBezTo>
                <a:cubicBezTo>
                  <a:pt x="276253" y="203548"/>
                  <a:pt x="389515" y="145331"/>
                  <a:pt x="511158" y="122982"/>
                </a:cubicBezTo>
                <a:lnTo>
                  <a:pt x="623886" y="113729"/>
                </a:lnTo>
                <a:lnTo>
                  <a:pt x="623886" y="111919"/>
                </a:lnTo>
                <a:lnTo>
                  <a:pt x="1647823" y="111919"/>
                </a:lnTo>
                <a:close/>
              </a:path>
            </a:pathLst>
          </a:custGeom>
          <a:solidFill>
            <a:schemeClr val="accent2"/>
          </a:solidFill>
          <a:ln w="12700" cmpd="sng">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434" tIns="0" rIns="86434" bIns="0" numCol="1" spcCol="0" rtlCol="0" fromWordArt="0" anchor="ctr" anchorCtr="0" forceAA="0" compatLnSpc="1">
            <a:noAutofit/>
          </a:bodyPr>
          <a:lstStyle/>
          <a:p>
            <a:pPr algn="ctr"/>
            <a:endParaRPr lang="zh-CN" altLang="en-US" sz="3400" dirty="0">
              <a:solidFill>
                <a:schemeClr val="tx1"/>
              </a:solidFill>
              <a:latin typeface="微软雅黑" panose="020B0503020204020204" pitchFamily="34" charset="-122"/>
              <a:ea typeface="微软雅黑" panose="020B0503020204020204" pitchFamily="34" charset="-122"/>
            </a:endParaRPr>
          </a:p>
        </p:txBody>
      </p:sp>
      <p:sp>
        <p:nvSpPr>
          <p:cNvPr id="8" name="任意多边形 7"/>
          <p:cNvSpPr/>
          <p:nvPr/>
        </p:nvSpPr>
        <p:spPr>
          <a:xfrm flipH="1">
            <a:off x="2176040" y="1635827"/>
            <a:ext cx="2685881" cy="1057304"/>
          </a:xfrm>
          <a:custGeom>
            <a:avLst/>
            <a:gdLst>
              <a:gd name="connsiteX0" fmla="*/ 1647823 w 1871661"/>
              <a:gd name="connsiteY0" fmla="*/ 0 h 736603"/>
              <a:gd name="connsiteX1" fmla="*/ 1871661 w 1871661"/>
              <a:gd name="connsiteY1" fmla="*/ 223839 h 736603"/>
              <a:gd name="connsiteX2" fmla="*/ 1647823 w 1871661"/>
              <a:gd name="connsiteY2" fmla="*/ 447677 h 736603"/>
              <a:gd name="connsiteX3" fmla="*/ 1647823 w 1871661"/>
              <a:gd name="connsiteY3" fmla="*/ 335758 h 736603"/>
              <a:gd name="connsiteX4" fmla="*/ 631046 w 1871661"/>
              <a:gd name="connsiteY4" fmla="*/ 335758 h 736603"/>
              <a:gd name="connsiteX5" fmla="*/ 631031 w 1871661"/>
              <a:gd name="connsiteY5" fmla="*/ 336555 h 736603"/>
              <a:gd name="connsiteX6" fmla="*/ 343503 w 1871661"/>
              <a:gd name="connsiteY6" fmla="*/ 451167 h 736603"/>
              <a:gd name="connsiteX7" fmla="*/ 223776 w 1871661"/>
              <a:gd name="connsiteY7" fmla="*/ 736603 h 736603"/>
              <a:gd name="connsiteX8" fmla="*/ 0 w 1871661"/>
              <a:gd name="connsiteY8" fmla="*/ 736603 h 736603"/>
              <a:gd name="connsiteX9" fmla="*/ 186688 w 1871661"/>
              <a:gd name="connsiteY9" fmla="*/ 291527 h 736603"/>
              <a:gd name="connsiteX10" fmla="*/ 511158 w 1871661"/>
              <a:gd name="connsiteY10" fmla="*/ 122982 h 736603"/>
              <a:gd name="connsiteX11" fmla="*/ 623886 w 1871661"/>
              <a:gd name="connsiteY11" fmla="*/ 113729 h 736603"/>
              <a:gd name="connsiteX12" fmla="*/ 623886 w 1871661"/>
              <a:gd name="connsiteY12" fmla="*/ 111919 h 736603"/>
              <a:gd name="connsiteX13" fmla="*/ 1647823 w 1871661"/>
              <a:gd name="connsiteY13" fmla="*/ 111919 h 736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71661" h="736603">
                <a:moveTo>
                  <a:pt x="1647823" y="0"/>
                </a:moveTo>
                <a:lnTo>
                  <a:pt x="1871661" y="223839"/>
                </a:lnTo>
                <a:lnTo>
                  <a:pt x="1647823" y="447677"/>
                </a:lnTo>
                <a:lnTo>
                  <a:pt x="1647823" y="335758"/>
                </a:lnTo>
                <a:lnTo>
                  <a:pt x="631046" y="335758"/>
                </a:lnTo>
                <a:lnTo>
                  <a:pt x="631031" y="336555"/>
                </a:lnTo>
                <a:cubicBezTo>
                  <a:pt x="523694" y="334638"/>
                  <a:pt x="420088" y="375936"/>
                  <a:pt x="343503" y="451167"/>
                </a:cubicBezTo>
                <a:cubicBezTo>
                  <a:pt x="266917" y="526397"/>
                  <a:pt x="223776" y="629249"/>
                  <a:pt x="223776" y="736603"/>
                </a:cubicBezTo>
                <a:lnTo>
                  <a:pt x="0" y="736603"/>
                </a:lnTo>
                <a:cubicBezTo>
                  <a:pt x="0" y="569207"/>
                  <a:pt x="67269" y="408832"/>
                  <a:pt x="186688" y="291527"/>
                </a:cubicBezTo>
                <a:cubicBezTo>
                  <a:pt x="276253" y="203548"/>
                  <a:pt x="389515" y="145331"/>
                  <a:pt x="511158" y="122982"/>
                </a:cubicBezTo>
                <a:lnTo>
                  <a:pt x="623886" y="113729"/>
                </a:lnTo>
                <a:lnTo>
                  <a:pt x="623886" y="111919"/>
                </a:lnTo>
                <a:lnTo>
                  <a:pt x="1647823" y="111919"/>
                </a:lnTo>
                <a:close/>
              </a:path>
            </a:pathLst>
          </a:custGeom>
          <a:solidFill>
            <a:schemeClr val="accent1"/>
          </a:solidFill>
          <a:ln w="12700" cmpd="sng">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434" tIns="0" rIns="86434" bIns="0" numCol="1" spcCol="0" rtlCol="0" fromWordArt="0" anchor="ctr" anchorCtr="0" forceAA="0" compatLnSpc="1">
            <a:noAutofit/>
          </a:bodyPr>
          <a:lstStyle/>
          <a:p>
            <a:pPr algn="ctr"/>
            <a:endParaRPr lang="zh-CN" altLang="en-US" sz="3400" dirty="0">
              <a:solidFill>
                <a:schemeClr val="tx1"/>
              </a:solidFill>
              <a:latin typeface="微软雅黑" panose="020B0503020204020204" pitchFamily="34" charset="-122"/>
              <a:ea typeface="微软雅黑" panose="020B0503020204020204" pitchFamily="34" charset="-122"/>
            </a:endParaRPr>
          </a:p>
        </p:txBody>
      </p:sp>
      <p:sp>
        <p:nvSpPr>
          <p:cNvPr id="9" name="空心弧 40"/>
          <p:cNvSpPr/>
          <p:nvPr/>
        </p:nvSpPr>
        <p:spPr>
          <a:xfrm flipH="1" flipV="1">
            <a:off x="3925121" y="2679457"/>
            <a:ext cx="936804" cy="895517"/>
          </a:xfrm>
          <a:custGeom>
            <a:avLst/>
            <a:gdLst>
              <a:gd name="connsiteX0" fmla="*/ 0 w 1247775"/>
              <a:gd name="connsiteY0" fmla="*/ 623888 h 1247775"/>
              <a:gd name="connsiteX1" fmla="*/ 186688 w 1247775"/>
              <a:gd name="connsiteY1" fmla="*/ 178812 h 1247775"/>
              <a:gd name="connsiteX2" fmla="*/ 635026 w 1247775"/>
              <a:gd name="connsiteY2" fmla="*/ 100 h 1247775"/>
              <a:gd name="connsiteX3" fmla="*/ 631031 w 1247775"/>
              <a:gd name="connsiteY3" fmla="*/ 223840 h 1247775"/>
              <a:gd name="connsiteX4" fmla="*/ 343503 w 1247775"/>
              <a:gd name="connsiteY4" fmla="*/ 338452 h 1247775"/>
              <a:gd name="connsiteX5" fmla="*/ 223776 w 1247775"/>
              <a:gd name="connsiteY5" fmla="*/ 623888 h 1247775"/>
              <a:gd name="connsiteX6" fmla="*/ 0 w 1247775"/>
              <a:gd name="connsiteY6" fmla="*/ 623888 h 1247775"/>
              <a:gd name="connsiteX0-1" fmla="*/ 0 w 643003"/>
              <a:gd name="connsiteY0-2" fmla="*/ 623888 h 623888"/>
              <a:gd name="connsiteX1-3" fmla="*/ 186688 w 643003"/>
              <a:gd name="connsiteY1-4" fmla="*/ 178812 h 623888"/>
              <a:gd name="connsiteX2-5" fmla="*/ 635026 w 643003"/>
              <a:gd name="connsiteY2-6" fmla="*/ 100 h 623888"/>
              <a:gd name="connsiteX3-7" fmla="*/ 631031 w 643003"/>
              <a:gd name="connsiteY3-8" fmla="*/ 223840 h 623888"/>
              <a:gd name="connsiteX4-9" fmla="*/ 343503 w 643003"/>
              <a:gd name="connsiteY4-10" fmla="*/ 338452 h 623888"/>
              <a:gd name="connsiteX5-11" fmla="*/ 223776 w 643003"/>
              <a:gd name="connsiteY5-12" fmla="*/ 623888 h 623888"/>
              <a:gd name="connsiteX6-13" fmla="*/ 0 w 643003"/>
              <a:gd name="connsiteY6-14" fmla="*/ 623888 h 623888"/>
              <a:gd name="connsiteX0-15" fmla="*/ 0 w 649102"/>
              <a:gd name="connsiteY0-16" fmla="*/ 623888 h 623888"/>
              <a:gd name="connsiteX1-17" fmla="*/ 186688 w 649102"/>
              <a:gd name="connsiteY1-18" fmla="*/ 178812 h 623888"/>
              <a:gd name="connsiteX2-19" fmla="*/ 635026 w 649102"/>
              <a:gd name="connsiteY2-20" fmla="*/ 100 h 623888"/>
              <a:gd name="connsiteX3-21" fmla="*/ 631031 w 649102"/>
              <a:gd name="connsiteY3-22" fmla="*/ 223840 h 623888"/>
              <a:gd name="connsiteX4-23" fmla="*/ 343503 w 649102"/>
              <a:gd name="connsiteY4-24" fmla="*/ 338452 h 623888"/>
              <a:gd name="connsiteX5-25" fmla="*/ 223776 w 649102"/>
              <a:gd name="connsiteY5-26" fmla="*/ 623888 h 623888"/>
              <a:gd name="connsiteX6-27" fmla="*/ 0 w 649102"/>
              <a:gd name="connsiteY6-28" fmla="*/ 623888 h 623888"/>
              <a:gd name="connsiteX0-29" fmla="*/ 0 w 652814"/>
              <a:gd name="connsiteY0-30" fmla="*/ 623888 h 623888"/>
              <a:gd name="connsiteX1-31" fmla="*/ 186688 w 652814"/>
              <a:gd name="connsiteY1-32" fmla="*/ 178812 h 623888"/>
              <a:gd name="connsiteX2-33" fmla="*/ 635026 w 652814"/>
              <a:gd name="connsiteY2-34" fmla="*/ 100 h 623888"/>
              <a:gd name="connsiteX3-35" fmla="*/ 631031 w 652814"/>
              <a:gd name="connsiteY3-36" fmla="*/ 223840 h 623888"/>
              <a:gd name="connsiteX4-37" fmla="*/ 343503 w 652814"/>
              <a:gd name="connsiteY4-38" fmla="*/ 338452 h 623888"/>
              <a:gd name="connsiteX5-39" fmla="*/ 223776 w 652814"/>
              <a:gd name="connsiteY5-40" fmla="*/ 623888 h 623888"/>
              <a:gd name="connsiteX6-41" fmla="*/ 0 w 652814"/>
              <a:gd name="connsiteY6-42" fmla="*/ 623888 h 62388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652814" h="623888">
                <a:moveTo>
                  <a:pt x="0" y="623888"/>
                </a:moveTo>
                <a:cubicBezTo>
                  <a:pt x="0" y="456492"/>
                  <a:pt x="67269" y="296117"/>
                  <a:pt x="186688" y="178812"/>
                </a:cubicBezTo>
                <a:cubicBezTo>
                  <a:pt x="306107" y="61506"/>
                  <a:pt x="467657" y="-2889"/>
                  <a:pt x="635026" y="100"/>
                </a:cubicBezTo>
                <a:cubicBezTo>
                  <a:pt x="652744" y="69917"/>
                  <a:pt x="665701" y="156404"/>
                  <a:pt x="631031" y="223840"/>
                </a:cubicBezTo>
                <a:cubicBezTo>
                  <a:pt x="523694" y="221923"/>
                  <a:pt x="420088" y="263221"/>
                  <a:pt x="343503" y="338452"/>
                </a:cubicBezTo>
                <a:cubicBezTo>
                  <a:pt x="266917" y="413682"/>
                  <a:pt x="223776" y="516534"/>
                  <a:pt x="223776" y="623888"/>
                </a:cubicBezTo>
                <a:lnTo>
                  <a:pt x="0" y="623888"/>
                </a:lnTo>
                <a:close/>
              </a:path>
            </a:pathLst>
          </a:custGeom>
          <a:solidFill>
            <a:schemeClr val="accent1"/>
          </a:solidFill>
          <a:ln w="12700" cmpd="sng">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434" tIns="0" rIns="86434" bIns="0" numCol="1" spcCol="0" rtlCol="0" fromWordArt="0" anchor="ctr" anchorCtr="0" forceAA="0" compatLnSpc="1">
            <a:noAutofit/>
          </a:bodyPr>
          <a:lstStyle/>
          <a:p>
            <a:pPr algn="ctr"/>
            <a:endParaRPr lang="zh-CN" altLang="en-US" sz="3400" dirty="0">
              <a:solidFill>
                <a:schemeClr val="tx1"/>
              </a:solidFill>
              <a:latin typeface="微软雅黑" panose="020B0503020204020204" pitchFamily="34" charset="-122"/>
              <a:ea typeface="微软雅黑" panose="020B0503020204020204" pitchFamily="34" charset="-122"/>
            </a:endParaRPr>
          </a:p>
        </p:txBody>
      </p:sp>
      <p:sp>
        <p:nvSpPr>
          <p:cNvPr id="10" name="空心弧 40"/>
          <p:cNvSpPr/>
          <p:nvPr/>
        </p:nvSpPr>
        <p:spPr>
          <a:xfrm flipV="1">
            <a:off x="4062311" y="2679457"/>
            <a:ext cx="936804" cy="895517"/>
          </a:xfrm>
          <a:custGeom>
            <a:avLst/>
            <a:gdLst>
              <a:gd name="connsiteX0" fmla="*/ 0 w 1247775"/>
              <a:gd name="connsiteY0" fmla="*/ 623888 h 1247775"/>
              <a:gd name="connsiteX1" fmla="*/ 186688 w 1247775"/>
              <a:gd name="connsiteY1" fmla="*/ 178812 h 1247775"/>
              <a:gd name="connsiteX2" fmla="*/ 635026 w 1247775"/>
              <a:gd name="connsiteY2" fmla="*/ 100 h 1247775"/>
              <a:gd name="connsiteX3" fmla="*/ 631031 w 1247775"/>
              <a:gd name="connsiteY3" fmla="*/ 223840 h 1247775"/>
              <a:gd name="connsiteX4" fmla="*/ 343503 w 1247775"/>
              <a:gd name="connsiteY4" fmla="*/ 338452 h 1247775"/>
              <a:gd name="connsiteX5" fmla="*/ 223776 w 1247775"/>
              <a:gd name="connsiteY5" fmla="*/ 623888 h 1247775"/>
              <a:gd name="connsiteX6" fmla="*/ 0 w 1247775"/>
              <a:gd name="connsiteY6" fmla="*/ 623888 h 1247775"/>
              <a:gd name="connsiteX0-1" fmla="*/ 0 w 643003"/>
              <a:gd name="connsiteY0-2" fmla="*/ 623888 h 623888"/>
              <a:gd name="connsiteX1-3" fmla="*/ 186688 w 643003"/>
              <a:gd name="connsiteY1-4" fmla="*/ 178812 h 623888"/>
              <a:gd name="connsiteX2-5" fmla="*/ 635026 w 643003"/>
              <a:gd name="connsiteY2-6" fmla="*/ 100 h 623888"/>
              <a:gd name="connsiteX3-7" fmla="*/ 631031 w 643003"/>
              <a:gd name="connsiteY3-8" fmla="*/ 223840 h 623888"/>
              <a:gd name="connsiteX4-9" fmla="*/ 343503 w 643003"/>
              <a:gd name="connsiteY4-10" fmla="*/ 338452 h 623888"/>
              <a:gd name="connsiteX5-11" fmla="*/ 223776 w 643003"/>
              <a:gd name="connsiteY5-12" fmla="*/ 623888 h 623888"/>
              <a:gd name="connsiteX6-13" fmla="*/ 0 w 643003"/>
              <a:gd name="connsiteY6-14" fmla="*/ 623888 h 623888"/>
              <a:gd name="connsiteX0-15" fmla="*/ 0 w 649102"/>
              <a:gd name="connsiteY0-16" fmla="*/ 623888 h 623888"/>
              <a:gd name="connsiteX1-17" fmla="*/ 186688 w 649102"/>
              <a:gd name="connsiteY1-18" fmla="*/ 178812 h 623888"/>
              <a:gd name="connsiteX2-19" fmla="*/ 635026 w 649102"/>
              <a:gd name="connsiteY2-20" fmla="*/ 100 h 623888"/>
              <a:gd name="connsiteX3-21" fmla="*/ 631031 w 649102"/>
              <a:gd name="connsiteY3-22" fmla="*/ 223840 h 623888"/>
              <a:gd name="connsiteX4-23" fmla="*/ 343503 w 649102"/>
              <a:gd name="connsiteY4-24" fmla="*/ 338452 h 623888"/>
              <a:gd name="connsiteX5-25" fmla="*/ 223776 w 649102"/>
              <a:gd name="connsiteY5-26" fmla="*/ 623888 h 623888"/>
              <a:gd name="connsiteX6-27" fmla="*/ 0 w 649102"/>
              <a:gd name="connsiteY6-28" fmla="*/ 623888 h 623888"/>
              <a:gd name="connsiteX0-29" fmla="*/ 0 w 652814"/>
              <a:gd name="connsiteY0-30" fmla="*/ 623888 h 623888"/>
              <a:gd name="connsiteX1-31" fmla="*/ 186688 w 652814"/>
              <a:gd name="connsiteY1-32" fmla="*/ 178812 h 623888"/>
              <a:gd name="connsiteX2-33" fmla="*/ 635026 w 652814"/>
              <a:gd name="connsiteY2-34" fmla="*/ 100 h 623888"/>
              <a:gd name="connsiteX3-35" fmla="*/ 631031 w 652814"/>
              <a:gd name="connsiteY3-36" fmla="*/ 223840 h 623888"/>
              <a:gd name="connsiteX4-37" fmla="*/ 343503 w 652814"/>
              <a:gd name="connsiteY4-38" fmla="*/ 338452 h 623888"/>
              <a:gd name="connsiteX5-39" fmla="*/ 223776 w 652814"/>
              <a:gd name="connsiteY5-40" fmla="*/ 623888 h 623888"/>
              <a:gd name="connsiteX6-41" fmla="*/ 0 w 652814"/>
              <a:gd name="connsiteY6-42" fmla="*/ 623888 h 62388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652814" h="623888">
                <a:moveTo>
                  <a:pt x="0" y="623888"/>
                </a:moveTo>
                <a:cubicBezTo>
                  <a:pt x="0" y="456492"/>
                  <a:pt x="67269" y="296117"/>
                  <a:pt x="186688" y="178812"/>
                </a:cubicBezTo>
                <a:cubicBezTo>
                  <a:pt x="306107" y="61506"/>
                  <a:pt x="467657" y="-2889"/>
                  <a:pt x="635026" y="100"/>
                </a:cubicBezTo>
                <a:cubicBezTo>
                  <a:pt x="652744" y="69917"/>
                  <a:pt x="665701" y="156404"/>
                  <a:pt x="631031" y="223840"/>
                </a:cubicBezTo>
                <a:cubicBezTo>
                  <a:pt x="523694" y="221923"/>
                  <a:pt x="420088" y="263221"/>
                  <a:pt x="343503" y="338452"/>
                </a:cubicBezTo>
                <a:cubicBezTo>
                  <a:pt x="266917" y="413682"/>
                  <a:pt x="223776" y="516534"/>
                  <a:pt x="223776" y="623888"/>
                </a:cubicBezTo>
                <a:lnTo>
                  <a:pt x="0" y="623888"/>
                </a:lnTo>
                <a:close/>
              </a:path>
            </a:pathLst>
          </a:custGeom>
          <a:solidFill>
            <a:schemeClr val="accent2"/>
          </a:solidFill>
          <a:ln w="12700" cmpd="sng">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434" tIns="0" rIns="86434" bIns="0" numCol="1" spcCol="0" rtlCol="0" fromWordArt="0" anchor="ctr" anchorCtr="0" forceAA="0" compatLnSpc="1">
            <a:noAutofit/>
          </a:bodyPr>
          <a:lstStyle/>
          <a:p>
            <a:pPr algn="ctr"/>
            <a:endParaRPr lang="zh-CN" altLang="en-US" sz="3400" dirty="0">
              <a:solidFill>
                <a:schemeClr val="tx1"/>
              </a:solidFill>
              <a:latin typeface="微软雅黑" panose="020B0503020204020204" pitchFamily="34" charset="-122"/>
              <a:ea typeface="微软雅黑" panose="020B0503020204020204" pitchFamily="34" charset="-122"/>
            </a:endParaRPr>
          </a:p>
        </p:txBody>
      </p:sp>
      <p:sp>
        <p:nvSpPr>
          <p:cNvPr id="11" name="文本框 13"/>
          <p:cNvSpPr txBox="1"/>
          <p:nvPr/>
        </p:nvSpPr>
        <p:spPr>
          <a:xfrm>
            <a:off x="5319180" y="2428478"/>
            <a:ext cx="2856058" cy="1126385"/>
          </a:xfrm>
          <a:prstGeom prst="rect">
            <a:avLst/>
          </a:prstGeom>
          <a:noFill/>
        </p:spPr>
        <p:txBody>
          <a:bodyPr wrap="square" lIns="86434" tIns="43217" rIns="86434" bIns="43217" rtlCol="0">
            <a:spAutoFit/>
          </a:bodyPr>
          <a:lstStyle/>
          <a:p>
            <a:pPr>
              <a:lnSpc>
                <a:spcPct val="150000"/>
              </a:lnSpc>
              <a:spcBef>
                <a:spcPct val="0"/>
              </a:spcBef>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添加适当的文字，一页的文字最好不要超过</a:t>
            </a:r>
            <a:r>
              <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添加适当的文字，添加适当的文字，一页的文字最好不要超过</a:t>
            </a:r>
            <a:r>
              <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添加适当的文字，添加适当的文字，一页的文字最好不要超过</a:t>
            </a:r>
            <a:r>
              <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添加适当的文字添加适当的文字，一页的文字最好不要超过</a:t>
            </a:r>
            <a:r>
              <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a:t>
            </a:r>
            <a:endParaRPr lang="en-GB" altLang="zh-CN" sz="90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2" name="文本框 14"/>
          <p:cNvSpPr txBox="1"/>
          <p:nvPr/>
        </p:nvSpPr>
        <p:spPr>
          <a:xfrm>
            <a:off x="755839" y="2428478"/>
            <a:ext cx="2825026" cy="1126385"/>
          </a:xfrm>
          <a:prstGeom prst="rect">
            <a:avLst/>
          </a:prstGeom>
          <a:noFill/>
        </p:spPr>
        <p:txBody>
          <a:bodyPr wrap="square" lIns="86434" tIns="43217" rIns="86434" bIns="43217" rtlCol="0">
            <a:spAutoFit/>
          </a:bodyPr>
          <a:lstStyle/>
          <a:p>
            <a:pPr>
              <a:lnSpc>
                <a:spcPct val="150000"/>
              </a:lnSpc>
              <a:spcBef>
                <a:spcPct val="0"/>
              </a:spcBef>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添加适当的文字，一页的文字最好不要超过</a:t>
            </a:r>
            <a:r>
              <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添加适当的文字，添加适当的文字，一页的文字最好不要超过</a:t>
            </a:r>
            <a:r>
              <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添加适当的文字，添加适当的文字，一页的文字最好不要超过</a:t>
            </a:r>
            <a:r>
              <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添加适当的文字添加适当的文字，一页的文字最好不要超过</a:t>
            </a:r>
            <a:r>
              <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a:t>
            </a:r>
            <a:endParaRPr lang="en-GB" altLang="zh-CN" sz="90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3" name="矩形 12"/>
          <p:cNvSpPr/>
          <p:nvPr/>
        </p:nvSpPr>
        <p:spPr>
          <a:xfrm>
            <a:off x="980068" y="1852215"/>
            <a:ext cx="1108381" cy="277095"/>
          </a:xfrm>
          <a:prstGeom prst="rect">
            <a:avLst/>
          </a:prstGeom>
        </p:spPr>
        <p:txBody>
          <a:bodyPr wrap="none">
            <a:sp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单击编辑标题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4" name="矩形 13"/>
          <p:cNvSpPr/>
          <p:nvPr/>
        </p:nvSpPr>
        <p:spPr>
          <a:xfrm>
            <a:off x="6892196" y="1903325"/>
            <a:ext cx="1108381" cy="277095"/>
          </a:xfrm>
          <a:prstGeom prst="rect">
            <a:avLst/>
          </a:prstGeom>
        </p:spPr>
        <p:txBody>
          <a:bodyPr wrap="none">
            <a:sp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单击编辑标题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down)">
                                      <p:cBhvr>
                                        <p:cTn id="10" dur="500"/>
                                        <p:tgtEl>
                                          <p:spTgt spid="10"/>
                                        </p:tgtEl>
                                      </p:cBhvr>
                                    </p:animEffect>
                                  </p:childTnLst>
                                </p:cTn>
                              </p:par>
                            </p:childTnLst>
                          </p:cTn>
                        </p:par>
                        <p:par>
                          <p:cTn id="11" fill="hold">
                            <p:stCondLst>
                              <p:cond delay="500"/>
                            </p:stCondLst>
                            <p:childTnLst>
                              <p:par>
                                <p:cTn id="12" presetID="22" presetClass="entr" presetSubtype="2"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right)">
                                      <p:cBhvr>
                                        <p:cTn id="14" dur="500"/>
                                        <p:tgtEl>
                                          <p:spTgt spid="8"/>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par>
                          <p:cTn id="18" fill="hold">
                            <p:stCondLst>
                              <p:cond delay="1000"/>
                            </p:stCondLst>
                            <p:childTnLst>
                              <p:par>
                                <p:cTn id="19" presetID="12" presetClass="entr" presetSubtype="2"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slide(fromRight)">
                                      <p:cBhvr>
                                        <p:cTn id="21" dur="500"/>
                                        <p:tgtEl>
                                          <p:spTgt spid="13"/>
                                        </p:tgtEl>
                                      </p:cBhvr>
                                    </p:animEffect>
                                  </p:childTnLst>
                                </p:cTn>
                              </p:par>
                              <p:par>
                                <p:cTn id="22" presetID="12" presetClass="entr" presetSubtype="8"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slide(fromLeft)">
                                      <p:cBhvr>
                                        <p:cTn id="24" dur="500"/>
                                        <p:tgtEl>
                                          <p:spTgt spid="14"/>
                                        </p:tgtEl>
                                      </p:cBhvr>
                                    </p:animEffect>
                                  </p:childTnLst>
                                </p:cTn>
                              </p:par>
                            </p:childTnLst>
                          </p:cTn>
                        </p:par>
                        <p:par>
                          <p:cTn id="25" fill="hold">
                            <p:stCondLst>
                              <p:cond delay="1500"/>
                            </p:stCondLst>
                            <p:childTnLst>
                              <p:par>
                                <p:cTn id="26" presetID="22" presetClass="entr" presetSubtype="1"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ipe(up)">
                                      <p:cBhvr>
                                        <p:cTn id="28" dur="500"/>
                                        <p:tgtEl>
                                          <p:spTgt spid="12"/>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up)">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p:bldP spid="12" grpId="0"/>
      <p:bldP spid="13"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5"/>
          <p:cNvGrpSpPr/>
          <p:nvPr/>
        </p:nvGrpSpPr>
        <p:grpSpPr>
          <a:xfrm flipH="1">
            <a:off x="0" y="2830321"/>
            <a:ext cx="1992820" cy="2315661"/>
            <a:chOff x="5110347" y="1400607"/>
            <a:chExt cx="1992128" cy="2314143"/>
          </a:xfrm>
        </p:grpSpPr>
        <p:sp>
          <p:nvSpPr>
            <p:cNvPr id="17" name="Rectangle 5"/>
            <p:cNvSpPr>
              <a:spLocks noChangeArrowheads="1"/>
            </p:cNvSpPr>
            <p:nvPr/>
          </p:nvSpPr>
          <p:spPr bwMode="auto">
            <a:xfrm>
              <a:off x="5110347" y="1662952"/>
              <a:ext cx="1358574" cy="2051798"/>
            </a:xfrm>
            <a:prstGeom prst="rect">
              <a:avLst/>
            </a:prstGeom>
            <a:solidFill>
              <a:schemeClr val="accent1"/>
            </a:solidFill>
            <a:ln>
              <a:noFill/>
            </a:ln>
          </p:spPr>
          <p:txBody>
            <a:bodyPr vert="horz" wrap="square" lIns="121962" tIns="60981" rIns="121962" bIns="60981" numCol="1" anchor="t" anchorCtr="0" compatLnSpc="1"/>
            <a:lstStyle/>
            <a:p>
              <a:endParaRPr lang="en-US" sz="1800" dirty="0"/>
            </a:p>
          </p:txBody>
        </p:sp>
        <p:sp>
          <p:nvSpPr>
            <p:cNvPr id="18" name="Rectangle 6"/>
            <p:cNvSpPr>
              <a:spLocks noChangeArrowheads="1"/>
            </p:cNvSpPr>
            <p:nvPr/>
          </p:nvSpPr>
          <p:spPr bwMode="auto">
            <a:xfrm>
              <a:off x="6468920" y="1662952"/>
              <a:ext cx="629093" cy="2051798"/>
            </a:xfrm>
            <a:prstGeom prst="rect">
              <a:avLst/>
            </a:prstGeom>
            <a:solidFill>
              <a:schemeClr val="accent1">
                <a:lumMod val="20000"/>
                <a:lumOff val="80000"/>
              </a:schemeClr>
            </a:solidFill>
            <a:ln>
              <a:noFill/>
            </a:ln>
          </p:spPr>
          <p:txBody>
            <a:bodyPr vert="horz" wrap="square" lIns="121962" tIns="60981" rIns="121962" bIns="60981" numCol="1" anchor="t" anchorCtr="0" compatLnSpc="1"/>
            <a:lstStyle/>
            <a:p>
              <a:endParaRPr lang="en-US" sz="1800" dirty="0"/>
            </a:p>
          </p:txBody>
        </p:sp>
        <p:sp>
          <p:nvSpPr>
            <p:cNvPr id="19" name="Freeform 7"/>
            <p:cNvSpPr/>
            <p:nvPr/>
          </p:nvSpPr>
          <p:spPr bwMode="auto">
            <a:xfrm>
              <a:off x="5110347" y="1400607"/>
              <a:ext cx="1358574" cy="265584"/>
            </a:xfrm>
            <a:custGeom>
              <a:avLst/>
              <a:gdLst>
                <a:gd name="T0" fmla="*/ 0 w 609"/>
                <a:gd name="T1" fmla="*/ 164 h 164"/>
                <a:gd name="T2" fmla="*/ 609 w 609"/>
                <a:gd name="T3" fmla="*/ 0 h 164"/>
                <a:gd name="T4" fmla="*/ 609 w 609"/>
                <a:gd name="T5" fmla="*/ 164 h 164"/>
                <a:gd name="T6" fmla="*/ 0 w 609"/>
                <a:gd name="T7" fmla="*/ 164 h 164"/>
              </a:gdLst>
              <a:ahLst/>
              <a:cxnLst>
                <a:cxn ang="0">
                  <a:pos x="T0" y="T1"/>
                </a:cxn>
                <a:cxn ang="0">
                  <a:pos x="T2" y="T3"/>
                </a:cxn>
                <a:cxn ang="0">
                  <a:pos x="T4" y="T5"/>
                </a:cxn>
                <a:cxn ang="0">
                  <a:pos x="T6" y="T7"/>
                </a:cxn>
              </a:cxnLst>
              <a:rect l="0" t="0" r="r" b="b"/>
              <a:pathLst>
                <a:path w="609" h="164">
                  <a:moveTo>
                    <a:pt x="0" y="164"/>
                  </a:moveTo>
                  <a:lnTo>
                    <a:pt x="609" y="0"/>
                  </a:lnTo>
                  <a:lnTo>
                    <a:pt x="609" y="164"/>
                  </a:lnTo>
                  <a:lnTo>
                    <a:pt x="0" y="164"/>
                  </a:lnTo>
                  <a:close/>
                </a:path>
              </a:pathLst>
            </a:custGeom>
            <a:solidFill>
              <a:schemeClr val="accent1"/>
            </a:solidFill>
            <a:ln>
              <a:noFill/>
            </a:ln>
          </p:spPr>
          <p:txBody>
            <a:bodyPr vert="horz" wrap="square" lIns="121962" tIns="60981" rIns="121962" bIns="60981" numCol="1" anchor="t" anchorCtr="0" compatLnSpc="1"/>
            <a:lstStyle/>
            <a:p>
              <a:endParaRPr lang="en-US" sz="1800" dirty="0"/>
            </a:p>
          </p:txBody>
        </p:sp>
        <p:sp>
          <p:nvSpPr>
            <p:cNvPr id="20" name="Freeform 8"/>
            <p:cNvSpPr/>
            <p:nvPr/>
          </p:nvSpPr>
          <p:spPr bwMode="auto">
            <a:xfrm>
              <a:off x="6468920" y="1400607"/>
              <a:ext cx="633555" cy="265584"/>
            </a:xfrm>
            <a:custGeom>
              <a:avLst/>
              <a:gdLst>
                <a:gd name="T0" fmla="*/ 284 w 284"/>
                <a:gd name="T1" fmla="*/ 164 h 164"/>
                <a:gd name="T2" fmla="*/ 0 w 284"/>
                <a:gd name="T3" fmla="*/ 0 h 164"/>
                <a:gd name="T4" fmla="*/ 0 w 284"/>
                <a:gd name="T5" fmla="*/ 164 h 164"/>
                <a:gd name="T6" fmla="*/ 284 w 284"/>
                <a:gd name="T7" fmla="*/ 164 h 164"/>
              </a:gdLst>
              <a:ahLst/>
              <a:cxnLst>
                <a:cxn ang="0">
                  <a:pos x="T0" y="T1"/>
                </a:cxn>
                <a:cxn ang="0">
                  <a:pos x="T2" y="T3"/>
                </a:cxn>
                <a:cxn ang="0">
                  <a:pos x="T4" y="T5"/>
                </a:cxn>
                <a:cxn ang="0">
                  <a:pos x="T6" y="T7"/>
                </a:cxn>
              </a:cxnLst>
              <a:rect l="0" t="0" r="r" b="b"/>
              <a:pathLst>
                <a:path w="284" h="164">
                  <a:moveTo>
                    <a:pt x="284" y="164"/>
                  </a:moveTo>
                  <a:lnTo>
                    <a:pt x="0" y="0"/>
                  </a:lnTo>
                  <a:lnTo>
                    <a:pt x="0" y="164"/>
                  </a:lnTo>
                  <a:lnTo>
                    <a:pt x="284" y="164"/>
                  </a:lnTo>
                  <a:close/>
                </a:path>
              </a:pathLst>
            </a:custGeom>
            <a:solidFill>
              <a:schemeClr val="accent1">
                <a:lumMod val="20000"/>
                <a:lumOff val="80000"/>
              </a:schemeClr>
            </a:solidFill>
            <a:ln>
              <a:noFill/>
            </a:ln>
          </p:spPr>
          <p:txBody>
            <a:bodyPr vert="horz" wrap="square" lIns="121962" tIns="60981" rIns="121962" bIns="60981" numCol="1" anchor="t" anchorCtr="0" compatLnSpc="1"/>
            <a:lstStyle/>
            <a:p>
              <a:endParaRPr lang="en-US" sz="1800" dirty="0"/>
            </a:p>
          </p:txBody>
        </p:sp>
      </p:grpSp>
      <p:grpSp>
        <p:nvGrpSpPr>
          <p:cNvPr id="5" name="Group 20"/>
          <p:cNvGrpSpPr/>
          <p:nvPr/>
        </p:nvGrpSpPr>
        <p:grpSpPr>
          <a:xfrm flipH="1">
            <a:off x="1131421" y="3241920"/>
            <a:ext cx="1992822" cy="1904061"/>
            <a:chOff x="3979317" y="1811938"/>
            <a:chExt cx="1992130" cy="1902812"/>
          </a:xfrm>
        </p:grpSpPr>
        <p:sp>
          <p:nvSpPr>
            <p:cNvPr id="22" name="Rectangle 9"/>
            <p:cNvSpPr>
              <a:spLocks noChangeArrowheads="1"/>
            </p:cNvSpPr>
            <p:nvPr/>
          </p:nvSpPr>
          <p:spPr bwMode="auto">
            <a:xfrm>
              <a:off x="3979317" y="2074283"/>
              <a:ext cx="1358574" cy="1640467"/>
            </a:xfrm>
            <a:prstGeom prst="rect">
              <a:avLst/>
            </a:prstGeom>
            <a:solidFill>
              <a:schemeClr val="accent4"/>
            </a:solidFill>
            <a:ln>
              <a:noFill/>
            </a:ln>
          </p:spPr>
          <p:txBody>
            <a:bodyPr vert="horz" wrap="square" lIns="121962" tIns="60981" rIns="121962" bIns="60981" numCol="1" anchor="t" anchorCtr="0" compatLnSpc="1"/>
            <a:lstStyle/>
            <a:p>
              <a:endParaRPr lang="en-US" sz="1800" dirty="0"/>
            </a:p>
          </p:txBody>
        </p:sp>
        <p:sp>
          <p:nvSpPr>
            <p:cNvPr id="23" name="Rectangle 10"/>
            <p:cNvSpPr>
              <a:spLocks noChangeArrowheads="1"/>
            </p:cNvSpPr>
            <p:nvPr/>
          </p:nvSpPr>
          <p:spPr bwMode="auto">
            <a:xfrm>
              <a:off x="5337892" y="2074283"/>
              <a:ext cx="633555" cy="1640467"/>
            </a:xfrm>
            <a:prstGeom prst="rect">
              <a:avLst/>
            </a:prstGeom>
            <a:solidFill>
              <a:schemeClr val="accent2">
                <a:lumMod val="20000"/>
                <a:lumOff val="80000"/>
              </a:schemeClr>
            </a:solidFill>
            <a:ln>
              <a:noFill/>
            </a:ln>
          </p:spPr>
          <p:txBody>
            <a:bodyPr vert="horz" wrap="square" lIns="121962" tIns="60981" rIns="121962" bIns="60981" numCol="1" anchor="t" anchorCtr="0" compatLnSpc="1"/>
            <a:lstStyle/>
            <a:p>
              <a:endParaRPr lang="en-US" sz="1800" dirty="0"/>
            </a:p>
          </p:txBody>
        </p:sp>
        <p:sp>
          <p:nvSpPr>
            <p:cNvPr id="24" name="Freeform 11"/>
            <p:cNvSpPr/>
            <p:nvPr/>
          </p:nvSpPr>
          <p:spPr bwMode="auto">
            <a:xfrm>
              <a:off x="3979317" y="1811938"/>
              <a:ext cx="1363036" cy="268823"/>
            </a:xfrm>
            <a:custGeom>
              <a:avLst/>
              <a:gdLst>
                <a:gd name="T0" fmla="*/ 0 w 611"/>
                <a:gd name="T1" fmla="*/ 166 h 166"/>
                <a:gd name="T2" fmla="*/ 611 w 611"/>
                <a:gd name="T3" fmla="*/ 0 h 166"/>
                <a:gd name="T4" fmla="*/ 609 w 611"/>
                <a:gd name="T5" fmla="*/ 166 h 166"/>
                <a:gd name="T6" fmla="*/ 0 w 611"/>
                <a:gd name="T7" fmla="*/ 166 h 166"/>
              </a:gdLst>
              <a:ahLst/>
              <a:cxnLst>
                <a:cxn ang="0">
                  <a:pos x="T0" y="T1"/>
                </a:cxn>
                <a:cxn ang="0">
                  <a:pos x="T2" y="T3"/>
                </a:cxn>
                <a:cxn ang="0">
                  <a:pos x="T4" y="T5"/>
                </a:cxn>
                <a:cxn ang="0">
                  <a:pos x="T6" y="T7"/>
                </a:cxn>
              </a:cxnLst>
              <a:rect l="0" t="0" r="r" b="b"/>
              <a:pathLst>
                <a:path w="611" h="166">
                  <a:moveTo>
                    <a:pt x="0" y="166"/>
                  </a:moveTo>
                  <a:lnTo>
                    <a:pt x="611" y="0"/>
                  </a:lnTo>
                  <a:lnTo>
                    <a:pt x="609" y="166"/>
                  </a:lnTo>
                  <a:lnTo>
                    <a:pt x="0" y="166"/>
                  </a:lnTo>
                  <a:close/>
                </a:path>
              </a:pathLst>
            </a:custGeom>
            <a:solidFill>
              <a:schemeClr val="accent4"/>
            </a:solidFill>
            <a:ln>
              <a:noFill/>
            </a:ln>
          </p:spPr>
          <p:txBody>
            <a:bodyPr vert="horz" wrap="square" lIns="121962" tIns="60981" rIns="121962" bIns="60981" numCol="1" anchor="t" anchorCtr="0" compatLnSpc="1"/>
            <a:lstStyle/>
            <a:p>
              <a:endParaRPr lang="en-US" sz="1800" dirty="0"/>
            </a:p>
          </p:txBody>
        </p:sp>
        <p:sp>
          <p:nvSpPr>
            <p:cNvPr id="25" name="Freeform 12"/>
            <p:cNvSpPr/>
            <p:nvPr/>
          </p:nvSpPr>
          <p:spPr bwMode="auto">
            <a:xfrm>
              <a:off x="5337892" y="1811938"/>
              <a:ext cx="633555" cy="268823"/>
            </a:xfrm>
            <a:custGeom>
              <a:avLst/>
              <a:gdLst>
                <a:gd name="T0" fmla="*/ 284 w 284"/>
                <a:gd name="T1" fmla="*/ 166 h 166"/>
                <a:gd name="T2" fmla="*/ 2 w 284"/>
                <a:gd name="T3" fmla="*/ 0 h 166"/>
                <a:gd name="T4" fmla="*/ 0 w 284"/>
                <a:gd name="T5" fmla="*/ 164 h 166"/>
                <a:gd name="T6" fmla="*/ 284 w 284"/>
                <a:gd name="T7" fmla="*/ 166 h 166"/>
              </a:gdLst>
              <a:ahLst/>
              <a:cxnLst>
                <a:cxn ang="0">
                  <a:pos x="T0" y="T1"/>
                </a:cxn>
                <a:cxn ang="0">
                  <a:pos x="T2" y="T3"/>
                </a:cxn>
                <a:cxn ang="0">
                  <a:pos x="T4" y="T5"/>
                </a:cxn>
                <a:cxn ang="0">
                  <a:pos x="T6" y="T7"/>
                </a:cxn>
              </a:cxnLst>
              <a:rect l="0" t="0" r="r" b="b"/>
              <a:pathLst>
                <a:path w="284" h="166">
                  <a:moveTo>
                    <a:pt x="284" y="166"/>
                  </a:moveTo>
                  <a:lnTo>
                    <a:pt x="2" y="0"/>
                  </a:lnTo>
                  <a:lnTo>
                    <a:pt x="0" y="164"/>
                  </a:lnTo>
                  <a:lnTo>
                    <a:pt x="284" y="166"/>
                  </a:lnTo>
                  <a:close/>
                </a:path>
              </a:pathLst>
            </a:custGeom>
            <a:solidFill>
              <a:schemeClr val="accent2">
                <a:lumMod val="20000"/>
                <a:lumOff val="80000"/>
              </a:schemeClr>
            </a:solidFill>
            <a:ln>
              <a:noFill/>
            </a:ln>
          </p:spPr>
          <p:txBody>
            <a:bodyPr vert="horz" wrap="square" lIns="121962" tIns="60981" rIns="121962" bIns="60981" numCol="1" anchor="t" anchorCtr="0" compatLnSpc="1"/>
            <a:lstStyle/>
            <a:p>
              <a:endParaRPr lang="en-US" sz="1800" dirty="0"/>
            </a:p>
          </p:txBody>
        </p:sp>
      </p:grpSp>
      <p:grpSp>
        <p:nvGrpSpPr>
          <p:cNvPr id="6" name="Group 25"/>
          <p:cNvGrpSpPr/>
          <p:nvPr/>
        </p:nvGrpSpPr>
        <p:grpSpPr>
          <a:xfrm flipH="1">
            <a:off x="2173580" y="3630836"/>
            <a:ext cx="1992820" cy="1515147"/>
            <a:chOff x="2937522" y="2200597"/>
            <a:chExt cx="1992128" cy="1514153"/>
          </a:xfrm>
        </p:grpSpPr>
        <p:sp>
          <p:nvSpPr>
            <p:cNvPr id="27" name="Rectangle 13"/>
            <p:cNvSpPr>
              <a:spLocks noChangeArrowheads="1"/>
            </p:cNvSpPr>
            <p:nvPr/>
          </p:nvSpPr>
          <p:spPr bwMode="auto">
            <a:xfrm>
              <a:off x="2937522" y="2466181"/>
              <a:ext cx="1358574" cy="1248569"/>
            </a:xfrm>
            <a:prstGeom prst="rect">
              <a:avLst/>
            </a:prstGeom>
            <a:solidFill>
              <a:schemeClr val="accent3"/>
            </a:solidFill>
            <a:ln>
              <a:noFill/>
            </a:ln>
          </p:spPr>
          <p:txBody>
            <a:bodyPr vert="horz" wrap="square" lIns="121962" tIns="60981" rIns="121962" bIns="60981" numCol="1" anchor="t" anchorCtr="0" compatLnSpc="1"/>
            <a:lstStyle/>
            <a:p>
              <a:endParaRPr lang="en-US" sz="1800" dirty="0"/>
            </a:p>
          </p:txBody>
        </p:sp>
        <p:sp>
          <p:nvSpPr>
            <p:cNvPr id="28" name="Rectangle 14"/>
            <p:cNvSpPr>
              <a:spLocks noChangeArrowheads="1"/>
            </p:cNvSpPr>
            <p:nvPr/>
          </p:nvSpPr>
          <p:spPr bwMode="auto">
            <a:xfrm>
              <a:off x="4296095" y="2466181"/>
              <a:ext cx="633555" cy="1248569"/>
            </a:xfrm>
            <a:prstGeom prst="rect">
              <a:avLst/>
            </a:prstGeom>
            <a:solidFill>
              <a:schemeClr val="accent3">
                <a:lumMod val="20000"/>
                <a:lumOff val="80000"/>
              </a:schemeClr>
            </a:solidFill>
            <a:ln>
              <a:noFill/>
            </a:ln>
          </p:spPr>
          <p:txBody>
            <a:bodyPr vert="horz" wrap="square" lIns="121962" tIns="60981" rIns="121962" bIns="60981" numCol="1" anchor="t" anchorCtr="0" compatLnSpc="1"/>
            <a:lstStyle/>
            <a:p>
              <a:endParaRPr lang="en-US" sz="1800" dirty="0"/>
            </a:p>
          </p:txBody>
        </p:sp>
        <p:sp>
          <p:nvSpPr>
            <p:cNvPr id="29" name="Freeform 15"/>
            <p:cNvSpPr/>
            <p:nvPr/>
          </p:nvSpPr>
          <p:spPr bwMode="auto">
            <a:xfrm>
              <a:off x="2937522" y="2200597"/>
              <a:ext cx="1363036" cy="268823"/>
            </a:xfrm>
            <a:custGeom>
              <a:avLst/>
              <a:gdLst>
                <a:gd name="T0" fmla="*/ 0 w 611"/>
                <a:gd name="T1" fmla="*/ 166 h 166"/>
                <a:gd name="T2" fmla="*/ 611 w 611"/>
                <a:gd name="T3" fmla="*/ 0 h 166"/>
                <a:gd name="T4" fmla="*/ 609 w 611"/>
                <a:gd name="T5" fmla="*/ 166 h 166"/>
                <a:gd name="T6" fmla="*/ 0 w 611"/>
                <a:gd name="T7" fmla="*/ 166 h 166"/>
              </a:gdLst>
              <a:ahLst/>
              <a:cxnLst>
                <a:cxn ang="0">
                  <a:pos x="T0" y="T1"/>
                </a:cxn>
                <a:cxn ang="0">
                  <a:pos x="T2" y="T3"/>
                </a:cxn>
                <a:cxn ang="0">
                  <a:pos x="T4" y="T5"/>
                </a:cxn>
                <a:cxn ang="0">
                  <a:pos x="T6" y="T7"/>
                </a:cxn>
              </a:cxnLst>
              <a:rect l="0" t="0" r="r" b="b"/>
              <a:pathLst>
                <a:path w="611" h="166">
                  <a:moveTo>
                    <a:pt x="0" y="166"/>
                  </a:moveTo>
                  <a:lnTo>
                    <a:pt x="611" y="0"/>
                  </a:lnTo>
                  <a:lnTo>
                    <a:pt x="609" y="166"/>
                  </a:lnTo>
                  <a:lnTo>
                    <a:pt x="0" y="166"/>
                  </a:lnTo>
                  <a:close/>
                </a:path>
              </a:pathLst>
            </a:custGeom>
            <a:solidFill>
              <a:schemeClr val="accent3"/>
            </a:solidFill>
            <a:ln>
              <a:noFill/>
            </a:ln>
          </p:spPr>
          <p:txBody>
            <a:bodyPr vert="horz" wrap="square" lIns="121962" tIns="60981" rIns="121962" bIns="60981" numCol="1" anchor="t" anchorCtr="0" compatLnSpc="1"/>
            <a:lstStyle/>
            <a:p>
              <a:endParaRPr lang="en-US" sz="1800" dirty="0"/>
            </a:p>
          </p:txBody>
        </p:sp>
        <p:sp>
          <p:nvSpPr>
            <p:cNvPr id="30" name="Freeform 16"/>
            <p:cNvSpPr/>
            <p:nvPr/>
          </p:nvSpPr>
          <p:spPr bwMode="auto">
            <a:xfrm>
              <a:off x="4296095" y="2200597"/>
              <a:ext cx="633555" cy="268823"/>
            </a:xfrm>
            <a:custGeom>
              <a:avLst/>
              <a:gdLst>
                <a:gd name="T0" fmla="*/ 284 w 284"/>
                <a:gd name="T1" fmla="*/ 166 h 166"/>
                <a:gd name="T2" fmla="*/ 2 w 284"/>
                <a:gd name="T3" fmla="*/ 0 h 166"/>
                <a:gd name="T4" fmla="*/ 0 w 284"/>
                <a:gd name="T5" fmla="*/ 164 h 166"/>
                <a:gd name="T6" fmla="*/ 284 w 284"/>
                <a:gd name="T7" fmla="*/ 166 h 166"/>
              </a:gdLst>
              <a:ahLst/>
              <a:cxnLst>
                <a:cxn ang="0">
                  <a:pos x="T0" y="T1"/>
                </a:cxn>
                <a:cxn ang="0">
                  <a:pos x="T2" y="T3"/>
                </a:cxn>
                <a:cxn ang="0">
                  <a:pos x="T4" y="T5"/>
                </a:cxn>
                <a:cxn ang="0">
                  <a:pos x="T6" y="T7"/>
                </a:cxn>
              </a:cxnLst>
              <a:rect l="0" t="0" r="r" b="b"/>
              <a:pathLst>
                <a:path w="284" h="166">
                  <a:moveTo>
                    <a:pt x="284" y="166"/>
                  </a:moveTo>
                  <a:lnTo>
                    <a:pt x="2" y="0"/>
                  </a:lnTo>
                  <a:lnTo>
                    <a:pt x="0" y="164"/>
                  </a:lnTo>
                  <a:lnTo>
                    <a:pt x="284" y="166"/>
                  </a:lnTo>
                  <a:close/>
                </a:path>
              </a:pathLst>
            </a:custGeom>
            <a:solidFill>
              <a:schemeClr val="accent3">
                <a:lumMod val="20000"/>
                <a:lumOff val="80000"/>
              </a:schemeClr>
            </a:solidFill>
            <a:ln>
              <a:noFill/>
            </a:ln>
          </p:spPr>
          <p:txBody>
            <a:bodyPr vert="horz" wrap="square" lIns="121962" tIns="60981" rIns="121962" bIns="60981" numCol="1" anchor="t" anchorCtr="0" compatLnSpc="1"/>
            <a:lstStyle/>
            <a:p>
              <a:endParaRPr lang="en-US" sz="1800" dirty="0"/>
            </a:p>
          </p:txBody>
        </p:sp>
      </p:grpSp>
      <p:grpSp>
        <p:nvGrpSpPr>
          <p:cNvPr id="7" name="Group 30"/>
          <p:cNvGrpSpPr/>
          <p:nvPr/>
        </p:nvGrpSpPr>
        <p:grpSpPr>
          <a:xfrm flipH="1">
            <a:off x="3282685" y="4142905"/>
            <a:ext cx="1992821" cy="999835"/>
            <a:chOff x="1828800" y="2712332"/>
            <a:chExt cx="1992129" cy="999179"/>
          </a:xfrm>
        </p:grpSpPr>
        <p:sp>
          <p:nvSpPr>
            <p:cNvPr id="32" name="Rectangle 17"/>
            <p:cNvSpPr>
              <a:spLocks noChangeArrowheads="1"/>
            </p:cNvSpPr>
            <p:nvPr/>
          </p:nvSpPr>
          <p:spPr bwMode="auto">
            <a:xfrm>
              <a:off x="1828800" y="2973058"/>
              <a:ext cx="1358574" cy="738453"/>
            </a:xfrm>
            <a:prstGeom prst="rect">
              <a:avLst/>
            </a:prstGeom>
            <a:solidFill>
              <a:schemeClr val="accent2"/>
            </a:solidFill>
            <a:ln>
              <a:noFill/>
            </a:ln>
          </p:spPr>
          <p:txBody>
            <a:bodyPr vert="horz" wrap="square" lIns="121962" tIns="60981" rIns="121962" bIns="60981" numCol="1" anchor="t" anchorCtr="0" compatLnSpc="1"/>
            <a:lstStyle/>
            <a:p>
              <a:endParaRPr lang="en-US" sz="1800" dirty="0"/>
            </a:p>
          </p:txBody>
        </p:sp>
        <p:sp>
          <p:nvSpPr>
            <p:cNvPr id="33" name="Rectangle 18"/>
            <p:cNvSpPr>
              <a:spLocks noChangeArrowheads="1"/>
            </p:cNvSpPr>
            <p:nvPr/>
          </p:nvSpPr>
          <p:spPr bwMode="auto">
            <a:xfrm>
              <a:off x="3187374" y="2973058"/>
              <a:ext cx="626863" cy="738453"/>
            </a:xfrm>
            <a:prstGeom prst="rect">
              <a:avLst/>
            </a:prstGeom>
            <a:solidFill>
              <a:schemeClr val="accent2">
                <a:lumMod val="20000"/>
                <a:lumOff val="80000"/>
              </a:schemeClr>
            </a:solidFill>
            <a:ln>
              <a:noFill/>
            </a:ln>
          </p:spPr>
          <p:txBody>
            <a:bodyPr vert="horz" wrap="square" lIns="121962" tIns="60981" rIns="121962" bIns="60981" numCol="1" anchor="t" anchorCtr="0" compatLnSpc="1"/>
            <a:lstStyle/>
            <a:p>
              <a:endParaRPr lang="en-US" sz="1800" dirty="0"/>
            </a:p>
          </p:txBody>
        </p:sp>
        <p:sp>
          <p:nvSpPr>
            <p:cNvPr id="34" name="Freeform 19"/>
            <p:cNvSpPr/>
            <p:nvPr/>
          </p:nvSpPr>
          <p:spPr bwMode="auto">
            <a:xfrm>
              <a:off x="1828800" y="2712332"/>
              <a:ext cx="1358574" cy="263965"/>
            </a:xfrm>
            <a:custGeom>
              <a:avLst/>
              <a:gdLst>
                <a:gd name="T0" fmla="*/ 0 w 609"/>
                <a:gd name="T1" fmla="*/ 163 h 163"/>
                <a:gd name="T2" fmla="*/ 609 w 609"/>
                <a:gd name="T3" fmla="*/ 0 h 163"/>
                <a:gd name="T4" fmla="*/ 609 w 609"/>
                <a:gd name="T5" fmla="*/ 163 h 163"/>
                <a:gd name="T6" fmla="*/ 0 w 609"/>
                <a:gd name="T7" fmla="*/ 163 h 163"/>
              </a:gdLst>
              <a:ahLst/>
              <a:cxnLst>
                <a:cxn ang="0">
                  <a:pos x="T0" y="T1"/>
                </a:cxn>
                <a:cxn ang="0">
                  <a:pos x="T2" y="T3"/>
                </a:cxn>
                <a:cxn ang="0">
                  <a:pos x="T4" y="T5"/>
                </a:cxn>
                <a:cxn ang="0">
                  <a:pos x="T6" y="T7"/>
                </a:cxn>
              </a:cxnLst>
              <a:rect l="0" t="0" r="r" b="b"/>
              <a:pathLst>
                <a:path w="609" h="163">
                  <a:moveTo>
                    <a:pt x="0" y="163"/>
                  </a:moveTo>
                  <a:lnTo>
                    <a:pt x="609" y="0"/>
                  </a:lnTo>
                  <a:lnTo>
                    <a:pt x="609" y="163"/>
                  </a:lnTo>
                  <a:lnTo>
                    <a:pt x="0" y="163"/>
                  </a:lnTo>
                  <a:close/>
                </a:path>
              </a:pathLst>
            </a:custGeom>
            <a:solidFill>
              <a:schemeClr val="accent2"/>
            </a:solidFill>
            <a:ln>
              <a:noFill/>
            </a:ln>
          </p:spPr>
          <p:txBody>
            <a:bodyPr vert="horz" wrap="square" lIns="121962" tIns="60981" rIns="121962" bIns="60981" numCol="1" anchor="t" anchorCtr="0" compatLnSpc="1"/>
            <a:lstStyle/>
            <a:p>
              <a:endParaRPr lang="en-US" sz="1800" dirty="0"/>
            </a:p>
          </p:txBody>
        </p:sp>
        <p:sp>
          <p:nvSpPr>
            <p:cNvPr id="35" name="Freeform 20"/>
            <p:cNvSpPr/>
            <p:nvPr/>
          </p:nvSpPr>
          <p:spPr bwMode="auto">
            <a:xfrm>
              <a:off x="3187374" y="2712332"/>
              <a:ext cx="633555" cy="263965"/>
            </a:xfrm>
            <a:custGeom>
              <a:avLst/>
              <a:gdLst>
                <a:gd name="T0" fmla="*/ 284 w 284"/>
                <a:gd name="T1" fmla="*/ 163 h 163"/>
                <a:gd name="T2" fmla="*/ 0 w 284"/>
                <a:gd name="T3" fmla="*/ 0 h 163"/>
                <a:gd name="T4" fmla="*/ 0 w 284"/>
                <a:gd name="T5" fmla="*/ 163 h 163"/>
                <a:gd name="T6" fmla="*/ 284 w 284"/>
                <a:gd name="T7" fmla="*/ 163 h 163"/>
              </a:gdLst>
              <a:ahLst/>
              <a:cxnLst>
                <a:cxn ang="0">
                  <a:pos x="T0" y="T1"/>
                </a:cxn>
                <a:cxn ang="0">
                  <a:pos x="T2" y="T3"/>
                </a:cxn>
                <a:cxn ang="0">
                  <a:pos x="T4" y="T5"/>
                </a:cxn>
                <a:cxn ang="0">
                  <a:pos x="T6" y="T7"/>
                </a:cxn>
              </a:cxnLst>
              <a:rect l="0" t="0" r="r" b="b"/>
              <a:pathLst>
                <a:path w="284" h="163">
                  <a:moveTo>
                    <a:pt x="284" y="163"/>
                  </a:moveTo>
                  <a:lnTo>
                    <a:pt x="0" y="0"/>
                  </a:lnTo>
                  <a:lnTo>
                    <a:pt x="0" y="163"/>
                  </a:lnTo>
                  <a:lnTo>
                    <a:pt x="284" y="163"/>
                  </a:lnTo>
                  <a:close/>
                </a:path>
              </a:pathLst>
            </a:custGeom>
            <a:solidFill>
              <a:schemeClr val="accent2">
                <a:lumMod val="20000"/>
                <a:lumOff val="80000"/>
              </a:schemeClr>
            </a:solidFill>
            <a:ln>
              <a:noFill/>
            </a:ln>
          </p:spPr>
          <p:txBody>
            <a:bodyPr vert="horz" wrap="square" lIns="121962" tIns="60981" rIns="121962" bIns="60981" numCol="1" anchor="t" anchorCtr="0" compatLnSpc="1"/>
            <a:lstStyle/>
            <a:p>
              <a:endParaRPr lang="en-US" sz="1800" dirty="0"/>
            </a:p>
          </p:txBody>
        </p:sp>
      </p:grpSp>
      <p:grpSp>
        <p:nvGrpSpPr>
          <p:cNvPr id="8" name="Group 38"/>
          <p:cNvGrpSpPr/>
          <p:nvPr/>
        </p:nvGrpSpPr>
        <p:grpSpPr>
          <a:xfrm flipH="1">
            <a:off x="4606603" y="4471539"/>
            <a:ext cx="1337806" cy="671202"/>
            <a:chOff x="1828800" y="2712332"/>
            <a:chExt cx="1992129" cy="999179"/>
          </a:xfrm>
        </p:grpSpPr>
        <p:sp>
          <p:nvSpPr>
            <p:cNvPr id="40" name="Rectangle 17"/>
            <p:cNvSpPr>
              <a:spLocks noChangeArrowheads="1"/>
            </p:cNvSpPr>
            <p:nvPr/>
          </p:nvSpPr>
          <p:spPr bwMode="auto">
            <a:xfrm>
              <a:off x="1828800" y="2973058"/>
              <a:ext cx="1358574" cy="738453"/>
            </a:xfrm>
            <a:prstGeom prst="rect">
              <a:avLst/>
            </a:prstGeom>
            <a:solidFill>
              <a:schemeClr val="accent1"/>
            </a:solidFill>
            <a:ln>
              <a:noFill/>
            </a:ln>
          </p:spPr>
          <p:txBody>
            <a:bodyPr vert="horz" wrap="square" lIns="121962" tIns="60981" rIns="121962" bIns="60981" numCol="1" anchor="t" anchorCtr="0" compatLnSpc="1"/>
            <a:lstStyle/>
            <a:p>
              <a:endParaRPr lang="en-US" sz="1800" dirty="0"/>
            </a:p>
          </p:txBody>
        </p:sp>
        <p:sp>
          <p:nvSpPr>
            <p:cNvPr id="41" name="Rectangle 18"/>
            <p:cNvSpPr>
              <a:spLocks noChangeArrowheads="1"/>
            </p:cNvSpPr>
            <p:nvPr/>
          </p:nvSpPr>
          <p:spPr bwMode="auto">
            <a:xfrm>
              <a:off x="3187374" y="2973058"/>
              <a:ext cx="626863" cy="738453"/>
            </a:xfrm>
            <a:prstGeom prst="rect">
              <a:avLst/>
            </a:prstGeom>
            <a:solidFill>
              <a:schemeClr val="accent1">
                <a:lumMod val="20000"/>
                <a:lumOff val="80000"/>
              </a:schemeClr>
            </a:solidFill>
            <a:ln>
              <a:noFill/>
            </a:ln>
          </p:spPr>
          <p:txBody>
            <a:bodyPr vert="horz" wrap="square" lIns="121962" tIns="60981" rIns="121962" bIns="60981" numCol="1" anchor="t" anchorCtr="0" compatLnSpc="1"/>
            <a:lstStyle/>
            <a:p>
              <a:endParaRPr lang="en-US" sz="1800" dirty="0"/>
            </a:p>
          </p:txBody>
        </p:sp>
        <p:sp>
          <p:nvSpPr>
            <p:cNvPr id="42" name="Freeform 19"/>
            <p:cNvSpPr/>
            <p:nvPr/>
          </p:nvSpPr>
          <p:spPr bwMode="auto">
            <a:xfrm>
              <a:off x="1828800" y="2712332"/>
              <a:ext cx="1358574" cy="263965"/>
            </a:xfrm>
            <a:custGeom>
              <a:avLst/>
              <a:gdLst>
                <a:gd name="T0" fmla="*/ 0 w 609"/>
                <a:gd name="T1" fmla="*/ 163 h 163"/>
                <a:gd name="T2" fmla="*/ 609 w 609"/>
                <a:gd name="T3" fmla="*/ 0 h 163"/>
                <a:gd name="T4" fmla="*/ 609 w 609"/>
                <a:gd name="T5" fmla="*/ 163 h 163"/>
                <a:gd name="T6" fmla="*/ 0 w 609"/>
                <a:gd name="T7" fmla="*/ 163 h 163"/>
              </a:gdLst>
              <a:ahLst/>
              <a:cxnLst>
                <a:cxn ang="0">
                  <a:pos x="T0" y="T1"/>
                </a:cxn>
                <a:cxn ang="0">
                  <a:pos x="T2" y="T3"/>
                </a:cxn>
                <a:cxn ang="0">
                  <a:pos x="T4" y="T5"/>
                </a:cxn>
                <a:cxn ang="0">
                  <a:pos x="T6" y="T7"/>
                </a:cxn>
              </a:cxnLst>
              <a:rect l="0" t="0" r="r" b="b"/>
              <a:pathLst>
                <a:path w="609" h="163">
                  <a:moveTo>
                    <a:pt x="0" y="163"/>
                  </a:moveTo>
                  <a:lnTo>
                    <a:pt x="609" y="0"/>
                  </a:lnTo>
                  <a:lnTo>
                    <a:pt x="609" y="163"/>
                  </a:lnTo>
                  <a:lnTo>
                    <a:pt x="0" y="163"/>
                  </a:lnTo>
                  <a:close/>
                </a:path>
              </a:pathLst>
            </a:custGeom>
            <a:solidFill>
              <a:schemeClr val="accent1"/>
            </a:solidFill>
            <a:ln>
              <a:noFill/>
            </a:ln>
          </p:spPr>
          <p:txBody>
            <a:bodyPr vert="horz" wrap="square" lIns="121962" tIns="60981" rIns="121962" bIns="60981" numCol="1" anchor="t" anchorCtr="0" compatLnSpc="1"/>
            <a:lstStyle/>
            <a:p>
              <a:endParaRPr lang="en-US" sz="1800" dirty="0"/>
            </a:p>
          </p:txBody>
        </p:sp>
        <p:sp>
          <p:nvSpPr>
            <p:cNvPr id="43" name="Freeform 20"/>
            <p:cNvSpPr/>
            <p:nvPr/>
          </p:nvSpPr>
          <p:spPr bwMode="auto">
            <a:xfrm>
              <a:off x="3187374" y="2712332"/>
              <a:ext cx="633555" cy="263965"/>
            </a:xfrm>
            <a:custGeom>
              <a:avLst/>
              <a:gdLst>
                <a:gd name="T0" fmla="*/ 284 w 284"/>
                <a:gd name="T1" fmla="*/ 163 h 163"/>
                <a:gd name="T2" fmla="*/ 0 w 284"/>
                <a:gd name="T3" fmla="*/ 0 h 163"/>
                <a:gd name="T4" fmla="*/ 0 w 284"/>
                <a:gd name="T5" fmla="*/ 163 h 163"/>
                <a:gd name="T6" fmla="*/ 284 w 284"/>
                <a:gd name="T7" fmla="*/ 163 h 163"/>
              </a:gdLst>
              <a:ahLst/>
              <a:cxnLst>
                <a:cxn ang="0">
                  <a:pos x="T0" y="T1"/>
                </a:cxn>
                <a:cxn ang="0">
                  <a:pos x="T2" y="T3"/>
                </a:cxn>
                <a:cxn ang="0">
                  <a:pos x="T4" y="T5"/>
                </a:cxn>
                <a:cxn ang="0">
                  <a:pos x="T6" y="T7"/>
                </a:cxn>
              </a:cxnLst>
              <a:rect l="0" t="0" r="r" b="b"/>
              <a:pathLst>
                <a:path w="284" h="163">
                  <a:moveTo>
                    <a:pt x="284" y="163"/>
                  </a:moveTo>
                  <a:lnTo>
                    <a:pt x="0" y="0"/>
                  </a:lnTo>
                  <a:lnTo>
                    <a:pt x="0" y="163"/>
                  </a:lnTo>
                  <a:lnTo>
                    <a:pt x="284" y="163"/>
                  </a:lnTo>
                  <a:close/>
                </a:path>
              </a:pathLst>
            </a:custGeom>
            <a:solidFill>
              <a:schemeClr val="accent1">
                <a:lumMod val="20000"/>
                <a:lumOff val="80000"/>
              </a:schemeClr>
            </a:solidFill>
            <a:ln>
              <a:noFill/>
            </a:ln>
          </p:spPr>
          <p:txBody>
            <a:bodyPr vert="horz" wrap="square" lIns="121962" tIns="60981" rIns="121962" bIns="60981" numCol="1" anchor="t" anchorCtr="0" compatLnSpc="1"/>
            <a:lstStyle/>
            <a:p>
              <a:endParaRPr lang="en-US" sz="1800" dirty="0"/>
            </a:p>
          </p:txBody>
        </p:sp>
      </p:grpSp>
      <p:grpSp>
        <p:nvGrpSpPr>
          <p:cNvPr id="9" name="Group 63"/>
          <p:cNvGrpSpPr/>
          <p:nvPr/>
        </p:nvGrpSpPr>
        <p:grpSpPr>
          <a:xfrm flipH="1">
            <a:off x="2065293" y="2566120"/>
            <a:ext cx="658432" cy="657415"/>
            <a:chOff x="810234" y="2817813"/>
            <a:chExt cx="658203" cy="656984"/>
          </a:xfrm>
        </p:grpSpPr>
        <p:sp>
          <p:nvSpPr>
            <p:cNvPr id="65" name="Freeform 14"/>
            <p:cNvSpPr/>
            <p:nvPr/>
          </p:nvSpPr>
          <p:spPr bwMode="auto">
            <a:xfrm>
              <a:off x="810234" y="2817813"/>
              <a:ext cx="658203" cy="656984"/>
            </a:xfrm>
            <a:custGeom>
              <a:avLst/>
              <a:gdLst>
                <a:gd name="T0" fmla="*/ 318 w 636"/>
                <a:gd name="T1" fmla="*/ 0 h 635"/>
                <a:gd name="T2" fmla="*/ 635 w 636"/>
                <a:gd name="T3" fmla="*/ 318 h 635"/>
                <a:gd name="T4" fmla="*/ 636 w 636"/>
                <a:gd name="T5" fmla="*/ 635 h 635"/>
                <a:gd name="T6" fmla="*/ 309 w 636"/>
                <a:gd name="T7" fmla="*/ 635 h 635"/>
                <a:gd name="T8" fmla="*/ 309 w 636"/>
                <a:gd name="T9" fmla="*/ 635 h 635"/>
                <a:gd name="T10" fmla="*/ 0 w 636"/>
                <a:gd name="T11" fmla="*/ 318 h 635"/>
                <a:gd name="T12" fmla="*/ 318 w 636"/>
                <a:gd name="T13" fmla="*/ 0 h 635"/>
              </a:gdLst>
              <a:ahLst/>
              <a:cxnLst>
                <a:cxn ang="0">
                  <a:pos x="T0" y="T1"/>
                </a:cxn>
                <a:cxn ang="0">
                  <a:pos x="T2" y="T3"/>
                </a:cxn>
                <a:cxn ang="0">
                  <a:pos x="T4" y="T5"/>
                </a:cxn>
                <a:cxn ang="0">
                  <a:pos x="T6" y="T7"/>
                </a:cxn>
                <a:cxn ang="0">
                  <a:pos x="T8" y="T9"/>
                </a:cxn>
                <a:cxn ang="0">
                  <a:pos x="T10" y="T11"/>
                </a:cxn>
                <a:cxn ang="0">
                  <a:pos x="T12" y="T13"/>
                </a:cxn>
              </a:cxnLst>
              <a:rect l="0" t="0" r="r" b="b"/>
              <a:pathLst>
                <a:path w="636" h="635">
                  <a:moveTo>
                    <a:pt x="318" y="0"/>
                  </a:moveTo>
                  <a:cubicBezTo>
                    <a:pt x="493" y="0"/>
                    <a:pt x="635" y="142"/>
                    <a:pt x="635" y="318"/>
                  </a:cubicBezTo>
                  <a:cubicBezTo>
                    <a:pt x="635" y="422"/>
                    <a:pt x="636" y="530"/>
                    <a:pt x="636" y="635"/>
                  </a:cubicBezTo>
                  <a:cubicBezTo>
                    <a:pt x="309" y="635"/>
                    <a:pt x="309" y="635"/>
                    <a:pt x="309" y="635"/>
                  </a:cubicBezTo>
                  <a:cubicBezTo>
                    <a:pt x="309" y="635"/>
                    <a:pt x="309" y="635"/>
                    <a:pt x="309" y="635"/>
                  </a:cubicBezTo>
                  <a:cubicBezTo>
                    <a:pt x="138" y="631"/>
                    <a:pt x="0" y="490"/>
                    <a:pt x="0" y="318"/>
                  </a:cubicBezTo>
                  <a:cubicBezTo>
                    <a:pt x="0" y="142"/>
                    <a:pt x="142" y="0"/>
                    <a:pt x="318" y="0"/>
                  </a:cubicBezTo>
                  <a:close/>
                </a:path>
              </a:pathLst>
            </a:custGeom>
            <a:solidFill>
              <a:schemeClr val="accent4"/>
            </a:solidFill>
            <a:ln>
              <a:noFill/>
            </a:ln>
          </p:spPr>
          <p:txBody>
            <a:bodyPr vert="horz" wrap="square" lIns="121962" tIns="60981" rIns="121962" bIns="60981" numCol="1" anchor="t" anchorCtr="0" compatLnSpc="1"/>
            <a:lstStyle/>
            <a:p>
              <a:endParaRPr lang="en-US" sz="1800" dirty="0"/>
            </a:p>
          </p:txBody>
        </p:sp>
        <p:grpSp>
          <p:nvGrpSpPr>
            <p:cNvPr id="10" name="Group 65"/>
            <p:cNvGrpSpPr/>
            <p:nvPr/>
          </p:nvGrpSpPr>
          <p:grpSpPr>
            <a:xfrm>
              <a:off x="986579" y="2993165"/>
              <a:ext cx="305511" cy="309969"/>
              <a:chOff x="2360613" y="2686051"/>
              <a:chExt cx="217488" cy="220662"/>
            </a:xfrm>
            <a:solidFill>
              <a:schemeClr val="bg1"/>
            </a:solidFill>
          </p:grpSpPr>
          <p:sp>
            <p:nvSpPr>
              <p:cNvPr id="67" name="Freeform 34"/>
              <p:cNvSpPr>
                <a:spLocks noEditPoints="1"/>
              </p:cNvSpPr>
              <p:nvPr/>
            </p:nvSpPr>
            <p:spPr bwMode="auto">
              <a:xfrm>
                <a:off x="2427288" y="2686051"/>
                <a:ext cx="150813" cy="150813"/>
              </a:xfrm>
              <a:custGeom>
                <a:avLst/>
                <a:gdLst>
                  <a:gd name="T0" fmla="*/ 65 w 79"/>
                  <a:gd name="T1" fmla="*/ 14 h 79"/>
                  <a:gd name="T2" fmla="*/ 14 w 79"/>
                  <a:gd name="T3" fmla="*/ 14 h 79"/>
                  <a:gd name="T4" fmla="*/ 12 w 79"/>
                  <a:gd name="T5" fmla="*/ 63 h 79"/>
                  <a:gd name="T6" fmla="*/ 12 w 79"/>
                  <a:gd name="T7" fmla="*/ 63 h 79"/>
                  <a:gd name="T8" fmla="*/ 17 w 79"/>
                  <a:gd name="T9" fmla="*/ 68 h 79"/>
                  <a:gd name="T10" fmla="*/ 65 w 79"/>
                  <a:gd name="T11" fmla="*/ 65 h 79"/>
                  <a:gd name="T12" fmla="*/ 65 w 79"/>
                  <a:gd name="T13" fmla="*/ 14 h 79"/>
                  <a:gd name="T14" fmla="*/ 58 w 79"/>
                  <a:gd name="T15" fmla="*/ 59 h 79"/>
                  <a:gd name="T16" fmla="*/ 20 w 79"/>
                  <a:gd name="T17" fmla="*/ 59 h 79"/>
                  <a:gd name="T18" fmla="*/ 20 w 79"/>
                  <a:gd name="T19" fmla="*/ 21 h 79"/>
                  <a:gd name="T20" fmla="*/ 59 w 79"/>
                  <a:gd name="T21" fmla="*/ 21 h 79"/>
                  <a:gd name="T22" fmla="*/ 58 w 79"/>
                  <a:gd name="T23" fmla="*/ 5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79">
                    <a:moveTo>
                      <a:pt x="65" y="14"/>
                    </a:moveTo>
                    <a:cubicBezTo>
                      <a:pt x="51" y="0"/>
                      <a:pt x="28" y="0"/>
                      <a:pt x="14" y="14"/>
                    </a:cubicBezTo>
                    <a:cubicBezTo>
                      <a:pt x="1" y="27"/>
                      <a:pt x="0" y="48"/>
                      <a:pt x="12" y="63"/>
                    </a:cubicBezTo>
                    <a:cubicBezTo>
                      <a:pt x="12" y="63"/>
                      <a:pt x="12" y="63"/>
                      <a:pt x="12" y="63"/>
                    </a:cubicBezTo>
                    <a:cubicBezTo>
                      <a:pt x="14" y="65"/>
                      <a:pt x="15" y="66"/>
                      <a:pt x="17" y="68"/>
                    </a:cubicBezTo>
                    <a:cubicBezTo>
                      <a:pt x="31" y="79"/>
                      <a:pt x="52" y="78"/>
                      <a:pt x="65" y="65"/>
                    </a:cubicBezTo>
                    <a:cubicBezTo>
                      <a:pt x="79" y="51"/>
                      <a:pt x="79" y="28"/>
                      <a:pt x="65" y="14"/>
                    </a:cubicBezTo>
                    <a:close/>
                    <a:moveTo>
                      <a:pt x="58" y="59"/>
                    </a:moveTo>
                    <a:cubicBezTo>
                      <a:pt x="48" y="69"/>
                      <a:pt x="31" y="69"/>
                      <a:pt x="20" y="59"/>
                    </a:cubicBezTo>
                    <a:cubicBezTo>
                      <a:pt x="10" y="48"/>
                      <a:pt x="10" y="31"/>
                      <a:pt x="20" y="21"/>
                    </a:cubicBezTo>
                    <a:cubicBezTo>
                      <a:pt x="31" y="10"/>
                      <a:pt x="48" y="10"/>
                      <a:pt x="59" y="21"/>
                    </a:cubicBezTo>
                    <a:cubicBezTo>
                      <a:pt x="69" y="31"/>
                      <a:pt x="69" y="48"/>
                      <a:pt x="58" y="5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62" tIns="60981" rIns="121962" bIns="60981" numCol="1" anchor="t" anchorCtr="0" compatLnSpc="1"/>
              <a:lstStyle/>
              <a:p>
                <a:endParaRPr lang="en-US" sz="1800" dirty="0"/>
              </a:p>
            </p:txBody>
          </p:sp>
          <p:sp>
            <p:nvSpPr>
              <p:cNvPr id="68" name="Freeform 35"/>
              <p:cNvSpPr/>
              <p:nvPr/>
            </p:nvSpPr>
            <p:spPr bwMode="auto">
              <a:xfrm>
                <a:off x="2360613" y="2814638"/>
                <a:ext cx="92075" cy="92075"/>
              </a:xfrm>
              <a:custGeom>
                <a:avLst/>
                <a:gdLst>
                  <a:gd name="T0" fmla="*/ 0 w 58"/>
                  <a:gd name="T1" fmla="*/ 46 h 58"/>
                  <a:gd name="T2" fmla="*/ 11 w 58"/>
                  <a:gd name="T3" fmla="*/ 58 h 58"/>
                  <a:gd name="T4" fmla="*/ 58 w 58"/>
                  <a:gd name="T5" fmla="*/ 7 h 58"/>
                  <a:gd name="T6" fmla="*/ 50 w 58"/>
                  <a:gd name="T7" fmla="*/ 0 h 58"/>
                  <a:gd name="T8" fmla="*/ 0 w 58"/>
                  <a:gd name="T9" fmla="*/ 46 h 58"/>
                </a:gdLst>
                <a:ahLst/>
                <a:cxnLst>
                  <a:cxn ang="0">
                    <a:pos x="T0" y="T1"/>
                  </a:cxn>
                  <a:cxn ang="0">
                    <a:pos x="T2" y="T3"/>
                  </a:cxn>
                  <a:cxn ang="0">
                    <a:pos x="T4" y="T5"/>
                  </a:cxn>
                  <a:cxn ang="0">
                    <a:pos x="T6" y="T7"/>
                  </a:cxn>
                  <a:cxn ang="0">
                    <a:pos x="T8" y="T9"/>
                  </a:cxn>
                </a:cxnLst>
                <a:rect l="0" t="0" r="r" b="b"/>
                <a:pathLst>
                  <a:path w="58" h="58">
                    <a:moveTo>
                      <a:pt x="0" y="46"/>
                    </a:moveTo>
                    <a:lnTo>
                      <a:pt x="11" y="58"/>
                    </a:lnTo>
                    <a:lnTo>
                      <a:pt x="58" y="7"/>
                    </a:lnTo>
                    <a:lnTo>
                      <a:pt x="50" y="0"/>
                    </a:lnTo>
                    <a:lnTo>
                      <a:pt x="0" y="4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62" tIns="60981" rIns="121962" bIns="60981" numCol="1" anchor="t" anchorCtr="0" compatLnSpc="1"/>
              <a:lstStyle/>
              <a:p>
                <a:endParaRPr lang="en-US" sz="1800" dirty="0"/>
              </a:p>
            </p:txBody>
          </p:sp>
          <p:sp>
            <p:nvSpPr>
              <p:cNvPr id="69" name="Freeform 36"/>
              <p:cNvSpPr/>
              <p:nvPr/>
            </p:nvSpPr>
            <p:spPr bwMode="auto">
              <a:xfrm>
                <a:off x="2505075" y="2736851"/>
                <a:ext cx="57150" cy="68263"/>
              </a:xfrm>
              <a:custGeom>
                <a:avLst/>
                <a:gdLst>
                  <a:gd name="T0" fmla="*/ 16 w 30"/>
                  <a:gd name="T1" fmla="*/ 0 h 36"/>
                  <a:gd name="T2" fmla="*/ 0 w 30"/>
                  <a:gd name="T3" fmla="*/ 34 h 36"/>
                  <a:gd name="T4" fmla="*/ 6 w 30"/>
                  <a:gd name="T5" fmla="*/ 36 h 36"/>
                  <a:gd name="T6" fmla="*/ 16 w 30"/>
                  <a:gd name="T7" fmla="*/ 0 h 36"/>
                </a:gdLst>
                <a:ahLst/>
                <a:cxnLst>
                  <a:cxn ang="0">
                    <a:pos x="T0" y="T1"/>
                  </a:cxn>
                  <a:cxn ang="0">
                    <a:pos x="T2" y="T3"/>
                  </a:cxn>
                  <a:cxn ang="0">
                    <a:pos x="T4" y="T5"/>
                  </a:cxn>
                  <a:cxn ang="0">
                    <a:pos x="T6" y="T7"/>
                  </a:cxn>
                </a:cxnLst>
                <a:rect l="0" t="0" r="r" b="b"/>
                <a:pathLst>
                  <a:path w="30" h="36">
                    <a:moveTo>
                      <a:pt x="16" y="0"/>
                    </a:moveTo>
                    <a:cubicBezTo>
                      <a:pt x="21" y="26"/>
                      <a:pt x="0" y="34"/>
                      <a:pt x="0" y="34"/>
                    </a:cubicBezTo>
                    <a:cubicBezTo>
                      <a:pt x="6" y="36"/>
                      <a:pt x="6" y="36"/>
                      <a:pt x="6" y="36"/>
                    </a:cubicBezTo>
                    <a:cubicBezTo>
                      <a:pt x="30" y="21"/>
                      <a:pt x="16" y="0"/>
                      <a:pt x="1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62" tIns="60981" rIns="121962" bIns="60981" numCol="1" anchor="t" anchorCtr="0" compatLnSpc="1"/>
              <a:lstStyle/>
              <a:p>
                <a:endParaRPr lang="en-US" sz="1800" dirty="0"/>
              </a:p>
            </p:txBody>
          </p:sp>
        </p:grpSp>
      </p:grpSp>
      <p:sp>
        <p:nvSpPr>
          <p:cNvPr id="70" name="Text Placeholder 9"/>
          <p:cNvSpPr>
            <a:spLocks noGrp="1"/>
          </p:cNvSpPr>
          <p:nvPr>
            <p:ph type="body" sz="quarter" idx="13"/>
          </p:nvPr>
        </p:nvSpPr>
        <p:spPr>
          <a:xfrm>
            <a:off x="2622878" y="2249517"/>
            <a:ext cx="2279926" cy="336372"/>
          </a:xfrm>
        </p:spPr>
        <p:txBody>
          <a:bodyPr>
            <a:noAutofit/>
          </a:bodyPr>
          <a:lstStyle/>
          <a:p>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请在此粘贴或者输入你的文字内容请在此粘贴或者输入你的文字内容</a:t>
            </a:r>
            <a:endParaRPr lang="en-AU" altLang="zh-CN" dirty="0">
              <a:solidFill>
                <a:schemeClr val="tx1">
                  <a:lumMod val="50000"/>
                  <a:lumOff val="50000"/>
                </a:schemeClr>
              </a:solidFill>
            </a:endParaRPr>
          </a:p>
        </p:txBody>
      </p:sp>
      <p:sp>
        <p:nvSpPr>
          <p:cNvPr id="71" name="Text Placeholder 9"/>
          <p:cNvSpPr>
            <a:spLocks noGrp="1"/>
          </p:cNvSpPr>
          <p:nvPr>
            <p:ph type="body" sz="quarter" idx="14"/>
          </p:nvPr>
        </p:nvSpPr>
        <p:spPr>
          <a:xfrm>
            <a:off x="3860457" y="2760162"/>
            <a:ext cx="2279926" cy="336372"/>
          </a:xfrm>
        </p:spPr>
        <p:txBody>
          <a:bodyPr>
            <a:noAutofit/>
          </a:bodyPr>
          <a:lstStyle/>
          <a:p>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请在此粘贴或者输入你的文字内容请在此粘贴或者输入你的文字内容</a:t>
            </a:r>
            <a:endParaRPr lang="en-AU" altLang="zh-CN" dirty="0">
              <a:solidFill>
                <a:schemeClr val="tx1">
                  <a:lumMod val="50000"/>
                  <a:lumOff val="50000"/>
                </a:schemeClr>
              </a:solidFill>
            </a:endParaRPr>
          </a:p>
        </p:txBody>
      </p:sp>
      <p:sp>
        <p:nvSpPr>
          <p:cNvPr id="72" name="Text Placeholder 9"/>
          <p:cNvSpPr>
            <a:spLocks noGrp="1"/>
          </p:cNvSpPr>
          <p:nvPr>
            <p:ph type="body" sz="quarter" idx="15"/>
          </p:nvPr>
        </p:nvSpPr>
        <p:spPr>
          <a:xfrm>
            <a:off x="4908329" y="3271677"/>
            <a:ext cx="2279926" cy="336372"/>
          </a:xfrm>
        </p:spPr>
        <p:txBody>
          <a:bodyPr>
            <a:noAutofit/>
          </a:bodyPr>
          <a:lstStyle/>
          <a:p>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请在此粘贴或者输入你的文字内容请在此粘贴或者输入你的文字内容</a:t>
            </a:r>
            <a:endParaRPr lang="en-AU" altLang="zh-CN" dirty="0">
              <a:solidFill>
                <a:schemeClr val="tx1">
                  <a:lumMod val="50000"/>
                  <a:lumOff val="50000"/>
                </a:schemeClr>
              </a:solidFill>
            </a:endParaRPr>
          </a:p>
        </p:txBody>
      </p:sp>
      <p:sp>
        <p:nvSpPr>
          <p:cNvPr id="73" name="Text Placeholder 9"/>
          <p:cNvSpPr>
            <a:spLocks noGrp="1"/>
          </p:cNvSpPr>
          <p:nvPr>
            <p:ph type="body" sz="quarter" idx="16"/>
          </p:nvPr>
        </p:nvSpPr>
        <p:spPr>
          <a:xfrm>
            <a:off x="6037110" y="3783194"/>
            <a:ext cx="2279926" cy="336372"/>
          </a:xfrm>
        </p:spPr>
        <p:txBody>
          <a:bodyPr>
            <a:noAutofit/>
          </a:bodyPr>
          <a:lstStyle/>
          <a:p>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请在此粘贴或者输入你的文字内容请在此粘贴或者输入你的文字内容</a:t>
            </a:r>
            <a:endParaRPr lang="en-AU" altLang="zh-CN" dirty="0">
              <a:solidFill>
                <a:schemeClr val="tx1">
                  <a:lumMod val="50000"/>
                  <a:lumOff val="50000"/>
                </a:schemeClr>
              </a:solidFill>
            </a:endParaRPr>
          </a:p>
        </p:txBody>
      </p:sp>
      <p:grpSp>
        <p:nvGrpSpPr>
          <p:cNvPr id="11" name="Group 74"/>
          <p:cNvGrpSpPr/>
          <p:nvPr/>
        </p:nvGrpSpPr>
        <p:grpSpPr>
          <a:xfrm>
            <a:off x="3202024" y="2985215"/>
            <a:ext cx="658432" cy="657415"/>
            <a:chOff x="4267884" y="3978866"/>
            <a:chExt cx="877604" cy="875979"/>
          </a:xfrm>
        </p:grpSpPr>
        <p:sp>
          <p:nvSpPr>
            <p:cNvPr id="59" name="Freeform 14"/>
            <p:cNvSpPr/>
            <p:nvPr/>
          </p:nvSpPr>
          <p:spPr bwMode="auto">
            <a:xfrm flipH="1">
              <a:off x="4267884" y="3978866"/>
              <a:ext cx="877604" cy="875979"/>
            </a:xfrm>
            <a:custGeom>
              <a:avLst/>
              <a:gdLst>
                <a:gd name="T0" fmla="*/ 318 w 636"/>
                <a:gd name="T1" fmla="*/ 0 h 635"/>
                <a:gd name="T2" fmla="*/ 635 w 636"/>
                <a:gd name="T3" fmla="*/ 318 h 635"/>
                <a:gd name="T4" fmla="*/ 636 w 636"/>
                <a:gd name="T5" fmla="*/ 635 h 635"/>
                <a:gd name="T6" fmla="*/ 309 w 636"/>
                <a:gd name="T7" fmla="*/ 635 h 635"/>
                <a:gd name="T8" fmla="*/ 309 w 636"/>
                <a:gd name="T9" fmla="*/ 635 h 635"/>
                <a:gd name="T10" fmla="*/ 0 w 636"/>
                <a:gd name="T11" fmla="*/ 318 h 635"/>
                <a:gd name="T12" fmla="*/ 318 w 636"/>
                <a:gd name="T13" fmla="*/ 0 h 635"/>
              </a:gdLst>
              <a:ahLst/>
              <a:cxnLst>
                <a:cxn ang="0">
                  <a:pos x="T0" y="T1"/>
                </a:cxn>
                <a:cxn ang="0">
                  <a:pos x="T2" y="T3"/>
                </a:cxn>
                <a:cxn ang="0">
                  <a:pos x="T4" y="T5"/>
                </a:cxn>
                <a:cxn ang="0">
                  <a:pos x="T6" y="T7"/>
                </a:cxn>
                <a:cxn ang="0">
                  <a:pos x="T8" y="T9"/>
                </a:cxn>
                <a:cxn ang="0">
                  <a:pos x="T10" y="T11"/>
                </a:cxn>
                <a:cxn ang="0">
                  <a:pos x="T12" y="T13"/>
                </a:cxn>
              </a:cxnLst>
              <a:rect l="0" t="0" r="r" b="b"/>
              <a:pathLst>
                <a:path w="636" h="635">
                  <a:moveTo>
                    <a:pt x="318" y="0"/>
                  </a:moveTo>
                  <a:cubicBezTo>
                    <a:pt x="493" y="0"/>
                    <a:pt x="635" y="142"/>
                    <a:pt x="635" y="318"/>
                  </a:cubicBezTo>
                  <a:cubicBezTo>
                    <a:pt x="635" y="422"/>
                    <a:pt x="636" y="530"/>
                    <a:pt x="636" y="635"/>
                  </a:cubicBezTo>
                  <a:cubicBezTo>
                    <a:pt x="309" y="635"/>
                    <a:pt x="309" y="635"/>
                    <a:pt x="309" y="635"/>
                  </a:cubicBezTo>
                  <a:cubicBezTo>
                    <a:pt x="309" y="635"/>
                    <a:pt x="309" y="635"/>
                    <a:pt x="309" y="635"/>
                  </a:cubicBezTo>
                  <a:cubicBezTo>
                    <a:pt x="138" y="631"/>
                    <a:pt x="0" y="490"/>
                    <a:pt x="0" y="318"/>
                  </a:cubicBezTo>
                  <a:cubicBezTo>
                    <a:pt x="0" y="142"/>
                    <a:pt x="142" y="0"/>
                    <a:pt x="318" y="0"/>
                  </a:cubicBezTo>
                  <a:close/>
                </a:path>
              </a:pathLst>
            </a:custGeom>
            <a:solidFill>
              <a:schemeClr val="accent3"/>
            </a:solidFill>
            <a:ln>
              <a:noFill/>
            </a:ln>
          </p:spPr>
          <p:txBody>
            <a:bodyPr vert="horz" wrap="square" lIns="121962" tIns="60981" rIns="121962" bIns="60981" numCol="1" anchor="t" anchorCtr="0" compatLnSpc="1"/>
            <a:lstStyle/>
            <a:p>
              <a:endParaRPr lang="en-US" sz="1800" dirty="0"/>
            </a:p>
          </p:txBody>
        </p:sp>
        <p:sp>
          <p:nvSpPr>
            <p:cNvPr id="74" name="AutoShape 28"/>
            <p:cNvSpPr/>
            <p:nvPr/>
          </p:nvSpPr>
          <p:spPr bwMode="auto">
            <a:xfrm>
              <a:off x="4480513" y="4195080"/>
              <a:ext cx="452346" cy="450538"/>
            </a:xfrm>
            <a:custGeom>
              <a:avLst/>
              <a:gdLst>
                <a:gd name="T0" fmla="*/ 198438 w 21600"/>
                <a:gd name="T1" fmla="*/ 198414 h 21558"/>
                <a:gd name="T2" fmla="*/ 198438 w 21600"/>
                <a:gd name="T3" fmla="*/ 198414 h 21558"/>
                <a:gd name="T4" fmla="*/ 198438 w 21600"/>
                <a:gd name="T5" fmla="*/ 198414 h 21558"/>
                <a:gd name="T6" fmla="*/ 198438 w 21600"/>
                <a:gd name="T7" fmla="*/ 198414 h 2155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558">
                  <a:moveTo>
                    <a:pt x="18076" y="8547"/>
                  </a:moveTo>
                  <a:cubicBezTo>
                    <a:pt x="19181" y="9499"/>
                    <a:pt x="20046" y="10569"/>
                    <a:pt x="20670" y="11749"/>
                  </a:cubicBezTo>
                  <a:cubicBezTo>
                    <a:pt x="21291" y="12932"/>
                    <a:pt x="21599" y="14075"/>
                    <a:pt x="21599" y="15179"/>
                  </a:cubicBezTo>
                  <a:cubicBezTo>
                    <a:pt x="21599" y="16159"/>
                    <a:pt x="21344" y="17040"/>
                    <a:pt x="20832" y="17815"/>
                  </a:cubicBezTo>
                  <a:cubicBezTo>
                    <a:pt x="20320" y="18592"/>
                    <a:pt x="19593" y="19260"/>
                    <a:pt x="18660" y="19812"/>
                  </a:cubicBezTo>
                  <a:cubicBezTo>
                    <a:pt x="17724" y="20363"/>
                    <a:pt x="16585" y="20794"/>
                    <a:pt x="15252" y="21098"/>
                  </a:cubicBezTo>
                  <a:cubicBezTo>
                    <a:pt x="13917" y="21403"/>
                    <a:pt x="12435" y="21558"/>
                    <a:pt x="10800" y="21558"/>
                  </a:cubicBezTo>
                  <a:cubicBezTo>
                    <a:pt x="9168" y="21558"/>
                    <a:pt x="7682" y="21403"/>
                    <a:pt x="6350" y="21098"/>
                  </a:cubicBezTo>
                  <a:cubicBezTo>
                    <a:pt x="5014" y="20794"/>
                    <a:pt x="3878" y="20363"/>
                    <a:pt x="2936" y="19812"/>
                  </a:cubicBezTo>
                  <a:cubicBezTo>
                    <a:pt x="1993" y="19260"/>
                    <a:pt x="1270" y="18589"/>
                    <a:pt x="761" y="17809"/>
                  </a:cubicBezTo>
                  <a:cubicBezTo>
                    <a:pt x="255" y="17029"/>
                    <a:pt x="0" y="16150"/>
                    <a:pt x="0" y="15179"/>
                  </a:cubicBezTo>
                  <a:cubicBezTo>
                    <a:pt x="0" y="14075"/>
                    <a:pt x="318" y="12934"/>
                    <a:pt x="948" y="11757"/>
                  </a:cubicBezTo>
                  <a:cubicBezTo>
                    <a:pt x="1582" y="10580"/>
                    <a:pt x="2449" y="9510"/>
                    <a:pt x="3557" y="8547"/>
                  </a:cubicBezTo>
                  <a:cubicBezTo>
                    <a:pt x="3654" y="8403"/>
                    <a:pt x="3822" y="8344"/>
                    <a:pt x="4056" y="8369"/>
                  </a:cubicBezTo>
                  <a:cubicBezTo>
                    <a:pt x="4290" y="8398"/>
                    <a:pt x="4446" y="8491"/>
                    <a:pt x="4527" y="8654"/>
                  </a:cubicBezTo>
                  <a:cubicBezTo>
                    <a:pt x="4565" y="8800"/>
                    <a:pt x="4565" y="8930"/>
                    <a:pt x="4527" y="9045"/>
                  </a:cubicBezTo>
                  <a:cubicBezTo>
                    <a:pt x="4446" y="9361"/>
                    <a:pt x="4378" y="9738"/>
                    <a:pt x="4318" y="10177"/>
                  </a:cubicBezTo>
                  <a:cubicBezTo>
                    <a:pt x="4259" y="10617"/>
                    <a:pt x="4237" y="11073"/>
                    <a:pt x="4259" y="11546"/>
                  </a:cubicBezTo>
                  <a:cubicBezTo>
                    <a:pt x="4278" y="12016"/>
                    <a:pt x="4343" y="12475"/>
                    <a:pt x="4452" y="12915"/>
                  </a:cubicBezTo>
                  <a:cubicBezTo>
                    <a:pt x="4562" y="13354"/>
                    <a:pt x="4749" y="13734"/>
                    <a:pt x="5020" y="14047"/>
                  </a:cubicBezTo>
                  <a:cubicBezTo>
                    <a:pt x="5329" y="14379"/>
                    <a:pt x="5716" y="14599"/>
                    <a:pt x="6184" y="14709"/>
                  </a:cubicBezTo>
                  <a:cubicBezTo>
                    <a:pt x="5698" y="13323"/>
                    <a:pt x="5498" y="12008"/>
                    <a:pt x="5588" y="10757"/>
                  </a:cubicBezTo>
                  <a:cubicBezTo>
                    <a:pt x="5676" y="9510"/>
                    <a:pt x="5919" y="8344"/>
                    <a:pt x="6318" y="7265"/>
                  </a:cubicBezTo>
                  <a:cubicBezTo>
                    <a:pt x="6718" y="6187"/>
                    <a:pt x="7223" y="5212"/>
                    <a:pt x="7835" y="4339"/>
                  </a:cubicBezTo>
                  <a:cubicBezTo>
                    <a:pt x="8450" y="3469"/>
                    <a:pt x="9040" y="2720"/>
                    <a:pt x="9607" y="2089"/>
                  </a:cubicBezTo>
                  <a:cubicBezTo>
                    <a:pt x="10172" y="1459"/>
                    <a:pt x="10662" y="980"/>
                    <a:pt x="11068" y="653"/>
                  </a:cubicBezTo>
                  <a:cubicBezTo>
                    <a:pt x="11477" y="326"/>
                    <a:pt x="11692" y="149"/>
                    <a:pt x="11711" y="124"/>
                  </a:cubicBezTo>
                  <a:cubicBezTo>
                    <a:pt x="11960" y="-42"/>
                    <a:pt x="12194" y="-42"/>
                    <a:pt x="12416" y="124"/>
                  </a:cubicBezTo>
                  <a:cubicBezTo>
                    <a:pt x="12513" y="191"/>
                    <a:pt x="12581" y="293"/>
                    <a:pt x="12616" y="414"/>
                  </a:cubicBezTo>
                  <a:cubicBezTo>
                    <a:pt x="12650" y="535"/>
                    <a:pt x="12647" y="645"/>
                    <a:pt x="12609" y="746"/>
                  </a:cubicBezTo>
                  <a:cubicBezTo>
                    <a:pt x="12609" y="760"/>
                    <a:pt x="12531" y="954"/>
                    <a:pt x="12375" y="1318"/>
                  </a:cubicBezTo>
                  <a:cubicBezTo>
                    <a:pt x="12222" y="1681"/>
                    <a:pt x="12116" y="2140"/>
                    <a:pt x="12057" y="2692"/>
                  </a:cubicBezTo>
                  <a:cubicBezTo>
                    <a:pt x="11995" y="3244"/>
                    <a:pt x="12029" y="3849"/>
                    <a:pt x="12160" y="4503"/>
                  </a:cubicBezTo>
                  <a:cubicBezTo>
                    <a:pt x="12291" y="5162"/>
                    <a:pt x="12644" y="5773"/>
                    <a:pt x="13221" y="6339"/>
                  </a:cubicBezTo>
                  <a:cubicBezTo>
                    <a:pt x="13589" y="6728"/>
                    <a:pt x="13926" y="7108"/>
                    <a:pt x="14229" y="7485"/>
                  </a:cubicBezTo>
                  <a:cubicBezTo>
                    <a:pt x="14532" y="7862"/>
                    <a:pt x="14791" y="8282"/>
                    <a:pt x="15006" y="8744"/>
                  </a:cubicBezTo>
                  <a:cubicBezTo>
                    <a:pt x="15218" y="9209"/>
                    <a:pt x="15390" y="9749"/>
                    <a:pt x="15515" y="10363"/>
                  </a:cubicBezTo>
                  <a:cubicBezTo>
                    <a:pt x="15639" y="10977"/>
                    <a:pt x="15702" y="11709"/>
                    <a:pt x="15702" y="12554"/>
                  </a:cubicBezTo>
                  <a:cubicBezTo>
                    <a:pt x="15702" y="12850"/>
                    <a:pt x="15546" y="13027"/>
                    <a:pt x="15237" y="13078"/>
                  </a:cubicBezTo>
                  <a:cubicBezTo>
                    <a:pt x="15118" y="13098"/>
                    <a:pt x="14997" y="13078"/>
                    <a:pt x="14872" y="13027"/>
                  </a:cubicBezTo>
                  <a:cubicBezTo>
                    <a:pt x="14747" y="12971"/>
                    <a:pt x="14666" y="12886"/>
                    <a:pt x="14625" y="12768"/>
                  </a:cubicBezTo>
                  <a:cubicBezTo>
                    <a:pt x="14485" y="12489"/>
                    <a:pt x="14276" y="12270"/>
                    <a:pt x="13998" y="12109"/>
                  </a:cubicBezTo>
                  <a:cubicBezTo>
                    <a:pt x="13720" y="11946"/>
                    <a:pt x="13405" y="11867"/>
                    <a:pt x="13056" y="11867"/>
                  </a:cubicBezTo>
                  <a:cubicBezTo>
                    <a:pt x="12588" y="11867"/>
                    <a:pt x="12191" y="12016"/>
                    <a:pt x="11870" y="12318"/>
                  </a:cubicBezTo>
                  <a:cubicBezTo>
                    <a:pt x="11545" y="12619"/>
                    <a:pt x="11383" y="12985"/>
                    <a:pt x="11383" y="13419"/>
                  </a:cubicBezTo>
                  <a:cubicBezTo>
                    <a:pt x="11383" y="14503"/>
                    <a:pt x="12160" y="15044"/>
                    <a:pt x="13714" y="15035"/>
                  </a:cubicBezTo>
                  <a:cubicBezTo>
                    <a:pt x="14691" y="15035"/>
                    <a:pt x="15452" y="14751"/>
                    <a:pt x="15998" y="14185"/>
                  </a:cubicBezTo>
                  <a:cubicBezTo>
                    <a:pt x="16370" y="13799"/>
                    <a:pt x="16635" y="13343"/>
                    <a:pt x="16797" y="12819"/>
                  </a:cubicBezTo>
                  <a:cubicBezTo>
                    <a:pt x="16963" y="12290"/>
                    <a:pt x="17065" y="11777"/>
                    <a:pt x="17103" y="11273"/>
                  </a:cubicBezTo>
                  <a:cubicBezTo>
                    <a:pt x="17143" y="10769"/>
                    <a:pt x="17156" y="10310"/>
                    <a:pt x="17134" y="9893"/>
                  </a:cubicBezTo>
                  <a:cubicBezTo>
                    <a:pt x="17115" y="9473"/>
                    <a:pt x="17097" y="9195"/>
                    <a:pt x="17075" y="9048"/>
                  </a:cubicBezTo>
                  <a:cubicBezTo>
                    <a:pt x="17016" y="8941"/>
                    <a:pt x="17016" y="8812"/>
                    <a:pt x="17075" y="8657"/>
                  </a:cubicBezTo>
                  <a:cubicBezTo>
                    <a:pt x="17156" y="8493"/>
                    <a:pt x="17312" y="8400"/>
                    <a:pt x="17546" y="8372"/>
                  </a:cubicBezTo>
                  <a:cubicBezTo>
                    <a:pt x="17780" y="8347"/>
                    <a:pt x="17955" y="8403"/>
                    <a:pt x="18076" y="8547"/>
                  </a:cubicBezTo>
                </a:path>
              </a:pathLst>
            </a:custGeom>
            <a:solidFill>
              <a:schemeClr val="bg1"/>
            </a:solidFill>
            <a:ln>
              <a:noFill/>
            </a:ln>
            <a:effectLst/>
          </p:spPr>
          <p:txBody>
            <a:bodyPr lIns="38113" tIns="38113" rIns="38113" bIns="38113" anchor="ctr"/>
            <a:lstStyle/>
            <a:p>
              <a:endParaRPr lang="en-US" sz="1800"/>
            </a:p>
          </p:txBody>
        </p:sp>
      </p:grpSp>
      <p:grpSp>
        <p:nvGrpSpPr>
          <p:cNvPr id="12" name="Group 76"/>
          <p:cNvGrpSpPr/>
          <p:nvPr/>
        </p:nvGrpSpPr>
        <p:grpSpPr>
          <a:xfrm>
            <a:off x="4244372" y="3458931"/>
            <a:ext cx="658432" cy="657415"/>
            <a:chOff x="5657198" y="4610073"/>
            <a:chExt cx="877604" cy="875979"/>
          </a:xfrm>
        </p:grpSpPr>
        <p:sp>
          <p:nvSpPr>
            <p:cNvPr id="53" name="Freeform 14"/>
            <p:cNvSpPr/>
            <p:nvPr/>
          </p:nvSpPr>
          <p:spPr bwMode="auto">
            <a:xfrm flipH="1">
              <a:off x="5657198" y="4610073"/>
              <a:ext cx="877604" cy="875979"/>
            </a:xfrm>
            <a:custGeom>
              <a:avLst/>
              <a:gdLst>
                <a:gd name="T0" fmla="*/ 318 w 636"/>
                <a:gd name="T1" fmla="*/ 0 h 635"/>
                <a:gd name="T2" fmla="*/ 635 w 636"/>
                <a:gd name="T3" fmla="*/ 318 h 635"/>
                <a:gd name="T4" fmla="*/ 636 w 636"/>
                <a:gd name="T5" fmla="*/ 635 h 635"/>
                <a:gd name="T6" fmla="*/ 309 w 636"/>
                <a:gd name="T7" fmla="*/ 635 h 635"/>
                <a:gd name="T8" fmla="*/ 309 w 636"/>
                <a:gd name="T9" fmla="*/ 635 h 635"/>
                <a:gd name="T10" fmla="*/ 0 w 636"/>
                <a:gd name="T11" fmla="*/ 318 h 635"/>
                <a:gd name="T12" fmla="*/ 318 w 636"/>
                <a:gd name="T13" fmla="*/ 0 h 635"/>
              </a:gdLst>
              <a:ahLst/>
              <a:cxnLst>
                <a:cxn ang="0">
                  <a:pos x="T0" y="T1"/>
                </a:cxn>
                <a:cxn ang="0">
                  <a:pos x="T2" y="T3"/>
                </a:cxn>
                <a:cxn ang="0">
                  <a:pos x="T4" y="T5"/>
                </a:cxn>
                <a:cxn ang="0">
                  <a:pos x="T6" y="T7"/>
                </a:cxn>
                <a:cxn ang="0">
                  <a:pos x="T8" y="T9"/>
                </a:cxn>
                <a:cxn ang="0">
                  <a:pos x="T10" y="T11"/>
                </a:cxn>
                <a:cxn ang="0">
                  <a:pos x="T12" y="T13"/>
                </a:cxn>
              </a:cxnLst>
              <a:rect l="0" t="0" r="r" b="b"/>
              <a:pathLst>
                <a:path w="636" h="635">
                  <a:moveTo>
                    <a:pt x="318" y="0"/>
                  </a:moveTo>
                  <a:cubicBezTo>
                    <a:pt x="493" y="0"/>
                    <a:pt x="635" y="142"/>
                    <a:pt x="635" y="318"/>
                  </a:cubicBezTo>
                  <a:cubicBezTo>
                    <a:pt x="635" y="422"/>
                    <a:pt x="636" y="530"/>
                    <a:pt x="636" y="635"/>
                  </a:cubicBezTo>
                  <a:cubicBezTo>
                    <a:pt x="309" y="635"/>
                    <a:pt x="309" y="635"/>
                    <a:pt x="309" y="635"/>
                  </a:cubicBezTo>
                  <a:cubicBezTo>
                    <a:pt x="309" y="635"/>
                    <a:pt x="309" y="635"/>
                    <a:pt x="309" y="635"/>
                  </a:cubicBezTo>
                  <a:cubicBezTo>
                    <a:pt x="138" y="631"/>
                    <a:pt x="0" y="490"/>
                    <a:pt x="0" y="318"/>
                  </a:cubicBezTo>
                  <a:cubicBezTo>
                    <a:pt x="0" y="142"/>
                    <a:pt x="142" y="0"/>
                    <a:pt x="318" y="0"/>
                  </a:cubicBezTo>
                  <a:close/>
                </a:path>
              </a:pathLst>
            </a:custGeom>
            <a:solidFill>
              <a:schemeClr val="accent2"/>
            </a:solidFill>
            <a:ln>
              <a:noFill/>
            </a:ln>
          </p:spPr>
          <p:txBody>
            <a:bodyPr vert="horz" wrap="square" lIns="121962" tIns="60981" rIns="121962" bIns="60981" numCol="1" anchor="t" anchorCtr="0" compatLnSpc="1"/>
            <a:lstStyle/>
            <a:p>
              <a:endParaRPr lang="en-US" sz="1800" dirty="0"/>
            </a:p>
          </p:txBody>
        </p:sp>
        <p:sp>
          <p:nvSpPr>
            <p:cNvPr id="76" name="Shape 1804"/>
            <p:cNvSpPr/>
            <p:nvPr/>
          </p:nvSpPr>
          <p:spPr>
            <a:xfrm>
              <a:off x="5919123" y="4875005"/>
              <a:ext cx="349348" cy="349371"/>
            </a:xfrm>
            <a:custGeom>
              <a:avLst/>
              <a:gdLst/>
              <a:ahLst/>
              <a:cxnLst>
                <a:cxn ang="0">
                  <a:pos x="wd2" y="hd2"/>
                </a:cxn>
                <a:cxn ang="5400000">
                  <a:pos x="wd2" y="hd2"/>
                </a:cxn>
                <a:cxn ang="10800000">
                  <a:pos x="wd2" y="hd2"/>
                </a:cxn>
                <a:cxn ang="16200000">
                  <a:pos x="wd2" y="hd2"/>
                </a:cxn>
              </a:cxnLst>
              <a:rect l="0" t="0" r="r" b="b"/>
              <a:pathLst>
                <a:path w="21318" h="21320" extrusionOk="0">
                  <a:moveTo>
                    <a:pt x="6122" y="19157"/>
                  </a:moveTo>
                  <a:lnTo>
                    <a:pt x="3902" y="19634"/>
                  </a:lnTo>
                  <a:cubicBezTo>
                    <a:pt x="3688" y="19233"/>
                    <a:pt x="3431" y="18833"/>
                    <a:pt x="2957" y="18361"/>
                  </a:cubicBezTo>
                  <a:cubicBezTo>
                    <a:pt x="2486" y="17889"/>
                    <a:pt x="2085" y="17631"/>
                    <a:pt x="1685" y="17417"/>
                  </a:cubicBezTo>
                  <a:lnTo>
                    <a:pt x="2162" y="15198"/>
                  </a:lnTo>
                  <a:lnTo>
                    <a:pt x="2804" y="14556"/>
                  </a:lnTo>
                  <a:cubicBezTo>
                    <a:pt x="2804" y="14556"/>
                    <a:pt x="4012" y="14580"/>
                    <a:pt x="5374" y="15944"/>
                  </a:cubicBezTo>
                  <a:cubicBezTo>
                    <a:pt x="6737" y="17307"/>
                    <a:pt x="6762" y="18516"/>
                    <a:pt x="6762" y="18516"/>
                  </a:cubicBezTo>
                  <a:cubicBezTo>
                    <a:pt x="6762" y="18516"/>
                    <a:pt x="6122" y="19157"/>
                    <a:pt x="6122" y="19157"/>
                  </a:cubicBezTo>
                  <a:close/>
                  <a:moveTo>
                    <a:pt x="19625" y="1692"/>
                  </a:moveTo>
                  <a:cubicBezTo>
                    <a:pt x="17654" y="-280"/>
                    <a:pt x="16174" y="15"/>
                    <a:pt x="16174" y="15"/>
                  </a:cubicBezTo>
                  <a:lnTo>
                    <a:pt x="9270" y="6920"/>
                  </a:lnTo>
                  <a:lnTo>
                    <a:pt x="1379" y="14810"/>
                  </a:lnTo>
                  <a:lnTo>
                    <a:pt x="0" y="21320"/>
                  </a:lnTo>
                  <a:lnTo>
                    <a:pt x="6508" y="19939"/>
                  </a:lnTo>
                  <a:lnTo>
                    <a:pt x="14399" y="12048"/>
                  </a:lnTo>
                  <a:lnTo>
                    <a:pt x="21302" y="5145"/>
                  </a:lnTo>
                  <a:cubicBezTo>
                    <a:pt x="21302" y="5145"/>
                    <a:pt x="21600" y="3665"/>
                    <a:pt x="19625" y="1692"/>
                  </a:cubicBezTo>
                  <a:close/>
                </a:path>
              </a:pathLst>
            </a:custGeom>
            <a:solidFill>
              <a:schemeClr val="bg1"/>
            </a:solidFill>
            <a:ln w="12700" cap="flat">
              <a:noFill/>
              <a:miter lim="400000"/>
            </a:ln>
            <a:effectLst/>
          </p:spPr>
          <p:txBody>
            <a:bodyPr wrap="square" lIns="38113" tIns="38113" rIns="38113" bIns="38113" numCol="1" anchor="ctr">
              <a:noAutofit/>
            </a:bodyPr>
            <a:lstStyle/>
            <a:p>
              <a:pPr lvl="0">
                <a:defRPr sz="3200">
                  <a:solidFill>
                    <a:srgbClr val="FFFFFF"/>
                  </a:solidFill>
                  <a:latin typeface="Helvetica Light"/>
                  <a:ea typeface="Helvetica Light"/>
                  <a:cs typeface="Helvetica Light"/>
                  <a:sym typeface="Helvetica Light"/>
                </a:defRPr>
              </a:pPr>
              <a:endParaRPr sz="3200"/>
            </a:p>
          </p:txBody>
        </p:sp>
      </p:grpSp>
      <p:grpSp>
        <p:nvGrpSpPr>
          <p:cNvPr id="13" name="Group 79"/>
          <p:cNvGrpSpPr/>
          <p:nvPr/>
        </p:nvGrpSpPr>
        <p:grpSpPr>
          <a:xfrm>
            <a:off x="5345478" y="3826139"/>
            <a:ext cx="658432" cy="657415"/>
            <a:chOff x="7124831" y="5130895"/>
            <a:chExt cx="877604" cy="875979"/>
          </a:xfrm>
        </p:grpSpPr>
        <p:sp>
          <p:nvSpPr>
            <p:cNvPr id="47" name="Freeform 14"/>
            <p:cNvSpPr/>
            <p:nvPr/>
          </p:nvSpPr>
          <p:spPr bwMode="auto">
            <a:xfrm flipH="1">
              <a:off x="7124831" y="5130895"/>
              <a:ext cx="877604" cy="875979"/>
            </a:xfrm>
            <a:custGeom>
              <a:avLst/>
              <a:gdLst>
                <a:gd name="T0" fmla="*/ 318 w 636"/>
                <a:gd name="T1" fmla="*/ 0 h 635"/>
                <a:gd name="T2" fmla="*/ 635 w 636"/>
                <a:gd name="T3" fmla="*/ 318 h 635"/>
                <a:gd name="T4" fmla="*/ 636 w 636"/>
                <a:gd name="T5" fmla="*/ 635 h 635"/>
                <a:gd name="T6" fmla="*/ 309 w 636"/>
                <a:gd name="T7" fmla="*/ 635 h 635"/>
                <a:gd name="T8" fmla="*/ 309 w 636"/>
                <a:gd name="T9" fmla="*/ 635 h 635"/>
                <a:gd name="T10" fmla="*/ 0 w 636"/>
                <a:gd name="T11" fmla="*/ 318 h 635"/>
                <a:gd name="T12" fmla="*/ 318 w 636"/>
                <a:gd name="T13" fmla="*/ 0 h 635"/>
              </a:gdLst>
              <a:ahLst/>
              <a:cxnLst>
                <a:cxn ang="0">
                  <a:pos x="T0" y="T1"/>
                </a:cxn>
                <a:cxn ang="0">
                  <a:pos x="T2" y="T3"/>
                </a:cxn>
                <a:cxn ang="0">
                  <a:pos x="T4" y="T5"/>
                </a:cxn>
                <a:cxn ang="0">
                  <a:pos x="T6" y="T7"/>
                </a:cxn>
                <a:cxn ang="0">
                  <a:pos x="T8" y="T9"/>
                </a:cxn>
                <a:cxn ang="0">
                  <a:pos x="T10" y="T11"/>
                </a:cxn>
                <a:cxn ang="0">
                  <a:pos x="T12" y="T13"/>
                </a:cxn>
              </a:cxnLst>
              <a:rect l="0" t="0" r="r" b="b"/>
              <a:pathLst>
                <a:path w="636" h="635">
                  <a:moveTo>
                    <a:pt x="318" y="0"/>
                  </a:moveTo>
                  <a:cubicBezTo>
                    <a:pt x="493" y="0"/>
                    <a:pt x="635" y="142"/>
                    <a:pt x="635" y="318"/>
                  </a:cubicBezTo>
                  <a:cubicBezTo>
                    <a:pt x="635" y="422"/>
                    <a:pt x="636" y="530"/>
                    <a:pt x="636" y="635"/>
                  </a:cubicBezTo>
                  <a:cubicBezTo>
                    <a:pt x="309" y="635"/>
                    <a:pt x="309" y="635"/>
                    <a:pt x="309" y="635"/>
                  </a:cubicBezTo>
                  <a:cubicBezTo>
                    <a:pt x="309" y="635"/>
                    <a:pt x="309" y="635"/>
                    <a:pt x="309" y="635"/>
                  </a:cubicBezTo>
                  <a:cubicBezTo>
                    <a:pt x="138" y="631"/>
                    <a:pt x="0" y="490"/>
                    <a:pt x="0" y="318"/>
                  </a:cubicBezTo>
                  <a:cubicBezTo>
                    <a:pt x="0" y="142"/>
                    <a:pt x="142" y="0"/>
                    <a:pt x="318" y="0"/>
                  </a:cubicBezTo>
                  <a:close/>
                </a:path>
              </a:pathLst>
            </a:custGeom>
            <a:solidFill>
              <a:schemeClr val="accent1"/>
            </a:solidFill>
            <a:ln>
              <a:noFill/>
            </a:ln>
          </p:spPr>
          <p:txBody>
            <a:bodyPr vert="horz" wrap="square" lIns="121962" tIns="60981" rIns="121962" bIns="60981" numCol="1" anchor="t" anchorCtr="0" compatLnSpc="1"/>
            <a:lstStyle/>
            <a:p>
              <a:endParaRPr lang="en-US" sz="1800" dirty="0"/>
            </a:p>
          </p:txBody>
        </p:sp>
        <p:sp>
          <p:nvSpPr>
            <p:cNvPr id="79" name="Freeform 51"/>
            <p:cNvSpPr>
              <a:spLocks noEditPoints="1"/>
            </p:cNvSpPr>
            <p:nvPr/>
          </p:nvSpPr>
          <p:spPr bwMode="auto">
            <a:xfrm>
              <a:off x="7345126" y="5393352"/>
              <a:ext cx="437014" cy="361012"/>
            </a:xfrm>
            <a:custGeom>
              <a:avLst/>
              <a:gdLst>
                <a:gd name="T0" fmla="*/ 83 w 107"/>
                <a:gd name="T1" fmla="*/ 63 h 88"/>
                <a:gd name="T2" fmla="*/ 83 w 107"/>
                <a:gd name="T3" fmla="*/ 7 h 88"/>
                <a:gd name="T4" fmla="*/ 83 w 107"/>
                <a:gd name="T5" fmla="*/ 3 h 88"/>
                <a:gd name="T6" fmla="*/ 85 w 107"/>
                <a:gd name="T7" fmla="*/ 0 h 88"/>
                <a:gd name="T8" fmla="*/ 87 w 107"/>
                <a:gd name="T9" fmla="*/ 0 h 88"/>
                <a:gd name="T10" fmla="*/ 89 w 107"/>
                <a:gd name="T11" fmla="*/ 0 h 88"/>
                <a:gd name="T12" fmla="*/ 89 w 107"/>
                <a:gd name="T13" fmla="*/ 69 h 88"/>
                <a:gd name="T14" fmla="*/ 87 w 107"/>
                <a:gd name="T15" fmla="*/ 70 h 88"/>
                <a:gd name="T16" fmla="*/ 85 w 107"/>
                <a:gd name="T17" fmla="*/ 69 h 88"/>
                <a:gd name="T18" fmla="*/ 83 w 107"/>
                <a:gd name="T19" fmla="*/ 67 h 88"/>
                <a:gd name="T20" fmla="*/ 83 w 107"/>
                <a:gd name="T21" fmla="*/ 63 h 88"/>
                <a:gd name="T22" fmla="*/ 24 w 107"/>
                <a:gd name="T23" fmla="*/ 63 h 88"/>
                <a:gd name="T24" fmla="*/ 24 w 107"/>
                <a:gd name="T25" fmla="*/ 7 h 88"/>
                <a:gd name="T26" fmla="*/ 24 w 107"/>
                <a:gd name="T27" fmla="*/ 3 h 88"/>
                <a:gd name="T28" fmla="*/ 22 w 107"/>
                <a:gd name="T29" fmla="*/ 0 h 88"/>
                <a:gd name="T30" fmla="*/ 20 w 107"/>
                <a:gd name="T31" fmla="*/ 0 h 88"/>
                <a:gd name="T32" fmla="*/ 18 w 107"/>
                <a:gd name="T33" fmla="*/ 0 h 88"/>
                <a:gd name="T34" fmla="*/ 18 w 107"/>
                <a:gd name="T35" fmla="*/ 69 h 88"/>
                <a:gd name="T36" fmla="*/ 20 w 107"/>
                <a:gd name="T37" fmla="*/ 70 h 88"/>
                <a:gd name="T38" fmla="*/ 22 w 107"/>
                <a:gd name="T39" fmla="*/ 69 h 88"/>
                <a:gd name="T40" fmla="*/ 24 w 107"/>
                <a:gd name="T41" fmla="*/ 67 h 88"/>
                <a:gd name="T42" fmla="*/ 24 w 107"/>
                <a:gd name="T43" fmla="*/ 63 h 88"/>
                <a:gd name="T44" fmla="*/ 36 w 107"/>
                <a:gd name="T45" fmla="*/ 51 h 88"/>
                <a:gd name="T46" fmla="*/ 36 w 107"/>
                <a:gd name="T47" fmla="*/ 55 h 88"/>
                <a:gd name="T48" fmla="*/ 33 w 107"/>
                <a:gd name="T49" fmla="*/ 58 h 88"/>
                <a:gd name="T50" fmla="*/ 31 w 107"/>
                <a:gd name="T51" fmla="*/ 59 h 88"/>
                <a:gd name="T52" fmla="*/ 29 w 107"/>
                <a:gd name="T53" fmla="*/ 58 h 88"/>
                <a:gd name="T54" fmla="*/ 29 w 107"/>
                <a:gd name="T55" fmla="*/ 12 h 88"/>
                <a:gd name="T56" fmla="*/ 31 w 107"/>
                <a:gd name="T57" fmla="*/ 11 h 88"/>
                <a:gd name="T58" fmla="*/ 33 w 107"/>
                <a:gd name="T59" fmla="*/ 12 h 88"/>
                <a:gd name="T60" fmla="*/ 36 w 107"/>
                <a:gd name="T61" fmla="*/ 14 h 88"/>
                <a:gd name="T62" fmla="*/ 36 w 107"/>
                <a:gd name="T63" fmla="*/ 18 h 88"/>
                <a:gd name="T64" fmla="*/ 36 w 107"/>
                <a:gd name="T65" fmla="*/ 51 h 88"/>
                <a:gd name="T66" fmla="*/ 61 w 107"/>
                <a:gd name="T67" fmla="*/ 80 h 88"/>
                <a:gd name="T68" fmla="*/ 54 w 107"/>
                <a:gd name="T69" fmla="*/ 88 h 88"/>
                <a:gd name="T70" fmla="*/ 46 w 107"/>
                <a:gd name="T71" fmla="*/ 80 h 88"/>
                <a:gd name="T72" fmla="*/ 46 w 107"/>
                <a:gd name="T73" fmla="*/ 24 h 88"/>
                <a:gd name="T74" fmla="*/ 54 w 107"/>
                <a:gd name="T75" fmla="*/ 16 h 88"/>
                <a:gd name="T76" fmla="*/ 61 w 107"/>
                <a:gd name="T77" fmla="*/ 24 h 88"/>
                <a:gd name="T78" fmla="*/ 61 w 107"/>
                <a:gd name="T79" fmla="*/ 80 h 88"/>
                <a:gd name="T80" fmla="*/ 71 w 107"/>
                <a:gd name="T81" fmla="*/ 51 h 88"/>
                <a:gd name="T82" fmla="*/ 71 w 107"/>
                <a:gd name="T83" fmla="*/ 55 h 88"/>
                <a:gd name="T84" fmla="*/ 74 w 107"/>
                <a:gd name="T85" fmla="*/ 58 h 88"/>
                <a:gd name="T86" fmla="*/ 76 w 107"/>
                <a:gd name="T87" fmla="*/ 59 h 88"/>
                <a:gd name="T88" fmla="*/ 78 w 107"/>
                <a:gd name="T89" fmla="*/ 58 h 88"/>
                <a:gd name="T90" fmla="*/ 78 w 107"/>
                <a:gd name="T91" fmla="*/ 12 h 88"/>
                <a:gd name="T92" fmla="*/ 76 w 107"/>
                <a:gd name="T93" fmla="*/ 11 h 88"/>
                <a:gd name="T94" fmla="*/ 74 w 107"/>
                <a:gd name="T95" fmla="*/ 12 h 88"/>
                <a:gd name="T96" fmla="*/ 71 w 107"/>
                <a:gd name="T97" fmla="*/ 14 h 88"/>
                <a:gd name="T98" fmla="*/ 71 w 107"/>
                <a:gd name="T99" fmla="*/ 18 h 88"/>
                <a:gd name="T100" fmla="*/ 71 w 107"/>
                <a:gd name="T101" fmla="*/ 5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7" h="88">
                  <a:moveTo>
                    <a:pt x="83" y="63"/>
                  </a:moveTo>
                  <a:cubicBezTo>
                    <a:pt x="97" y="47"/>
                    <a:pt x="97" y="23"/>
                    <a:pt x="83" y="7"/>
                  </a:cubicBezTo>
                  <a:cubicBezTo>
                    <a:pt x="82" y="6"/>
                    <a:pt x="82" y="4"/>
                    <a:pt x="83" y="3"/>
                  </a:cubicBezTo>
                  <a:cubicBezTo>
                    <a:pt x="85" y="0"/>
                    <a:pt x="85" y="0"/>
                    <a:pt x="85" y="0"/>
                  </a:cubicBezTo>
                  <a:cubicBezTo>
                    <a:pt x="86" y="0"/>
                    <a:pt x="86" y="0"/>
                    <a:pt x="87" y="0"/>
                  </a:cubicBezTo>
                  <a:cubicBezTo>
                    <a:pt x="88" y="0"/>
                    <a:pt x="89" y="0"/>
                    <a:pt x="89" y="0"/>
                  </a:cubicBezTo>
                  <a:cubicBezTo>
                    <a:pt x="107" y="20"/>
                    <a:pt x="107" y="50"/>
                    <a:pt x="89" y="69"/>
                  </a:cubicBezTo>
                  <a:cubicBezTo>
                    <a:pt x="89" y="70"/>
                    <a:pt x="88" y="70"/>
                    <a:pt x="87" y="70"/>
                  </a:cubicBezTo>
                  <a:cubicBezTo>
                    <a:pt x="86" y="70"/>
                    <a:pt x="86" y="70"/>
                    <a:pt x="85" y="69"/>
                  </a:cubicBezTo>
                  <a:cubicBezTo>
                    <a:pt x="83" y="67"/>
                    <a:pt x="83" y="67"/>
                    <a:pt x="83" y="67"/>
                  </a:cubicBezTo>
                  <a:cubicBezTo>
                    <a:pt x="82" y="65"/>
                    <a:pt x="82" y="64"/>
                    <a:pt x="83" y="63"/>
                  </a:cubicBezTo>
                  <a:close/>
                  <a:moveTo>
                    <a:pt x="24" y="63"/>
                  </a:moveTo>
                  <a:cubicBezTo>
                    <a:pt x="10" y="47"/>
                    <a:pt x="10" y="23"/>
                    <a:pt x="24" y="7"/>
                  </a:cubicBezTo>
                  <a:cubicBezTo>
                    <a:pt x="25" y="6"/>
                    <a:pt x="25" y="4"/>
                    <a:pt x="24" y="3"/>
                  </a:cubicBezTo>
                  <a:cubicBezTo>
                    <a:pt x="22" y="0"/>
                    <a:pt x="22" y="0"/>
                    <a:pt x="22" y="0"/>
                  </a:cubicBezTo>
                  <a:cubicBezTo>
                    <a:pt x="21" y="0"/>
                    <a:pt x="21" y="0"/>
                    <a:pt x="20" y="0"/>
                  </a:cubicBezTo>
                  <a:cubicBezTo>
                    <a:pt x="19" y="0"/>
                    <a:pt x="18" y="0"/>
                    <a:pt x="18" y="0"/>
                  </a:cubicBezTo>
                  <a:cubicBezTo>
                    <a:pt x="0" y="20"/>
                    <a:pt x="0" y="50"/>
                    <a:pt x="18" y="69"/>
                  </a:cubicBezTo>
                  <a:cubicBezTo>
                    <a:pt x="18" y="70"/>
                    <a:pt x="19" y="70"/>
                    <a:pt x="20" y="70"/>
                  </a:cubicBezTo>
                  <a:cubicBezTo>
                    <a:pt x="21" y="70"/>
                    <a:pt x="21" y="70"/>
                    <a:pt x="22" y="69"/>
                  </a:cubicBezTo>
                  <a:cubicBezTo>
                    <a:pt x="24" y="67"/>
                    <a:pt x="24" y="67"/>
                    <a:pt x="24" y="67"/>
                  </a:cubicBezTo>
                  <a:cubicBezTo>
                    <a:pt x="25" y="65"/>
                    <a:pt x="25" y="64"/>
                    <a:pt x="24" y="63"/>
                  </a:cubicBezTo>
                  <a:close/>
                  <a:moveTo>
                    <a:pt x="36" y="51"/>
                  </a:moveTo>
                  <a:cubicBezTo>
                    <a:pt x="37" y="53"/>
                    <a:pt x="37" y="54"/>
                    <a:pt x="36" y="55"/>
                  </a:cubicBezTo>
                  <a:cubicBezTo>
                    <a:pt x="33" y="58"/>
                    <a:pt x="33" y="58"/>
                    <a:pt x="33" y="58"/>
                  </a:cubicBezTo>
                  <a:cubicBezTo>
                    <a:pt x="33" y="58"/>
                    <a:pt x="32" y="59"/>
                    <a:pt x="31" y="59"/>
                  </a:cubicBezTo>
                  <a:cubicBezTo>
                    <a:pt x="30" y="58"/>
                    <a:pt x="30" y="58"/>
                    <a:pt x="29" y="58"/>
                  </a:cubicBezTo>
                  <a:cubicBezTo>
                    <a:pt x="18" y="44"/>
                    <a:pt x="18" y="25"/>
                    <a:pt x="29" y="12"/>
                  </a:cubicBezTo>
                  <a:cubicBezTo>
                    <a:pt x="30" y="11"/>
                    <a:pt x="30" y="11"/>
                    <a:pt x="31" y="11"/>
                  </a:cubicBezTo>
                  <a:cubicBezTo>
                    <a:pt x="32" y="11"/>
                    <a:pt x="33" y="11"/>
                    <a:pt x="33" y="12"/>
                  </a:cubicBezTo>
                  <a:cubicBezTo>
                    <a:pt x="36" y="14"/>
                    <a:pt x="36" y="14"/>
                    <a:pt x="36" y="14"/>
                  </a:cubicBezTo>
                  <a:cubicBezTo>
                    <a:pt x="37" y="15"/>
                    <a:pt x="37" y="17"/>
                    <a:pt x="36" y="18"/>
                  </a:cubicBezTo>
                  <a:cubicBezTo>
                    <a:pt x="28" y="28"/>
                    <a:pt x="28" y="42"/>
                    <a:pt x="36" y="51"/>
                  </a:cubicBezTo>
                  <a:close/>
                  <a:moveTo>
                    <a:pt x="61" y="80"/>
                  </a:moveTo>
                  <a:cubicBezTo>
                    <a:pt x="61" y="84"/>
                    <a:pt x="58" y="88"/>
                    <a:pt x="54" y="88"/>
                  </a:cubicBezTo>
                  <a:cubicBezTo>
                    <a:pt x="49" y="88"/>
                    <a:pt x="46" y="84"/>
                    <a:pt x="46" y="80"/>
                  </a:cubicBezTo>
                  <a:cubicBezTo>
                    <a:pt x="46" y="60"/>
                    <a:pt x="46" y="44"/>
                    <a:pt x="46" y="24"/>
                  </a:cubicBezTo>
                  <a:cubicBezTo>
                    <a:pt x="46" y="19"/>
                    <a:pt x="49" y="16"/>
                    <a:pt x="54" y="16"/>
                  </a:cubicBezTo>
                  <a:cubicBezTo>
                    <a:pt x="58" y="16"/>
                    <a:pt x="61" y="19"/>
                    <a:pt x="61" y="24"/>
                  </a:cubicBezTo>
                  <a:cubicBezTo>
                    <a:pt x="61" y="44"/>
                    <a:pt x="61" y="60"/>
                    <a:pt x="61" y="80"/>
                  </a:cubicBezTo>
                  <a:close/>
                  <a:moveTo>
                    <a:pt x="71" y="51"/>
                  </a:moveTo>
                  <a:cubicBezTo>
                    <a:pt x="70" y="53"/>
                    <a:pt x="70" y="54"/>
                    <a:pt x="71" y="55"/>
                  </a:cubicBezTo>
                  <a:cubicBezTo>
                    <a:pt x="74" y="58"/>
                    <a:pt x="74" y="58"/>
                    <a:pt x="74" y="58"/>
                  </a:cubicBezTo>
                  <a:cubicBezTo>
                    <a:pt x="74" y="58"/>
                    <a:pt x="75" y="59"/>
                    <a:pt x="76" y="59"/>
                  </a:cubicBezTo>
                  <a:cubicBezTo>
                    <a:pt x="77" y="58"/>
                    <a:pt x="77" y="58"/>
                    <a:pt x="78" y="58"/>
                  </a:cubicBezTo>
                  <a:cubicBezTo>
                    <a:pt x="89" y="44"/>
                    <a:pt x="89" y="25"/>
                    <a:pt x="78" y="12"/>
                  </a:cubicBezTo>
                  <a:cubicBezTo>
                    <a:pt x="77" y="11"/>
                    <a:pt x="77" y="11"/>
                    <a:pt x="76" y="11"/>
                  </a:cubicBezTo>
                  <a:cubicBezTo>
                    <a:pt x="75" y="11"/>
                    <a:pt x="74" y="11"/>
                    <a:pt x="74" y="12"/>
                  </a:cubicBezTo>
                  <a:cubicBezTo>
                    <a:pt x="71" y="14"/>
                    <a:pt x="71" y="14"/>
                    <a:pt x="71" y="14"/>
                  </a:cubicBezTo>
                  <a:cubicBezTo>
                    <a:pt x="70" y="15"/>
                    <a:pt x="70" y="17"/>
                    <a:pt x="71" y="18"/>
                  </a:cubicBezTo>
                  <a:cubicBezTo>
                    <a:pt x="79" y="28"/>
                    <a:pt x="79" y="42"/>
                    <a:pt x="71" y="51"/>
                  </a:cubicBezTo>
                  <a:close/>
                </a:path>
              </a:pathLst>
            </a:custGeom>
            <a:solidFill>
              <a:schemeClr val="bg1"/>
            </a:solidFill>
            <a:ln>
              <a:noFill/>
            </a:ln>
          </p:spPr>
          <p:txBody>
            <a:bodyPr vert="horz" wrap="square" lIns="91472" tIns="45736" rIns="91472" bIns="45736" numCol="1" anchor="t" anchorCtr="0" compatLnSpc="1"/>
            <a:lstStyle/>
            <a:p>
              <a:endParaRPr lang="en-US" sz="1800"/>
            </a:p>
          </p:txBody>
        </p:sp>
      </p:grpSp>
      <p:grpSp>
        <p:nvGrpSpPr>
          <p:cNvPr id="14" name="Group 80"/>
          <p:cNvGrpSpPr/>
          <p:nvPr/>
        </p:nvGrpSpPr>
        <p:grpSpPr>
          <a:xfrm>
            <a:off x="235403" y="1510569"/>
            <a:ext cx="1212906" cy="1130852"/>
            <a:chOff x="1687637" y="550581"/>
            <a:chExt cx="452247" cy="421522"/>
          </a:xfrm>
          <a:solidFill>
            <a:schemeClr val="accent1"/>
          </a:solidFill>
        </p:grpSpPr>
        <p:sp>
          <p:nvSpPr>
            <p:cNvPr id="82" name="Freeform 5"/>
            <p:cNvSpPr/>
            <p:nvPr/>
          </p:nvSpPr>
          <p:spPr bwMode="auto">
            <a:xfrm>
              <a:off x="1747648" y="912091"/>
              <a:ext cx="332224" cy="60012"/>
            </a:xfrm>
            <a:custGeom>
              <a:avLst/>
              <a:gdLst>
                <a:gd name="T0" fmla="*/ 287 w 292"/>
                <a:gd name="T1" fmla="*/ 0 h 53"/>
                <a:gd name="T2" fmla="*/ 6 w 292"/>
                <a:gd name="T3" fmla="*/ 0 h 53"/>
                <a:gd name="T4" fmla="*/ 0 w 292"/>
                <a:gd name="T5" fmla="*/ 5 h 53"/>
                <a:gd name="T6" fmla="*/ 0 w 292"/>
                <a:gd name="T7" fmla="*/ 48 h 53"/>
                <a:gd name="T8" fmla="*/ 6 w 292"/>
                <a:gd name="T9" fmla="*/ 53 h 53"/>
                <a:gd name="T10" fmla="*/ 287 w 292"/>
                <a:gd name="T11" fmla="*/ 53 h 53"/>
                <a:gd name="T12" fmla="*/ 292 w 292"/>
                <a:gd name="T13" fmla="*/ 48 h 53"/>
                <a:gd name="T14" fmla="*/ 292 w 292"/>
                <a:gd name="T15" fmla="*/ 5 h 53"/>
                <a:gd name="T16" fmla="*/ 287 w 292"/>
                <a:gd name="T17"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2" h="53">
                  <a:moveTo>
                    <a:pt x="287" y="0"/>
                  </a:moveTo>
                  <a:cubicBezTo>
                    <a:pt x="6" y="0"/>
                    <a:pt x="6" y="0"/>
                    <a:pt x="6" y="0"/>
                  </a:cubicBezTo>
                  <a:cubicBezTo>
                    <a:pt x="3" y="0"/>
                    <a:pt x="0" y="2"/>
                    <a:pt x="0" y="5"/>
                  </a:cubicBezTo>
                  <a:cubicBezTo>
                    <a:pt x="0" y="48"/>
                    <a:pt x="0" y="48"/>
                    <a:pt x="0" y="48"/>
                  </a:cubicBezTo>
                  <a:cubicBezTo>
                    <a:pt x="0" y="51"/>
                    <a:pt x="3" y="53"/>
                    <a:pt x="6" y="53"/>
                  </a:cubicBezTo>
                  <a:cubicBezTo>
                    <a:pt x="287" y="53"/>
                    <a:pt x="287" y="53"/>
                    <a:pt x="287" y="53"/>
                  </a:cubicBezTo>
                  <a:cubicBezTo>
                    <a:pt x="290" y="53"/>
                    <a:pt x="292" y="51"/>
                    <a:pt x="292" y="48"/>
                  </a:cubicBezTo>
                  <a:cubicBezTo>
                    <a:pt x="292" y="5"/>
                    <a:pt x="292" y="5"/>
                    <a:pt x="292" y="5"/>
                  </a:cubicBezTo>
                  <a:cubicBezTo>
                    <a:pt x="292" y="2"/>
                    <a:pt x="290" y="0"/>
                    <a:pt x="287" y="0"/>
                  </a:cubicBezTo>
                  <a:close/>
                </a:path>
              </a:pathLst>
            </a:custGeom>
            <a:grpFill/>
            <a:ln>
              <a:noFill/>
            </a:ln>
          </p:spPr>
          <p:txBody>
            <a:bodyPr vert="horz" wrap="square" lIns="91472" tIns="45736" rIns="91472" bIns="45736" numCol="1" anchor="t" anchorCtr="0" compatLnSpc="1"/>
            <a:lstStyle/>
            <a:p>
              <a:endParaRPr lang="id-ID" sz="1800"/>
            </a:p>
          </p:txBody>
        </p:sp>
        <p:sp>
          <p:nvSpPr>
            <p:cNvPr id="83" name="Freeform 6"/>
            <p:cNvSpPr/>
            <p:nvPr/>
          </p:nvSpPr>
          <p:spPr bwMode="auto">
            <a:xfrm>
              <a:off x="1687637" y="550581"/>
              <a:ext cx="452247" cy="331744"/>
            </a:xfrm>
            <a:custGeom>
              <a:avLst/>
              <a:gdLst>
                <a:gd name="T0" fmla="*/ 398 w 398"/>
                <a:gd name="T1" fmla="*/ 40 h 292"/>
                <a:gd name="T2" fmla="*/ 358 w 398"/>
                <a:gd name="T3" fmla="*/ 0 h 292"/>
                <a:gd name="T4" fmla="*/ 318 w 398"/>
                <a:gd name="T5" fmla="*/ 40 h 292"/>
                <a:gd name="T6" fmla="*/ 335 w 398"/>
                <a:gd name="T7" fmla="*/ 72 h 292"/>
                <a:gd name="T8" fmla="*/ 265 w 398"/>
                <a:gd name="T9" fmla="*/ 212 h 292"/>
                <a:gd name="T10" fmla="*/ 219 w 398"/>
                <a:gd name="T11" fmla="*/ 74 h 292"/>
                <a:gd name="T12" fmla="*/ 239 w 398"/>
                <a:gd name="T13" fmla="*/ 40 h 292"/>
                <a:gd name="T14" fmla="*/ 199 w 398"/>
                <a:gd name="T15" fmla="*/ 0 h 292"/>
                <a:gd name="T16" fmla="*/ 159 w 398"/>
                <a:gd name="T17" fmla="*/ 40 h 292"/>
                <a:gd name="T18" fmla="*/ 179 w 398"/>
                <a:gd name="T19" fmla="*/ 74 h 292"/>
                <a:gd name="T20" fmla="*/ 133 w 398"/>
                <a:gd name="T21" fmla="*/ 212 h 292"/>
                <a:gd name="T22" fmla="*/ 63 w 398"/>
                <a:gd name="T23" fmla="*/ 72 h 292"/>
                <a:gd name="T24" fmla="*/ 80 w 398"/>
                <a:gd name="T25" fmla="*/ 40 h 292"/>
                <a:gd name="T26" fmla="*/ 40 w 398"/>
                <a:gd name="T27" fmla="*/ 0 h 292"/>
                <a:gd name="T28" fmla="*/ 0 w 398"/>
                <a:gd name="T29" fmla="*/ 40 h 292"/>
                <a:gd name="T30" fmla="*/ 29 w 398"/>
                <a:gd name="T31" fmla="*/ 78 h 292"/>
                <a:gd name="T32" fmla="*/ 53 w 398"/>
                <a:gd name="T33" fmla="*/ 292 h 292"/>
                <a:gd name="T34" fmla="*/ 345 w 398"/>
                <a:gd name="T35" fmla="*/ 292 h 292"/>
                <a:gd name="T36" fmla="*/ 369 w 398"/>
                <a:gd name="T37" fmla="*/ 78 h 292"/>
                <a:gd name="T38" fmla="*/ 398 w 398"/>
                <a:gd name="T39" fmla="*/ 40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98" h="292">
                  <a:moveTo>
                    <a:pt x="398" y="40"/>
                  </a:moveTo>
                  <a:cubicBezTo>
                    <a:pt x="398" y="18"/>
                    <a:pt x="380" y="0"/>
                    <a:pt x="358" y="0"/>
                  </a:cubicBezTo>
                  <a:cubicBezTo>
                    <a:pt x="336" y="0"/>
                    <a:pt x="318" y="18"/>
                    <a:pt x="318" y="40"/>
                  </a:cubicBezTo>
                  <a:cubicBezTo>
                    <a:pt x="318" y="53"/>
                    <a:pt x="325" y="65"/>
                    <a:pt x="335" y="72"/>
                  </a:cubicBezTo>
                  <a:cubicBezTo>
                    <a:pt x="265" y="212"/>
                    <a:pt x="265" y="212"/>
                    <a:pt x="265" y="212"/>
                  </a:cubicBezTo>
                  <a:cubicBezTo>
                    <a:pt x="219" y="74"/>
                    <a:pt x="219" y="74"/>
                    <a:pt x="219" y="74"/>
                  </a:cubicBezTo>
                  <a:cubicBezTo>
                    <a:pt x="231" y="67"/>
                    <a:pt x="239" y="54"/>
                    <a:pt x="239" y="40"/>
                  </a:cubicBezTo>
                  <a:cubicBezTo>
                    <a:pt x="239" y="18"/>
                    <a:pt x="221" y="0"/>
                    <a:pt x="199" y="0"/>
                  </a:cubicBezTo>
                  <a:cubicBezTo>
                    <a:pt x="177" y="0"/>
                    <a:pt x="159" y="18"/>
                    <a:pt x="159" y="40"/>
                  </a:cubicBezTo>
                  <a:cubicBezTo>
                    <a:pt x="159" y="54"/>
                    <a:pt x="167" y="67"/>
                    <a:pt x="179" y="74"/>
                  </a:cubicBezTo>
                  <a:cubicBezTo>
                    <a:pt x="133" y="212"/>
                    <a:pt x="133" y="212"/>
                    <a:pt x="133" y="212"/>
                  </a:cubicBezTo>
                  <a:cubicBezTo>
                    <a:pt x="63" y="72"/>
                    <a:pt x="63" y="72"/>
                    <a:pt x="63" y="72"/>
                  </a:cubicBezTo>
                  <a:cubicBezTo>
                    <a:pt x="73" y="65"/>
                    <a:pt x="80" y="53"/>
                    <a:pt x="80" y="40"/>
                  </a:cubicBezTo>
                  <a:cubicBezTo>
                    <a:pt x="80" y="18"/>
                    <a:pt x="62" y="0"/>
                    <a:pt x="40" y="0"/>
                  </a:cubicBezTo>
                  <a:cubicBezTo>
                    <a:pt x="18" y="0"/>
                    <a:pt x="0" y="18"/>
                    <a:pt x="0" y="40"/>
                  </a:cubicBezTo>
                  <a:cubicBezTo>
                    <a:pt x="0" y="58"/>
                    <a:pt x="13" y="73"/>
                    <a:pt x="29" y="78"/>
                  </a:cubicBezTo>
                  <a:cubicBezTo>
                    <a:pt x="53" y="292"/>
                    <a:pt x="53" y="292"/>
                    <a:pt x="53" y="292"/>
                  </a:cubicBezTo>
                  <a:cubicBezTo>
                    <a:pt x="345" y="292"/>
                    <a:pt x="345" y="292"/>
                    <a:pt x="345" y="292"/>
                  </a:cubicBezTo>
                  <a:cubicBezTo>
                    <a:pt x="369" y="78"/>
                    <a:pt x="369" y="78"/>
                    <a:pt x="369" y="78"/>
                  </a:cubicBezTo>
                  <a:cubicBezTo>
                    <a:pt x="386" y="73"/>
                    <a:pt x="398" y="58"/>
                    <a:pt x="398" y="40"/>
                  </a:cubicBezTo>
                  <a:close/>
                </a:path>
              </a:pathLst>
            </a:custGeom>
            <a:grpFill/>
            <a:ln>
              <a:noFill/>
            </a:ln>
          </p:spPr>
          <p:txBody>
            <a:bodyPr vert="horz" wrap="square" lIns="91472" tIns="45736" rIns="91472" bIns="45736" numCol="1" anchor="t" anchorCtr="0" compatLnSpc="1"/>
            <a:lstStyle/>
            <a:p>
              <a:endParaRPr lang="id-ID" sz="1800"/>
            </a:p>
          </p:txBody>
        </p:sp>
      </p:grpSp>
      <p:sp>
        <p:nvSpPr>
          <p:cNvPr id="49" name="文本框 37"/>
          <p:cNvSpPr txBox="1"/>
          <p:nvPr/>
        </p:nvSpPr>
        <p:spPr>
          <a:xfrm>
            <a:off x="467738" y="231472"/>
            <a:ext cx="1836810" cy="315585"/>
          </a:xfrm>
          <a:prstGeom prst="rect">
            <a:avLst/>
          </a:prstGeom>
          <a:noFill/>
        </p:spPr>
        <p:txBody>
          <a:bodyPr wrap="square" lIns="68608" tIns="34304" rIns="68608" bIns="34304" rtlCol="0">
            <a:spAutoFit/>
          </a:bodyPr>
          <a:lstStyle/>
          <a:p>
            <a:pPr lvl="0" algn="dist"/>
            <a:r>
              <a:rPr lang="zh-CN" altLang="zh-CN" sz="1600" dirty="0">
                <a:solidFill>
                  <a:schemeClr val="accent1"/>
                </a:solidFill>
                <a:latin typeface="微软雅黑" panose="020B0503020204020204" pitchFamily="34" charset="-122"/>
                <a:ea typeface="微软雅黑" panose="020B0503020204020204" pitchFamily="34" charset="-122"/>
              </a:rPr>
              <a:t>工作完成情况</a:t>
            </a:r>
          </a:p>
        </p:txBody>
      </p:sp>
      <p:sp>
        <p:nvSpPr>
          <p:cNvPr id="50" name="文本框 38"/>
          <p:cNvSpPr txBox="1"/>
          <p:nvPr/>
        </p:nvSpPr>
        <p:spPr>
          <a:xfrm>
            <a:off x="431690" y="555620"/>
            <a:ext cx="2039979" cy="207825"/>
          </a:xfrm>
          <a:prstGeom prst="rect">
            <a:avLst/>
          </a:prstGeom>
          <a:noFill/>
        </p:spPr>
        <p:txBody>
          <a:bodyPr wrap="square" lIns="68608" tIns="34304" rIns="68608" bIns="34304" rtlCol="0">
            <a:spAutoFit/>
          </a:bodyPr>
          <a:lstStyle/>
          <a:p>
            <a:pPr algn="dist" defTabSz="685165"/>
            <a:r>
              <a:rPr lang="en-US" altLang="zh-CN" sz="900" dirty="0">
                <a:solidFill>
                  <a:schemeClr val="tx1">
                    <a:lumMod val="50000"/>
                    <a:lumOff val="50000"/>
                  </a:schemeClr>
                </a:solidFill>
                <a:cs typeface="+mn-ea"/>
                <a:sym typeface="+mn-lt"/>
              </a:rPr>
              <a:t>ADD RELATED TITLE WORDS</a:t>
            </a:r>
            <a:endParaRPr lang="zh-CN" altLang="en-US" sz="900" dirty="0">
              <a:solidFill>
                <a:schemeClr val="tx1">
                  <a:lumMod val="50000"/>
                  <a:lumOff val="50000"/>
                </a:schemeClr>
              </a:solidFill>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advTm="0">
        <p15:prstTrans prst="curtains"/>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up)">
                                      <p:cBhvr>
                                        <p:cTn id="11" dur="500"/>
                                        <p:tgtEl>
                                          <p:spTgt spid="13"/>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3">
                                            <p:txEl>
                                              <p:pRg st="0" end="0"/>
                                            </p:txEl>
                                          </p:spTgt>
                                        </p:tgtEl>
                                        <p:attrNameLst>
                                          <p:attrName>style.visibility</p:attrName>
                                        </p:attrNameLst>
                                      </p:cBhvr>
                                      <p:to>
                                        <p:strVal val="visible"/>
                                      </p:to>
                                    </p:set>
                                    <p:animEffect transition="in" filter="fade">
                                      <p:cBhvr>
                                        <p:cTn id="15" dur="500"/>
                                        <p:tgtEl>
                                          <p:spTgt spid="73">
                                            <p:txEl>
                                              <p:pRg st="0" end="0"/>
                                            </p:txEl>
                                          </p:spTgt>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00"/>
                                        <p:tgtEl>
                                          <p:spTgt spid="7"/>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up)">
                                      <p:cBhvr>
                                        <p:cTn id="23" dur="500"/>
                                        <p:tgtEl>
                                          <p:spTgt spid="12"/>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72">
                                            <p:txEl>
                                              <p:pRg st="0" end="0"/>
                                            </p:txEl>
                                          </p:spTgt>
                                        </p:tgtEl>
                                        <p:attrNameLst>
                                          <p:attrName>style.visibility</p:attrName>
                                        </p:attrNameLst>
                                      </p:cBhvr>
                                      <p:to>
                                        <p:strVal val="visible"/>
                                      </p:to>
                                    </p:set>
                                    <p:animEffect transition="in" filter="fade">
                                      <p:cBhvr>
                                        <p:cTn id="27" dur="500"/>
                                        <p:tgtEl>
                                          <p:spTgt spid="72">
                                            <p:txEl>
                                              <p:pRg st="0" end="0"/>
                                            </p:txEl>
                                          </p:spTgt>
                                        </p:tgtEl>
                                      </p:cBhvr>
                                    </p:animEffect>
                                  </p:childTnLst>
                                </p:cTn>
                              </p:par>
                            </p:childTnLst>
                          </p:cTn>
                        </p:par>
                        <p:par>
                          <p:cTn id="28" fill="hold">
                            <p:stCondLst>
                              <p:cond delay="3000"/>
                            </p:stCondLst>
                            <p:childTnLst>
                              <p:par>
                                <p:cTn id="29" presetID="22" presetClass="entr" presetSubtype="4" fill="hold"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down)">
                                      <p:cBhvr>
                                        <p:cTn id="31" dur="500"/>
                                        <p:tgtEl>
                                          <p:spTgt spid="6"/>
                                        </p:tgtEl>
                                      </p:cBhvr>
                                    </p:animEffect>
                                  </p:childTnLst>
                                </p:cTn>
                              </p:par>
                            </p:childTnLst>
                          </p:cTn>
                        </p:par>
                        <p:par>
                          <p:cTn id="32" fill="hold">
                            <p:stCondLst>
                              <p:cond delay="3500"/>
                            </p:stCondLst>
                            <p:childTnLst>
                              <p:par>
                                <p:cTn id="33" presetID="22" presetClass="entr" presetSubtype="1" fill="hold"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up)">
                                      <p:cBhvr>
                                        <p:cTn id="35" dur="500"/>
                                        <p:tgtEl>
                                          <p:spTgt spid="11"/>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71">
                                            <p:txEl>
                                              <p:pRg st="0" end="0"/>
                                            </p:txEl>
                                          </p:spTgt>
                                        </p:tgtEl>
                                        <p:attrNameLst>
                                          <p:attrName>style.visibility</p:attrName>
                                        </p:attrNameLst>
                                      </p:cBhvr>
                                      <p:to>
                                        <p:strVal val="visible"/>
                                      </p:to>
                                    </p:set>
                                    <p:animEffect transition="in" filter="fade">
                                      <p:cBhvr>
                                        <p:cTn id="39" dur="500"/>
                                        <p:tgtEl>
                                          <p:spTgt spid="71">
                                            <p:txEl>
                                              <p:pRg st="0" end="0"/>
                                            </p:txEl>
                                          </p:spTgt>
                                        </p:tgtEl>
                                      </p:cBhvr>
                                    </p:animEffect>
                                  </p:childTnLst>
                                </p:cTn>
                              </p:par>
                            </p:childTnLst>
                          </p:cTn>
                        </p:par>
                        <p:par>
                          <p:cTn id="40" fill="hold">
                            <p:stCondLst>
                              <p:cond delay="4500"/>
                            </p:stCondLst>
                            <p:childTnLst>
                              <p:par>
                                <p:cTn id="41" presetID="22" presetClass="entr" presetSubtype="4" fill="hold" nodeType="after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wipe(down)">
                                      <p:cBhvr>
                                        <p:cTn id="43" dur="500"/>
                                        <p:tgtEl>
                                          <p:spTgt spid="5"/>
                                        </p:tgtEl>
                                      </p:cBhvr>
                                    </p:animEffect>
                                  </p:childTnLst>
                                </p:cTn>
                              </p:par>
                            </p:childTnLst>
                          </p:cTn>
                        </p:par>
                        <p:par>
                          <p:cTn id="44" fill="hold">
                            <p:stCondLst>
                              <p:cond delay="5000"/>
                            </p:stCondLst>
                            <p:childTnLst>
                              <p:par>
                                <p:cTn id="45" presetID="22" presetClass="entr" presetSubtype="2" fill="hold"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right)">
                                      <p:cBhvr>
                                        <p:cTn id="47" dur="500"/>
                                        <p:tgtEl>
                                          <p:spTgt spid="9"/>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70">
                                            <p:txEl>
                                              <p:pRg st="0" end="0"/>
                                            </p:txEl>
                                          </p:spTgt>
                                        </p:tgtEl>
                                        <p:attrNameLst>
                                          <p:attrName>style.visibility</p:attrName>
                                        </p:attrNameLst>
                                      </p:cBhvr>
                                      <p:to>
                                        <p:strVal val="visible"/>
                                      </p:to>
                                    </p:set>
                                    <p:animEffect transition="in" filter="fade">
                                      <p:cBhvr>
                                        <p:cTn id="51" dur="500"/>
                                        <p:tgtEl>
                                          <p:spTgt spid="70">
                                            <p:txEl>
                                              <p:pRg st="0" end="0"/>
                                            </p:txEl>
                                          </p:spTgt>
                                        </p:tgtEl>
                                      </p:cBhvr>
                                    </p:animEffect>
                                  </p:childTnLst>
                                </p:cTn>
                              </p:par>
                            </p:childTnLst>
                          </p:cTn>
                        </p:par>
                        <p:par>
                          <p:cTn id="52" fill="hold">
                            <p:stCondLst>
                              <p:cond delay="6000"/>
                            </p:stCondLst>
                            <p:childTnLst>
                              <p:par>
                                <p:cTn id="53" presetID="22" presetClass="entr" presetSubtype="4" fill="hold" nodeType="after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wipe(down)">
                                      <p:cBhvr>
                                        <p:cTn id="55" dur="500"/>
                                        <p:tgtEl>
                                          <p:spTgt spid="4"/>
                                        </p:tgtEl>
                                      </p:cBhvr>
                                    </p:animEffect>
                                  </p:childTnLst>
                                </p:cTn>
                              </p:par>
                            </p:childTnLst>
                          </p:cTn>
                        </p:par>
                        <p:par>
                          <p:cTn id="56" fill="hold">
                            <p:stCondLst>
                              <p:cond delay="6500"/>
                            </p:stCondLst>
                            <p:childTnLst>
                              <p:par>
                                <p:cTn id="57" presetID="53" presetClass="entr" presetSubtype="16" fill="hold" nodeType="afterEffect">
                                  <p:stCondLst>
                                    <p:cond delay="0"/>
                                  </p:stCondLst>
                                  <p:childTnLst>
                                    <p:set>
                                      <p:cBhvr>
                                        <p:cTn id="58" dur="1" fill="hold">
                                          <p:stCondLst>
                                            <p:cond delay="0"/>
                                          </p:stCondLst>
                                        </p:cTn>
                                        <p:tgtEl>
                                          <p:spTgt spid="14"/>
                                        </p:tgtEl>
                                        <p:attrNameLst>
                                          <p:attrName>style.visibility</p:attrName>
                                        </p:attrNameLst>
                                      </p:cBhvr>
                                      <p:to>
                                        <p:strVal val="visible"/>
                                      </p:to>
                                    </p:set>
                                    <p:anim calcmode="lin" valueType="num">
                                      <p:cBhvr>
                                        <p:cTn id="59" dur="500" fill="hold"/>
                                        <p:tgtEl>
                                          <p:spTgt spid="14"/>
                                        </p:tgtEl>
                                        <p:attrNameLst>
                                          <p:attrName>ppt_w</p:attrName>
                                        </p:attrNameLst>
                                      </p:cBhvr>
                                      <p:tavLst>
                                        <p:tav tm="0">
                                          <p:val>
                                            <p:fltVal val="0"/>
                                          </p:val>
                                        </p:tav>
                                        <p:tav tm="100000">
                                          <p:val>
                                            <p:strVal val="#ppt_w"/>
                                          </p:val>
                                        </p:tav>
                                      </p:tavLst>
                                    </p:anim>
                                    <p:anim calcmode="lin" valueType="num">
                                      <p:cBhvr>
                                        <p:cTn id="60" dur="500" fill="hold"/>
                                        <p:tgtEl>
                                          <p:spTgt spid="14"/>
                                        </p:tgtEl>
                                        <p:attrNameLst>
                                          <p:attrName>ppt_h</p:attrName>
                                        </p:attrNameLst>
                                      </p:cBhvr>
                                      <p:tavLst>
                                        <p:tav tm="0">
                                          <p:val>
                                            <p:fltVal val="0"/>
                                          </p:val>
                                        </p:tav>
                                        <p:tav tm="100000">
                                          <p:val>
                                            <p:strVal val="#ppt_h"/>
                                          </p:val>
                                        </p:tav>
                                      </p:tavLst>
                                    </p:anim>
                                    <p:animEffect transition="in" filter="fade">
                                      <p:cBhvr>
                                        <p:cTn id="6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build="p"/>
      <p:bldP spid="71" grpId="0" build="p"/>
      <p:bldP spid="72" grpId="0" build="p"/>
      <p:bldP spid="7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H_Other_1"/>
          <p:cNvSpPr/>
          <p:nvPr>
            <p:custDataLst>
              <p:tags r:id="rId1"/>
            </p:custDataLst>
          </p:nvPr>
        </p:nvSpPr>
        <p:spPr>
          <a:xfrm>
            <a:off x="5376349" y="1961516"/>
            <a:ext cx="846431" cy="217630"/>
          </a:xfrm>
          <a:custGeom>
            <a:avLst/>
            <a:gdLst>
              <a:gd name="connsiteX0" fmla="*/ 0 w 1190172"/>
              <a:gd name="connsiteY0" fmla="*/ 217715 h 217715"/>
              <a:gd name="connsiteX1" fmla="*/ 159657 w 1190172"/>
              <a:gd name="connsiteY1" fmla="*/ 0 h 217715"/>
              <a:gd name="connsiteX2" fmla="*/ 1190172 w 1190172"/>
              <a:gd name="connsiteY2" fmla="*/ 0 h 217715"/>
            </a:gdLst>
            <a:ahLst/>
            <a:cxnLst>
              <a:cxn ang="0">
                <a:pos x="connsiteX0" y="connsiteY0"/>
              </a:cxn>
              <a:cxn ang="0">
                <a:pos x="connsiteX1" y="connsiteY1"/>
              </a:cxn>
              <a:cxn ang="0">
                <a:pos x="connsiteX2" y="connsiteY2"/>
              </a:cxn>
            </a:cxnLst>
            <a:rect l="l" t="t" r="r" b="b"/>
            <a:pathLst>
              <a:path w="1190172" h="217715">
                <a:moveTo>
                  <a:pt x="0" y="217715"/>
                </a:moveTo>
                <a:lnTo>
                  <a:pt x="159657" y="0"/>
                </a:lnTo>
                <a:lnTo>
                  <a:pt x="1190172" y="0"/>
                </a:lnTo>
              </a:path>
            </a:pathLst>
          </a:custGeom>
          <a:noFill/>
          <a:ln w="12700">
            <a:solidFill>
              <a:srgbClr val="C0C0C0"/>
            </a:solidFill>
            <a:tailEnd type="ova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00"/>
          </a:p>
        </p:txBody>
      </p:sp>
      <p:sp>
        <p:nvSpPr>
          <p:cNvPr id="8" name="MH_Text_4"/>
          <p:cNvSpPr txBox="1"/>
          <p:nvPr>
            <p:custDataLst>
              <p:tags r:id="rId2"/>
            </p:custDataLst>
          </p:nvPr>
        </p:nvSpPr>
        <p:spPr>
          <a:xfrm>
            <a:off x="6364117" y="1852056"/>
            <a:ext cx="2243320" cy="576378"/>
          </a:xfrm>
          <a:prstGeom prst="rect">
            <a:avLst/>
          </a:prstGeom>
          <a:noFill/>
        </p:spPr>
        <p:txBody>
          <a:bodyPr lIns="0" tIns="0" rIns="0" bIns="0"/>
          <a:lstStyle/>
          <a:p>
            <a:pPr>
              <a:lnSpc>
                <a:spcPct val="150000"/>
              </a:lnSpc>
              <a:defRPr/>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添加适当的文字，一页的文字最好不要超过</a:t>
            </a:r>
            <a:r>
              <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a:t>
            </a:r>
            <a:endParaRPr lang="da-DK" altLang="zh-CN" sz="900" dirty="0">
              <a:solidFill>
                <a:schemeClr val="tx1">
                  <a:lumMod val="50000"/>
                  <a:lumOff val="50000"/>
                </a:schemeClr>
              </a:solidFill>
            </a:endParaRPr>
          </a:p>
        </p:txBody>
      </p:sp>
      <p:sp>
        <p:nvSpPr>
          <p:cNvPr id="9" name="MH_Other_2"/>
          <p:cNvSpPr/>
          <p:nvPr>
            <p:custDataLst>
              <p:tags r:id="rId3"/>
            </p:custDataLst>
          </p:nvPr>
        </p:nvSpPr>
        <p:spPr>
          <a:xfrm flipH="1">
            <a:off x="2924397" y="1961516"/>
            <a:ext cx="844843" cy="217630"/>
          </a:xfrm>
          <a:custGeom>
            <a:avLst/>
            <a:gdLst>
              <a:gd name="connsiteX0" fmla="*/ 0 w 1190172"/>
              <a:gd name="connsiteY0" fmla="*/ 217715 h 217715"/>
              <a:gd name="connsiteX1" fmla="*/ 159657 w 1190172"/>
              <a:gd name="connsiteY1" fmla="*/ 0 h 217715"/>
              <a:gd name="connsiteX2" fmla="*/ 1190172 w 1190172"/>
              <a:gd name="connsiteY2" fmla="*/ 0 h 217715"/>
            </a:gdLst>
            <a:ahLst/>
            <a:cxnLst>
              <a:cxn ang="0">
                <a:pos x="connsiteX0" y="connsiteY0"/>
              </a:cxn>
              <a:cxn ang="0">
                <a:pos x="connsiteX1" y="connsiteY1"/>
              </a:cxn>
              <a:cxn ang="0">
                <a:pos x="connsiteX2" y="connsiteY2"/>
              </a:cxn>
            </a:cxnLst>
            <a:rect l="l" t="t" r="r" b="b"/>
            <a:pathLst>
              <a:path w="1190172" h="217715">
                <a:moveTo>
                  <a:pt x="0" y="217715"/>
                </a:moveTo>
                <a:lnTo>
                  <a:pt x="159657" y="0"/>
                </a:lnTo>
                <a:lnTo>
                  <a:pt x="1190172" y="0"/>
                </a:lnTo>
              </a:path>
            </a:pathLst>
          </a:custGeom>
          <a:noFill/>
          <a:ln w="12700">
            <a:solidFill>
              <a:srgbClr val="C0C0C0"/>
            </a:solidFill>
            <a:tailEnd type="ova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zh-CN" altLang="en-US" sz="1800"/>
          </a:p>
        </p:txBody>
      </p:sp>
      <p:sp>
        <p:nvSpPr>
          <p:cNvPr id="10" name="MH_Other_3"/>
          <p:cNvSpPr/>
          <p:nvPr>
            <p:custDataLst>
              <p:tags r:id="rId4"/>
            </p:custDataLst>
          </p:nvPr>
        </p:nvSpPr>
        <p:spPr>
          <a:xfrm flipV="1">
            <a:off x="5376349" y="3442037"/>
            <a:ext cx="846431" cy="217630"/>
          </a:xfrm>
          <a:custGeom>
            <a:avLst/>
            <a:gdLst>
              <a:gd name="connsiteX0" fmla="*/ 0 w 1190172"/>
              <a:gd name="connsiteY0" fmla="*/ 217715 h 217715"/>
              <a:gd name="connsiteX1" fmla="*/ 159657 w 1190172"/>
              <a:gd name="connsiteY1" fmla="*/ 0 h 217715"/>
              <a:gd name="connsiteX2" fmla="*/ 1190172 w 1190172"/>
              <a:gd name="connsiteY2" fmla="*/ 0 h 217715"/>
            </a:gdLst>
            <a:ahLst/>
            <a:cxnLst>
              <a:cxn ang="0">
                <a:pos x="connsiteX0" y="connsiteY0"/>
              </a:cxn>
              <a:cxn ang="0">
                <a:pos x="connsiteX1" y="connsiteY1"/>
              </a:cxn>
              <a:cxn ang="0">
                <a:pos x="connsiteX2" y="connsiteY2"/>
              </a:cxn>
            </a:cxnLst>
            <a:rect l="l" t="t" r="r" b="b"/>
            <a:pathLst>
              <a:path w="1190172" h="217715">
                <a:moveTo>
                  <a:pt x="0" y="217715"/>
                </a:moveTo>
                <a:lnTo>
                  <a:pt x="159657" y="0"/>
                </a:lnTo>
                <a:lnTo>
                  <a:pt x="1190172" y="0"/>
                </a:lnTo>
              </a:path>
            </a:pathLst>
          </a:custGeom>
          <a:noFill/>
          <a:ln w="12700">
            <a:solidFill>
              <a:srgbClr val="C0C0C0"/>
            </a:solidFill>
            <a:tailEnd type="ova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00"/>
          </a:p>
        </p:txBody>
      </p:sp>
      <p:sp>
        <p:nvSpPr>
          <p:cNvPr id="11" name="MH_Other_4"/>
          <p:cNvSpPr/>
          <p:nvPr>
            <p:custDataLst>
              <p:tags r:id="rId5"/>
            </p:custDataLst>
          </p:nvPr>
        </p:nvSpPr>
        <p:spPr>
          <a:xfrm flipH="1" flipV="1">
            <a:off x="2924397" y="3442037"/>
            <a:ext cx="844843" cy="217630"/>
          </a:xfrm>
          <a:custGeom>
            <a:avLst/>
            <a:gdLst>
              <a:gd name="connsiteX0" fmla="*/ 0 w 1190172"/>
              <a:gd name="connsiteY0" fmla="*/ 217715 h 217715"/>
              <a:gd name="connsiteX1" fmla="*/ 159657 w 1190172"/>
              <a:gd name="connsiteY1" fmla="*/ 0 h 217715"/>
              <a:gd name="connsiteX2" fmla="*/ 1190172 w 1190172"/>
              <a:gd name="connsiteY2" fmla="*/ 0 h 217715"/>
            </a:gdLst>
            <a:ahLst/>
            <a:cxnLst>
              <a:cxn ang="0">
                <a:pos x="connsiteX0" y="connsiteY0"/>
              </a:cxn>
              <a:cxn ang="0">
                <a:pos x="connsiteX1" y="connsiteY1"/>
              </a:cxn>
              <a:cxn ang="0">
                <a:pos x="connsiteX2" y="connsiteY2"/>
              </a:cxn>
            </a:cxnLst>
            <a:rect l="l" t="t" r="r" b="b"/>
            <a:pathLst>
              <a:path w="1190172" h="217715">
                <a:moveTo>
                  <a:pt x="0" y="217715"/>
                </a:moveTo>
                <a:lnTo>
                  <a:pt x="159657" y="0"/>
                </a:lnTo>
                <a:lnTo>
                  <a:pt x="1190172" y="0"/>
                </a:lnTo>
              </a:path>
            </a:pathLst>
          </a:custGeom>
          <a:noFill/>
          <a:ln w="12700">
            <a:solidFill>
              <a:srgbClr val="C0C0C0"/>
            </a:solidFill>
            <a:tailEnd type="ova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zh-CN" altLang="en-US" sz="1800"/>
          </a:p>
        </p:txBody>
      </p:sp>
      <p:sp>
        <p:nvSpPr>
          <p:cNvPr id="12" name="MH_Other_5"/>
          <p:cNvSpPr/>
          <p:nvPr>
            <p:custDataLst>
              <p:tags r:id="rId6"/>
            </p:custDataLst>
          </p:nvPr>
        </p:nvSpPr>
        <p:spPr>
          <a:xfrm>
            <a:off x="3539142" y="1792450"/>
            <a:ext cx="872031" cy="872299"/>
          </a:xfrm>
          <a:custGeom>
            <a:avLst/>
            <a:gdLst>
              <a:gd name="connsiteX0" fmla="*/ 1090749 w 1090749"/>
              <a:gd name="connsiteY0" fmla="*/ 0 h 1090749"/>
              <a:gd name="connsiteX1" fmla="*/ 1090749 w 1090749"/>
              <a:gd name="connsiteY1" fmla="*/ 520353 h 1090749"/>
              <a:gd name="connsiteX2" fmla="*/ 1054097 w 1090749"/>
              <a:gd name="connsiteY2" fmla="*/ 529777 h 1090749"/>
              <a:gd name="connsiteX3" fmla="*/ 529777 w 1090749"/>
              <a:gd name="connsiteY3" fmla="*/ 1054097 h 1090749"/>
              <a:gd name="connsiteX4" fmla="*/ 520353 w 1090749"/>
              <a:gd name="connsiteY4" fmla="*/ 1090749 h 1090749"/>
              <a:gd name="connsiteX5" fmla="*/ 0 w 1090749"/>
              <a:gd name="connsiteY5" fmla="*/ 1090749 h 1090749"/>
              <a:gd name="connsiteX6" fmla="*/ 9646 w 1090749"/>
              <a:gd name="connsiteY6" fmla="*/ 1027542 h 1090749"/>
              <a:gd name="connsiteX7" fmla="*/ 1027542 w 1090749"/>
              <a:gd name="connsiteY7" fmla="*/ 9646 h 1090749"/>
              <a:gd name="connsiteX8" fmla="*/ 1090749 w 1090749"/>
              <a:gd name="connsiteY8" fmla="*/ 0 h 1090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0749" h="1090749">
                <a:moveTo>
                  <a:pt x="1090749" y="0"/>
                </a:moveTo>
                <a:lnTo>
                  <a:pt x="1090749" y="520353"/>
                </a:lnTo>
                <a:lnTo>
                  <a:pt x="1054097" y="529777"/>
                </a:lnTo>
                <a:cubicBezTo>
                  <a:pt x="804459" y="607423"/>
                  <a:pt x="607423" y="804459"/>
                  <a:pt x="529777" y="1054097"/>
                </a:cubicBezTo>
                <a:lnTo>
                  <a:pt x="520353" y="1090749"/>
                </a:lnTo>
                <a:lnTo>
                  <a:pt x="0" y="1090749"/>
                </a:lnTo>
                <a:lnTo>
                  <a:pt x="9646" y="1027542"/>
                </a:lnTo>
                <a:cubicBezTo>
                  <a:pt x="114196" y="516617"/>
                  <a:pt x="516617" y="114196"/>
                  <a:pt x="1027542" y="9646"/>
                </a:cubicBezTo>
                <a:lnTo>
                  <a:pt x="1090749" y="0"/>
                </a:ln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00">
              <a:solidFill>
                <a:schemeClr val="tx1"/>
              </a:solidFill>
            </a:endParaRPr>
          </a:p>
        </p:txBody>
      </p:sp>
      <p:sp>
        <p:nvSpPr>
          <p:cNvPr id="13" name="MH_Other_6"/>
          <p:cNvSpPr/>
          <p:nvPr>
            <p:custDataLst>
              <p:tags r:id="rId7"/>
            </p:custDataLst>
          </p:nvPr>
        </p:nvSpPr>
        <p:spPr>
          <a:xfrm>
            <a:off x="4731638" y="1792450"/>
            <a:ext cx="872031" cy="872299"/>
          </a:xfrm>
          <a:custGeom>
            <a:avLst/>
            <a:gdLst>
              <a:gd name="connsiteX0" fmla="*/ 0 w 1090749"/>
              <a:gd name="connsiteY0" fmla="*/ 0 h 1090749"/>
              <a:gd name="connsiteX1" fmla="*/ 63206 w 1090749"/>
              <a:gd name="connsiteY1" fmla="*/ 9646 h 1090749"/>
              <a:gd name="connsiteX2" fmla="*/ 1081102 w 1090749"/>
              <a:gd name="connsiteY2" fmla="*/ 1027542 h 1090749"/>
              <a:gd name="connsiteX3" fmla="*/ 1090749 w 1090749"/>
              <a:gd name="connsiteY3" fmla="*/ 1090749 h 1090749"/>
              <a:gd name="connsiteX4" fmla="*/ 570395 w 1090749"/>
              <a:gd name="connsiteY4" fmla="*/ 1090749 h 1090749"/>
              <a:gd name="connsiteX5" fmla="*/ 560971 w 1090749"/>
              <a:gd name="connsiteY5" fmla="*/ 1054097 h 1090749"/>
              <a:gd name="connsiteX6" fmla="*/ 36651 w 1090749"/>
              <a:gd name="connsiteY6" fmla="*/ 529777 h 1090749"/>
              <a:gd name="connsiteX7" fmla="*/ 0 w 1090749"/>
              <a:gd name="connsiteY7" fmla="*/ 520353 h 1090749"/>
              <a:gd name="connsiteX8" fmla="*/ 0 w 1090749"/>
              <a:gd name="connsiteY8" fmla="*/ 0 h 1090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0749" h="1090749">
                <a:moveTo>
                  <a:pt x="0" y="0"/>
                </a:moveTo>
                <a:lnTo>
                  <a:pt x="63206" y="9646"/>
                </a:lnTo>
                <a:cubicBezTo>
                  <a:pt x="574131" y="114196"/>
                  <a:pt x="976552" y="516617"/>
                  <a:pt x="1081102" y="1027542"/>
                </a:cubicBezTo>
                <a:lnTo>
                  <a:pt x="1090749" y="1090749"/>
                </a:lnTo>
                <a:lnTo>
                  <a:pt x="570395" y="1090749"/>
                </a:lnTo>
                <a:lnTo>
                  <a:pt x="560971" y="1054097"/>
                </a:lnTo>
                <a:cubicBezTo>
                  <a:pt x="483326" y="804459"/>
                  <a:pt x="286290" y="607423"/>
                  <a:pt x="36651" y="529777"/>
                </a:cubicBezTo>
                <a:lnTo>
                  <a:pt x="0" y="520353"/>
                </a:lnTo>
                <a:lnTo>
                  <a:pt x="0" y="0"/>
                </a:ln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00">
              <a:solidFill>
                <a:schemeClr val="tx1"/>
              </a:solidFill>
            </a:endParaRPr>
          </a:p>
        </p:txBody>
      </p:sp>
      <p:sp>
        <p:nvSpPr>
          <p:cNvPr id="14" name="MH_Other_7"/>
          <p:cNvSpPr/>
          <p:nvPr>
            <p:custDataLst>
              <p:tags r:id="rId8"/>
            </p:custDataLst>
          </p:nvPr>
        </p:nvSpPr>
        <p:spPr>
          <a:xfrm>
            <a:off x="3539142" y="2985313"/>
            <a:ext cx="872031" cy="872299"/>
          </a:xfrm>
          <a:custGeom>
            <a:avLst/>
            <a:gdLst>
              <a:gd name="connsiteX0" fmla="*/ 0 w 1090749"/>
              <a:gd name="connsiteY0" fmla="*/ 0 h 1090749"/>
              <a:gd name="connsiteX1" fmla="*/ 520353 w 1090749"/>
              <a:gd name="connsiteY1" fmla="*/ 0 h 1090749"/>
              <a:gd name="connsiteX2" fmla="*/ 529777 w 1090749"/>
              <a:gd name="connsiteY2" fmla="*/ 36651 h 1090749"/>
              <a:gd name="connsiteX3" fmla="*/ 1054097 w 1090749"/>
              <a:gd name="connsiteY3" fmla="*/ 560971 h 1090749"/>
              <a:gd name="connsiteX4" fmla="*/ 1090749 w 1090749"/>
              <a:gd name="connsiteY4" fmla="*/ 570395 h 1090749"/>
              <a:gd name="connsiteX5" fmla="*/ 1090749 w 1090749"/>
              <a:gd name="connsiteY5" fmla="*/ 1090749 h 1090749"/>
              <a:gd name="connsiteX6" fmla="*/ 1027542 w 1090749"/>
              <a:gd name="connsiteY6" fmla="*/ 1081102 h 1090749"/>
              <a:gd name="connsiteX7" fmla="*/ 9646 w 1090749"/>
              <a:gd name="connsiteY7" fmla="*/ 63206 h 1090749"/>
              <a:gd name="connsiteX8" fmla="*/ 0 w 1090749"/>
              <a:gd name="connsiteY8" fmla="*/ 0 h 1090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0749" h="1090749">
                <a:moveTo>
                  <a:pt x="0" y="0"/>
                </a:moveTo>
                <a:lnTo>
                  <a:pt x="520353" y="0"/>
                </a:lnTo>
                <a:lnTo>
                  <a:pt x="529777" y="36651"/>
                </a:lnTo>
                <a:cubicBezTo>
                  <a:pt x="607423" y="286290"/>
                  <a:pt x="804459" y="483326"/>
                  <a:pt x="1054097" y="560971"/>
                </a:cubicBezTo>
                <a:lnTo>
                  <a:pt x="1090749" y="570395"/>
                </a:lnTo>
                <a:lnTo>
                  <a:pt x="1090749" y="1090749"/>
                </a:lnTo>
                <a:lnTo>
                  <a:pt x="1027542" y="1081102"/>
                </a:lnTo>
                <a:cubicBezTo>
                  <a:pt x="516617" y="976552"/>
                  <a:pt x="114196" y="574131"/>
                  <a:pt x="9646" y="63206"/>
                </a:cubicBezTo>
                <a:lnTo>
                  <a:pt x="0" y="0"/>
                </a:ln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00">
              <a:solidFill>
                <a:schemeClr val="tx1"/>
              </a:solidFill>
            </a:endParaRPr>
          </a:p>
        </p:txBody>
      </p:sp>
      <p:sp>
        <p:nvSpPr>
          <p:cNvPr id="15" name="MH_Other_8"/>
          <p:cNvSpPr/>
          <p:nvPr>
            <p:custDataLst>
              <p:tags r:id="rId9"/>
            </p:custDataLst>
          </p:nvPr>
        </p:nvSpPr>
        <p:spPr>
          <a:xfrm>
            <a:off x="4731638" y="2985312"/>
            <a:ext cx="872030" cy="872298"/>
          </a:xfrm>
          <a:custGeom>
            <a:avLst/>
            <a:gdLst>
              <a:gd name="connsiteX0" fmla="*/ 570395 w 1090748"/>
              <a:gd name="connsiteY0" fmla="*/ 0 h 1090748"/>
              <a:gd name="connsiteX1" fmla="*/ 1090748 w 1090748"/>
              <a:gd name="connsiteY1" fmla="*/ 0 h 1090748"/>
              <a:gd name="connsiteX2" fmla="*/ 1081102 w 1090748"/>
              <a:gd name="connsiteY2" fmla="*/ 63206 h 1090748"/>
              <a:gd name="connsiteX3" fmla="*/ 63206 w 1090748"/>
              <a:gd name="connsiteY3" fmla="*/ 1081102 h 1090748"/>
              <a:gd name="connsiteX4" fmla="*/ 0 w 1090748"/>
              <a:gd name="connsiteY4" fmla="*/ 1090748 h 1090748"/>
              <a:gd name="connsiteX5" fmla="*/ 0 w 1090748"/>
              <a:gd name="connsiteY5" fmla="*/ 570395 h 1090748"/>
              <a:gd name="connsiteX6" fmla="*/ 36651 w 1090748"/>
              <a:gd name="connsiteY6" fmla="*/ 560971 h 1090748"/>
              <a:gd name="connsiteX7" fmla="*/ 560971 w 1090748"/>
              <a:gd name="connsiteY7" fmla="*/ 36651 h 1090748"/>
              <a:gd name="connsiteX8" fmla="*/ 570395 w 1090748"/>
              <a:gd name="connsiteY8" fmla="*/ 0 h 1090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0748" h="1090748">
                <a:moveTo>
                  <a:pt x="570395" y="0"/>
                </a:moveTo>
                <a:lnTo>
                  <a:pt x="1090748" y="0"/>
                </a:lnTo>
                <a:lnTo>
                  <a:pt x="1081102" y="63206"/>
                </a:lnTo>
                <a:cubicBezTo>
                  <a:pt x="976552" y="574131"/>
                  <a:pt x="574131" y="976552"/>
                  <a:pt x="63206" y="1081102"/>
                </a:cubicBezTo>
                <a:lnTo>
                  <a:pt x="0" y="1090748"/>
                </a:lnTo>
                <a:lnTo>
                  <a:pt x="0" y="570395"/>
                </a:lnTo>
                <a:lnTo>
                  <a:pt x="36651" y="560971"/>
                </a:lnTo>
                <a:cubicBezTo>
                  <a:pt x="286290" y="483326"/>
                  <a:pt x="483326" y="286290"/>
                  <a:pt x="560971" y="36651"/>
                </a:cubicBezTo>
                <a:lnTo>
                  <a:pt x="570395" y="0"/>
                </a:ln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00">
              <a:solidFill>
                <a:schemeClr val="tx1"/>
              </a:solidFill>
            </a:endParaRPr>
          </a:p>
        </p:txBody>
      </p:sp>
      <p:sp>
        <p:nvSpPr>
          <p:cNvPr id="16" name="MH_SubTitle_3"/>
          <p:cNvSpPr txBox="1">
            <a:spLocks noChangeArrowheads="1"/>
          </p:cNvSpPr>
          <p:nvPr>
            <p:custDataLst>
              <p:tags r:id="rId10"/>
            </p:custDataLst>
          </p:nvPr>
        </p:nvSpPr>
        <p:spPr bwMode="auto">
          <a:xfrm>
            <a:off x="6364116" y="3287327"/>
            <a:ext cx="1522989" cy="321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fontAlgn="base">
              <a:spcBef>
                <a:spcPct val="0"/>
              </a:spcBef>
              <a:spcAft>
                <a:spcPct val="0"/>
              </a:spcAft>
              <a:defRPr>
                <a:solidFill>
                  <a:schemeClr val="tx1"/>
                </a:solidFill>
                <a:latin typeface="等线" panose="02010600030101010101" charset="-122"/>
                <a:ea typeface="等线" panose="02010600030101010101" charset="-122"/>
              </a:defRPr>
            </a:lvl6pPr>
            <a:lvl7pPr marL="2971800" indent="-228600" fontAlgn="base">
              <a:spcBef>
                <a:spcPct val="0"/>
              </a:spcBef>
              <a:spcAft>
                <a:spcPct val="0"/>
              </a:spcAft>
              <a:defRPr>
                <a:solidFill>
                  <a:schemeClr val="tx1"/>
                </a:solidFill>
                <a:latin typeface="等线" panose="02010600030101010101" charset="-122"/>
                <a:ea typeface="等线" panose="02010600030101010101" charset="-122"/>
              </a:defRPr>
            </a:lvl7pPr>
            <a:lvl8pPr marL="3429000" indent="-228600" fontAlgn="base">
              <a:spcBef>
                <a:spcPct val="0"/>
              </a:spcBef>
              <a:spcAft>
                <a:spcPct val="0"/>
              </a:spcAft>
              <a:defRPr>
                <a:solidFill>
                  <a:schemeClr val="tx1"/>
                </a:solidFill>
                <a:latin typeface="等线" panose="02010600030101010101" charset="-122"/>
                <a:ea typeface="等线" panose="02010600030101010101" charset="-122"/>
              </a:defRPr>
            </a:lvl8pPr>
            <a:lvl9pPr marL="3886200" indent="-228600" fontAlgn="base">
              <a:spcBef>
                <a:spcPct val="0"/>
              </a:spcBef>
              <a:spcAft>
                <a:spcPct val="0"/>
              </a:spcAft>
              <a:defRPr>
                <a:solidFill>
                  <a:schemeClr val="tx1"/>
                </a:solidFill>
                <a:latin typeface="等线" panose="02010600030101010101" charset="-122"/>
                <a:ea typeface="等线" panose="02010600030101010101" charset="-122"/>
              </a:defRPr>
            </a:lvl9p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单击编辑标题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7" name="MH_Text_3"/>
          <p:cNvSpPr txBox="1"/>
          <p:nvPr>
            <p:custDataLst>
              <p:tags r:id="rId11"/>
            </p:custDataLst>
          </p:nvPr>
        </p:nvSpPr>
        <p:spPr>
          <a:xfrm>
            <a:off x="6364117" y="3581381"/>
            <a:ext cx="2243320" cy="576378"/>
          </a:xfrm>
          <a:prstGeom prst="rect">
            <a:avLst/>
          </a:prstGeom>
          <a:noFill/>
        </p:spPr>
        <p:txBody>
          <a:bodyPr lIns="0" tIns="0" rIns="0" bIns="0"/>
          <a:lstStyle/>
          <a:p>
            <a:pPr lvl="0">
              <a:lnSpc>
                <a:spcPct val="150000"/>
              </a:lnSpc>
              <a:defRPr/>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添加适当的文字，一页的文字最好不要超过</a:t>
            </a:r>
            <a:r>
              <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a:t>
            </a:r>
            <a:endParaRPr lang="da-DK" altLang="zh-CN" sz="900" dirty="0">
              <a:solidFill>
                <a:schemeClr val="tx1">
                  <a:lumMod val="50000"/>
                  <a:lumOff val="50000"/>
                </a:schemeClr>
              </a:solidFill>
            </a:endParaRPr>
          </a:p>
        </p:txBody>
      </p:sp>
      <p:sp>
        <p:nvSpPr>
          <p:cNvPr id="18" name="椭圆 17"/>
          <p:cNvSpPr/>
          <p:nvPr/>
        </p:nvSpPr>
        <p:spPr>
          <a:xfrm>
            <a:off x="3772842" y="2026221"/>
            <a:ext cx="1597126" cy="1597620"/>
          </a:xfrm>
          <a:prstGeom prst="ellipse">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08038" tIns="0" rIns="0" bIns="0" rtlCol="0" anchor="ctr">
            <a:normAutofit/>
          </a:bodyPr>
          <a:lstStyle/>
          <a:p>
            <a:pPr algn="ctr"/>
            <a:endParaRPr lang="zh-CN" altLang="en-US" sz="2000" dirty="0">
              <a:solidFill>
                <a:srgbClr val="FFFFFF"/>
              </a:solidFill>
              <a:latin typeface="Arial" panose="020B0604020202020204" pitchFamily="34" charset="0"/>
              <a:ea typeface="黑体" panose="02010609060101010101" charset="-122"/>
            </a:endParaRPr>
          </a:p>
        </p:txBody>
      </p:sp>
      <p:sp>
        <p:nvSpPr>
          <p:cNvPr id="19" name="矩形 18"/>
          <p:cNvSpPr/>
          <p:nvPr/>
        </p:nvSpPr>
        <p:spPr>
          <a:xfrm>
            <a:off x="4005454" y="2655614"/>
            <a:ext cx="1108381" cy="277095"/>
          </a:xfrm>
          <a:prstGeom prst="rect">
            <a:avLst/>
          </a:prstGeom>
        </p:spPr>
        <p:txBody>
          <a:bodyPr wrap="none">
            <a:spAutoFit/>
          </a:bodyPr>
          <a:lstStyle/>
          <a:p>
            <a:r>
              <a:rPr lang="zh-CN" altLang="en-US" sz="1200" dirty="0">
                <a:solidFill>
                  <a:schemeClr val="bg1">
                    <a:lumMod val="95000"/>
                  </a:schemeClr>
                </a:solidFill>
                <a:latin typeface="微软雅黑" panose="020B0503020204020204" pitchFamily="34" charset="-122"/>
                <a:ea typeface="微软雅黑" panose="020B0503020204020204" pitchFamily="34" charset="-122"/>
                <a:sym typeface="Arial" panose="020B0604020202020204" pitchFamily="34" charset="0"/>
              </a:rPr>
              <a:t>单击编辑标题</a:t>
            </a:r>
            <a:endParaRPr lang="en-US" altLang="zh-CN" sz="1200" dirty="0">
              <a:solidFill>
                <a:schemeClr val="bg1">
                  <a:lumMod val="9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0" name="MH_SubTitle_3"/>
          <p:cNvSpPr txBox="1">
            <a:spLocks noChangeArrowheads="1"/>
          </p:cNvSpPr>
          <p:nvPr>
            <p:custDataLst>
              <p:tags r:id="rId12"/>
            </p:custDataLst>
          </p:nvPr>
        </p:nvSpPr>
        <p:spPr bwMode="auto">
          <a:xfrm>
            <a:off x="6364117" y="1512132"/>
            <a:ext cx="1306891" cy="321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fontAlgn="base">
              <a:spcBef>
                <a:spcPct val="0"/>
              </a:spcBef>
              <a:spcAft>
                <a:spcPct val="0"/>
              </a:spcAft>
              <a:defRPr>
                <a:solidFill>
                  <a:schemeClr val="tx1"/>
                </a:solidFill>
                <a:latin typeface="等线" panose="02010600030101010101" charset="-122"/>
                <a:ea typeface="等线" panose="02010600030101010101" charset="-122"/>
              </a:defRPr>
            </a:lvl6pPr>
            <a:lvl7pPr marL="2971800" indent="-228600" fontAlgn="base">
              <a:spcBef>
                <a:spcPct val="0"/>
              </a:spcBef>
              <a:spcAft>
                <a:spcPct val="0"/>
              </a:spcAft>
              <a:defRPr>
                <a:solidFill>
                  <a:schemeClr val="tx1"/>
                </a:solidFill>
                <a:latin typeface="等线" panose="02010600030101010101" charset="-122"/>
                <a:ea typeface="等线" panose="02010600030101010101" charset="-122"/>
              </a:defRPr>
            </a:lvl7pPr>
            <a:lvl8pPr marL="3429000" indent="-228600" fontAlgn="base">
              <a:spcBef>
                <a:spcPct val="0"/>
              </a:spcBef>
              <a:spcAft>
                <a:spcPct val="0"/>
              </a:spcAft>
              <a:defRPr>
                <a:solidFill>
                  <a:schemeClr val="tx1"/>
                </a:solidFill>
                <a:latin typeface="等线" panose="02010600030101010101" charset="-122"/>
                <a:ea typeface="等线" panose="02010600030101010101" charset="-122"/>
              </a:defRPr>
            </a:lvl8pPr>
            <a:lvl9pPr marL="3886200" indent="-228600" fontAlgn="base">
              <a:spcBef>
                <a:spcPct val="0"/>
              </a:spcBef>
              <a:spcAft>
                <a:spcPct val="0"/>
              </a:spcAft>
              <a:defRPr>
                <a:solidFill>
                  <a:schemeClr val="tx1"/>
                </a:solidFill>
                <a:latin typeface="等线" panose="02010600030101010101" charset="-122"/>
                <a:ea typeface="等线" panose="02010600030101010101" charset="-122"/>
              </a:defRPr>
            </a:lvl9p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单击编辑标题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1" name="MH_Text_4"/>
          <p:cNvSpPr txBox="1"/>
          <p:nvPr>
            <p:custDataLst>
              <p:tags r:id="rId13"/>
            </p:custDataLst>
          </p:nvPr>
        </p:nvSpPr>
        <p:spPr>
          <a:xfrm>
            <a:off x="539740" y="1852056"/>
            <a:ext cx="2243320" cy="576378"/>
          </a:xfrm>
          <a:prstGeom prst="rect">
            <a:avLst/>
          </a:prstGeom>
          <a:noFill/>
        </p:spPr>
        <p:txBody>
          <a:bodyPr lIns="0" tIns="0" rIns="0" bIns="0"/>
          <a:lstStyle/>
          <a:p>
            <a:pPr algn="r">
              <a:lnSpc>
                <a:spcPct val="150000"/>
              </a:lnSpc>
              <a:defRPr/>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添加适当的文字，一页的文字最好不要超过</a:t>
            </a:r>
            <a:r>
              <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a:t>
            </a:r>
            <a:endParaRPr lang="da-DK" altLang="zh-CN" sz="900" dirty="0">
              <a:solidFill>
                <a:schemeClr val="tx1">
                  <a:lumMod val="50000"/>
                  <a:lumOff val="50000"/>
                </a:schemeClr>
              </a:solidFill>
            </a:endParaRPr>
          </a:p>
        </p:txBody>
      </p:sp>
      <p:sp>
        <p:nvSpPr>
          <p:cNvPr id="22" name="MH_SubTitle_3"/>
          <p:cNvSpPr txBox="1">
            <a:spLocks noChangeArrowheads="1"/>
          </p:cNvSpPr>
          <p:nvPr>
            <p:custDataLst>
              <p:tags r:id="rId14"/>
            </p:custDataLst>
          </p:nvPr>
        </p:nvSpPr>
        <p:spPr bwMode="auto">
          <a:xfrm>
            <a:off x="1332103" y="3287327"/>
            <a:ext cx="1450957" cy="321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fontAlgn="base">
              <a:spcBef>
                <a:spcPct val="0"/>
              </a:spcBef>
              <a:spcAft>
                <a:spcPct val="0"/>
              </a:spcAft>
              <a:defRPr>
                <a:solidFill>
                  <a:schemeClr val="tx1"/>
                </a:solidFill>
                <a:latin typeface="等线" panose="02010600030101010101" charset="-122"/>
                <a:ea typeface="等线" panose="02010600030101010101" charset="-122"/>
              </a:defRPr>
            </a:lvl6pPr>
            <a:lvl7pPr marL="2971800" indent="-228600" fontAlgn="base">
              <a:spcBef>
                <a:spcPct val="0"/>
              </a:spcBef>
              <a:spcAft>
                <a:spcPct val="0"/>
              </a:spcAft>
              <a:defRPr>
                <a:solidFill>
                  <a:schemeClr val="tx1"/>
                </a:solidFill>
                <a:latin typeface="等线" panose="02010600030101010101" charset="-122"/>
                <a:ea typeface="等线" panose="02010600030101010101" charset="-122"/>
              </a:defRPr>
            </a:lvl7pPr>
            <a:lvl8pPr marL="3429000" indent="-228600" fontAlgn="base">
              <a:spcBef>
                <a:spcPct val="0"/>
              </a:spcBef>
              <a:spcAft>
                <a:spcPct val="0"/>
              </a:spcAft>
              <a:defRPr>
                <a:solidFill>
                  <a:schemeClr val="tx1"/>
                </a:solidFill>
                <a:latin typeface="等线" panose="02010600030101010101" charset="-122"/>
                <a:ea typeface="等线" panose="02010600030101010101" charset="-122"/>
              </a:defRPr>
            </a:lvl8pPr>
            <a:lvl9pPr marL="3886200" indent="-228600" fontAlgn="base">
              <a:spcBef>
                <a:spcPct val="0"/>
              </a:spcBef>
              <a:spcAft>
                <a:spcPct val="0"/>
              </a:spcAft>
              <a:defRPr>
                <a:solidFill>
                  <a:schemeClr val="tx1"/>
                </a:solidFill>
                <a:latin typeface="等线" panose="02010600030101010101" charset="-122"/>
                <a:ea typeface="等线" panose="02010600030101010101" charset="-122"/>
              </a:defRPr>
            </a:lvl9pPr>
          </a:lstStyle>
          <a:p>
            <a:pPr algn="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单击编辑标题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3" name="MH_Text_3"/>
          <p:cNvSpPr txBox="1"/>
          <p:nvPr>
            <p:custDataLst>
              <p:tags r:id="rId15"/>
            </p:custDataLst>
          </p:nvPr>
        </p:nvSpPr>
        <p:spPr>
          <a:xfrm>
            <a:off x="539740" y="3581381"/>
            <a:ext cx="2243320" cy="576378"/>
          </a:xfrm>
          <a:prstGeom prst="rect">
            <a:avLst/>
          </a:prstGeom>
          <a:noFill/>
        </p:spPr>
        <p:txBody>
          <a:bodyPr lIns="0" tIns="0" rIns="0" bIns="0"/>
          <a:lstStyle/>
          <a:p>
            <a:pPr lvl="0" algn="r">
              <a:lnSpc>
                <a:spcPct val="150000"/>
              </a:lnSpc>
              <a:defRPr/>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添加适当的文字，一页的文字最好不要超过</a:t>
            </a:r>
            <a:r>
              <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a:t>
            </a:r>
            <a:endParaRPr lang="da-DK" altLang="zh-CN" sz="900" dirty="0">
              <a:solidFill>
                <a:schemeClr val="tx1">
                  <a:lumMod val="50000"/>
                  <a:lumOff val="50000"/>
                </a:schemeClr>
              </a:solidFill>
            </a:endParaRPr>
          </a:p>
        </p:txBody>
      </p:sp>
      <p:sp>
        <p:nvSpPr>
          <p:cNvPr id="24" name="MH_SubTitle_3"/>
          <p:cNvSpPr txBox="1">
            <a:spLocks noChangeArrowheads="1"/>
          </p:cNvSpPr>
          <p:nvPr>
            <p:custDataLst>
              <p:tags r:id="rId16"/>
            </p:custDataLst>
          </p:nvPr>
        </p:nvSpPr>
        <p:spPr bwMode="auto">
          <a:xfrm>
            <a:off x="1116004" y="1512132"/>
            <a:ext cx="1667056" cy="321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fontAlgn="base">
              <a:spcBef>
                <a:spcPct val="0"/>
              </a:spcBef>
              <a:spcAft>
                <a:spcPct val="0"/>
              </a:spcAft>
              <a:defRPr>
                <a:solidFill>
                  <a:schemeClr val="tx1"/>
                </a:solidFill>
                <a:latin typeface="等线" panose="02010600030101010101" charset="-122"/>
                <a:ea typeface="等线" panose="02010600030101010101" charset="-122"/>
              </a:defRPr>
            </a:lvl6pPr>
            <a:lvl7pPr marL="2971800" indent="-228600" fontAlgn="base">
              <a:spcBef>
                <a:spcPct val="0"/>
              </a:spcBef>
              <a:spcAft>
                <a:spcPct val="0"/>
              </a:spcAft>
              <a:defRPr>
                <a:solidFill>
                  <a:schemeClr val="tx1"/>
                </a:solidFill>
                <a:latin typeface="等线" panose="02010600030101010101" charset="-122"/>
                <a:ea typeface="等线" panose="02010600030101010101" charset="-122"/>
              </a:defRPr>
            </a:lvl7pPr>
            <a:lvl8pPr marL="3429000" indent="-228600" fontAlgn="base">
              <a:spcBef>
                <a:spcPct val="0"/>
              </a:spcBef>
              <a:spcAft>
                <a:spcPct val="0"/>
              </a:spcAft>
              <a:defRPr>
                <a:solidFill>
                  <a:schemeClr val="tx1"/>
                </a:solidFill>
                <a:latin typeface="等线" panose="02010600030101010101" charset="-122"/>
                <a:ea typeface="等线" panose="02010600030101010101" charset="-122"/>
              </a:defRPr>
            </a:lvl8pPr>
            <a:lvl9pPr marL="3886200" indent="-228600" fontAlgn="base">
              <a:spcBef>
                <a:spcPct val="0"/>
              </a:spcBef>
              <a:spcAft>
                <a:spcPct val="0"/>
              </a:spcAft>
              <a:defRPr>
                <a:solidFill>
                  <a:schemeClr val="tx1"/>
                </a:solidFill>
                <a:latin typeface="等线" panose="02010600030101010101" charset="-122"/>
                <a:ea typeface="等线" panose="02010600030101010101" charset="-122"/>
              </a:defRPr>
            </a:lvl9pPr>
          </a:lstStyle>
          <a:p>
            <a:pPr algn="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单击编辑标题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childTnLst>
                          </p:cTn>
                        </p:par>
                        <p:par>
                          <p:cTn id="10" fill="hold">
                            <p:stCondLst>
                              <p:cond delay="500"/>
                            </p:stCondLst>
                            <p:childTnLst>
                              <p:par>
                                <p:cTn id="11" presetID="53" presetClass="entr" presetSubtype="16" fill="hold" grpId="0" nodeType="afterEffect">
                                  <p:stCondLst>
                                    <p:cond delay="0"/>
                                  </p:stCondLst>
                                  <p:iterate type="lt">
                                    <p:tmPct val="10000"/>
                                  </p:iterate>
                                  <p:childTnLst>
                                    <p:set>
                                      <p:cBhvr>
                                        <p:cTn id="12" dur="1" fill="hold">
                                          <p:stCondLst>
                                            <p:cond delay="0"/>
                                          </p:stCondLst>
                                        </p:cTn>
                                        <p:tgtEl>
                                          <p:spTgt spid="19"/>
                                        </p:tgtEl>
                                        <p:attrNameLst>
                                          <p:attrName>style.visibility</p:attrName>
                                        </p:attrNameLst>
                                      </p:cBhvr>
                                      <p:to>
                                        <p:strVal val="visible"/>
                                      </p:to>
                                    </p:set>
                                    <p:anim calcmode="lin" valueType="num">
                                      <p:cBhvr>
                                        <p:cTn id="13" dur="500" fill="hold"/>
                                        <p:tgtEl>
                                          <p:spTgt spid="19"/>
                                        </p:tgtEl>
                                        <p:attrNameLst>
                                          <p:attrName>ppt_w</p:attrName>
                                        </p:attrNameLst>
                                      </p:cBhvr>
                                      <p:tavLst>
                                        <p:tav tm="0">
                                          <p:val>
                                            <p:fltVal val="0"/>
                                          </p:val>
                                        </p:tav>
                                        <p:tav tm="100000">
                                          <p:val>
                                            <p:strVal val="#ppt_w"/>
                                          </p:val>
                                        </p:tav>
                                      </p:tavLst>
                                    </p:anim>
                                    <p:anim calcmode="lin" valueType="num">
                                      <p:cBhvr>
                                        <p:cTn id="14" dur="500" fill="hold"/>
                                        <p:tgtEl>
                                          <p:spTgt spid="19"/>
                                        </p:tgtEl>
                                        <p:attrNameLst>
                                          <p:attrName>ppt_h</p:attrName>
                                        </p:attrNameLst>
                                      </p:cBhvr>
                                      <p:tavLst>
                                        <p:tav tm="0">
                                          <p:val>
                                            <p:fltVal val="0"/>
                                          </p:val>
                                        </p:tav>
                                        <p:tav tm="100000">
                                          <p:val>
                                            <p:strVal val="#ppt_h"/>
                                          </p:val>
                                        </p:tav>
                                      </p:tavLst>
                                    </p:anim>
                                    <p:animEffect transition="in" filter="fade">
                                      <p:cBhvr>
                                        <p:cTn id="15" dur="500"/>
                                        <p:tgtEl>
                                          <p:spTgt spid="19"/>
                                        </p:tgtEl>
                                      </p:cBhvr>
                                    </p:animEffect>
                                  </p:childTnLst>
                                </p:cTn>
                              </p:par>
                            </p:childTnLst>
                          </p:cTn>
                        </p:par>
                        <p:par>
                          <p:cTn id="16" fill="hold">
                            <p:stCondLst>
                              <p:cond delay="1250"/>
                            </p:stCondLst>
                            <p:childTnLst>
                              <p:par>
                                <p:cTn id="17" presetID="53" presetClass="entr" presetSubtype="16"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500" fill="hold"/>
                                        <p:tgtEl>
                                          <p:spTgt spid="12"/>
                                        </p:tgtEl>
                                        <p:attrNameLst>
                                          <p:attrName>ppt_w</p:attrName>
                                        </p:attrNameLst>
                                      </p:cBhvr>
                                      <p:tavLst>
                                        <p:tav tm="0">
                                          <p:val>
                                            <p:fltVal val="0"/>
                                          </p:val>
                                        </p:tav>
                                        <p:tav tm="100000">
                                          <p:val>
                                            <p:strVal val="#ppt_w"/>
                                          </p:val>
                                        </p:tav>
                                      </p:tavLst>
                                    </p:anim>
                                    <p:anim calcmode="lin" valueType="num">
                                      <p:cBhvr>
                                        <p:cTn id="20" dur="500" fill="hold"/>
                                        <p:tgtEl>
                                          <p:spTgt spid="12"/>
                                        </p:tgtEl>
                                        <p:attrNameLst>
                                          <p:attrName>ppt_h</p:attrName>
                                        </p:attrNameLst>
                                      </p:cBhvr>
                                      <p:tavLst>
                                        <p:tav tm="0">
                                          <p:val>
                                            <p:fltVal val="0"/>
                                          </p:val>
                                        </p:tav>
                                        <p:tav tm="100000">
                                          <p:val>
                                            <p:strVal val="#ppt_h"/>
                                          </p:val>
                                        </p:tav>
                                      </p:tavLst>
                                    </p:anim>
                                    <p:animEffect transition="in" filter="fade">
                                      <p:cBhvr>
                                        <p:cTn id="21" dur="500"/>
                                        <p:tgtEl>
                                          <p:spTgt spid="12"/>
                                        </p:tgtEl>
                                      </p:cBhvr>
                                    </p:animEffect>
                                  </p:childTnLst>
                                </p:cTn>
                              </p:par>
                              <p:par>
                                <p:cTn id="22" presetID="53" presetClass="entr" presetSubtype="16" fill="hold" grpId="0" nodeType="withEffect">
                                  <p:stCondLst>
                                    <p:cond delay="250"/>
                                  </p:stCondLst>
                                  <p:childTnLst>
                                    <p:set>
                                      <p:cBhvr>
                                        <p:cTn id="23" dur="1" fill="hold">
                                          <p:stCondLst>
                                            <p:cond delay="0"/>
                                          </p:stCondLst>
                                        </p:cTn>
                                        <p:tgtEl>
                                          <p:spTgt spid="13"/>
                                        </p:tgtEl>
                                        <p:attrNameLst>
                                          <p:attrName>style.visibility</p:attrName>
                                        </p:attrNameLst>
                                      </p:cBhvr>
                                      <p:to>
                                        <p:strVal val="visible"/>
                                      </p:to>
                                    </p:set>
                                    <p:anim calcmode="lin" valueType="num">
                                      <p:cBhvr>
                                        <p:cTn id="24" dur="500" fill="hold"/>
                                        <p:tgtEl>
                                          <p:spTgt spid="13"/>
                                        </p:tgtEl>
                                        <p:attrNameLst>
                                          <p:attrName>ppt_w</p:attrName>
                                        </p:attrNameLst>
                                      </p:cBhvr>
                                      <p:tavLst>
                                        <p:tav tm="0">
                                          <p:val>
                                            <p:fltVal val="0"/>
                                          </p:val>
                                        </p:tav>
                                        <p:tav tm="100000">
                                          <p:val>
                                            <p:strVal val="#ppt_w"/>
                                          </p:val>
                                        </p:tav>
                                      </p:tavLst>
                                    </p:anim>
                                    <p:anim calcmode="lin" valueType="num">
                                      <p:cBhvr>
                                        <p:cTn id="25" dur="500" fill="hold"/>
                                        <p:tgtEl>
                                          <p:spTgt spid="13"/>
                                        </p:tgtEl>
                                        <p:attrNameLst>
                                          <p:attrName>ppt_h</p:attrName>
                                        </p:attrNameLst>
                                      </p:cBhvr>
                                      <p:tavLst>
                                        <p:tav tm="0">
                                          <p:val>
                                            <p:fltVal val="0"/>
                                          </p:val>
                                        </p:tav>
                                        <p:tav tm="100000">
                                          <p:val>
                                            <p:strVal val="#ppt_h"/>
                                          </p:val>
                                        </p:tav>
                                      </p:tavLst>
                                    </p:anim>
                                    <p:animEffect transition="in" filter="fade">
                                      <p:cBhvr>
                                        <p:cTn id="26" dur="500"/>
                                        <p:tgtEl>
                                          <p:spTgt spid="13"/>
                                        </p:tgtEl>
                                      </p:cBhvr>
                                    </p:animEffect>
                                  </p:childTnLst>
                                </p:cTn>
                              </p:par>
                              <p:par>
                                <p:cTn id="27" presetID="53" presetClass="entr" presetSubtype="16" fill="hold" grpId="0" nodeType="withEffect">
                                  <p:stCondLst>
                                    <p:cond delay="500"/>
                                  </p:stCondLst>
                                  <p:childTnLst>
                                    <p:set>
                                      <p:cBhvr>
                                        <p:cTn id="28" dur="1" fill="hold">
                                          <p:stCondLst>
                                            <p:cond delay="0"/>
                                          </p:stCondLst>
                                        </p:cTn>
                                        <p:tgtEl>
                                          <p:spTgt spid="15"/>
                                        </p:tgtEl>
                                        <p:attrNameLst>
                                          <p:attrName>style.visibility</p:attrName>
                                        </p:attrNameLst>
                                      </p:cBhvr>
                                      <p:to>
                                        <p:strVal val="visible"/>
                                      </p:to>
                                    </p:set>
                                    <p:anim calcmode="lin" valueType="num">
                                      <p:cBhvr>
                                        <p:cTn id="29" dur="500" fill="hold"/>
                                        <p:tgtEl>
                                          <p:spTgt spid="15"/>
                                        </p:tgtEl>
                                        <p:attrNameLst>
                                          <p:attrName>ppt_w</p:attrName>
                                        </p:attrNameLst>
                                      </p:cBhvr>
                                      <p:tavLst>
                                        <p:tav tm="0">
                                          <p:val>
                                            <p:fltVal val="0"/>
                                          </p:val>
                                        </p:tav>
                                        <p:tav tm="100000">
                                          <p:val>
                                            <p:strVal val="#ppt_w"/>
                                          </p:val>
                                        </p:tav>
                                      </p:tavLst>
                                    </p:anim>
                                    <p:anim calcmode="lin" valueType="num">
                                      <p:cBhvr>
                                        <p:cTn id="30" dur="500" fill="hold"/>
                                        <p:tgtEl>
                                          <p:spTgt spid="15"/>
                                        </p:tgtEl>
                                        <p:attrNameLst>
                                          <p:attrName>ppt_h</p:attrName>
                                        </p:attrNameLst>
                                      </p:cBhvr>
                                      <p:tavLst>
                                        <p:tav tm="0">
                                          <p:val>
                                            <p:fltVal val="0"/>
                                          </p:val>
                                        </p:tav>
                                        <p:tav tm="100000">
                                          <p:val>
                                            <p:strVal val="#ppt_h"/>
                                          </p:val>
                                        </p:tav>
                                      </p:tavLst>
                                    </p:anim>
                                    <p:animEffect transition="in" filter="fade">
                                      <p:cBhvr>
                                        <p:cTn id="31" dur="500"/>
                                        <p:tgtEl>
                                          <p:spTgt spid="15"/>
                                        </p:tgtEl>
                                      </p:cBhvr>
                                    </p:animEffect>
                                  </p:childTnLst>
                                </p:cTn>
                              </p:par>
                              <p:par>
                                <p:cTn id="32" presetID="53" presetClass="entr" presetSubtype="16" fill="hold" grpId="0" nodeType="withEffect">
                                  <p:stCondLst>
                                    <p:cond delay="750"/>
                                  </p:stCondLst>
                                  <p:childTnLst>
                                    <p:set>
                                      <p:cBhvr>
                                        <p:cTn id="33" dur="1" fill="hold">
                                          <p:stCondLst>
                                            <p:cond delay="0"/>
                                          </p:stCondLst>
                                        </p:cTn>
                                        <p:tgtEl>
                                          <p:spTgt spid="14"/>
                                        </p:tgtEl>
                                        <p:attrNameLst>
                                          <p:attrName>style.visibility</p:attrName>
                                        </p:attrNameLst>
                                      </p:cBhvr>
                                      <p:to>
                                        <p:strVal val="visible"/>
                                      </p:to>
                                    </p:set>
                                    <p:anim calcmode="lin" valueType="num">
                                      <p:cBhvr>
                                        <p:cTn id="34" dur="500" fill="hold"/>
                                        <p:tgtEl>
                                          <p:spTgt spid="14"/>
                                        </p:tgtEl>
                                        <p:attrNameLst>
                                          <p:attrName>ppt_w</p:attrName>
                                        </p:attrNameLst>
                                      </p:cBhvr>
                                      <p:tavLst>
                                        <p:tav tm="0">
                                          <p:val>
                                            <p:fltVal val="0"/>
                                          </p:val>
                                        </p:tav>
                                        <p:tav tm="100000">
                                          <p:val>
                                            <p:strVal val="#ppt_w"/>
                                          </p:val>
                                        </p:tav>
                                      </p:tavLst>
                                    </p:anim>
                                    <p:anim calcmode="lin" valueType="num">
                                      <p:cBhvr>
                                        <p:cTn id="35" dur="500" fill="hold"/>
                                        <p:tgtEl>
                                          <p:spTgt spid="14"/>
                                        </p:tgtEl>
                                        <p:attrNameLst>
                                          <p:attrName>ppt_h</p:attrName>
                                        </p:attrNameLst>
                                      </p:cBhvr>
                                      <p:tavLst>
                                        <p:tav tm="0">
                                          <p:val>
                                            <p:fltVal val="0"/>
                                          </p:val>
                                        </p:tav>
                                        <p:tav tm="100000">
                                          <p:val>
                                            <p:strVal val="#ppt_h"/>
                                          </p:val>
                                        </p:tav>
                                      </p:tavLst>
                                    </p:anim>
                                    <p:animEffect transition="in" filter="fade">
                                      <p:cBhvr>
                                        <p:cTn id="36" dur="500"/>
                                        <p:tgtEl>
                                          <p:spTgt spid="14"/>
                                        </p:tgtEl>
                                      </p:cBhvr>
                                    </p:animEffect>
                                  </p:childTnLst>
                                </p:cTn>
                              </p:par>
                            </p:childTnLst>
                          </p:cTn>
                        </p:par>
                        <p:par>
                          <p:cTn id="37" fill="hold">
                            <p:stCondLst>
                              <p:cond delay="1750"/>
                            </p:stCondLst>
                            <p:childTnLst>
                              <p:par>
                                <p:cTn id="38" presetID="22" presetClass="entr" presetSubtype="2" fill="hold" grpId="0" nodeType="after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wipe(right)">
                                      <p:cBhvr>
                                        <p:cTn id="40" dur="500"/>
                                        <p:tgtEl>
                                          <p:spTgt spid="9"/>
                                        </p:tgtEl>
                                      </p:cBhvr>
                                    </p:animEffect>
                                  </p:childTnLst>
                                </p:cTn>
                              </p:par>
                            </p:childTnLst>
                          </p:cTn>
                        </p:par>
                        <p:par>
                          <p:cTn id="41" fill="hold">
                            <p:stCondLst>
                              <p:cond delay="2250"/>
                            </p:stCondLst>
                            <p:childTnLst>
                              <p:par>
                                <p:cTn id="42" presetID="31" presetClass="entr" presetSubtype="0" fill="hold" grpId="0" nodeType="afterEffect">
                                  <p:stCondLst>
                                    <p:cond delay="0"/>
                                  </p:stCondLst>
                                  <p:childTnLst>
                                    <p:set>
                                      <p:cBhvr>
                                        <p:cTn id="43" dur="1" fill="hold">
                                          <p:stCondLst>
                                            <p:cond delay="0"/>
                                          </p:stCondLst>
                                        </p:cTn>
                                        <p:tgtEl>
                                          <p:spTgt spid="24"/>
                                        </p:tgtEl>
                                        <p:attrNameLst>
                                          <p:attrName>style.visibility</p:attrName>
                                        </p:attrNameLst>
                                      </p:cBhvr>
                                      <p:to>
                                        <p:strVal val="visible"/>
                                      </p:to>
                                    </p:set>
                                    <p:anim calcmode="lin" valueType="num">
                                      <p:cBhvr>
                                        <p:cTn id="44" dur="500" fill="hold"/>
                                        <p:tgtEl>
                                          <p:spTgt spid="24"/>
                                        </p:tgtEl>
                                        <p:attrNameLst>
                                          <p:attrName>ppt_w</p:attrName>
                                        </p:attrNameLst>
                                      </p:cBhvr>
                                      <p:tavLst>
                                        <p:tav tm="0">
                                          <p:val>
                                            <p:fltVal val="0"/>
                                          </p:val>
                                        </p:tav>
                                        <p:tav tm="100000">
                                          <p:val>
                                            <p:strVal val="#ppt_w"/>
                                          </p:val>
                                        </p:tav>
                                      </p:tavLst>
                                    </p:anim>
                                    <p:anim calcmode="lin" valueType="num">
                                      <p:cBhvr>
                                        <p:cTn id="45" dur="500" fill="hold"/>
                                        <p:tgtEl>
                                          <p:spTgt spid="24"/>
                                        </p:tgtEl>
                                        <p:attrNameLst>
                                          <p:attrName>ppt_h</p:attrName>
                                        </p:attrNameLst>
                                      </p:cBhvr>
                                      <p:tavLst>
                                        <p:tav tm="0">
                                          <p:val>
                                            <p:fltVal val="0"/>
                                          </p:val>
                                        </p:tav>
                                        <p:tav tm="100000">
                                          <p:val>
                                            <p:strVal val="#ppt_h"/>
                                          </p:val>
                                        </p:tav>
                                      </p:tavLst>
                                    </p:anim>
                                    <p:anim calcmode="lin" valueType="num">
                                      <p:cBhvr>
                                        <p:cTn id="46" dur="500" fill="hold"/>
                                        <p:tgtEl>
                                          <p:spTgt spid="24"/>
                                        </p:tgtEl>
                                        <p:attrNameLst>
                                          <p:attrName>style.rotation</p:attrName>
                                        </p:attrNameLst>
                                      </p:cBhvr>
                                      <p:tavLst>
                                        <p:tav tm="0">
                                          <p:val>
                                            <p:fltVal val="90"/>
                                          </p:val>
                                        </p:tav>
                                        <p:tav tm="100000">
                                          <p:val>
                                            <p:fltVal val="0"/>
                                          </p:val>
                                        </p:tav>
                                      </p:tavLst>
                                    </p:anim>
                                    <p:animEffect transition="in" filter="fade">
                                      <p:cBhvr>
                                        <p:cTn id="47" dur="500"/>
                                        <p:tgtEl>
                                          <p:spTgt spid="24"/>
                                        </p:tgtEl>
                                      </p:cBhvr>
                                    </p:animEffect>
                                  </p:childTnLst>
                                </p:cTn>
                              </p:par>
                            </p:childTnLst>
                          </p:cTn>
                        </p:par>
                        <p:par>
                          <p:cTn id="48" fill="hold">
                            <p:stCondLst>
                              <p:cond delay="2750"/>
                            </p:stCondLst>
                            <p:childTnLst>
                              <p:par>
                                <p:cTn id="49" presetID="22" presetClass="entr" presetSubtype="1" fill="hold" grpId="0" nodeType="after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wipe(up)">
                                      <p:cBhvr>
                                        <p:cTn id="51" dur="500"/>
                                        <p:tgtEl>
                                          <p:spTgt spid="21"/>
                                        </p:tgtEl>
                                      </p:cBhvr>
                                    </p:animEffect>
                                  </p:childTnLst>
                                </p:cTn>
                              </p:par>
                            </p:childTnLst>
                          </p:cTn>
                        </p:par>
                        <p:par>
                          <p:cTn id="52" fill="hold">
                            <p:stCondLst>
                              <p:cond delay="3250"/>
                            </p:stCondLst>
                            <p:childTnLst>
                              <p:par>
                                <p:cTn id="53" presetID="22" presetClass="entr" presetSubtype="8" fill="hold" grpId="0" nodeType="after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wipe(left)">
                                      <p:cBhvr>
                                        <p:cTn id="55" dur="500"/>
                                        <p:tgtEl>
                                          <p:spTgt spid="7"/>
                                        </p:tgtEl>
                                      </p:cBhvr>
                                    </p:animEffect>
                                  </p:childTnLst>
                                </p:cTn>
                              </p:par>
                            </p:childTnLst>
                          </p:cTn>
                        </p:par>
                        <p:par>
                          <p:cTn id="56" fill="hold">
                            <p:stCondLst>
                              <p:cond delay="3750"/>
                            </p:stCondLst>
                            <p:childTnLst>
                              <p:par>
                                <p:cTn id="57" presetID="31" presetClass="entr" presetSubtype="0" fill="hold" grpId="0" nodeType="afterEffect">
                                  <p:stCondLst>
                                    <p:cond delay="0"/>
                                  </p:stCondLst>
                                  <p:childTnLst>
                                    <p:set>
                                      <p:cBhvr>
                                        <p:cTn id="58" dur="1" fill="hold">
                                          <p:stCondLst>
                                            <p:cond delay="0"/>
                                          </p:stCondLst>
                                        </p:cTn>
                                        <p:tgtEl>
                                          <p:spTgt spid="20"/>
                                        </p:tgtEl>
                                        <p:attrNameLst>
                                          <p:attrName>style.visibility</p:attrName>
                                        </p:attrNameLst>
                                      </p:cBhvr>
                                      <p:to>
                                        <p:strVal val="visible"/>
                                      </p:to>
                                    </p:set>
                                    <p:anim calcmode="lin" valueType="num">
                                      <p:cBhvr>
                                        <p:cTn id="59" dur="500" fill="hold"/>
                                        <p:tgtEl>
                                          <p:spTgt spid="20"/>
                                        </p:tgtEl>
                                        <p:attrNameLst>
                                          <p:attrName>ppt_w</p:attrName>
                                        </p:attrNameLst>
                                      </p:cBhvr>
                                      <p:tavLst>
                                        <p:tav tm="0">
                                          <p:val>
                                            <p:fltVal val="0"/>
                                          </p:val>
                                        </p:tav>
                                        <p:tav tm="100000">
                                          <p:val>
                                            <p:strVal val="#ppt_w"/>
                                          </p:val>
                                        </p:tav>
                                      </p:tavLst>
                                    </p:anim>
                                    <p:anim calcmode="lin" valueType="num">
                                      <p:cBhvr>
                                        <p:cTn id="60" dur="500" fill="hold"/>
                                        <p:tgtEl>
                                          <p:spTgt spid="20"/>
                                        </p:tgtEl>
                                        <p:attrNameLst>
                                          <p:attrName>ppt_h</p:attrName>
                                        </p:attrNameLst>
                                      </p:cBhvr>
                                      <p:tavLst>
                                        <p:tav tm="0">
                                          <p:val>
                                            <p:fltVal val="0"/>
                                          </p:val>
                                        </p:tav>
                                        <p:tav tm="100000">
                                          <p:val>
                                            <p:strVal val="#ppt_h"/>
                                          </p:val>
                                        </p:tav>
                                      </p:tavLst>
                                    </p:anim>
                                    <p:anim calcmode="lin" valueType="num">
                                      <p:cBhvr>
                                        <p:cTn id="61" dur="500" fill="hold"/>
                                        <p:tgtEl>
                                          <p:spTgt spid="20"/>
                                        </p:tgtEl>
                                        <p:attrNameLst>
                                          <p:attrName>style.rotation</p:attrName>
                                        </p:attrNameLst>
                                      </p:cBhvr>
                                      <p:tavLst>
                                        <p:tav tm="0">
                                          <p:val>
                                            <p:fltVal val="90"/>
                                          </p:val>
                                        </p:tav>
                                        <p:tav tm="100000">
                                          <p:val>
                                            <p:fltVal val="0"/>
                                          </p:val>
                                        </p:tav>
                                      </p:tavLst>
                                    </p:anim>
                                    <p:animEffect transition="in" filter="fade">
                                      <p:cBhvr>
                                        <p:cTn id="62" dur="500"/>
                                        <p:tgtEl>
                                          <p:spTgt spid="20"/>
                                        </p:tgtEl>
                                      </p:cBhvr>
                                    </p:animEffect>
                                  </p:childTnLst>
                                </p:cTn>
                              </p:par>
                            </p:childTnLst>
                          </p:cTn>
                        </p:par>
                        <p:par>
                          <p:cTn id="63" fill="hold">
                            <p:stCondLst>
                              <p:cond delay="4250"/>
                            </p:stCondLst>
                            <p:childTnLst>
                              <p:par>
                                <p:cTn id="64" presetID="22" presetClass="entr" presetSubtype="1" fill="hold" grpId="0" nodeType="afterEffect">
                                  <p:stCondLst>
                                    <p:cond delay="0"/>
                                  </p:stCondLst>
                                  <p:childTnLst>
                                    <p:set>
                                      <p:cBhvr>
                                        <p:cTn id="65" dur="1" fill="hold">
                                          <p:stCondLst>
                                            <p:cond delay="0"/>
                                          </p:stCondLst>
                                        </p:cTn>
                                        <p:tgtEl>
                                          <p:spTgt spid="8"/>
                                        </p:tgtEl>
                                        <p:attrNameLst>
                                          <p:attrName>style.visibility</p:attrName>
                                        </p:attrNameLst>
                                      </p:cBhvr>
                                      <p:to>
                                        <p:strVal val="visible"/>
                                      </p:to>
                                    </p:set>
                                    <p:animEffect transition="in" filter="wipe(up)">
                                      <p:cBhvr>
                                        <p:cTn id="66" dur="500"/>
                                        <p:tgtEl>
                                          <p:spTgt spid="8"/>
                                        </p:tgtEl>
                                      </p:cBhvr>
                                    </p:animEffect>
                                  </p:childTnLst>
                                </p:cTn>
                              </p:par>
                            </p:childTnLst>
                          </p:cTn>
                        </p:par>
                        <p:par>
                          <p:cTn id="67" fill="hold">
                            <p:stCondLst>
                              <p:cond delay="4750"/>
                            </p:stCondLst>
                            <p:childTnLst>
                              <p:par>
                                <p:cTn id="68" presetID="22" presetClass="entr" presetSubtype="2" fill="hold" grpId="0" nodeType="afterEffect">
                                  <p:stCondLst>
                                    <p:cond delay="0"/>
                                  </p:stCondLst>
                                  <p:childTnLst>
                                    <p:set>
                                      <p:cBhvr>
                                        <p:cTn id="69" dur="1" fill="hold">
                                          <p:stCondLst>
                                            <p:cond delay="0"/>
                                          </p:stCondLst>
                                        </p:cTn>
                                        <p:tgtEl>
                                          <p:spTgt spid="11"/>
                                        </p:tgtEl>
                                        <p:attrNameLst>
                                          <p:attrName>style.visibility</p:attrName>
                                        </p:attrNameLst>
                                      </p:cBhvr>
                                      <p:to>
                                        <p:strVal val="visible"/>
                                      </p:to>
                                    </p:set>
                                    <p:animEffect transition="in" filter="wipe(right)">
                                      <p:cBhvr>
                                        <p:cTn id="70" dur="500"/>
                                        <p:tgtEl>
                                          <p:spTgt spid="11"/>
                                        </p:tgtEl>
                                      </p:cBhvr>
                                    </p:animEffect>
                                  </p:childTnLst>
                                </p:cTn>
                              </p:par>
                            </p:childTnLst>
                          </p:cTn>
                        </p:par>
                        <p:par>
                          <p:cTn id="71" fill="hold">
                            <p:stCondLst>
                              <p:cond delay="5250"/>
                            </p:stCondLst>
                            <p:childTnLst>
                              <p:par>
                                <p:cTn id="72" presetID="31" presetClass="entr" presetSubtype="0" fill="hold" grpId="0" nodeType="afterEffect">
                                  <p:stCondLst>
                                    <p:cond delay="0"/>
                                  </p:stCondLst>
                                  <p:childTnLst>
                                    <p:set>
                                      <p:cBhvr>
                                        <p:cTn id="73" dur="1" fill="hold">
                                          <p:stCondLst>
                                            <p:cond delay="0"/>
                                          </p:stCondLst>
                                        </p:cTn>
                                        <p:tgtEl>
                                          <p:spTgt spid="22"/>
                                        </p:tgtEl>
                                        <p:attrNameLst>
                                          <p:attrName>style.visibility</p:attrName>
                                        </p:attrNameLst>
                                      </p:cBhvr>
                                      <p:to>
                                        <p:strVal val="visible"/>
                                      </p:to>
                                    </p:set>
                                    <p:anim calcmode="lin" valueType="num">
                                      <p:cBhvr>
                                        <p:cTn id="74" dur="500" fill="hold"/>
                                        <p:tgtEl>
                                          <p:spTgt spid="22"/>
                                        </p:tgtEl>
                                        <p:attrNameLst>
                                          <p:attrName>ppt_w</p:attrName>
                                        </p:attrNameLst>
                                      </p:cBhvr>
                                      <p:tavLst>
                                        <p:tav tm="0">
                                          <p:val>
                                            <p:fltVal val="0"/>
                                          </p:val>
                                        </p:tav>
                                        <p:tav tm="100000">
                                          <p:val>
                                            <p:strVal val="#ppt_w"/>
                                          </p:val>
                                        </p:tav>
                                      </p:tavLst>
                                    </p:anim>
                                    <p:anim calcmode="lin" valueType="num">
                                      <p:cBhvr>
                                        <p:cTn id="75" dur="500" fill="hold"/>
                                        <p:tgtEl>
                                          <p:spTgt spid="22"/>
                                        </p:tgtEl>
                                        <p:attrNameLst>
                                          <p:attrName>ppt_h</p:attrName>
                                        </p:attrNameLst>
                                      </p:cBhvr>
                                      <p:tavLst>
                                        <p:tav tm="0">
                                          <p:val>
                                            <p:fltVal val="0"/>
                                          </p:val>
                                        </p:tav>
                                        <p:tav tm="100000">
                                          <p:val>
                                            <p:strVal val="#ppt_h"/>
                                          </p:val>
                                        </p:tav>
                                      </p:tavLst>
                                    </p:anim>
                                    <p:anim calcmode="lin" valueType="num">
                                      <p:cBhvr>
                                        <p:cTn id="76" dur="500" fill="hold"/>
                                        <p:tgtEl>
                                          <p:spTgt spid="22"/>
                                        </p:tgtEl>
                                        <p:attrNameLst>
                                          <p:attrName>style.rotation</p:attrName>
                                        </p:attrNameLst>
                                      </p:cBhvr>
                                      <p:tavLst>
                                        <p:tav tm="0">
                                          <p:val>
                                            <p:fltVal val="90"/>
                                          </p:val>
                                        </p:tav>
                                        <p:tav tm="100000">
                                          <p:val>
                                            <p:fltVal val="0"/>
                                          </p:val>
                                        </p:tav>
                                      </p:tavLst>
                                    </p:anim>
                                    <p:animEffect transition="in" filter="fade">
                                      <p:cBhvr>
                                        <p:cTn id="77" dur="500"/>
                                        <p:tgtEl>
                                          <p:spTgt spid="22"/>
                                        </p:tgtEl>
                                      </p:cBhvr>
                                    </p:animEffect>
                                  </p:childTnLst>
                                </p:cTn>
                              </p:par>
                            </p:childTnLst>
                          </p:cTn>
                        </p:par>
                        <p:par>
                          <p:cTn id="78" fill="hold">
                            <p:stCondLst>
                              <p:cond delay="5750"/>
                            </p:stCondLst>
                            <p:childTnLst>
                              <p:par>
                                <p:cTn id="79" presetID="22" presetClass="entr" presetSubtype="1" fill="hold" grpId="0" nodeType="afterEffect">
                                  <p:stCondLst>
                                    <p:cond delay="0"/>
                                  </p:stCondLst>
                                  <p:childTnLst>
                                    <p:set>
                                      <p:cBhvr>
                                        <p:cTn id="80" dur="1" fill="hold">
                                          <p:stCondLst>
                                            <p:cond delay="0"/>
                                          </p:stCondLst>
                                        </p:cTn>
                                        <p:tgtEl>
                                          <p:spTgt spid="23"/>
                                        </p:tgtEl>
                                        <p:attrNameLst>
                                          <p:attrName>style.visibility</p:attrName>
                                        </p:attrNameLst>
                                      </p:cBhvr>
                                      <p:to>
                                        <p:strVal val="visible"/>
                                      </p:to>
                                    </p:set>
                                    <p:animEffect transition="in" filter="wipe(up)">
                                      <p:cBhvr>
                                        <p:cTn id="81" dur="500"/>
                                        <p:tgtEl>
                                          <p:spTgt spid="23"/>
                                        </p:tgtEl>
                                      </p:cBhvr>
                                    </p:animEffect>
                                  </p:childTnLst>
                                </p:cTn>
                              </p:par>
                            </p:childTnLst>
                          </p:cTn>
                        </p:par>
                        <p:par>
                          <p:cTn id="82" fill="hold">
                            <p:stCondLst>
                              <p:cond delay="6250"/>
                            </p:stCondLst>
                            <p:childTnLst>
                              <p:par>
                                <p:cTn id="83" presetID="22" presetClass="entr" presetSubtype="8" fill="hold" grpId="0" nodeType="afterEffect">
                                  <p:stCondLst>
                                    <p:cond delay="0"/>
                                  </p:stCondLst>
                                  <p:childTnLst>
                                    <p:set>
                                      <p:cBhvr>
                                        <p:cTn id="84" dur="1" fill="hold">
                                          <p:stCondLst>
                                            <p:cond delay="0"/>
                                          </p:stCondLst>
                                        </p:cTn>
                                        <p:tgtEl>
                                          <p:spTgt spid="10"/>
                                        </p:tgtEl>
                                        <p:attrNameLst>
                                          <p:attrName>style.visibility</p:attrName>
                                        </p:attrNameLst>
                                      </p:cBhvr>
                                      <p:to>
                                        <p:strVal val="visible"/>
                                      </p:to>
                                    </p:set>
                                    <p:animEffect transition="in" filter="wipe(left)">
                                      <p:cBhvr>
                                        <p:cTn id="85" dur="500"/>
                                        <p:tgtEl>
                                          <p:spTgt spid="10"/>
                                        </p:tgtEl>
                                      </p:cBhvr>
                                    </p:animEffect>
                                  </p:childTnLst>
                                </p:cTn>
                              </p:par>
                            </p:childTnLst>
                          </p:cTn>
                        </p:par>
                        <p:par>
                          <p:cTn id="86" fill="hold">
                            <p:stCondLst>
                              <p:cond delay="6750"/>
                            </p:stCondLst>
                            <p:childTnLst>
                              <p:par>
                                <p:cTn id="87" presetID="31" presetClass="entr" presetSubtype="0" fill="hold" grpId="0" nodeType="afterEffect">
                                  <p:stCondLst>
                                    <p:cond delay="0"/>
                                  </p:stCondLst>
                                  <p:childTnLst>
                                    <p:set>
                                      <p:cBhvr>
                                        <p:cTn id="88" dur="1" fill="hold">
                                          <p:stCondLst>
                                            <p:cond delay="0"/>
                                          </p:stCondLst>
                                        </p:cTn>
                                        <p:tgtEl>
                                          <p:spTgt spid="16"/>
                                        </p:tgtEl>
                                        <p:attrNameLst>
                                          <p:attrName>style.visibility</p:attrName>
                                        </p:attrNameLst>
                                      </p:cBhvr>
                                      <p:to>
                                        <p:strVal val="visible"/>
                                      </p:to>
                                    </p:set>
                                    <p:anim calcmode="lin" valueType="num">
                                      <p:cBhvr>
                                        <p:cTn id="89" dur="500" fill="hold"/>
                                        <p:tgtEl>
                                          <p:spTgt spid="16"/>
                                        </p:tgtEl>
                                        <p:attrNameLst>
                                          <p:attrName>ppt_w</p:attrName>
                                        </p:attrNameLst>
                                      </p:cBhvr>
                                      <p:tavLst>
                                        <p:tav tm="0">
                                          <p:val>
                                            <p:fltVal val="0"/>
                                          </p:val>
                                        </p:tav>
                                        <p:tav tm="100000">
                                          <p:val>
                                            <p:strVal val="#ppt_w"/>
                                          </p:val>
                                        </p:tav>
                                      </p:tavLst>
                                    </p:anim>
                                    <p:anim calcmode="lin" valueType="num">
                                      <p:cBhvr>
                                        <p:cTn id="90" dur="500" fill="hold"/>
                                        <p:tgtEl>
                                          <p:spTgt spid="16"/>
                                        </p:tgtEl>
                                        <p:attrNameLst>
                                          <p:attrName>ppt_h</p:attrName>
                                        </p:attrNameLst>
                                      </p:cBhvr>
                                      <p:tavLst>
                                        <p:tav tm="0">
                                          <p:val>
                                            <p:fltVal val="0"/>
                                          </p:val>
                                        </p:tav>
                                        <p:tav tm="100000">
                                          <p:val>
                                            <p:strVal val="#ppt_h"/>
                                          </p:val>
                                        </p:tav>
                                      </p:tavLst>
                                    </p:anim>
                                    <p:anim calcmode="lin" valueType="num">
                                      <p:cBhvr>
                                        <p:cTn id="91" dur="500" fill="hold"/>
                                        <p:tgtEl>
                                          <p:spTgt spid="16"/>
                                        </p:tgtEl>
                                        <p:attrNameLst>
                                          <p:attrName>style.rotation</p:attrName>
                                        </p:attrNameLst>
                                      </p:cBhvr>
                                      <p:tavLst>
                                        <p:tav tm="0">
                                          <p:val>
                                            <p:fltVal val="90"/>
                                          </p:val>
                                        </p:tav>
                                        <p:tav tm="100000">
                                          <p:val>
                                            <p:fltVal val="0"/>
                                          </p:val>
                                        </p:tav>
                                      </p:tavLst>
                                    </p:anim>
                                    <p:animEffect transition="in" filter="fade">
                                      <p:cBhvr>
                                        <p:cTn id="92" dur="500"/>
                                        <p:tgtEl>
                                          <p:spTgt spid="16"/>
                                        </p:tgtEl>
                                      </p:cBhvr>
                                    </p:animEffect>
                                  </p:childTnLst>
                                </p:cTn>
                              </p:par>
                            </p:childTnLst>
                          </p:cTn>
                        </p:par>
                        <p:par>
                          <p:cTn id="93" fill="hold">
                            <p:stCondLst>
                              <p:cond delay="7250"/>
                            </p:stCondLst>
                            <p:childTnLst>
                              <p:par>
                                <p:cTn id="94" presetID="22" presetClass="entr" presetSubtype="1" fill="hold" grpId="0" nodeType="afterEffect">
                                  <p:stCondLst>
                                    <p:cond delay="0"/>
                                  </p:stCondLst>
                                  <p:childTnLst>
                                    <p:set>
                                      <p:cBhvr>
                                        <p:cTn id="95" dur="1" fill="hold">
                                          <p:stCondLst>
                                            <p:cond delay="0"/>
                                          </p:stCondLst>
                                        </p:cTn>
                                        <p:tgtEl>
                                          <p:spTgt spid="17"/>
                                        </p:tgtEl>
                                        <p:attrNameLst>
                                          <p:attrName>style.visibility</p:attrName>
                                        </p:attrNameLst>
                                      </p:cBhvr>
                                      <p:to>
                                        <p:strVal val="visible"/>
                                      </p:to>
                                    </p:set>
                                    <p:animEffect transition="in" filter="wipe(up)">
                                      <p:cBhvr>
                                        <p:cTn id="9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P spid="10" grpId="0" animBg="1"/>
      <p:bldP spid="11" grpId="0" animBg="1"/>
      <p:bldP spid="12" grpId="0" animBg="1"/>
      <p:bldP spid="13" grpId="0" animBg="1"/>
      <p:bldP spid="14" grpId="0" animBg="1"/>
      <p:bldP spid="15" grpId="0" animBg="1"/>
      <p:bldP spid="16" grpId="0"/>
      <p:bldP spid="17" grpId="0"/>
      <p:bldP spid="18" grpId="0" animBg="1"/>
      <p:bldP spid="19" grpId="0"/>
      <p:bldP spid="20" grpId="0"/>
      <p:bldP spid="21" grpId="0"/>
      <p:bldP spid="22" grpId="0"/>
      <p:bldP spid="23" grpId="0"/>
      <p:bldP spid="2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5"/>
          <p:cNvSpPr txBox="1">
            <a:spLocks noChangeArrowheads="1"/>
          </p:cNvSpPr>
          <p:nvPr/>
        </p:nvSpPr>
        <p:spPr bwMode="auto">
          <a:xfrm>
            <a:off x="1659679" y="1490539"/>
            <a:ext cx="1724147" cy="400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charset="0"/>
                <a:ea typeface="方正宋刻本秀楷简体" panose="02000000000000000000" pitchFamily="2" charset="-122"/>
              </a:defRPr>
            </a:lvl1pPr>
            <a:lvl2pPr marL="742950" indent="-285750">
              <a:defRPr sz="1300">
                <a:solidFill>
                  <a:schemeClr val="tx1"/>
                </a:solidFill>
                <a:latin typeface="Calibri Light" panose="020F0302020204030204" charset="0"/>
                <a:ea typeface="方正宋刻本秀楷简体" panose="02000000000000000000" pitchFamily="2" charset="-122"/>
              </a:defRPr>
            </a:lvl2pPr>
            <a:lvl3pPr marL="1143000" indent="-228600">
              <a:defRPr sz="1300">
                <a:solidFill>
                  <a:schemeClr val="tx1"/>
                </a:solidFill>
                <a:latin typeface="Calibri Light" panose="020F0302020204030204" charset="0"/>
                <a:ea typeface="方正宋刻本秀楷简体" panose="02000000000000000000" pitchFamily="2" charset="-122"/>
              </a:defRPr>
            </a:lvl3pPr>
            <a:lvl4pPr marL="1600200" indent="-228600">
              <a:defRPr sz="1300">
                <a:solidFill>
                  <a:schemeClr val="tx1"/>
                </a:solidFill>
                <a:latin typeface="Calibri Light" panose="020F0302020204030204" charset="0"/>
                <a:ea typeface="方正宋刻本秀楷简体" panose="02000000000000000000" pitchFamily="2" charset="-122"/>
              </a:defRPr>
            </a:lvl4pPr>
            <a:lvl5pPr marL="2057400" indent="-228600">
              <a:defRPr sz="1300">
                <a:solidFill>
                  <a:schemeClr val="tx1"/>
                </a:solidFill>
                <a:latin typeface="Calibri Light" panose="020F030202020403020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9pPr>
          </a:lstStyle>
          <a:p>
            <a:pPr lvl="0"/>
            <a:r>
              <a:rPr lang="zh-CN" altLang="en-US" sz="2000" dirty="0">
                <a:solidFill>
                  <a:schemeClr val="accent1"/>
                </a:solidFill>
                <a:latin typeface="微软雅黑" panose="020B0503020204020204" pitchFamily="34" charset="-122"/>
                <a:ea typeface="微软雅黑" panose="020B0503020204020204" pitchFamily="34" charset="-122"/>
                <a:sym typeface="Arial" panose="020B0604020202020204" pitchFamily="34" charset="0"/>
              </a:rPr>
              <a:t>工作完成情况</a:t>
            </a:r>
            <a:endParaRPr lang="en-US" altLang="zh-CN" sz="2000" dirty="0">
              <a:solidFill>
                <a:schemeClr val="accen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5" name="矩形 4"/>
          <p:cNvSpPr/>
          <p:nvPr/>
        </p:nvSpPr>
        <p:spPr>
          <a:xfrm>
            <a:off x="2032541" y="1872634"/>
            <a:ext cx="1635952" cy="246306"/>
          </a:xfrm>
          <a:prstGeom prst="rect">
            <a:avLst/>
          </a:prstGeom>
        </p:spPr>
        <p:txBody>
          <a:bodyPr wrap="none">
            <a:spAutoFit/>
          </a:bodyPr>
          <a:lstStyle/>
          <a:p>
            <a:pPr algn="dist"/>
            <a:r>
              <a:rPr lang="en-US" altLang="zh-CN" sz="1000" dirty="0">
                <a:solidFill>
                  <a:schemeClr val="tx1">
                    <a:lumMod val="65000"/>
                    <a:lumOff val="35000"/>
                  </a:schemeClr>
                </a:solidFill>
                <a:latin typeface="Arial" panose="020B0604020202020204" pitchFamily="34" charset="0"/>
                <a:cs typeface="Arial" panose="020B0604020202020204" pitchFamily="34" charset="0"/>
              </a:rPr>
              <a:t>ADD YOUR TITLE HERE</a:t>
            </a:r>
            <a:endParaRPr lang="zh-CN" altLang="en-US" sz="1000" dirty="0">
              <a:solidFill>
                <a:schemeClr val="tx1">
                  <a:lumMod val="65000"/>
                  <a:lumOff val="35000"/>
                </a:schemeClr>
              </a:solidFill>
              <a:latin typeface="Arial" panose="020B0604020202020204" pitchFamily="34" charset="0"/>
              <a:cs typeface="Arial" panose="020B0604020202020204" pitchFamily="34" charset="0"/>
            </a:endParaRPr>
          </a:p>
        </p:txBody>
      </p:sp>
      <p:cxnSp>
        <p:nvCxnSpPr>
          <p:cNvPr id="6" name="直接连接符 5"/>
          <p:cNvCxnSpPr/>
          <p:nvPr/>
        </p:nvCxnSpPr>
        <p:spPr>
          <a:xfrm>
            <a:off x="1765125" y="2118863"/>
            <a:ext cx="34192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1659679" y="2364911"/>
            <a:ext cx="4120585" cy="483505"/>
          </a:xfrm>
          <a:prstGeom prst="rect">
            <a:avLst/>
          </a:prstGeom>
        </p:spPr>
        <p:txBody>
          <a:bodyPr wrap="square">
            <a:spAutoFit/>
          </a:bodyPr>
          <a:lstStyle/>
          <a:p>
            <a:pPr>
              <a:lnSpc>
                <a:spcPct val="150000"/>
              </a:lnSpc>
            </a:pPr>
            <a:r>
              <a:rPr lang="zh-CN" altLang="en-US" sz="900" spc="225" dirty="0">
                <a:solidFill>
                  <a:schemeClr val="tx1">
                    <a:lumMod val="50000"/>
                    <a:lumOff val="50000"/>
                  </a:schemeClr>
                </a:solidFill>
                <a:latin typeface="微软雅黑" panose="020B0503020204020204" pitchFamily="34" charset="-122"/>
                <a:ea typeface="微软雅黑" panose="020B0503020204020204" pitchFamily="34" charset="-122"/>
              </a:rPr>
              <a:t>点击输入简要文字内容，文字内容需概括精炼，不用多余的文字修饰，言简意赅的说明该项内容</a:t>
            </a:r>
            <a:endParaRPr lang="zh-CN" altLang="en-US" sz="14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pic>
        <p:nvPicPr>
          <p:cNvPr id="9" name="图片 8"/>
          <p:cNvPicPr>
            <a:picLocks noChangeAspect="1"/>
          </p:cNvPicPr>
          <p:nvPr/>
        </p:nvPicPr>
        <p:blipFill>
          <a:blip r:embed="rId3" cstate="email"/>
          <a:stretch>
            <a:fillRect/>
          </a:stretch>
        </p:blipFill>
        <p:spPr>
          <a:xfrm>
            <a:off x="5099063" y="1895558"/>
            <a:ext cx="3961281" cy="336290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advTm="0">
        <p14:prism isContent="1"/>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2" presetClass="entr" presetSubtype="8"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slide(fromLeft)">
                                      <p:cBhvr>
                                        <p:cTn id="13" dur="500"/>
                                        <p:tgtEl>
                                          <p:spTgt spid="4"/>
                                        </p:tgtEl>
                                      </p:cBhvr>
                                    </p:animEffect>
                                  </p:childTnLst>
                                </p:cTn>
                              </p:par>
                              <p:par>
                                <p:cTn id="14" presetID="12" presetClass="entr" presetSubtype="2"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slide(fromRight)">
                                      <p:cBhvr>
                                        <p:cTn id="16" dur="500"/>
                                        <p:tgtEl>
                                          <p:spTgt spid="5"/>
                                        </p:tgtEl>
                                      </p:cBhvr>
                                    </p:animEffect>
                                  </p:childTnLst>
                                </p:cTn>
                              </p:par>
                            </p:childTnLst>
                          </p:cTn>
                        </p:par>
                        <p:par>
                          <p:cTn id="17" fill="hold">
                            <p:stCondLst>
                              <p:cond delay="1500"/>
                            </p:stCondLst>
                            <p:childTnLst>
                              <p:par>
                                <p:cTn id="18" presetID="17" presetClass="entr" presetSubtype="10" fill="hold" nodeType="after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fill="hold"/>
                                        <p:tgtEl>
                                          <p:spTgt spid="6"/>
                                        </p:tgtEl>
                                        <p:attrNameLst>
                                          <p:attrName>ppt_w</p:attrName>
                                        </p:attrNameLst>
                                      </p:cBhvr>
                                      <p:tavLst>
                                        <p:tav tm="0">
                                          <p:val>
                                            <p:fltVal val="0"/>
                                          </p:val>
                                        </p:tav>
                                        <p:tav tm="100000">
                                          <p:val>
                                            <p:strVal val="#ppt_w"/>
                                          </p:val>
                                        </p:tav>
                                      </p:tavLst>
                                    </p:anim>
                                    <p:anim calcmode="lin" valueType="num">
                                      <p:cBhvr>
                                        <p:cTn id="21" dur="500" fill="hold"/>
                                        <p:tgtEl>
                                          <p:spTgt spid="6"/>
                                        </p:tgtEl>
                                        <p:attrNameLst>
                                          <p:attrName>ppt_h</p:attrName>
                                        </p:attrNameLst>
                                      </p:cBhvr>
                                      <p:tavLst>
                                        <p:tav tm="0">
                                          <p:val>
                                            <p:strVal val="#ppt_h"/>
                                          </p:val>
                                        </p:tav>
                                        <p:tav tm="100000">
                                          <p:val>
                                            <p:strVal val="#ppt_h"/>
                                          </p:val>
                                        </p:tav>
                                      </p:tavLst>
                                    </p:anim>
                                  </p:childTnLst>
                                </p:cTn>
                              </p:par>
                            </p:childTnLst>
                          </p:cTn>
                        </p:par>
                        <p:par>
                          <p:cTn id="22" fill="hold">
                            <p:stCondLst>
                              <p:cond delay="2000"/>
                            </p:stCondLst>
                            <p:childTnLst>
                              <p:par>
                                <p:cTn id="23" presetID="39" presetClass="entr" presetSubtype="0" accel="10000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26"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27"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2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H_Other_1"/>
          <p:cNvSpPr/>
          <p:nvPr>
            <p:custDataLst>
              <p:tags r:id="rId1"/>
            </p:custDataLst>
          </p:nvPr>
        </p:nvSpPr>
        <p:spPr>
          <a:xfrm>
            <a:off x="1170395" y="1787904"/>
            <a:ext cx="1521353" cy="749791"/>
          </a:xfrm>
          <a:custGeom>
            <a:avLst/>
            <a:gdLst>
              <a:gd name="connsiteX0" fmla="*/ 0 w 1521440"/>
              <a:gd name="connsiteY0" fmla="*/ 0 h 749300"/>
              <a:gd name="connsiteX1" fmla="*/ 1521440 w 1521440"/>
              <a:gd name="connsiteY1" fmla="*/ 0 h 749300"/>
              <a:gd name="connsiteX2" fmla="*/ 1507239 w 1521440"/>
              <a:gd name="connsiteY2" fmla="*/ 140870 h 749300"/>
              <a:gd name="connsiteX3" fmla="*/ 760720 w 1521440"/>
              <a:gd name="connsiteY3" fmla="*/ 749300 h 749300"/>
              <a:gd name="connsiteX4" fmla="*/ 14201 w 1521440"/>
              <a:gd name="connsiteY4" fmla="*/ 140870 h 749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1440" h="749300">
                <a:moveTo>
                  <a:pt x="0" y="0"/>
                </a:moveTo>
                <a:lnTo>
                  <a:pt x="1521440" y="0"/>
                </a:lnTo>
                <a:lnTo>
                  <a:pt x="1507239" y="140870"/>
                </a:lnTo>
                <a:cubicBezTo>
                  <a:pt x="1436185" y="488100"/>
                  <a:pt x="1128956" y="749300"/>
                  <a:pt x="760720" y="749300"/>
                </a:cubicBezTo>
                <a:cubicBezTo>
                  <a:pt x="392484" y="749300"/>
                  <a:pt x="85255" y="488100"/>
                  <a:pt x="14201" y="14087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dirty="0">
                <a:solidFill>
                  <a:srgbClr val="FFFFFF"/>
                </a:solidFill>
              </a:rPr>
              <a:t>01</a:t>
            </a:r>
            <a:endParaRPr lang="zh-CN" altLang="en-US" sz="2800" dirty="0">
              <a:solidFill>
                <a:srgbClr val="FFFFFF"/>
              </a:solidFill>
            </a:endParaRPr>
          </a:p>
        </p:txBody>
      </p:sp>
      <p:pic>
        <p:nvPicPr>
          <p:cNvPr id="9" name="MH_Other_2"/>
          <p:cNvPicPr/>
          <p:nvPr>
            <p:custDataLst>
              <p:tags r:id="rId2"/>
            </p:custDataLst>
          </p:nvPr>
        </p:nvPicPr>
        <p:blipFill>
          <a:blip r:embed="rId12" cstate="email"/>
          <a:srcRect/>
          <a:stretch>
            <a:fillRect/>
          </a:stretch>
        </p:blipFill>
        <p:spPr bwMode="auto">
          <a:xfrm>
            <a:off x="670157" y="1787904"/>
            <a:ext cx="2521825" cy="108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MH_Other_4"/>
          <p:cNvSpPr/>
          <p:nvPr>
            <p:custDataLst>
              <p:tags r:id="rId3"/>
            </p:custDataLst>
          </p:nvPr>
        </p:nvSpPr>
        <p:spPr>
          <a:xfrm>
            <a:off x="3812913" y="1787904"/>
            <a:ext cx="1521353" cy="749791"/>
          </a:xfrm>
          <a:custGeom>
            <a:avLst/>
            <a:gdLst>
              <a:gd name="connsiteX0" fmla="*/ 0 w 1521440"/>
              <a:gd name="connsiteY0" fmla="*/ 0 h 749300"/>
              <a:gd name="connsiteX1" fmla="*/ 1521440 w 1521440"/>
              <a:gd name="connsiteY1" fmla="*/ 0 h 749300"/>
              <a:gd name="connsiteX2" fmla="*/ 1507239 w 1521440"/>
              <a:gd name="connsiteY2" fmla="*/ 140870 h 749300"/>
              <a:gd name="connsiteX3" fmla="*/ 760720 w 1521440"/>
              <a:gd name="connsiteY3" fmla="*/ 749300 h 749300"/>
              <a:gd name="connsiteX4" fmla="*/ 14201 w 1521440"/>
              <a:gd name="connsiteY4" fmla="*/ 140870 h 749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1440" h="749300">
                <a:moveTo>
                  <a:pt x="0" y="0"/>
                </a:moveTo>
                <a:lnTo>
                  <a:pt x="1521440" y="0"/>
                </a:lnTo>
                <a:lnTo>
                  <a:pt x="1507239" y="140870"/>
                </a:lnTo>
                <a:cubicBezTo>
                  <a:pt x="1436185" y="488100"/>
                  <a:pt x="1128956" y="749300"/>
                  <a:pt x="760720" y="749300"/>
                </a:cubicBezTo>
                <a:cubicBezTo>
                  <a:pt x="392484" y="749300"/>
                  <a:pt x="85255" y="488100"/>
                  <a:pt x="14201" y="14087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dirty="0">
                <a:solidFill>
                  <a:srgbClr val="FFFFFF"/>
                </a:solidFill>
              </a:rPr>
              <a:t>02</a:t>
            </a:r>
            <a:endParaRPr lang="zh-CN" altLang="en-US" sz="2800" dirty="0">
              <a:solidFill>
                <a:srgbClr val="FFFFFF"/>
              </a:solidFill>
            </a:endParaRPr>
          </a:p>
        </p:txBody>
      </p:sp>
      <p:pic>
        <p:nvPicPr>
          <p:cNvPr id="11" name="MH_Other_5"/>
          <p:cNvPicPr/>
          <p:nvPr>
            <p:custDataLst>
              <p:tags r:id="rId4"/>
            </p:custDataLst>
          </p:nvPr>
        </p:nvPicPr>
        <p:blipFill>
          <a:blip r:embed="rId12" cstate="email"/>
          <a:srcRect/>
          <a:stretch>
            <a:fillRect/>
          </a:stretch>
        </p:blipFill>
        <p:spPr bwMode="auto">
          <a:xfrm>
            <a:off x="3312675" y="1787904"/>
            <a:ext cx="2521825" cy="108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MH_Other_7"/>
          <p:cNvSpPr/>
          <p:nvPr>
            <p:custDataLst>
              <p:tags r:id="rId5"/>
            </p:custDataLst>
          </p:nvPr>
        </p:nvSpPr>
        <p:spPr>
          <a:xfrm>
            <a:off x="6455430" y="1787904"/>
            <a:ext cx="1521353" cy="749791"/>
          </a:xfrm>
          <a:custGeom>
            <a:avLst/>
            <a:gdLst>
              <a:gd name="connsiteX0" fmla="*/ 0 w 1521440"/>
              <a:gd name="connsiteY0" fmla="*/ 0 h 749300"/>
              <a:gd name="connsiteX1" fmla="*/ 1521440 w 1521440"/>
              <a:gd name="connsiteY1" fmla="*/ 0 h 749300"/>
              <a:gd name="connsiteX2" fmla="*/ 1507239 w 1521440"/>
              <a:gd name="connsiteY2" fmla="*/ 140870 h 749300"/>
              <a:gd name="connsiteX3" fmla="*/ 760720 w 1521440"/>
              <a:gd name="connsiteY3" fmla="*/ 749300 h 749300"/>
              <a:gd name="connsiteX4" fmla="*/ 14201 w 1521440"/>
              <a:gd name="connsiteY4" fmla="*/ 140870 h 749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1440" h="749300">
                <a:moveTo>
                  <a:pt x="0" y="0"/>
                </a:moveTo>
                <a:lnTo>
                  <a:pt x="1521440" y="0"/>
                </a:lnTo>
                <a:lnTo>
                  <a:pt x="1507239" y="140870"/>
                </a:lnTo>
                <a:cubicBezTo>
                  <a:pt x="1436185" y="488100"/>
                  <a:pt x="1128956" y="749300"/>
                  <a:pt x="760720" y="749300"/>
                </a:cubicBezTo>
                <a:cubicBezTo>
                  <a:pt x="392484" y="749300"/>
                  <a:pt x="85255" y="488100"/>
                  <a:pt x="14201" y="14087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dirty="0">
                <a:solidFill>
                  <a:srgbClr val="FFFFFF"/>
                </a:solidFill>
              </a:rPr>
              <a:t>03</a:t>
            </a:r>
            <a:endParaRPr lang="zh-CN" altLang="en-US" sz="2800" dirty="0">
              <a:solidFill>
                <a:srgbClr val="FFFFFF"/>
              </a:solidFill>
            </a:endParaRPr>
          </a:p>
        </p:txBody>
      </p:sp>
      <p:pic>
        <p:nvPicPr>
          <p:cNvPr id="13" name="MH_Other_8"/>
          <p:cNvPicPr/>
          <p:nvPr>
            <p:custDataLst>
              <p:tags r:id="rId6"/>
            </p:custDataLst>
          </p:nvPr>
        </p:nvPicPr>
        <p:blipFill>
          <a:blip r:embed="rId12" cstate="email"/>
          <a:srcRect/>
          <a:stretch>
            <a:fillRect/>
          </a:stretch>
        </p:blipFill>
        <p:spPr bwMode="auto">
          <a:xfrm>
            <a:off x="5955192" y="1787904"/>
            <a:ext cx="2521825" cy="108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MH_SubTitle_4"/>
          <p:cNvSpPr/>
          <p:nvPr>
            <p:custDataLst>
              <p:tags r:id="rId7"/>
            </p:custDataLst>
          </p:nvPr>
        </p:nvSpPr>
        <p:spPr>
          <a:xfrm>
            <a:off x="736012" y="2788710"/>
            <a:ext cx="2272675" cy="1296994"/>
          </a:xfrm>
          <a:prstGeom prst="rect">
            <a:avLst/>
          </a:prstGeom>
        </p:spPr>
        <p:txBody>
          <a:bodyPr anchor="ctr"/>
          <a:lstStyle/>
          <a:p>
            <a:pPr lvl="0" algn="ctr" fontAlgn="base">
              <a:spcBef>
                <a:spcPct val="0"/>
              </a:spcBef>
              <a:spcAft>
                <a:spcPct val="0"/>
              </a:spcAft>
              <a:defRPr/>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单击添加标题</a:t>
            </a:r>
          </a:p>
          <a:p>
            <a:pPr lvl="0" algn="ctr">
              <a:lnSpc>
                <a:spcPct val="150000"/>
              </a:lnSpc>
              <a:spcBef>
                <a:spcPct val="0"/>
              </a:spcBef>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添加适当的文字，最好不要超过</a:t>
            </a:r>
            <a:r>
              <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字</a:t>
            </a:r>
            <a:r>
              <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添加适当的文字，最好不要超过</a:t>
            </a:r>
            <a:r>
              <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字</a:t>
            </a:r>
            <a:endParaRPr lang="en-GB" altLang="zh-CN" sz="90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5" name="MH_SubTitle_4"/>
          <p:cNvSpPr/>
          <p:nvPr>
            <p:custDataLst>
              <p:tags r:id="rId8"/>
            </p:custDataLst>
          </p:nvPr>
        </p:nvSpPr>
        <p:spPr>
          <a:xfrm>
            <a:off x="3385042" y="2788710"/>
            <a:ext cx="2272675" cy="1296994"/>
          </a:xfrm>
          <a:prstGeom prst="rect">
            <a:avLst/>
          </a:prstGeom>
        </p:spPr>
        <p:txBody>
          <a:bodyPr anchor="ctr"/>
          <a:lstStyle/>
          <a:p>
            <a:pPr lvl="0" algn="ctr" fontAlgn="base">
              <a:spcBef>
                <a:spcPct val="0"/>
              </a:spcBef>
              <a:spcAft>
                <a:spcPct val="0"/>
              </a:spcAft>
              <a:defRPr/>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单击添加标题</a:t>
            </a:r>
          </a:p>
          <a:p>
            <a:pPr lvl="0" algn="ctr">
              <a:lnSpc>
                <a:spcPct val="150000"/>
              </a:lnSpc>
              <a:spcBef>
                <a:spcPct val="0"/>
              </a:spcBef>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添加适当的文字，最好不要超过</a:t>
            </a:r>
            <a:r>
              <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字</a:t>
            </a:r>
            <a:r>
              <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添加适当的文字，最好不要超过</a:t>
            </a:r>
            <a:r>
              <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字</a:t>
            </a:r>
            <a:endParaRPr lang="en-GB" altLang="zh-CN" sz="90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6" name="MH_SubTitle_4"/>
          <p:cNvSpPr/>
          <p:nvPr>
            <p:custDataLst>
              <p:tags r:id="rId9"/>
            </p:custDataLst>
          </p:nvPr>
        </p:nvSpPr>
        <p:spPr>
          <a:xfrm>
            <a:off x="6079767" y="2788710"/>
            <a:ext cx="2272675" cy="1296994"/>
          </a:xfrm>
          <a:prstGeom prst="rect">
            <a:avLst/>
          </a:prstGeom>
        </p:spPr>
        <p:txBody>
          <a:bodyPr anchor="ctr"/>
          <a:lstStyle/>
          <a:p>
            <a:pPr lvl="0" algn="ctr" fontAlgn="base">
              <a:spcBef>
                <a:spcPct val="0"/>
              </a:spcBef>
              <a:spcAft>
                <a:spcPct val="0"/>
              </a:spcAft>
              <a:defRPr/>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单击添加标题</a:t>
            </a:r>
          </a:p>
          <a:p>
            <a:pPr lvl="0" algn="ctr">
              <a:lnSpc>
                <a:spcPct val="150000"/>
              </a:lnSpc>
              <a:spcBef>
                <a:spcPct val="0"/>
              </a:spcBef>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添加适当的文字，最好不要超过</a:t>
            </a:r>
            <a:r>
              <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字</a:t>
            </a:r>
            <a:r>
              <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添加适当的文字，最好不要超过</a:t>
            </a:r>
            <a:r>
              <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字</a:t>
            </a:r>
            <a:endParaRPr lang="en-GB" altLang="zh-CN" sz="900" dirty="0">
              <a:solidFill>
                <a:schemeClr val="tx1">
                  <a:lumMod val="50000"/>
                  <a:lumOff val="50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0" advClick="0" advTm="1000">
        <p:cut/>
      </p:transition>
    </mc:Choice>
    <mc:Fallback xmlns="">
      <p:transition advClick="0" advTm="1000">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up)">
                                      <p:cBhvr>
                                        <p:cTn id="12" dur="500"/>
                                        <p:tgtEl>
                                          <p:spTgt spid="8"/>
                                        </p:tgtEl>
                                      </p:cBhvr>
                                    </p:animEffect>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 calcmode="lin" valueType="num">
                                      <p:cBhvr>
                                        <p:cTn id="16" dur="500" fill="hold"/>
                                        <p:tgtEl>
                                          <p:spTgt spid="14"/>
                                        </p:tgtEl>
                                        <p:attrNameLst>
                                          <p:attrName>ppt_w</p:attrName>
                                        </p:attrNameLst>
                                      </p:cBhvr>
                                      <p:tavLst>
                                        <p:tav tm="0">
                                          <p:val>
                                            <p:fltVal val="0"/>
                                          </p:val>
                                        </p:tav>
                                        <p:tav tm="100000">
                                          <p:val>
                                            <p:strVal val="#ppt_w"/>
                                          </p:val>
                                        </p:tav>
                                      </p:tavLst>
                                    </p:anim>
                                    <p:anim calcmode="lin" valueType="num">
                                      <p:cBhvr>
                                        <p:cTn id="17" dur="500" fill="hold"/>
                                        <p:tgtEl>
                                          <p:spTgt spid="14"/>
                                        </p:tgtEl>
                                        <p:attrNameLst>
                                          <p:attrName>ppt_h</p:attrName>
                                        </p:attrNameLst>
                                      </p:cBhvr>
                                      <p:tavLst>
                                        <p:tav tm="0">
                                          <p:val>
                                            <p:fltVal val="0"/>
                                          </p:val>
                                        </p:tav>
                                        <p:tav tm="100000">
                                          <p:val>
                                            <p:strVal val="#ppt_h"/>
                                          </p:val>
                                        </p:tav>
                                      </p:tavLst>
                                    </p:anim>
                                    <p:animEffect transition="in" filter="fade">
                                      <p:cBhvr>
                                        <p:cTn id="18" dur="500"/>
                                        <p:tgtEl>
                                          <p:spTgt spid="14"/>
                                        </p:tgtEl>
                                      </p:cBhvr>
                                    </p:animEffect>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1+#ppt_w/2"/>
                                          </p:val>
                                        </p:tav>
                                        <p:tav tm="100000">
                                          <p:val>
                                            <p:strVal val="#ppt_x"/>
                                          </p:val>
                                        </p:tav>
                                      </p:tavLst>
                                    </p:anim>
                                    <p:anim calcmode="lin" valueType="num">
                                      <p:cBhvr additive="base">
                                        <p:cTn id="23" dur="500" fill="hold"/>
                                        <p:tgtEl>
                                          <p:spTgt spid="11"/>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2" presetClass="entr" presetSubtype="1"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up)">
                                      <p:cBhvr>
                                        <p:cTn id="27" dur="500"/>
                                        <p:tgtEl>
                                          <p:spTgt spid="10"/>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Effect transition="in" filter="fade">
                                      <p:cBhvr>
                                        <p:cTn id="33" dur="500"/>
                                        <p:tgtEl>
                                          <p:spTgt spid="15"/>
                                        </p:tgtEl>
                                      </p:cBhvr>
                                    </p:animEffect>
                                  </p:childTnLst>
                                </p:cTn>
                              </p:par>
                            </p:childTnLst>
                          </p:cTn>
                        </p:par>
                        <p:par>
                          <p:cTn id="34" fill="hold">
                            <p:stCondLst>
                              <p:cond delay="3000"/>
                            </p:stCondLst>
                            <p:childTnLst>
                              <p:par>
                                <p:cTn id="35" presetID="2" presetClass="entr" presetSubtype="2" fill="hold" nodeType="after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1+#ppt_w/2"/>
                                          </p:val>
                                        </p:tav>
                                        <p:tav tm="100000">
                                          <p:val>
                                            <p:strVal val="#ppt_x"/>
                                          </p:val>
                                        </p:tav>
                                      </p:tavLst>
                                    </p:anim>
                                    <p:anim calcmode="lin" valueType="num">
                                      <p:cBhvr additive="base">
                                        <p:cTn id="38" dur="500" fill="hold"/>
                                        <p:tgtEl>
                                          <p:spTgt spid="13"/>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2" presetClass="entr" presetSubtype="1" fill="hold" grpId="0" nodeType="after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ipe(up)">
                                      <p:cBhvr>
                                        <p:cTn id="42" dur="500"/>
                                        <p:tgtEl>
                                          <p:spTgt spid="12"/>
                                        </p:tgtEl>
                                      </p:cBhvr>
                                    </p:animEffect>
                                  </p:childTnLst>
                                </p:cTn>
                              </p:par>
                            </p:childTnLst>
                          </p:cTn>
                        </p:par>
                        <p:par>
                          <p:cTn id="43" fill="hold">
                            <p:stCondLst>
                              <p:cond delay="4000"/>
                            </p:stCondLst>
                            <p:childTnLst>
                              <p:par>
                                <p:cTn id="44" presetID="53" presetClass="entr" presetSubtype="16" fill="hold" grpId="0" nodeType="afterEffect">
                                  <p:stCondLst>
                                    <p:cond delay="0"/>
                                  </p:stCondLst>
                                  <p:childTnLst>
                                    <p:set>
                                      <p:cBhvr>
                                        <p:cTn id="45" dur="1" fill="hold">
                                          <p:stCondLst>
                                            <p:cond delay="0"/>
                                          </p:stCondLst>
                                        </p:cTn>
                                        <p:tgtEl>
                                          <p:spTgt spid="16"/>
                                        </p:tgtEl>
                                        <p:attrNameLst>
                                          <p:attrName>style.visibility</p:attrName>
                                        </p:attrNameLst>
                                      </p:cBhvr>
                                      <p:to>
                                        <p:strVal val="visible"/>
                                      </p:to>
                                    </p:set>
                                    <p:anim calcmode="lin" valueType="num">
                                      <p:cBhvr>
                                        <p:cTn id="46" dur="500" fill="hold"/>
                                        <p:tgtEl>
                                          <p:spTgt spid="16"/>
                                        </p:tgtEl>
                                        <p:attrNameLst>
                                          <p:attrName>ppt_w</p:attrName>
                                        </p:attrNameLst>
                                      </p:cBhvr>
                                      <p:tavLst>
                                        <p:tav tm="0">
                                          <p:val>
                                            <p:fltVal val="0"/>
                                          </p:val>
                                        </p:tav>
                                        <p:tav tm="100000">
                                          <p:val>
                                            <p:strVal val="#ppt_w"/>
                                          </p:val>
                                        </p:tav>
                                      </p:tavLst>
                                    </p:anim>
                                    <p:anim calcmode="lin" valueType="num">
                                      <p:cBhvr>
                                        <p:cTn id="47" dur="500" fill="hold"/>
                                        <p:tgtEl>
                                          <p:spTgt spid="16"/>
                                        </p:tgtEl>
                                        <p:attrNameLst>
                                          <p:attrName>ppt_h</p:attrName>
                                        </p:attrNameLst>
                                      </p:cBhvr>
                                      <p:tavLst>
                                        <p:tav tm="0">
                                          <p:val>
                                            <p:fltVal val="0"/>
                                          </p:val>
                                        </p:tav>
                                        <p:tav tm="100000">
                                          <p:val>
                                            <p:strVal val="#ppt_h"/>
                                          </p:val>
                                        </p:tav>
                                      </p:tavLst>
                                    </p:anim>
                                    <p:animEffect transition="in" filter="fade">
                                      <p:cBhvr>
                                        <p:cTn id="4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2" grpId="0" animBg="1"/>
      <p:bldP spid="14" grpId="0"/>
      <p:bldP spid="15"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0"/>
          <p:cNvGrpSpPr/>
          <p:nvPr/>
        </p:nvGrpSpPr>
        <p:grpSpPr>
          <a:xfrm flipH="1">
            <a:off x="3674947" y="3419142"/>
            <a:ext cx="1147486" cy="873745"/>
            <a:chOff x="4250640" y="3537480"/>
            <a:chExt cx="1529450" cy="1164230"/>
          </a:xfrm>
        </p:grpSpPr>
        <p:sp>
          <p:nvSpPr>
            <p:cNvPr id="22" name="Freeform 21"/>
            <p:cNvSpPr/>
            <p:nvPr/>
          </p:nvSpPr>
          <p:spPr bwMode="auto">
            <a:xfrm>
              <a:off x="4250640" y="3537480"/>
              <a:ext cx="1529450" cy="1164230"/>
            </a:xfrm>
            <a:custGeom>
              <a:avLst/>
              <a:gdLst>
                <a:gd name="T0" fmla="*/ 192 w 813"/>
                <a:gd name="T1" fmla="*/ 556 h 619"/>
                <a:gd name="T2" fmla="*/ 637 w 813"/>
                <a:gd name="T3" fmla="*/ 535 h 619"/>
                <a:gd name="T4" fmla="*/ 637 w 813"/>
                <a:gd name="T5" fmla="*/ 535 h 619"/>
                <a:gd name="T6" fmla="*/ 783 w 813"/>
                <a:gd name="T7" fmla="*/ 348 h 619"/>
                <a:gd name="T8" fmla="*/ 575 w 813"/>
                <a:gd name="T9" fmla="*/ 31 h 619"/>
                <a:gd name="T10" fmla="*/ 258 w 813"/>
                <a:gd name="T11" fmla="*/ 238 h 619"/>
                <a:gd name="T12" fmla="*/ 342 w 813"/>
                <a:gd name="T13" fmla="*/ 494 h 619"/>
                <a:gd name="T14" fmla="*/ 220 w 813"/>
                <a:gd name="T15" fmla="*/ 472 h 619"/>
                <a:gd name="T16" fmla="*/ 241 w 813"/>
                <a:gd name="T17" fmla="*/ 408 h 619"/>
                <a:gd name="T18" fmla="*/ 0 w 813"/>
                <a:gd name="T19" fmla="*/ 379 h 619"/>
                <a:gd name="T20" fmla="*/ 171 w 813"/>
                <a:gd name="T21" fmla="*/ 619 h 619"/>
                <a:gd name="T22" fmla="*/ 192 w 813"/>
                <a:gd name="T23" fmla="*/ 556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3" h="619">
                  <a:moveTo>
                    <a:pt x="192" y="556"/>
                  </a:moveTo>
                  <a:cubicBezTo>
                    <a:pt x="319" y="598"/>
                    <a:pt x="511" y="596"/>
                    <a:pt x="637" y="535"/>
                  </a:cubicBezTo>
                  <a:cubicBezTo>
                    <a:pt x="637" y="535"/>
                    <a:pt x="638" y="536"/>
                    <a:pt x="637" y="535"/>
                  </a:cubicBezTo>
                  <a:cubicBezTo>
                    <a:pt x="710" y="500"/>
                    <a:pt x="765" y="432"/>
                    <a:pt x="783" y="348"/>
                  </a:cubicBezTo>
                  <a:cubicBezTo>
                    <a:pt x="813" y="203"/>
                    <a:pt x="720" y="61"/>
                    <a:pt x="575" y="31"/>
                  </a:cubicBezTo>
                  <a:cubicBezTo>
                    <a:pt x="430" y="0"/>
                    <a:pt x="288" y="93"/>
                    <a:pt x="258" y="238"/>
                  </a:cubicBezTo>
                  <a:cubicBezTo>
                    <a:pt x="237" y="336"/>
                    <a:pt x="273" y="432"/>
                    <a:pt x="342" y="494"/>
                  </a:cubicBezTo>
                  <a:cubicBezTo>
                    <a:pt x="301" y="492"/>
                    <a:pt x="260" y="485"/>
                    <a:pt x="220" y="472"/>
                  </a:cubicBezTo>
                  <a:cubicBezTo>
                    <a:pt x="227" y="451"/>
                    <a:pt x="234" y="429"/>
                    <a:pt x="241" y="408"/>
                  </a:cubicBezTo>
                  <a:cubicBezTo>
                    <a:pt x="170" y="424"/>
                    <a:pt x="85" y="418"/>
                    <a:pt x="0" y="379"/>
                  </a:cubicBezTo>
                  <a:cubicBezTo>
                    <a:pt x="30" y="468"/>
                    <a:pt x="87" y="553"/>
                    <a:pt x="171" y="619"/>
                  </a:cubicBezTo>
                  <a:cubicBezTo>
                    <a:pt x="178" y="598"/>
                    <a:pt x="185" y="577"/>
                    <a:pt x="192" y="556"/>
                  </a:cubicBezTo>
                  <a:close/>
                </a:path>
              </a:pathLst>
            </a:custGeom>
            <a:solidFill>
              <a:schemeClr val="accent3"/>
            </a:solidFill>
            <a:ln>
              <a:noFill/>
            </a:ln>
          </p:spPr>
          <p:txBody>
            <a:bodyPr vert="horz" wrap="square" lIns="91472" tIns="45736" rIns="91472" bIns="45736" numCol="1" anchor="t" anchorCtr="0" compatLnSpc="1"/>
            <a:lstStyle/>
            <a:p>
              <a:endParaRPr lang="en-US" sz="1800"/>
            </a:p>
          </p:txBody>
        </p:sp>
        <p:sp>
          <p:nvSpPr>
            <p:cNvPr id="23" name="Oval 22"/>
            <p:cNvSpPr/>
            <p:nvPr/>
          </p:nvSpPr>
          <p:spPr>
            <a:xfrm>
              <a:off x="4946647" y="3804569"/>
              <a:ext cx="551192" cy="551192"/>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4" name="Shape 1849"/>
            <p:cNvSpPr/>
            <p:nvPr/>
          </p:nvSpPr>
          <p:spPr>
            <a:xfrm flipH="1">
              <a:off x="5071935" y="3959885"/>
              <a:ext cx="329565" cy="265088"/>
            </a:xfrm>
            <a:custGeom>
              <a:avLst/>
              <a:gdLst/>
              <a:ahLst/>
              <a:cxnLst>
                <a:cxn ang="0">
                  <a:pos x="wd2" y="hd2"/>
                </a:cxn>
                <a:cxn ang="5400000">
                  <a:pos x="wd2" y="hd2"/>
                </a:cxn>
                <a:cxn ang="10800000">
                  <a:pos x="wd2" y="hd2"/>
                </a:cxn>
                <a:cxn ang="16200000">
                  <a:pos x="wd2" y="hd2"/>
                </a:cxn>
              </a:cxnLst>
              <a:rect l="0" t="0" r="r" b="b"/>
              <a:pathLst>
                <a:path w="21400" h="21363" extrusionOk="0">
                  <a:moveTo>
                    <a:pt x="7274" y="21020"/>
                  </a:moveTo>
                  <a:cubicBezTo>
                    <a:pt x="7274" y="21376"/>
                    <a:pt x="7435" y="21475"/>
                    <a:pt x="7659" y="21222"/>
                  </a:cubicBezTo>
                  <a:cubicBezTo>
                    <a:pt x="7951" y="20894"/>
                    <a:pt x="10973" y="17529"/>
                    <a:pt x="10973" y="17529"/>
                  </a:cubicBezTo>
                  <a:lnTo>
                    <a:pt x="7274" y="15153"/>
                  </a:lnTo>
                  <a:cubicBezTo>
                    <a:pt x="7274" y="15153"/>
                    <a:pt x="7274" y="21020"/>
                    <a:pt x="7274" y="21020"/>
                  </a:cubicBezTo>
                  <a:close/>
                  <a:moveTo>
                    <a:pt x="20812" y="50"/>
                  </a:moveTo>
                  <a:cubicBezTo>
                    <a:pt x="20412" y="224"/>
                    <a:pt x="667" y="8860"/>
                    <a:pt x="277" y="9030"/>
                  </a:cubicBezTo>
                  <a:cubicBezTo>
                    <a:pt x="-53" y="9174"/>
                    <a:pt x="-126" y="9528"/>
                    <a:pt x="266" y="9723"/>
                  </a:cubicBezTo>
                  <a:cubicBezTo>
                    <a:pt x="733" y="9955"/>
                    <a:pt x="4681" y="11919"/>
                    <a:pt x="4681" y="11919"/>
                  </a:cubicBezTo>
                  <a:lnTo>
                    <a:pt x="4681" y="11919"/>
                  </a:lnTo>
                  <a:lnTo>
                    <a:pt x="7298" y="13221"/>
                  </a:lnTo>
                  <a:cubicBezTo>
                    <a:pt x="7298" y="13221"/>
                    <a:pt x="19903" y="1732"/>
                    <a:pt x="20073" y="1577"/>
                  </a:cubicBezTo>
                  <a:cubicBezTo>
                    <a:pt x="20246" y="1420"/>
                    <a:pt x="20443" y="1713"/>
                    <a:pt x="20319" y="1881"/>
                  </a:cubicBezTo>
                  <a:cubicBezTo>
                    <a:pt x="20194" y="2050"/>
                    <a:pt x="11163" y="14170"/>
                    <a:pt x="11163" y="14170"/>
                  </a:cubicBezTo>
                  <a:cubicBezTo>
                    <a:pt x="11163" y="14170"/>
                    <a:pt x="11163" y="14170"/>
                    <a:pt x="11163" y="14171"/>
                  </a:cubicBezTo>
                  <a:lnTo>
                    <a:pt x="10637" y="14898"/>
                  </a:lnTo>
                  <a:lnTo>
                    <a:pt x="11333" y="15363"/>
                  </a:lnTo>
                  <a:lnTo>
                    <a:pt x="11333" y="15363"/>
                  </a:lnTo>
                  <a:cubicBezTo>
                    <a:pt x="11333" y="15363"/>
                    <a:pt x="16742" y="18976"/>
                    <a:pt x="17127" y="19234"/>
                  </a:cubicBezTo>
                  <a:cubicBezTo>
                    <a:pt x="17464" y="19459"/>
                    <a:pt x="17904" y="19272"/>
                    <a:pt x="18001" y="18750"/>
                  </a:cubicBezTo>
                  <a:cubicBezTo>
                    <a:pt x="18117" y="18135"/>
                    <a:pt x="21310" y="1052"/>
                    <a:pt x="21382" y="671"/>
                  </a:cubicBezTo>
                  <a:cubicBezTo>
                    <a:pt x="21474" y="177"/>
                    <a:pt x="21211" y="-125"/>
                    <a:pt x="20812" y="50"/>
                  </a:cubicBezTo>
                  <a:close/>
                </a:path>
              </a:pathLst>
            </a:custGeom>
            <a:solidFill>
              <a:schemeClr val="bg1"/>
            </a:solidFill>
            <a:ln w="12700" cap="flat">
              <a:noFill/>
              <a:miter lim="400000"/>
            </a:ln>
            <a:effectLst/>
          </p:spPr>
          <p:txBody>
            <a:bodyPr wrap="square" lIns="38113" tIns="38113" rIns="38113" bIns="38113" numCol="1" anchor="ctr">
              <a:noAutofit/>
            </a:bodyPr>
            <a:lstStyle/>
            <a:p>
              <a:pPr lvl="0">
                <a:defRPr sz="3200">
                  <a:solidFill>
                    <a:srgbClr val="FFFFFF"/>
                  </a:solidFill>
                  <a:latin typeface="Helvetica Light"/>
                  <a:ea typeface="Helvetica Light"/>
                  <a:cs typeface="Helvetica Light"/>
                  <a:sym typeface="Helvetica Light"/>
                </a:defRPr>
              </a:pPr>
              <a:endParaRPr sz="3200"/>
            </a:p>
          </p:txBody>
        </p:sp>
      </p:grpSp>
      <p:grpSp>
        <p:nvGrpSpPr>
          <p:cNvPr id="5" name="Group 43"/>
          <p:cNvGrpSpPr/>
          <p:nvPr/>
        </p:nvGrpSpPr>
        <p:grpSpPr>
          <a:xfrm>
            <a:off x="4692697" y="3168542"/>
            <a:ext cx="1050185" cy="999046"/>
            <a:chOff x="6254758" y="3535584"/>
            <a:chExt cx="1399760" cy="1331188"/>
          </a:xfrm>
        </p:grpSpPr>
        <p:grpSp>
          <p:nvGrpSpPr>
            <p:cNvPr id="6" name="Group 15"/>
            <p:cNvGrpSpPr/>
            <p:nvPr/>
          </p:nvGrpSpPr>
          <p:grpSpPr>
            <a:xfrm flipH="1">
              <a:off x="6254758" y="3535584"/>
              <a:ext cx="1399760" cy="1331188"/>
              <a:chOff x="3023802" y="3203565"/>
              <a:chExt cx="1399760" cy="1331188"/>
            </a:xfrm>
          </p:grpSpPr>
          <p:sp>
            <p:nvSpPr>
              <p:cNvPr id="17" name="Freeform 20"/>
              <p:cNvSpPr/>
              <p:nvPr/>
            </p:nvSpPr>
            <p:spPr bwMode="auto">
              <a:xfrm>
                <a:off x="3023802" y="3203565"/>
                <a:ext cx="1399760" cy="1331188"/>
              </a:xfrm>
              <a:custGeom>
                <a:avLst/>
                <a:gdLst>
                  <a:gd name="T0" fmla="*/ 66 w 745"/>
                  <a:gd name="T1" fmla="*/ 251 h 708"/>
                  <a:gd name="T2" fmla="*/ 284 w 745"/>
                  <a:gd name="T3" fmla="*/ 640 h 708"/>
                  <a:gd name="T4" fmla="*/ 284 w 745"/>
                  <a:gd name="T5" fmla="*/ 640 h 708"/>
                  <a:gd name="T6" fmla="*/ 517 w 745"/>
                  <a:gd name="T7" fmla="*/ 686 h 708"/>
                  <a:gd name="T8" fmla="*/ 707 w 745"/>
                  <a:gd name="T9" fmla="*/ 358 h 708"/>
                  <a:gd name="T10" fmla="*/ 379 w 745"/>
                  <a:gd name="T11" fmla="*/ 167 h 708"/>
                  <a:gd name="T12" fmla="*/ 189 w 745"/>
                  <a:gd name="T13" fmla="*/ 357 h 708"/>
                  <a:gd name="T14" fmla="*/ 154 w 745"/>
                  <a:gd name="T15" fmla="*/ 239 h 708"/>
                  <a:gd name="T16" fmla="*/ 220 w 745"/>
                  <a:gd name="T17" fmla="*/ 229 h 708"/>
                  <a:gd name="T18" fmla="*/ 138 w 745"/>
                  <a:gd name="T19" fmla="*/ 0 h 708"/>
                  <a:gd name="T20" fmla="*/ 0 w 745"/>
                  <a:gd name="T21" fmla="*/ 261 h 708"/>
                  <a:gd name="T22" fmla="*/ 66 w 745"/>
                  <a:gd name="T23" fmla="*/ 251 h 7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45" h="708">
                    <a:moveTo>
                      <a:pt x="66" y="251"/>
                    </a:moveTo>
                    <a:cubicBezTo>
                      <a:pt x="85" y="383"/>
                      <a:pt x="172" y="554"/>
                      <a:pt x="284" y="640"/>
                    </a:cubicBezTo>
                    <a:cubicBezTo>
                      <a:pt x="284" y="639"/>
                      <a:pt x="283" y="640"/>
                      <a:pt x="284" y="640"/>
                    </a:cubicBezTo>
                    <a:cubicBezTo>
                      <a:pt x="347" y="689"/>
                      <a:pt x="433" y="708"/>
                      <a:pt x="517" y="686"/>
                    </a:cubicBezTo>
                    <a:cubicBezTo>
                      <a:pt x="660" y="648"/>
                      <a:pt x="745" y="501"/>
                      <a:pt x="707" y="358"/>
                    </a:cubicBezTo>
                    <a:cubicBezTo>
                      <a:pt x="669" y="215"/>
                      <a:pt x="522" y="129"/>
                      <a:pt x="379" y="167"/>
                    </a:cubicBezTo>
                    <a:cubicBezTo>
                      <a:pt x="283" y="193"/>
                      <a:pt x="213" y="268"/>
                      <a:pt x="189" y="357"/>
                    </a:cubicBezTo>
                    <a:cubicBezTo>
                      <a:pt x="171" y="320"/>
                      <a:pt x="160" y="280"/>
                      <a:pt x="154" y="239"/>
                    </a:cubicBezTo>
                    <a:cubicBezTo>
                      <a:pt x="176" y="235"/>
                      <a:pt x="198" y="232"/>
                      <a:pt x="220" y="229"/>
                    </a:cubicBezTo>
                    <a:cubicBezTo>
                      <a:pt x="174" y="172"/>
                      <a:pt x="141" y="94"/>
                      <a:pt x="138" y="0"/>
                    </a:cubicBezTo>
                    <a:cubicBezTo>
                      <a:pt x="72" y="66"/>
                      <a:pt x="22" y="156"/>
                      <a:pt x="0" y="261"/>
                    </a:cubicBezTo>
                    <a:cubicBezTo>
                      <a:pt x="22" y="258"/>
                      <a:pt x="44" y="254"/>
                      <a:pt x="66" y="251"/>
                    </a:cubicBezTo>
                    <a:close/>
                  </a:path>
                </a:pathLst>
              </a:custGeom>
              <a:solidFill>
                <a:schemeClr val="accent4"/>
              </a:solidFill>
              <a:ln>
                <a:noFill/>
              </a:ln>
            </p:spPr>
            <p:txBody>
              <a:bodyPr vert="horz" wrap="square" lIns="91472" tIns="45736" rIns="91472" bIns="45736" numCol="1" anchor="t" anchorCtr="0" compatLnSpc="1"/>
              <a:lstStyle/>
              <a:p>
                <a:endParaRPr lang="en-US" sz="1800"/>
              </a:p>
            </p:txBody>
          </p:sp>
          <p:sp>
            <p:nvSpPr>
              <p:cNvPr id="20" name="Oval 19"/>
              <p:cNvSpPr/>
              <p:nvPr/>
            </p:nvSpPr>
            <p:spPr>
              <a:xfrm>
                <a:off x="3596074" y="3732211"/>
                <a:ext cx="551192" cy="551192"/>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43" name="Shape 2671"/>
            <p:cNvSpPr/>
            <p:nvPr/>
          </p:nvSpPr>
          <p:spPr>
            <a:xfrm>
              <a:off x="6705147" y="4201178"/>
              <a:ext cx="203005" cy="286010"/>
            </a:xfrm>
            <a:custGeom>
              <a:avLst/>
              <a:gdLst/>
              <a:ahLst/>
              <a:cxnLst>
                <a:cxn ang="0">
                  <a:pos x="wd2" y="hd2"/>
                </a:cxn>
                <a:cxn ang="5400000">
                  <a:pos x="wd2" y="hd2"/>
                </a:cxn>
                <a:cxn ang="10800000">
                  <a:pos x="wd2" y="hd2"/>
                </a:cxn>
                <a:cxn ang="16200000">
                  <a:pos x="wd2" y="hd2"/>
                </a:cxn>
              </a:cxnLst>
              <a:rect l="0" t="0" r="r" b="b"/>
              <a:pathLst>
                <a:path w="21543" h="21574" extrusionOk="0">
                  <a:moveTo>
                    <a:pt x="13864" y="16422"/>
                  </a:moveTo>
                  <a:cubicBezTo>
                    <a:pt x="13295" y="16782"/>
                    <a:pt x="12583" y="17013"/>
                    <a:pt x="11740" y="17115"/>
                  </a:cubicBezTo>
                  <a:lnTo>
                    <a:pt x="11752" y="18333"/>
                  </a:lnTo>
                  <a:lnTo>
                    <a:pt x="9908" y="18336"/>
                  </a:lnTo>
                  <a:lnTo>
                    <a:pt x="9897" y="17119"/>
                  </a:lnTo>
                  <a:cubicBezTo>
                    <a:pt x="9066" y="17021"/>
                    <a:pt x="8316" y="16773"/>
                    <a:pt x="7666" y="16391"/>
                  </a:cubicBezTo>
                  <a:cubicBezTo>
                    <a:pt x="6892" y="15916"/>
                    <a:pt x="6492" y="15369"/>
                    <a:pt x="6466" y="14757"/>
                  </a:cubicBezTo>
                  <a:lnTo>
                    <a:pt x="6503" y="14424"/>
                  </a:lnTo>
                  <a:lnTo>
                    <a:pt x="8292" y="14419"/>
                  </a:lnTo>
                  <a:lnTo>
                    <a:pt x="8298" y="14543"/>
                  </a:lnTo>
                  <a:cubicBezTo>
                    <a:pt x="8309" y="15050"/>
                    <a:pt x="8528" y="15427"/>
                    <a:pt x="8960" y="15694"/>
                  </a:cubicBezTo>
                  <a:cubicBezTo>
                    <a:pt x="9384" y="15964"/>
                    <a:pt x="10003" y="16098"/>
                    <a:pt x="10790" y="16098"/>
                  </a:cubicBezTo>
                  <a:cubicBezTo>
                    <a:pt x="11584" y="16093"/>
                    <a:pt x="12202" y="15951"/>
                    <a:pt x="12633" y="15680"/>
                  </a:cubicBezTo>
                  <a:cubicBezTo>
                    <a:pt x="13064" y="15409"/>
                    <a:pt x="13270" y="15036"/>
                    <a:pt x="13270" y="14552"/>
                  </a:cubicBezTo>
                  <a:cubicBezTo>
                    <a:pt x="13270" y="14153"/>
                    <a:pt x="13070" y="13842"/>
                    <a:pt x="12652" y="13606"/>
                  </a:cubicBezTo>
                  <a:cubicBezTo>
                    <a:pt x="12221" y="13367"/>
                    <a:pt x="11477" y="13158"/>
                    <a:pt x="10433" y="12985"/>
                  </a:cubicBezTo>
                  <a:cubicBezTo>
                    <a:pt x="9278" y="12794"/>
                    <a:pt x="8385" y="12496"/>
                    <a:pt x="7803" y="12110"/>
                  </a:cubicBezTo>
                  <a:cubicBezTo>
                    <a:pt x="7210" y="11710"/>
                    <a:pt x="6897" y="11199"/>
                    <a:pt x="6892" y="10591"/>
                  </a:cubicBezTo>
                  <a:cubicBezTo>
                    <a:pt x="6886" y="9899"/>
                    <a:pt x="7266" y="9321"/>
                    <a:pt x="8023" y="8877"/>
                  </a:cubicBezTo>
                  <a:cubicBezTo>
                    <a:pt x="8534" y="8574"/>
                    <a:pt x="9147" y="8376"/>
                    <a:pt x="9833" y="8282"/>
                  </a:cubicBezTo>
                  <a:lnTo>
                    <a:pt x="9822" y="7225"/>
                  </a:lnTo>
                  <a:lnTo>
                    <a:pt x="11665" y="7216"/>
                  </a:lnTo>
                  <a:lnTo>
                    <a:pt x="11671" y="8242"/>
                  </a:lnTo>
                  <a:cubicBezTo>
                    <a:pt x="12496" y="8322"/>
                    <a:pt x="13183" y="8527"/>
                    <a:pt x="13727" y="8841"/>
                  </a:cubicBezTo>
                  <a:cubicBezTo>
                    <a:pt x="14451" y="9272"/>
                    <a:pt x="14851" y="9867"/>
                    <a:pt x="14907" y="10617"/>
                  </a:cubicBezTo>
                  <a:lnTo>
                    <a:pt x="14914" y="10748"/>
                  </a:lnTo>
                  <a:lnTo>
                    <a:pt x="13114" y="10754"/>
                  </a:lnTo>
                  <a:lnTo>
                    <a:pt x="13089" y="10650"/>
                  </a:lnTo>
                  <a:cubicBezTo>
                    <a:pt x="13002" y="10183"/>
                    <a:pt x="12783" y="9832"/>
                    <a:pt x="12427" y="9610"/>
                  </a:cubicBezTo>
                  <a:cubicBezTo>
                    <a:pt x="12077" y="9392"/>
                    <a:pt x="11565" y="9277"/>
                    <a:pt x="10895" y="9282"/>
                  </a:cubicBezTo>
                  <a:cubicBezTo>
                    <a:pt x="10196" y="9282"/>
                    <a:pt x="9640" y="9401"/>
                    <a:pt x="9259" y="9632"/>
                  </a:cubicBezTo>
                  <a:cubicBezTo>
                    <a:pt x="8878" y="9858"/>
                    <a:pt x="8698" y="10160"/>
                    <a:pt x="8702" y="10572"/>
                  </a:cubicBezTo>
                  <a:cubicBezTo>
                    <a:pt x="8702" y="10924"/>
                    <a:pt x="8878" y="11204"/>
                    <a:pt x="9229" y="11408"/>
                  </a:cubicBezTo>
                  <a:cubicBezTo>
                    <a:pt x="9584" y="11621"/>
                    <a:pt x="10216" y="11808"/>
                    <a:pt x="11115" y="11954"/>
                  </a:cubicBezTo>
                  <a:cubicBezTo>
                    <a:pt x="12421" y="12172"/>
                    <a:pt x="13414" y="12492"/>
                    <a:pt x="14076" y="12914"/>
                  </a:cubicBezTo>
                  <a:cubicBezTo>
                    <a:pt x="14732" y="13335"/>
                    <a:pt x="15076" y="13877"/>
                    <a:pt x="15076" y="14521"/>
                  </a:cubicBezTo>
                  <a:cubicBezTo>
                    <a:pt x="15082" y="15289"/>
                    <a:pt x="14676" y="15929"/>
                    <a:pt x="13864" y="16422"/>
                  </a:cubicBezTo>
                  <a:cubicBezTo>
                    <a:pt x="13864" y="16422"/>
                    <a:pt x="13864" y="16422"/>
                    <a:pt x="13864" y="16422"/>
                  </a:cubicBezTo>
                  <a:close/>
                  <a:moveTo>
                    <a:pt x="13995" y="4271"/>
                  </a:moveTo>
                  <a:lnTo>
                    <a:pt x="13995" y="4298"/>
                  </a:lnTo>
                  <a:lnTo>
                    <a:pt x="7161" y="4325"/>
                  </a:lnTo>
                  <a:lnTo>
                    <a:pt x="7372" y="4045"/>
                  </a:lnTo>
                  <a:lnTo>
                    <a:pt x="7754" y="3756"/>
                  </a:lnTo>
                  <a:lnTo>
                    <a:pt x="13245" y="3739"/>
                  </a:lnTo>
                  <a:lnTo>
                    <a:pt x="14789" y="0"/>
                  </a:lnTo>
                  <a:lnTo>
                    <a:pt x="6535" y="31"/>
                  </a:lnTo>
                  <a:lnTo>
                    <a:pt x="7722" y="3668"/>
                  </a:lnTo>
                  <a:cubicBezTo>
                    <a:pt x="6866" y="2984"/>
                    <a:pt x="4761" y="1540"/>
                    <a:pt x="2855" y="2042"/>
                  </a:cubicBezTo>
                  <a:lnTo>
                    <a:pt x="3061" y="2446"/>
                  </a:lnTo>
                  <a:cubicBezTo>
                    <a:pt x="4687" y="2020"/>
                    <a:pt x="6673" y="3472"/>
                    <a:pt x="7372" y="4045"/>
                  </a:cubicBezTo>
                  <a:cubicBezTo>
                    <a:pt x="6210" y="4348"/>
                    <a:pt x="4699" y="4569"/>
                    <a:pt x="3805" y="4001"/>
                  </a:cubicBezTo>
                  <a:lnTo>
                    <a:pt x="3399" y="4329"/>
                  </a:lnTo>
                  <a:cubicBezTo>
                    <a:pt x="3930" y="4667"/>
                    <a:pt x="4605" y="4783"/>
                    <a:pt x="5310" y="4783"/>
                  </a:cubicBezTo>
                  <a:cubicBezTo>
                    <a:pt x="5729" y="4783"/>
                    <a:pt x="6155" y="4734"/>
                    <a:pt x="6566" y="4667"/>
                  </a:cubicBezTo>
                  <a:cubicBezTo>
                    <a:pt x="2687" y="6563"/>
                    <a:pt x="-26" y="10769"/>
                    <a:pt x="0" y="13957"/>
                  </a:cubicBezTo>
                  <a:cubicBezTo>
                    <a:pt x="32" y="18189"/>
                    <a:pt x="4886" y="21600"/>
                    <a:pt x="10828" y="21573"/>
                  </a:cubicBezTo>
                  <a:cubicBezTo>
                    <a:pt x="16782" y="21556"/>
                    <a:pt x="21574" y="18105"/>
                    <a:pt x="21543" y="13877"/>
                  </a:cubicBezTo>
                  <a:cubicBezTo>
                    <a:pt x="21518" y="10468"/>
                    <a:pt x="18344" y="5897"/>
                    <a:pt x="13995" y="4271"/>
                  </a:cubicBezTo>
                  <a:cubicBezTo>
                    <a:pt x="13995" y="4271"/>
                    <a:pt x="13995" y="4271"/>
                    <a:pt x="13995" y="4271"/>
                  </a:cubicBezTo>
                  <a:close/>
                </a:path>
              </a:pathLst>
            </a:custGeom>
            <a:solidFill>
              <a:schemeClr val="bg1"/>
            </a:solidFill>
            <a:ln w="12700" cap="flat">
              <a:noFill/>
              <a:miter lim="400000"/>
            </a:ln>
            <a:effectLst/>
          </p:spPr>
          <p:txBody>
            <a:bodyPr wrap="square" lIns="38113" tIns="38113" rIns="38113" bIns="38113" numCol="1" anchor="ctr">
              <a:noAutofit/>
            </a:bodyPr>
            <a:lstStyle/>
            <a:p>
              <a:pPr lvl="0">
                <a:defRPr sz="3200">
                  <a:solidFill>
                    <a:srgbClr val="FFFFFF"/>
                  </a:solidFill>
                  <a:latin typeface="Helvetica Light"/>
                  <a:ea typeface="Helvetica Light"/>
                  <a:cs typeface="Helvetica Light"/>
                  <a:sym typeface="Helvetica Light"/>
                </a:defRPr>
              </a:pPr>
              <a:endParaRPr sz="3200"/>
            </a:p>
          </p:txBody>
        </p:sp>
      </p:grpSp>
      <p:grpSp>
        <p:nvGrpSpPr>
          <p:cNvPr id="7" name="Group 45"/>
          <p:cNvGrpSpPr/>
          <p:nvPr/>
        </p:nvGrpSpPr>
        <p:grpSpPr>
          <a:xfrm>
            <a:off x="3399820" y="2426809"/>
            <a:ext cx="842160" cy="1173571"/>
            <a:chOff x="4531519" y="2547255"/>
            <a:chExt cx="1122491" cy="1563736"/>
          </a:xfrm>
        </p:grpSpPr>
        <p:grpSp>
          <p:nvGrpSpPr>
            <p:cNvPr id="8" name="Group 24"/>
            <p:cNvGrpSpPr/>
            <p:nvPr/>
          </p:nvGrpSpPr>
          <p:grpSpPr>
            <a:xfrm flipH="1">
              <a:off x="4531519" y="2547255"/>
              <a:ext cx="1122491" cy="1563736"/>
              <a:chOff x="5024310" y="2215236"/>
              <a:chExt cx="1122491" cy="1563736"/>
            </a:xfrm>
          </p:grpSpPr>
          <p:sp>
            <p:nvSpPr>
              <p:cNvPr id="26" name="Freeform 22"/>
              <p:cNvSpPr/>
              <p:nvPr/>
            </p:nvSpPr>
            <p:spPr bwMode="auto">
              <a:xfrm>
                <a:off x="5024310" y="2215236"/>
                <a:ext cx="1122491" cy="1563736"/>
              </a:xfrm>
              <a:custGeom>
                <a:avLst/>
                <a:gdLst>
                  <a:gd name="T0" fmla="*/ 477 w 597"/>
                  <a:gd name="T1" fmla="*/ 690 h 831"/>
                  <a:gd name="T2" fmla="*/ 570 w 597"/>
                  <a:gd name="T3" fmla="*/ 255 h 831"/>
                  <a:gd name="T4" fmla="*/ 570 w 597"/>
                  <a:gd name="T5" fmla="*/ 255 h 831"/>
                  <a:gd name="T6" fmla="*/ 426 w 597"/>
                  <a:gd name="T7" fmla="*/ 66 h 831"/>
                  <a:gd name="T8" fmla="*/ 66 w 597"/>
                  <a:gd name="T9" fmla="*/ 186 h 831"/>
                  <a:gd name="T10" fmla="*/ 186 w 597"/>
                  <a:gd name="T11" fmla="*/ 546 h 831"/>
                  <a:gd name="T12" fmla="*/ 454 w 597"/>
                  <a:gd name="T13" fmla="*/ 529 h 831"/>
                  <a:gd name="T14" fmla="*/ 402 w 597"/>
                  <a:gd name="T15" fmla="*/ 642 h 831"/>
                  <a:gd name="T16" fmla="*/ 346 w 597"/>
                  <a:gd name="T17" fmla="*/ 605 h 831"/>
                  <a:gd name="T18" fmla="*/ 256 w 597"/>
                  <a:gd name="T19" fmla="*/ 831 h 831"/>
                  <a:gd name="T20" fmla="*/ 532 w 597"/>
                  <a:gd name="T21" fmla="*/ 727 h 831"/>
                  <a:gd name="T22" fmla="*/ 477 w 597"/>
                  <a:gd name="T23" fmla="*/ 690 h 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97" h="831">
                    <a:moveTo>
                      <a:pt x="477" y="690"/>
                    </a:moveTo>
                    <a:cubicBezTo>
                      <a:pt x="550" y="578"/>
                      <a:pt x="597" y="392"/>
                      <a:pt x="570" y="255"/>
                    </a:cubicBezTo>
                    <a:cubicBezTo>
                      <a:pt x="569" y="255"/>
                      <a:pt x="571" y="254"/>
                      <a:pt x="570" y="255"/>
                    </a:cubicBezTo>
                    <a:cubicBezTo>
                      <a:pt x="554" y="176"/>
                      <a:pt x="503" y="105"/>
                      <a:pt x="426" y="66"/>
                    </a:cubicBezTo>
                    <a:cubicBezTo>
                      <a:pt x="293" y="0"/>
                      <a:pt x="132" y="54"/>
                      <a:pt x="66" y="186"/>
                    </a:cubicBezTo>
                    <a:cubicBezTo>
                      <a:pt x="0" y="319"/>
                      <a:pt x="54" y="480"/>
                      <a:pt x="186" y="546"/>
                    </a:cubicBezTo>
                    <a:cubicBezTo>
                      <a:pt x="275" y="590"/>
                      <a:pt x="377" y="581"/>
                      <a:pt x="454" y="529"/>
                    </a:cubicBezTo>
                    <a:cubicBezTo>
                      <a:pt x="442" y="569"/>
                      <a:pt x="425" y="607"/>
                      <a:pt x="402" y="642"/>
                    </a:cubicBezTo>
                    <a:cubicBezTo>
                      <a:pt x="383" y="630"/>
                      <a:pt x="365" y="617"/>
                      <a:pt x="346" y="605"/>
                    </a:cubicBezTo>
                    <a:cubicBezTo>
                      <a:pt x="343" y="678"/>
                      <a:pt x="316" y="759"/>
                      <a:pt x="256" y="831"/>
                    </a:cubicBezTo>
                    <a:cubicBezTo>
                      <a:pt x="350" y="825"/>
                      <a:pt x="446" y="791"/>
                      <a:pt x="532" y="727"/>
                    </a:cubicBezTo>
                    <a:cubicBezTo>
                      <a:pt x="514" y="715"/>
                      <a:pt x="495" y="702"/>
                      <a:pt x="477" y="690"/>
                    </a:cubicBezTo>
                    <a:close/>
                  </a:path>
                </a:pathLst>
              </a:custGeom>
              <a:solidFill>
                <a:schemeClr val="accent1"/>
              </a:solidFill>
              <a:ln>
                <a:noFill/>
              </a:ln>
            </p:spPr>
            <p:txBody>
              <a:bodyPr vert="horz" wrap="square" lIns="91472" tIns="45736" rIns="91472" bIns="45736" numCol="1" anchor="t" anchorCtr="0" compatLnSpc="1"/>
              <a:lstStyle/>
              <a:p>
                <a:endParaRPr lang="en-US" sz="1800"/>
              </a:p>
            </p:txBody>
          </p:sp>
          <p:sp>
            <p:nvSpPr>
              <p:cNvPr id="27" name="Oval 26"/>
              <p:cNvSpPr/>
              <p:nvPr/>
            </p:nvSpPr>
            <p:spPr>
              <a:xfrm>
                <a:off x="5318921" y="2519887"/>
                <a:ext cx="551192" cy="551192"/>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45" name="AutoShape 24"/>
            <p:cNvSpPr/>
            <p:nvPr/>
          </p:nvSpPr>
          <p:spPr bwMode="auto">
            <a:xfrm>
              <a:off x="4943243" y="2987043"/>
              <a:ext cx="281119" cy="280917"/>
            </a:xfrm>
            <a:custGeom>
              <a:avLst/>
              <a:gdLst>
                <a:gd name="T0" fmla="*/ 16823 w 19689"/>
                <a:gd name="T1" fmla="*/ 2867 h 19689"/>
                <a:gd name="T2" fmla="*/ 2867 w 19689"/>
                <a:gd name="T3" fmla="*/ 2867 h 19689"/>
                <a:gd name="T4" fmla="*/ 2867 w 19689"/>
                <a:gd name="T5" fmla="*/ 16823 h 19689"/>
                <a:gd name="T6" fmla="*/ 16823 w 19689"/>
                <a:gd name="T7" fmla="*/ 16823 h 19689"/>
                <a:gd name="T8" fmla="*/ 16823 w 19689"/>
                <a:gd name="T9" fmla="*/ 2867 h 19689"/>
                <a:gd name="T10" fmla="*/ 11507 w 19689"/>
                <a:gd name="T11" fmla="*/ 12670 h 19689"/>
                <a:gd name="T12" fmla="*/ 6522 w 19689"/>
                <a:gd name="T13" fmla="*/ 15494 h 19689"/>
                <a:gd name="T14" fmla="*/ 6522 w 19689"/>
                <a:gd name="T15" fmla="*/ 9845 h 19689"/>
                <a:gd name="T16" fmla="*/ 6522 w 19689"/>
                <a:gd name="T17" fmla="*/ 4030 h 19689"/>
                <a:gd name="T18" fmla="*/ 11507 w 19689"/>
                <a:gd name="T19" fmla="*/ 7020 h 19689"/>
                <a:gd name="T20" fmla="*/ 16325 w 19689"/>
                <a:gd name="T21" fmla="*/ 9845 h 19689"/>
                <a:gd name="T22" fmla="*/ 11507 w 19689"/>
                <a:gd name="T23" fmla="*/ 12670 h 19689"/>
                <a:gd name="T24" fmla="*/ 11507 w 19689"/>
                <a:gd name="T25" fmla="*/ 12670 h 19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689" h="19689">
                  <a:moveTo>
                    <a:pt x="16823" y="2867"/>
                  </a:moveTo>
                  <a:cubicBezTo>
                    <a:pt x="12836" y="-955"/>
                    <a:pt x="6688" y="-955"/>
                    <a:pt x="2867" y="2867"/>
                  </a:cubicBezTo>
                  <a:cubicBezTo>
                    <a:pt x="-955" y="6688"/>
                    <a:pt x="-955" y="13002"/>
                    <a:pt x="2867" y="16823"/>
                  </a:cubicBezTo>
                  <a:cubicBezTo>
                    <a:pt x="6688" y="20645"/>
                    <a:pt x="12836" y="20645"/>
                    <a:pt x="16823" y="16823"/>
                  </a:cubicBezTo>
                  <a:cubicBezTo>
                    <a:pt x="20645" y="13002"/>
                    <a:pt x="20645" y="6688"/>
                    <a:pt x="16823" y="2867"/>
                  </a:cubicBezTo>
                  <a:close/>
                  <a:moveTo>
                    <a:pt x="11507" y="12670"/>
                  </a:moveTo>
                  <a:cubicBezTo>
                    <a:pt x="6522" y="15494"/>
                    <a:pt x="6522" y="15494"/>
                    <a:pt x="6522" y="15494"/>
                  </a:cubicBezTo>
                  <a:cubicBezTo>
                    <a:pt x="6522" y="9845"/>
                    <a:pt x="6522" y="9845"/>
                    <a:pt x="6522" y="9845"/>
                  </a:cubicBezTo>
                  <a:cubicBezTo>
                    <a:pt x="6522" y="4030"/>
                    <a:pt x="6522" y="4030"/>
                    <a:pt x="6522" y="4030"/>
                  </a:cubicBezTo>
                  <a:cubicBezTo>
                    <a:pt x="11507" y="7020"/>
                    <a:pt x="11507" y="7020"/>
                    <a:pt x="11507" y="7020"/>
                  </a:cubicBezTo>
                  <a:cubicBezTo>
                    <a:pt x="16325" y="9845"/>
                    <a:pt x="16325" y="9845"/>
                    <a:pt x="16325" y="9845"/>
                  </a:cubicBezTo>
                  <a:lnTo>
                    <a:pt x="11507" y="12670"/>
                  </a:lnTo>
                  <a:close/>
                  <a:moveTo>
                    <a:pt x="11507" y="12670"/>
                  </a:moveTo>
                </a:path>
              </a:pathLst>
            </a:custGeom>
            <a:solidFill>
              <a:schemeClr val="bg1"/>
            </a:solidFill>
            <a:ln>
              <a:noFill/>
            </a:ln>
          </p:spPr>
          <p:txBody>
            <a:bodyPr lIns="0" tIns="0" rIns="0" bIns="0"/>
            <a:lstStyle/>
            <a:p>
              <a:endParaRPr lang="en-US" sz="1800"/>
            </a:p>
          </p:txBody>
        </p:sp>
      </p:grpSp>
      <p:grpSp>
        <p:nvGrpSpPr>
          <p:cNvPr id="9" name="Group 47"/>
          <p:cNvGrpSpPr/>
          <p:nvPr/>
        </p:nvGrpSpPr>
        <p:grpSpPr>
          <a:xfrm>
            <a:off x="3802445" y="1884214"/>
            <a:ext cx="1144131" cy="807738"/>
            <a:chOff x="5068168" y="1824270"/>
            <a:chExt cx="1524978" cy="1076279"/>
          </a:xfrm>
        </p:grpSpPr>
        <p:grpSp>
          <p:nvGrpSpPr>
            <p:cNvPr id="10" name="Group 28"/>
            <p:cNvGrpSpPr/>
            <p:nvPr/>
          </p:nvGrpSpPr>
          <p:grpSpPr>
            <a:xfrm flipH="1">
              <a:off x="5068168" y="1824270"/>
              <a:ext cx="1524978" cy="1076279"/>
              <a:chOff x="4085174" y="1492251"/>
              <a:chExt cx="1524978" cy="1076279"/>
            </a:xfrm>
          </p:grpSpPr>
          <p:sp>
            <p:nvSpPr>
              <p:cNvPr id="30" name="Freeform 23"/>
              <p:cNvSpPr/>
              <p:nvPr/>
            </p:nvSpPr>
            <p:spPr bwMode="auto">
              <a:xfrm>
                <a:off x="4085174" y="1492251"/>
                <a:ext cx="1524978" cy="1076279"/>
              </a:xfrm>
              <a:custGeom>
                <a:avLst/>
                <a:gdLst>
                  <a:gd name="T0" fmla="*/ 714 w 811"/>
                  <a:gd name="T1" fmla="*/ 209 h 573"/>
                  <a:gd name="T2" fmla="*/ 318 w 811"/>
                  <a:gd name="T3" fmla="*/ 6 h 573"/>
                  <a:gd name="T4" fmla="*/ 318 w 811"/>
                  <a:gd name="T5" fmla="*/ 6 h 573"/>
                  <a:gd name="T6" fmla="*/ 98 w 811"/>
                  <a:gd name="T7" fmla="*/ 97 h 573"/>
                  <a:gd name="T8" fmla="*/ 121 w 811"/>
                  <a:gd name="T9" fmla="*/ 475 h 573"/>
                  <a:gd name="T10" fmla="*/ 500 w 811"/>
                  <a:gd name="T11" fmla="*/ 452 h 573"/>
                  <a:gd name="T12" fmla="*/ 553 w 811"/>
                  <a:gd name="T13" fmla="*/ 189 h 573"/>
                  <a:gd name="T14" fmla="*/ 648 w 811"/>
                  <a:gd name="T15" fmla="*/ 268 h 573"/>
                  <a:gd name="T16" fmla="*/ 598 w 811"/>
                  <a:gd name="T17" fmla="*/ 313 h 573"/>
                  <a:gd name="T18" fmla="*/ 793 w 811"/>
                  <a:gd name="T19" fmla="*/ 458 h 573"/>
                  <a:gd name="T20" fmla="*/ 764 w 811"/>
                  <a:gd name="T21" fmla="*/ 164 h 573"/>
                  <a:gd name="T22" fmla="*/ 714 w 811"/>
                  <a:gd name="T23" fmla="*/ 209 h 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1" h="573">
                    <a:moveTo>
                      <a:pt x="714" y="209"/>
                    </a:moveTo>
                    <a:cubicBezTo>
                      <a:pt x="625" y="109"/>
                      <a:pt x="458" y="16"/>
                      <a:pt x="318" y="6"/>
                    </a:cubicBezTo>
                    <a:cubicBezTo>
                      <a:pt x="317" y="7"/>
                      <a:pt x="318" y="5"/>
                      <a:pt x="318" y="6"/>
                    </a:cubicBezTo>
                    <a:cubicBezTo>
                      <a:pt x="237" y="0"/>
                      <a:pt x="156" y="32"/>
                      <a:pt x="98" y="97"/>
                    </a:cubicBezTo>
                    <a:cubicBezTo>
                      <a:pt x="0" y="207"/>
                      <a:pt x="10" y="377"/>
                      <a:pt x="121" y="475"/>
                    </a:cubicBezTo>
                    <a:cubicBezTo>
                      <a:pt x="232" y="573"/>
                      <a:pt x="401" y="563"/>
                      <a:pt x="500" y="452"/>
                    </a:cubicBezTo>
                    <a:cubicBezTo>
                      <a:pt x="566" y="378"/>
                      <a:pt x="583" y="277"/>
                      <a:pt x="553" y="189"/>
                    </a:cubicBezTo>
                    <a:cubicBezTo>
                      <a:pt x="588" y="211"/>
                      <a:pt x="620" y="237"/>
                      <a:pt x="648" y="268"/>
                    </a:cubicBezTo>
                    <a:cubicBezTo>
                      <a:pt x="631" y="283"/>
                      <a:pt x="615" y="298"/>
                      <a:pt x="598" y="313"/>
                    </a:cubicBezTo>
                    <a:cubicBezTo>
                      <a:pt x="668" y="335"/>
                      <a:pt x="738" y="382"/>
                      <a:pt x="793" y="458"/>
                    </a:cubicBezTo>
                    <a:cubicBezTo>
                      <a:pt x="811" y="367"/>
                      <a:pt x="803" y="264"/>
                      <a:pt x="764" y="164"/>
                    </a:cubicBezTo>
                    <a:cubicBezTo>
                      <a:pt x="747" y="179"/>
                      <a:pt x="731" y="194"/>
                      <a:pt x="714" y="209"/>
                    </a:cubicBezTo>
                    <a:close/>
                  </a:path>
                </a:pathLst>
              </a:custGeom>
              <a:solidFill>
                <a:schemeClr val="accent2"/>
              </a:solidFill>
              <a:ln>
                <a:noFill/>
              </a:ln>
            </p:spPr>
            <p:txBody>
              <a:bodyPr vert="horz" wrap="square" lIns="91472" tIns="45736" rIns="91472" bIns="45736" numCol="1" anchor="t" anchorCtr="0" compatLnSpc="1"/>
              <a:lstStyle/>
              <a:p>
                <a:endParaRPr lang="en-US" sz="1800"/>
              </a:p>
            </p:txBody>
          </p:sp>
          <p:sp>
            <p:nvSpPr>
              <p:cNvPr id="31" name="Oval 30"/>
              <p:cNvSpPr/>
              <p:nvPr/>
            </p:nvSpPr>
            <p:spPr>
              <a:xfrm>
                <a:off x="4366880" y="1741826"/>
                <a:ext cx="551192" cy="551192"/>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47" name="Shape 819"/>
            <p:cNvSpPr/>
            <p:nvPr/>
          </p:nvSpPr>
          <p:spPr>
            <a:xfrm>
              <a:off x="5903979" y="2201089"/>
              <a:ext cx="263729" cy="296704"/>
            </a:xfrm>
            <a:custGeom>
              <a:avLst/>
              <a:gdLst/>
              <a:ahLst/>
              <a:cxnLst>
                <a:cxn ang="0">
                  <a:pos x="wd2" y="hd2"/>
                </a:cxn>
                <a:cxn ang="5400000">
                  <a:pos x="wd2" y="hd2"/>
                </a:cxn>
                <a:cxn ang="10800000">
                  <a:pos x="wd2" y="hd2"/>
                </a:cxn>
                <a:cxn ang="16200000">
                  <a:pos x="wd2" y="hd2"/>
                </a:cxn>
              </a:cxnLst>
              <a:rect l="0" t="0" r="r" b="b"/>
              <a:pathLst>
                <a:path w="21600" h="20959" extrusionOk="0">
                  <a:moveTo>
                    <a:pt x="4049" y="7519"/>
                  </a:moveTo>
                  <a:cubicBezTo>
                    <a:pt x="3162" y="7519"/>
                    <a:pt x="0" y="7985"/>
                    <a:pt x="0" y="11154"/>
                  </a:cubicBezTo>
                  <a:lnTo>
                    <a:pt x="0" y="16799"/>
                  </a:lnTo>
                  <a:cubicBezTo>
                    <a:pt x="0" y="19968"/>
                    <a:pt x="3162" y="20318"/>
                    <a:pt x="4049" y="20318"/>
                  </a:cubicBezTo>
                  <a:cubicBezTo>
                    <a:pt x="4937" y="20318"/>
                    <a:pt x="2699" y="19651"/>
                    <a:pt x="2699" y="17687"/>
                  </a:cubicBezTo>
                  <a:lnTo>
                    <a:pt x="2699" y="10267"/>
                  </a:lnTo>
                  <a:cubicBezTo>
                    <a:pt x="2699" y="8207"/>
                    <a:pt x="4937" y="7519"/>
                    <a:pt x="4049" y="7519"/>
                  </a:cubicBezTo>
                  <a:close/>
                  <a:moveTo>
                    <a:pt x="15725" y="7408"/>
                  </a:moveTo>
                  <a:cubicBezTo>
                    <a:pt x="15548" y="6995"/>
                    <a:pt x="20503" y="3177"/>
                    <a:pt x="17612" y="83"/>
                  </a:cubicBezTo>
                  <a:cubicBezTo>
                    <a:pt x="16934" y="-641"/>
                    <a:pt x="14641" y="3547"/>
                    <a:pt x="11381" y="5443"/>
                  </a:cubicBezTo>
                  <a:cubicBezTo>
                    <a:pt x="9583" y="6489"/>
                    <a:pt x="5399" y="8716"/>
                    <a:pt x="5399" y="9946"/>
                  </a:cubicBezTo>
                  <a:lnTo>
                    <a:pt x="5399" y="17911"/>
                  </a:lnTo>
                  <a:cubicBezTo>
                    <a:pt x="5399" y="19392"/>
                    <a:pt x="12033" y="20959"/>
                    <a:pt x="17076" y="20959"/>
                  </a:cubicBezTo>
                  <a:cubicBezTo>
                    <a:pt x="18923" y="20959"/>
                    <a:pt x="21600" y="10974"/>
                    <a:pt x="21600" y="9387"/>
                  </a:cubicBezTo>
                  <a:cubicBezTo>
                    <a:pt x="21600" y="7795"/>
                    <a:pt x="15902" y="7823"/>
                    <a:pt x="15725" y="7408"/>
                  </a:cubicBezTo>
                  <a:close/>
                </a:path>
              </a:pathLst>
            </a:custGeom>
            <a:solidFill>
              <a:schemeClr val="bg1"/>
            </a:solidFill>
            <a:ln w="12700" cap="flat">
              <a:noFill/>
              <a:miter lim="400000"/>
            </a:ln>
            <a:effectLst/>
          </p:spPr>
          <p:txBody>
            <a:bodyPr wrap="square" lIns="38113" tIns="38113" rIns="38113" bIns="38113" numCol="1" anchor="ctr">
              <a:noAutofit/>
            </a:bodyPr>
            <a:lstStyle/>
            <a:p>
              <a:pPr lvl="0">
                <a:defRPr sz="3200">
                  <a:solidFill>
                    <a:srgbClr val="FFFFFF"/>
                  </a:solidFill>
                  <a:latin typeface="+mn-lt"/>
                  <a:ea typeface="+mn-ea"/>
                  <a:cs typeface="+mn-cs"/>
                  <a:sym typeface="Helvetica Light"/>
                </a:defRPr>
              </a:pPr>
              <a:endParaRPr sz="3200"/>
            </a:p>
          </p:txBody>
        </p:sp>
      </p:grpSp>
      <p:grpSp>
        <p:nvGrpSpPr>
          <p:cNvPr id="11" name="Group 49"/>
          <p:cNvGrpSpPr/>
          <p:nvPr/>
        </p:nvGrpSpPr>
        <p:grpSpPr>
          <a:xfrm>
            <a:off x="4863814" y="2233265"/>
            <a:ext cx="883542" cy="1103090"/>
            <a:chOff x="6482835" y="2289366"/>
            <a:chExt cx="1177646" cy="1469822"/>
          </a:xfrm>
        </p:grpSpPr>
        <p:grpSp>
          <p:nvGrpSpPr>
            <p:cNvPr id="12" name="Group 35"/>
            <p:cNvGrpSpPr/>
            <p:nvPr/>
          </p:nvGrpSpPr>
          <p:grpSpPr>
            <a:xfrm flipH="1">
              <a:off x="6482835" y="2289366"/>
              <a:ext cx="1177646" cy="1469822"/>
              <a:chOff x="3017839" y="1957347"/>
              <a:chExt cx="1177646" cy="1469822"/>
            </a:xfrm>
          </p:grpSpPr>
          <p:sp>
            <p:nvSpPr>
              <p:cNvPr id="37" name="Freeform 19"/>
              <p:cNvSpPr/>
              <p:nvPr/>
            </p:nvSpPr>
            <p:spPr bwMode="auto">
              <a:xfrm>
                <a:off x="3017839" y="1957347"/>
                <a:ext cx="1177646" cy="1469822"/>
              </a:xfrm>
              <a:custGeom>
                <a:avLst/>
                <a:gdLst>
                  <a:gd name="T0" fmla="*/ 365 w 626"/>
                  <a:gd name="T1" fmla="*/ 64 h 781"/>
                  <a:gd name="T2" fmla="*/ 34 w 626"/>
                  <a:gd name="T3" fmla="*/ 362 h 781"/>
                  <a:gd name="T4" fmla="*/ 34 w 626"/>
                  <a:gd name="T5" fmla="*/ 362 h 781"/>
                  <a:gd name="T6" fmla="*/ 40 w 626"/>
                  <a:gd name="T7" fmla="*/ 599 h 781"/>
                  <a:gd name="T8" fmla="*/ 401 w 626"/>
                  <a:gd name="T9" fmla="*/ 713 h 781"/>
                  <a:gd name="T10" fmla="*/ 515 w 626"/>
                  <a:gd name="T11" fmla="*/ 351 h 781"/>
                  <a:gd name="T12" fmla="*/ 288 w 626"/>
                  <a:gd name="T13" fmla="*/ 207 h 781"/>
                  <a:gd name="T14" fmla="*/ 397 w 626"/>
                  <a:gd name="T15" fmla="*/ 147 h 781"/>
                  <a:gd name="T16" fmla="*/ 421 w 626"/>
                  <a:gd name="T17" fmla="*/ 209 h 781"/>
                  <a:gd name="T18" fmla="*/ 626 w 626"/>
                  <a:gd name="T19" fmla="*/ 79 h 781"/>
                  <a:gd name="T20" fmla="*/ 341 w 626"/>
                  <a:gd name="T21" fmla="*/ 2 h 781"/>
                  <a:gd name="T22" fmla="*/ 365 w 626"/>
                  <a:gd name="T23" fmla="*/ 64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26" h="781">
                    <a:moveTo>
                      <a:pt x="365" y="64"/>
                    </a:moveTo>
                    <a:cubicBezTo>
                      <a:pt x="240" y="112"/>
                      <a:pt x="93" y="235"/>
                      <a:pt x="34" y="362"/>
                    </a:cubicBezTo>
                    <a:cubicBezTo>
                      <a:pt x="34" y="362"/>
                      <a:pt x="33" y="362"/>
                      <a:pt x="34" y="362"/>
                    </a:cubicBezTo>
                    <a:cubicBezTo>
                      <a:pt x="0" y="435"/>
                      <a:pt x="0" y="522"/>
                      <a:pt x="40" y="599"/>
                    </a:cubicBezTo>
                    <a:cubicBezTo>
                      <a:pt x="108" y="730"/>
                      <a:pt x="270" y="781"/>
                      <a:pt x="401" y="713"/>
                    </a:cubicBezTo>
                    <a:cubicBezTo>
                      <a:pt x="533" y="645"/>
                      <a:pt x="584" y="483"/>
                      <a:pt x="515" y="351"/>
                    </a:cubicBezTo>
                    <a:cubicBezTo>
                      <a:pt x="469" y="263"/>
                      <a:pt x="381" y="211"/>
                      <a:pt x="288" y="207"/>
                    </a:cubicBezTo>
                    <a:cubicBezTo>
                      <a:pt x="321" y="182"/>
                      <a:pt x="358" y="162"/>
                      <a:pt x="397" y="147"/>
                    </a:cubicBezTo>
                    <a:cubicBezTo>
                      <a:pt x="405" y="168"/>
                      <a:pt x="413" y="189"/>
                      <a:pt x="421" y="209"/>
                    </a:cubicBezTo>
                    <a:cubicBezTo>
                      <a:pt x="466" y="152"/>
                      <a:pt x="535" y="103"/>
                      <a:pt x="626" y="79"/>
                    </a:cubicBezTo>
                    <a:cubicBezTo>
                      <a:pt x="547" y="30"/>
                      <a:pt x="448" y="0"/>
                      <a:pt x="341" y="2"/>
                    </a:cubicBezTo>
                    <a:cubicBezTo>
                      <a:pt x="349" y="22"/>
                      <a:pt x="357" y="43"/>
                      <a:pt x="365" y="64"/>
                    </a:cubicBezTo>
                    <a:close/>
                  </a:path>
                </a:pathLst>
              </a:custGeom>
              <a:solidFill>
                <a:schemeClr val="accent3"/>
              </a:solidFill>
              <a:ln>
                <a:noFill/>
              </a:ln>
            </p:spPr>
            <p:txBody>
              <a:bodyPr vert="horz" wrap="square" lIns="91472" tIns="45736" rIns="91472" bIns="45736" numCol="1" anchor="t" anchorCtr="0" compatLnSpc="1"/>
              <a:lstStyle/>
              <a:p>
                <a:endParaRPr lang="en-US" sz="1800"/>
              </a:p>
            </p:txBody>
          </p:sp>
          <p:sp>
            <p:nvSpPr>
              <p:cNvPr id="38" name="Oval 37"/>
              <p:cNvSpPr/>
              <p:nvPr/>
            </p:nvSpPr>
            <p:spPr>
              <a:xfrm>
                <a:off x="3262699" y="2568530"/>
                <a:ext cx="551192" cy="551192"/>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49" name="Shape 617"/>
            <p:cNvSpPr/>
            <p:nvPr/>
          </p:nvSpPr>
          <p:spPr>
            <a:xfrm>
              <a:off x="7049343" y="3024277"/>
              <a:ext cx="181363" cy="298191"/>
            </a:xfrm>
            <a:custGeom>
              <a:avLst/>
              <a:gdLst/>
              <a:ahLst/>
              <a:cxnLst>
                <a:cxn ang="0">
                  <a:pos x="wd2" y="hd2"/>
                </a:cxn>
                <a:cxn ang="5400000">
                  <a:pos x="wd2" y="hd2"/>
                </a:cxn>
                <a:cxn ang="10800000">
                  <a:pos x="wd2" y="hd2"/>
                </a:cxn>
                <a:cxn ang="16200000">
                  <a:pos x="wd2" y="hd2"/>
                </a:cxn>
              </a:cxnLst>
              <a:rect l="0" t="0" r="r" b="b"/>
              <a:pathLst>
                <a:path w="21600" h="21600" extrusionOk="0">
                  <a:moveTo>
                    <a:pt x="11767" y="10800"/>
                  </a:moveTo>
                  <a:cubicBezTo>
                    <a:pt x="11767" y="12089"/>
                    <a:pt x="13688" y="12918"/>
                    <a:pt x="15722" y="14025"/>
                  </a:cubicBezTo>
                  <a:cubicBezTo>
                    <a:pt x="17208" y="14834"/>
                    <a:pt x="19243" y="15942"/>
                    <a:pt x="19243" y="16656"/>
                  </a:cubicBezTo>
                  <a:lnTo>
                    <a:pt x="19243" y="18090"/>
                  </a:lnTo>
                  <a:cubicBezTo>
                    <a:pt x="17373" y="17569"/>
                    <a:pt x="11777" y="17058"/>
                    <a:pt x="11777" y="15387"/>
                  </a:cubicBezTo>
                  <a:cubicBezTo>
                    <a:pt x="11777" y="14540"/>
                    <a:pt x="9823" y="14540"/>
                    <a:pt x="9823" y="15387"/>
                  </a:cubicBezTo>
                  <a:cubicBezTo>
                    <a:pt x="9823" y="17058"/>
                    <a:pt x="4224" y="17569"/>
                    <a:pt x="2357" y="18090"/>
                  </a:cubicBezTo>
                  <a:lnTo>
                    <a:pt x="2357" y="16656"/>
                  </a:lnTo>
                  <a:cubicBezTo>
                    <a:pt x="2357" y="15942"/>
                    <a:pt x="4392" y="14834"/>
                    <a:pt x="5878" y="14025"/>
                  </a:cubicBezTo>
                  <a:cubicBezTo>
                    <a:pt x="7912" y="12918"/>
                    <a:pt x="9833" y="12089"/>
                    <a:pt x="9833" y="10800"/>
                  </a:cubicBezTo>
                  <a:cubicBezTo>
                    <a:pt x="9833" y="9511"/>
                    <a:pt x="7912" y="8682"/>
                    <a:pt x="5878" y="7575"/>
                  </a:cubicBezTo>
                  <a:cubicBezTo>
                    <a:pt x="4392" y="6766"/>
                    <a:pt x="2357" y="5658"/>
                    <a:pt x="2357" y="4944"/>
                  </a:cubicBezTo>
                  <a:lnTo>
                    <a:pt x="2264" y="3865"/>
                  </a:lnTo>
                  <a:cubicBezTo>
                    <a:pt x="4243" y="4462"/>
                    <a:pt x="7380" y="5030"/>
                    <a:pt x="10799" y="5030"/>
                  </a:cubicBezTo>
                  <a:cubicBezTo>
                    <a:pt x="14220" y="5030"/>
                    <a:pt x="17371" y="4462"/>
                    <a:pt x="19350" y="3865"/>
                  </a:cubicBezTo>
                  <a:lnTo>
                    <a:pt x="19243" y="4944"/>
                  </a:lnTo>
                  <a:cubicBezTo>
                    <a:pt x="19243" y="5658"/>
                    <a:pt x="17208" y="6766"/>
                    <a:pt x="15722" y="7575"/>
                  </a:cubicBezTo>
                  <a:cubicBezTo>
                    <a:pt x="13688" y="8682"/>
                    <a:pt x="11767" y="9511"/>
                    <a:pt x="11767" y="10800"/>
                  </a:cubicBezTo>
                  <a:close/>
                  <a:moveTo>
                    <a:pt x="2970" y="2515"/>
                  </a:moveTo>
                  <a:cubicBezTo>
                    <a:pt x="4313" y="2042"/>
                    <a:pt x="6830" y="1346"/>
                    <a:pt x="10906" y="1346"/>
                  </a:cubicBezTo>
                  <a:cubicBezTo>
                    <a:pt x="14981" y="1346"/>
                    <a:pt x="18632" y="2515"/>
                    <a:pt x="18632" y="2515"/>
                  </a:cubicBezTo>
                  <a:cubicBezTo>
                    <a:pt x="18904" y="2609"/>
                    <a:pt x="19979" y="2930"/>
                    <a:pt x="19243" y="3173"/>
                  </a:cubicBezTo>
                  <a:cubicBezTo>
                    <a:pt x="17626" y="3709"/>
                    <a:pt x="14463" y="4274"/>
                    <a:pt x="10799" y="4274"/>
                  </a:cubicBezTo>
                  <a:cubicBezTo>
                    <a:pt x="7137" y="4274"/>
                    <a:pt x="4080" y="3652"/>
                    <a:pt x="2462" y="3115"/>
                  </a:cubicBezTo>
                  <a:cubicBezTo>
                    <a:pt x="1728" y="2871"/>
                    <a:pt x="2970" y="2515"/>
                    <a:pt x="2970" y="2515"/>
                  </a:cubicBezTo>
                  <a:close/>
                  <a:moveTo>
                    <a:pt x="21600" y="4944"/>
                  </a:moveTo>
                  <a:cubicBezTo>
                    <a:pt x="21600" y="2633"/>
                    <a:pt x="21600" y="2407"/>
                    <a:pt x="21600" y="2407"/>
                  </a:cubicBezTo>
                  <a:cubicBezTo>
                    <a:pt x="21600" y="1555"/>
                    <a:pt x="16765" y="0"/>
                    <a:pt x="10799" y="0"/>
                  </a:cubicBezTo>
                  <a:cubicBezTo>
                    <a:pt x="4835" y="0"/>
                    <a:pt x="0" y="1555"/>
                    <a:pt x="0" y="2407"/>
                  </a:cubicBezTo>
                  <a:cubicBezTo>
                    <a:pt x="0" y="2407"/>
                    <a:pt x="0" y="2633"/>
                    <a:pt x="0" y="4944"/>
                  </a:cubicBezTo>
                  <a:cubicBezTo>
                    <a:pt x="0" y="7255"/>
                    <a:pt x="7476" y="9164"/>
                    <a:pt x="7476" y="10800"/>
                  </a:cubicBezTo>
                  <a:cubicBezTo>
                    <a:pt x="7476" y="12436"/>
                    <a:pt x="0" y="14345"/>
                    <a:pt x="0" y="16656"/>
                  </a:cubicBezTo>
                  <a:cubicBezTo>
                    <a:pt x="0" y="18967"/>
                    <a:pt x="0" y="19193"/>
                    <a:pt x="0" y="19193"/>
                  </a:cubicBezTo>
                  <a:cubicBezTo>
                    <a:pt x="0" y="20045"/>
                    <a:pt x="4835" y="21600"/>
                    <a:pt x="10799" y="21600"/>
                  </a:cubicBezTo>
                  <a:cubicBezTo>
                    <a:pt x="16765" y="21600"/>
                    <a:pt x="21600" y="20045"/>
                    <a:pt x="21600" y="19193"/>
                  </a:cubicBezTo>
                  <a:cubicBezTo>
                    <a:pt x="21600" y="19193"/>
                    <a:pt x="21600" y="18967"/>
                    <a:pt x="21600" y="16656"/>
                  </a:cubicBezTo>
                  <a:cubicBezTo>
                    <a:pt x="21600" y="14345"/>
                    <a:pt x="14122" y="12436"/>
                    <a:pt x="14122" y="10800"/>
                  </a:cubicBezTo>
                  <a:cubicBezTo>
                    <a:pt x="14122" y="9164"/>
                    <a:pt x="21600" y="7255"/>
                    <a:pt x="21600" y="4944"/>
                  </a:cubicBezTo>
                  <a:close/>
                </a:path>
              </a:pathLst>
            </a:custGeom>
            <a:solidFill>
              <a:srgbClr val="FFFFFF"/>
            </a:solidFill>
            <a:ln w="12700" cap="flat">
              <a:noFill/>
              <a:miter lim="400000"/>
            </a:ln>
            <a:effectLst/>
          </p:spPr>
          <p:txBody>
            <a:bodyPr wrap="square" lIns="38113" tIns="38113" rIns="38113" bIns="38113" numCol="1" anchor="ctr">
              <a:noAutofit/>
            </a:bodyPr>
            <a:lstStyle/>
            <a:p>
              <a:pPr lvl="0" algn="l">
                <a:defRPr sz="3100" b="1">
                  <a:latin typeface="Kontrapunkt Bob Bold"/>
                  <a:ea typeface="Kontrapunkt Bob Bold"/>
                  <a:cs typeface="Kontrapunkt Bob Bold"/>
                  <a:sym typeface="Kontrapunkt Bob Bold"/>
                </a:defRPr>
              </a:pPr>
              <a:endParaRPr sz="3100"/>
            </a:p>
          </p:txBody>
        </p:sp>
      </p:grpSp>
      <p:sp>
        <p:nvSpPr>
          <p:cNvPr id="52" name="Subtitle 2"/>
          <p:cNvSpPr>
            <a:spLocks noGrp="1"/>
          </p:cNvSpPr>
          <p:nvPr>
            <p:ph type="subTitle" idx="1"/>
          </p:nvPr>
        </p:nvSpPr>
        <p:spPr>
          <a:xfrm>
            <a:off x="1143397" y="917683"/>
            <a:ext cx="6860381" cy="466317"/>
          </a:xfrm>
        </p:spPr>
        <p:txBody>
          <a:bodyPr>
            <a:noAutofit/>
          </a:bodyPr>
          <a:lstStyle/>
          <a:p>
            <a:pPr algn="l"/>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请在此粘贴或者输入你的文字内容请在此粘贴或者输入你的文字内容请在此粘贴或者输入你的文字内容请在此粘贴或者输入你的文字内容请在此粘贴或者输入你的文字内容请在此粘贴或者输入你的文字内容</a:t>
            </a:r>
            <a:endParaRPr lang="en-AU" altLang="zh-CN" sz="900" dirty="0">
              <a:solidFill>
                <a:schemeClr val="tx1">
                  <a:lumMod val="50000"/>
                  <a:lumOff val="50000"/>
                </a:schemeClr>
              </a:solidFill>
            </a:endParaRPr>
          </a:p>
          <a:p>
            <a:pPr algn="l"/>
            <a:endParaRPr lang="en-AU" altLang="zh-CN" sz="900" dirty="0">
              <a:solidFill>
                <a:schemeClr val="tx1">
                  <a:lumMod val="50000"/>
                  <a:lumOff val="50000"/>
                </a:schemeClr>
              </a:solidFill>
            </a:endParaRPr>
          </a:p>
          <a:p>
            <a:pPr algn="l"/>
            <a:endParaRPr lang="en-AU" altLang="zh-CN" sz="900" dirty="0">
              <a:solidFill>
                <a:schemeClr val="tx1">
                  <a:lumMod val="50000"/>
                  <a:lumOff val="50000"/>
                </a:schemeClr>
              </a:solidFill>
            </a:endParaRPr>
          </a:p>
        </p:txBody>
      </p:sp>
      <p:sp>
        <p:nvSpPr>
          <p:cNvPr id="53" name="Text Placeholder 8"/>
          <p:cNvSpPr>
            <a:spLocks noGrp="1"/>
          </p:cNvSpPr>
          <p:nvPr>
            <p:ph type="body" sz="quarter" idx="13"/>
          </p:nvPr>
        </p:nvSpPr>
        <p:spPr>
          <a:xfrm>
            <a:off x="3796301" y="1531998"/>
            <a:ext cx="1509285" cy="251820"/>
          </a:xfrm>
        </p:spPr>
        <p:txBody>
          <a:bodyPr>
            <a:normAutofit fontScale="77500" lnSpcReduction="20000"/>
          </a:bodyPr>
          <a:lstStyle/>
          <a:p>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单击编辑标题</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56" name="Text Placeholder 8"/>
          <p:cNvSpPr>
            <a:spLocks noGrp="1"/>
          </p:cNvSpPr>
          <p:nvPr>
            <p:ph type="body" sz="quarter" idx="14"/>
          </p:nvPr>
        </p:nvSpPr>
        <p:spPr>
          <a:xfrm>
            <a:off x="5875946" y="2661505"/>
            <a:ext cx="1509285" cy="251820"/>
          </a:xfrm>
        </p:spPr>
        <p:txBody>
          <a:bodyPr>
            <a:normAutofit/>
          </a:bodyPr>
          <a:lstStyle/>
          <a:p>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单击编辑标题</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57" name="Text Placeholder 8"/>
          <p:cNvSpPr>
            <a:spLocks noGrp="1"/>
          </p:cNvSpPr>
          <p:nvPr>
            <p:ph type="body" sz="quarter" idx="15"/>
          </p:nvPr>
        </p:nvSpPr>
        <p:spPr>
          <a:xfrm>
            <a:off x="5647267" y="3914985"/>
            <a:ext cx="1509285" cy="251820"/>
          </a:xfrm>
        </p:spPr>
        <p:txBody>
          <a:bodyPr>
            <a:normAutofit lnSpcReduction="10000"/>
          </a:bodyPr>
          <a:lstStyle/>
          <a:p>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单击编辑标题</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58" name="Text Placeholder 8"/>
          <p:cNvSpPr>
            <a:spLocks noGrp="1"/>
          </p:cNvSpPr>
          <p:nvPr>
            <p:ph type="body" sz="quarter" idx="16"/>
          </p:nvPr>
        </p:nvSpPr>
        <p:spPr>
          <a:xfrm>
            <a:off x="2052916" y="3952900"/>
            <a:ext cx="1509285" cy="251820"/>
          </a:xfrm>
        </p:spPr>
        <p:txBody>
          <a:bodyPr>
            <a:normAutofit/>
          </a:bodyPr>
          <a:lstStyle/>
          <a:p>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单击编辑标题</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59" name="Text Placeholder 8"/>
          <p:cNvSpPr>
            <a:spLocks noGrp="1"/>
          </p:cNvSpPr>
          <p:nvPr>
            <p:ph type="body" sz="quarter" idx="17"/>
          </p:nvPr>
        </p:nvSpPr>
        <p:spPr>
          <a:xfrm>
            <a:off x="1757472" y="2644885"/>
            <a:ext cx="1509285" cy="251820"/>
          </a:xfrm>
        </p:spPr>
        <p:txBody>
          <a:bodyPr>
            <a:normAutofit/>
          </a:bodyPr>
          <a:lstStyle/>
          <a:p>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单击编辑标题</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32" name="文本框 37"/>
          <p:cNvSpPr txBox="1"/>
          <p:nvPr/>
        </p:nvSpPr>
        <p:spPr>
          <a:xfrm>
            <a:off x="467738" y="231472"/>
            <a:ext cx="1836810" cy="315585"/>
          </a:xfrm>
          <a:prstGeom prst="rect">
            <a:avLst/>
          </a:prstGeom>
          <a:noFill/>
        </p:spPr>
        <p:txBody>
          <a:bodyPr wrap="square" lIns="68608" tIns="34304" rIns="68608" bIns="34304" rtlCol="0">
            <a:spAutoFit/>
          </a:bodyPr>
          <a:lstStyle/>
          <a:p>
            <a:pPr lvl="0" algn="dist"/>
            <a:r>
              <a:rPr lang="zh-CN" altLang="zh-CN" sz="1600" dirty="0">
                <a:solidFill>
                  <a:schemeClr val="accent1"/>
                </a:solidFill>
                <a:latin typeface="微软雅黑" panose="020B0503020204020204" pitchFamily="34" charset="-122"/>
                <a:ea typeface="微软雅黑" panose="020B0503020204020204" pitchFamily="34" charset="-122"/>
              </a:rPr>
              <a:t>成功项目展示</a:t>
            </a:r>
          </a:p>
        </p:txBody>
      </p:sp>
      <p:sp>
        <p:nvSpPr>
          <p:cNvPr id="33" name="文本框 38"/>
          <p:cNvSpPr txBox="1"/>
          <p:nvPr/>
        </p:nvSpPr>
        <p:spPr>
          <a:xfrm>
            <a:off x="431690" y="555620"/>
            <a:ext cx="2039979" cy="207825"/>
          </a:xfrm>
          <a:prstGeom prst="rect">
            <a:avLst/>
          </a:prstGeom>
          <a:noFill/>
        </p:spPr>
        <p:txBody>
          <a:bodyPr wrap="square" lIns="68608" tIns="34304" rIns="68608" bIns="34304" rtlCol="0">
            <a:spAutoFit/>
          </a:bodyPr>
          <a:lstStyle/>
          <a:p>
            <a:pPr algn="dist" defTabSz="685165"/>
            <a:r>
              <a:rPr lang="en-US" altLang="zh-CN" sz="900" dirty="0">
                <a:solidFill>
                  <a:schemeClr val="tx1">
                    <a:lumMod val="50000"/>
                    <a:lumOff val="50000"/>
                  </a:schemeClr>
                </a:solidFill>
                <a:cs typeface="+mn-ea"/>
                <a:sym typeface="+mn-lt"/>
              </a:rPr>
              <a:t>ADD RELATED TITLE WORDS</a:t>
            </a:r>
            <a:endParaRPr lang="zh-CN" altLang="en-US" sz="900" dirty="0">
              <a:solidFill>
                <a:schemeClr val="tx1">
                  <a:lumMod val="50000"/>
                  <a:lumOff val="50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100" advTm="0">
        <p:cut/>
      </p:transition>
    </mc:Choice>
    <mc:Fallback xmlns="">
      <p:transition advTm="0">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2">
                                            <p:txEl>
                                              <p:pRg st="0" end="0"/>
                                            </p:txEl>
                                          </p:spTgt>
                                        </p:tgtEl>
                                        <p:attrNameLst>
                                          <p:attrName>style.visibility</p:attrName>
                                        </p:attrNameLst>
                                      </p:cBhvr>
                                      <p:to>
                                        <p:strVal val="visible"/>
                                      </p:to>
                                    </p:set>
                                    <p:animEffect transition="in" filter="fade">
                                      <p:cBhvr>
                                        <p:cTn id="7" dur="500"/>
                                        <p:tgtEl>
                                          <p:spTgt spid="52">
                                            <p:txEl>
                                              <p:pRg st="0" end="0"/>
                                            </p:txEl>
                                          </p:spTgt>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right)">
                                      <p:cBhvr>
                                        <p:cTn id="11" dur="500"/>
                                        <p:tgtEl>
                                          <p:spTgt spid="9"/>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up)">
                                      <p:cBhvr>
                                        <p:cTn id="15" dur="500"/>
                                        <p:tgtEl>
                                          <p:spTgt spid="7"/>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left)">
                                      <p:cBhvr>
                                        <p:cTn id="19" dur="500"/>
                                        <p:tgtEl>
                                          <p:spTgt spid="4"/>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down)">
                                      <p:cBhvr>
                                        <p:cTn id="23" dur="500"/>
                                        <p:tgtEl>
                                          <p:spTgt spid="5"/>
                                        </p:tgtEl>
                                      </p:cBhvr>
                                    </p:animEffect>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down)">
                                      <p:cBhvr>
                                        <p:cTn id="27" dur="500"/>
                                        <p:tgtEl>
                                          <p:spTgt spid="11"/>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53">
                                            <p:txEl>
                                              <p:pRg st="0" end="0"/>
                                            </p:txEl>
                                          </p:spTgt>
                                        </p:tgtEl>
                                        <p:attrNameLst>
                                          <p:attrName>style.visibility</p:attrName>
                                        </p:attrNameLst>
                                      </p:cBhvr>
                                      <p:to>
                                        <p:strVal val="visible"/>
                                      </p:to>
                                    </p:set>
                                    <p:animEffect transition="in" filter="fade">
                                      <p:cBhvr>
                                        <p:cTn id="31" dur="500"/>
                                        <p:tgtEl>
                                          <p:spTgt spid="53">
                                            <p:txEl>
                                              <p:pRg st="0" end="0"/>
                                            </p:txEl>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56">
                                            <p:txEl>
                                              <p:pRg st="0" end="0"/>
                                            </p:txEl>
                                          </p:spTgt>
                                        </p:tgtEl>
                                        <p:attrNameLst>
                                          <p:attrName>style.visibility</p:attrName>
                                        </p:attrNameLst>
                                      </p:cBhvr>
                                      <p:to>
                                        <p:strVal val="visible"/>
                                      </p:to>
                                    </p:set>
                                    <p:animEffect transition="in" filter="fade">
                                      <p:cBhvr>
                                        <p:cTn id="35" dur="500"/>
                                        <p:tgtEl>
                                          <p:spTgt spid="56">
                                            <p:txEl>
                                              <p:pRg st="0" end="0"/>
                                            </p:txEl>
                                          </p:spTgt>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57">
                                            <p:txEl>
                                              <p:pRg st="0" end="0"/>
                                            </p:txEl>
                                          </p:spTgt>
                                        </p:tgtEl>
                                        <p:attrNameLst>
                                          <p:attrName>style.visibility</p:attrName>
                                        </p:attrNameLst>
                                      </p:cBhvr>
                                      <p:to>
                                        <p:strVal val="visible"/>
                                      </p:to>
                                    </p:set>
                                    <p:animEffect transition="in" filter="fade">
                                      <p:cBhvr>
                                        <p:cTn id="39" dur="500"/>
                                        <p:tgtEl>
                                          <p:spTgt spid="57">
                                            <p:txEl>
                                              <p:pRg st="0" end="0"/>
                                            </p:txEl>
                                          </p:spTgt>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58">
                                            <p:txEl>
                                              <p:pRg st="0" end="0"/>
                                            </p:txEl>
                                          </p:spTgt>
                                        </p:tgtEl>
                                        <p:attrNameLst>
                                          <p:attrName>style.visibility</p:attrName>
                                        </p:attrNameLst>
                                      </p:cBhvr>
                                      <p:to>
                                        <p:strVal val="visible"/>
                                      </p:to>
                                    </p:set>
                                    <p:animEffect transition="in" filter="fade">
                                      <p:cBhvr>
                                        <p:cTn id="43" dur="500"/>
                                        <p:tgtEl>
                                          <p:spTgt spid="58">
                                            <p:txEl>
                                              <p:pRg st="0" end="0"/>
                                            </p:txEl>
                                          </p:spTgt>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59">
                                            <p:txEl>
                                              <p:pRg st="0" end="0"/>
                                            </p:txEl>
                                          </p:spTgt>
                                        </p:tgtEl>
                                        <p:attrNameLst>
                                          <p:attrName>style.visibility</p:attrName>
                                        </p:attrNameLst>
                                      </p:cBhvr>
                                      <p:to>
                                        <p:strVal val="visible"/>
                                      </p:to>
                                    </p:set>
                                    <p:animEffect transition="in" filter="fade">
                                      <p:cBhvr>
                                        <p:cTn id="47" dur="500"/>
                                        <p:tgtEl>
                                          <p:spTgt spid="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build="p"/>
      <p:bldP spid="53" grpId="0" build="p"/>
      <p:bldP spid="56" grpId="0" build="p"/>
      <p:bldP spid="57" grpId="0" build="p"/>
      <p:bldP spid="58" grpId="0" build="p"/>
      <p:bldP spid="5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a:spLocks noChangeAspect="1"/>
          </p:cNvSpPr>
          <p:nvPr/>
        </p:nvSpPr>
        <p:spPr>
          <a:xfrm>
            <a:off x="3860964" y="1399263"/>
            <a:ext cx="1801716" cy="180227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604" tIns="34302" rIns="68604" bIns="34302" numCol="1" spcCol="0" rtlCol="0" fromWordArt="0" anchor="ctr" anchorCtr="0" forceAA="0" compatLnSpc="1">
            <a:noAutofit/>
          </a:bodyPr>
          <a:lstStyle/>
          <a:p>
            <a:pPr algn="ctr"/>
            <a:endParaRPr lang="en-US" sz="1800" dirty="0">
              <a:solidFill>
                <a:schemeClr val="bg1"/>
              </a:solidFill>
              <a:latin typeface="FontAwesome" pitchFamily="2" charset="0"/>
            </a:endParaRPr>
          </a:p>
        </p:txBody>
      </p:sp>
      <p:sp>
        <p:nvSpPr>
          <p:cNvPr id="3" name="Oval 2"/>
          <p:cNvSpPr>
            <a:spLocks noChangeAspect="1"/>
          </p:cNvSpPr>
          <p:nvPr/>
        </p:nvSpPr>
        <p:spPr>
          <a:xfrm>
            <a:off x="1471445" y="1559015"/>
            <a:ext cx="1482314" cy="148276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604" tIns="34302" rIns="68604" bIns="34302" numCol="1" spcCol="0" rtlCol="0" fromWordArt="0" anchor="ctr" anchorCtr="0" forceAA="0" compatLnSpc="1">
            <a:noAutofit/>
          </a:bodyPr>
          <a:lstStyle/>
          <a:p>
            <a:pPr algn="ctr"/>
            <a:endParaRPr lang="en-US" sz="1800" dirty="0">
              <a:solidFill>
                <a:schemeClr val="bg1"/>
              </a:solidFill>
              <a:latin typeface="FontAwesome" pitchFamily="2" charset="0"/>
            </a:endParaRPr>
          </a:p>
        </p:txBody>
      </p:sp>
      <p:sp>
        <p:nvSpPr>
          <p:cNvPr id="4" name="Oval 3"/>
          <p:cNvSpPr>
            <a:spLocks noChangeAspect="1"/>
          </p:cNvSpPr>
          <p:nvPr/>
        </p:nvSpPr>
        <p:spPr>
          <a:xfrm>
            <a:off x="6662333" y="1870572"/>
            <a:ext cx="1385002" cy="138542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604" tIns="34302" rIns="68604" bIns="34302" numCol="1" spcCol="0" rtlCol="0" fromWordArt="0" anchor="ctr" anchorCtr="0" forceAA="0" compatLnSpc="1">
            <a:noAutofit/>
          </a:bodyPr>
          <a:lstStyle/>
          <a:p>
            <a:pPr algn="ctr"/>
            <a:endParaRPr lang="en-US" sz="1800" dirty="0">
              <a:solidFill>
                <a:schemeClr val="bg1"/>
              </a:solidFill>
              <a:latin typeface="FontAwesome" pitchFamily="2" charset="0"/>
            </a:endParaRPr>
          </a:p>
        </p:txBody>
      </p:sp>
      <p:sp>
        <p:nvSpPr>
          <p:cNvPr id="5" name="Oval 4"/>
          <p:cNvSpPr>
            <a:spLocks noChangeAspect="1"/>
          </p:cNvSpPr>
          <p:nvPr/>
        </p:nvSpPr>
        <p:spPr>
          <a:xfrm>
            <a:off x="2746648" y="2988224"/>
            <a:ext cx="1210499" cy="121087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604" tIns="34302" rIns="68604" bIns="34302" numCol="1" spcCol="0" rtlCol="0" fromWordArt="0" anchor="ctr" anchorCtr="0" forceAA="0" compatLnSpc="1">
            <a:noAutofit/>
          </a:bodyPr>
          <a:lstStyle/>
          <a:p>
            <a:pPr algn="ctr"/>
            <a:endParaRPr lang="en-US" sz="1800" dirty="0">
              <a:solidFill>
                <a:schemeClr val="bg1"/>
              </a:solidFill>
              <a:latin typeface="FontAwesome" pitchFamily="2" charset="0"/>
            </a:endParaRPr>
          </a:p>
        </p:txBody>
      </p:sp>
      <p:sp>
        <p:nvSpPr>
          <p:cNvPr id="6" name="Oval 5"/>
          <p:cNvSpPr>
            <a:spLocks noChangeAspect="1"/>
          </p:cNvSpPr>
          <p:nvPr/>
        </p:nvSpPr>
        <p:spPr>
          <a:xfrm>
            <a:off x="7479556" y="1363850"/>
            <a:ext cx="946211" cy="94650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endParaRPr lang="en-US" sz="1200" dirty="0">
              <a:solidFill>
                <a:schemeClr val="bg1"/>
              </a:solidFill>
              <a:latin typeface="Lato Black" panose="020F0A02020204030203" pitchFamily="34" charset="0"/>
            </a:endParaRPr>
          </a:p>
        </p:txBody>
      </p:sp>
      <p:sp>
        <p:nvSpPr>
          <p:cNvPr id="7" name="Oval 6"/>
          <p:cNvSpPr>
            <a:spLocks noChangeAspect="1"/>
          </p:cNvSpPr>
          <p:nvPr/>
        </p:nvSpPr>
        <p:spPr>
          <a:xfrm>
            <a:off x="1099862" y="2727861"/>
            <a:ext cx="1087510" cy="108784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604" tIns="34302" rIns="68604" bIns="34302" numCol="1" spcCol="0" rtlCol="0" fromWordArt="0" anchor="ctr" anchorCtr="0" forceAA="0" compatLnSpc="1">
            <a:noAutofit/>
          </a:bodyPr>
          <a:lstStyle/>
          <a:p>
            <a:pPr algn="ctr"/>
            <a:endParaRPr lang="en-US" sz="1800" dirty="0">
              <a:solidFill>
                <a:srgbClr val="5C4470"/>
              </a:solidFill>
              <a:latin typeface="FontAwesome" pitchFamily="2" charset="0"/>
            </a:endParaRPr>
          </a:p>
        </p:txBody>
      </p:sp>
      <p:sp>
        <p:nvSpPr>
          <p:cNvPr id="8" name="Oval 7"/>
          <p:cNvSpPr>
            <a:spLocks noChangeAspect="1"/>
          </p:cNvSpPr>
          <p:nvPr/>
        </p:nvSpPr>
        <p:spPr>
          <a:xfrm>
            <a:off x="674835" y="2078095"/>
            <a:ext cx="444471" cy="44460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604" tIns="34302" rIns="68604" bIns="34302" numCol="1" spcCol="0" rtlCol="0" fromWordArt="0" anchor="ctr" anchorCtr="0" forceAA="0" compatLnSpc="1">
            <a:noAutofit/>
          </a:bodyPr>
          <a:lstStyle/>
          <a:p>
            <a:pPr lvl="0" algn="ctr"/>
            <a:endParaRPr lang="en-US" sz="1800" dirty="0"/>
          </a:p>
        </p:txBody>
      </p:sp>
      <p:sp>
        <p:nvSpPr>
          <p:cNvPr id="9" name="Oval 8"/>
          <p:cNvSpPr>
            <a:spLocks noChangeAspect="1"/>
          </p:cNvSpPr>
          <p:nvPr/>
        </p:nvSpPr>
        <p:spPr>
          <a:xfrm>
            <a:off x="7730426" y="2695631"/>
            <a:ext cx="444471" cy="44460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604" tIns="34302" rIns="68604" bIns="34302" numCol="1" spcCol="0" rtlCol="0" fromWordArt="0" anchor="ctr" anchorCtr="0" forceAA="0" compatLnSpc="1">
            <a:noAutofit/>
          </a:bodyPr>
          <a:lstStyle/>
          <a:p>
            <a:pPr algn="ctr"/>
            <a:endParaRPr lang="en-AU" sz="1800" dirty="0">
              <a:solidFill>
                <a:srgbClr val="FFFFFF"/>
              </a:solidFill>
              <a:latin typeface="FontAwesome" pitchFamily="2" charset="0"/>
            </a:endParaRPr>
          </a:p>
        </p:txBody>
      </p:sp>
      <p:sp>
        <p:nvSpPr>
          <p:cNvPr id="10" name="Oval 9"/>
          <p:cNvSpPr>
            <a:spLocks noChangeAspect="1"/>
          </p:cNvSpPr>
          <p:nvPr/>
        </p:nvSpPr>
        <p:spPr>
          <a:xfrm>
            <a:off x="5366139" y="1664522"/>
            <a:ext cx="548358" cy="54852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604" tIns="34302" rIns="68604" bIns="34302" numCol="1" spcCol="0" rtlCol="0" fromWordArt="0" anchor="ctr" anchorCtr="0" forceAA="0" compatLnSpc="1">
            <a:noAutofit/>
          </a:bodyPr>
          <a:lstStyle/>
          <a:p>
            <a:pPr algn="ctr"/>
            <a:endParaRPr lang="en-US" sz="1800" dirty="0">
              <a:solidFill>
                <a:srgbClr val="FFFFFF"/>
              </a:solidFill>
              <a:latin typeface="FontAwesome" pitchFamily="2" charset="0"/>
            </a:endParaRPr>
          </a:p>
        </p:txBody>
      </p:sp>
      <p:sp>
        <p:nvSpPr>
          <p:cNvPr id="20" name="Oval 19"/>
          <p:cNvSpPr>
            <a:spLocks noChangeAspect="1"/>
          </p:cNvSpPr>
          <p:nvPr/>
        </p:nvSpPr>
        <p:spPr>
          <a:xfrm>
            <a:off x="5964470" y="2770092"/>
            <a:ext cx="570302" cy="57047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604" tIns="34302" rIns="68604" bIns="34302" numCol="1" spcCol="0" rtlCol="0" fromWordArt="0" anchor="ctr" anchorCtr="0" forceAA="0" compatLnSpc="1">
            <a:noAutofit/>
          </a:bodyPr>
          <a:lstStyle/>
          <a:p>
            <a:pPr lvl="0" algn="ctr"/>
            <a:endParaRPr lang="en-US" sz="1800" dirty="0"/>
          </a:p>
        </p:txBody>
      </p:sp>
      <p:sp>
        <p:nvSpPr>
          <p:cNvPr id="21" name="Oval 20"/>
          <p:cNvSpPr>
            <a:spLocks noChangeAspect="1"/>
          </p:cNvSpPr>
          <p:nvPr/>
        </p:nvSpPr>
        <p:spPr>
          <a:xfrm>
            <a:off x="5565210" y="3276044"/>
            <a:ext cx="342557" cy="34266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604" tIns="34302" rIns="68604" bIns="34302" numCol="1" spcCol="0" rtlCol="0" fromWordArt="0" anchor="ctr" anchorCtr="0" forceAA="0" compatLnSpc="1">
            <a:noAutofit/>
          </a:bodyPr>
          <a:lstStyle/>
          <a:p>
            <a:pPr algn="ctr"/>
            <a:endParaRPr lang="en-US" sz="1200" dirty="0">
              <a:solidFill>
                <a:schemeClr val="bg1"/>
              </a:solidFill>
              <a:latin typeface="FontAwesome" pitchFamily="2" charset="0"/>
            </a:endParaRPr>
          </a:p>
        </p:txBody>
      </p:sp>
      <p:sp>
        <p:nvSpPr>
          <p:cNvPr id="24" name="Oval 23"/>
          <p:cNvSpPr>
            <a:spLocks noChangeAspect="1"/>
          </p:cNvSpPr>
          <p:nvPr/>
        </p:nvSpPr>
        <p:spPr>
          <a:xfrm>
            <a:off x="2746648" y="3866861"/>
            <a:ext cx="444471" cy="44460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604" tIns="34302" rIns="68604" bIns="34302" numCol="1" spcCol="0" rtlCol="0" fromWordArt="0" anchor="ctr" anchorCtr="0" forceAA="0" compatLnSpc="1">
            <a:noAutofit/>
          </a:bodyPr>
          <a:lstStyle/>
          <a:p>
            <a:pPr lvl="0" algn="ctr"/>
            <a:endParaRPr lang="en-US" sz="1800" dirty="0"/>
          </a:p>
        </p:txBody>
      </p:sp>
      <p:sp>
        <p:nvSpPr>
          <p:cNvPr id="25" name="Text Placeholder 22"/>
          <p:cNvSpPr>
            <a:spLocks noGrp="1"/>
          </p:cNvSpPr>
          <p:nvPr>
            <p:ph type="body" sz="quarter" idx="4294967295"/>
          </p:nvPr>
        </p:nvSpPr>
        <p:spPr>
          <a:xfrm>
            <a:off x="0" y="3040063"/>
            <a:ext cx="714375" cy="354012"/>
          </a:xfrm>
        </p:spPr>
        <p:txBody>
          <a:bodyPr>
            <a:noAutofit/>
          </a:bodyPr>
          <a:lstStyle/>
          <a:p>
            <a:r>
              <a:rPr lang="zh-CN" altLang="en-US" sz="12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单击编辑标题</a:t>
            </a:r>
            <a:endParaRPr lang="en-US" altLang="zh-CN" sz="120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6" name="Text Placeholder 22"/>
          <p:cNvSpPr>
            <a:spLocks noGrp="1"/>
          </p:cNvSpPr>
          <p:nvPr>
            <p:ph type="body" sz="quarter" idx="4294967295"/>
          </p:nvPr>
        </p:nvSpPr>
        <p:spPr>
          <a:xfrm>
            <a:off x="0" y="3478213"/>
            <a:ext cx="1184275" cy="354012"/>
          </a:xfrm>
        </p:spPr>
        <p:txBody>
          <a:bodyPr>
            <a:noAutofit/>
          </a:bodyPr>
          <a:lstStyle/>
          <a:p>
            <a:r>
              <a:rPr lang="zh-CN" altLang="en-US" sz="12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单击编辑标题</a:t>
            </a:r>
            <a:endParaRPr lang="en-US" altLang="zh-CN" sz="120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7" name="Text Placeholder 8"/>
          <p:cNvSpPr>
            <a:spLocks noGrp="1"/>
          </p:cNvSpPr>
          <p:nvPr>
            <p:ph type="body" sz="quarter" idx="4294967295"/>
          </p:nvPr>
        </p:nvSpPr>
        <p:spPr>
          <a:xfrm>
            <a:off x="7850188" y="1747838"/>
            <a:ext cx="1296987" cy="354012"/>
          </a:xfrm>
        </p:spPr>
        <p:txBody>
          <a:bodyPr>
            <a:normAutofit/>
          </a:bodyPr>
          <a:lstStyle/>
          <a:p>
            <a:r>
              <a:rPr lang="zh-CN" altLang="en-US" sz="12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单击编辑标题</a:t>
            </a:r>
            <a:endParaRPr lang="en-US" altLang="zh-CN" sz="120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8" name="Text Placeholder 9"/>
          <p:cNvSpPr>
            <a:spLocks noGrp="1"/>
          </p:cNvSpPr>
          <p:nvPr>
            <p:ph type="body" sz="quarter" idx="4294967295"/>
          </p:nvPr>
        </p:nvSpPr>
        <p:spPr>
          <a:xfrm>
            <a:off x="7850188" y="2112963"/>
            <a:ext cx="1296987" cy="703262"/>
          </a:xfrm>
        </p:spPr>
        <p:txBody>
          <a:bodyPr>
            <a:normAutofit fontScale="47500" lnSpcReduction="20000"/>
          </a:bodyPr>
          <a:lstStyle/>
          <a:p>
            <a:r>
              <a:rPr lang="zh-CN" altLang="en-US" dirty="0">
                <a:solidFill>
                  <a:schemeClr val="bg1"/>
                </a:solidFill>
                <a:latin typeface="微软雅黑" panose="020B0503020204020204" pitchFamily="34" charset="-122"/>
                <a:ea typeface="微软雅黑" panose="020B0503020204020204" pitchFamily="34" charset="-122"/>
              </a:rPr>
              <a:t>请在此粘贴或者输入你的文字内容请在此粘贴或者输入你的文字内容</a:t>
            </a:r>
            <a:endParaRPr lang="en-AU" altLang="zh-CN" dirty="0">
              <a:solidFill>
                <a:schemeClr val="bg1"/>
              </a:solidFill>
            </a:endParaRPr>
          </a:p>
        </p:txBody>
      </p:sp>
      <p:sp>
        <p:nvSpPr>
          <p:cNvPr id="29" name="Text Placeholder 9"/>
          <p:cNvSpPr>
            <a:spLocks noGrp="1"/>
          </p:cNvSpPr>
          <p:nvPr>
            <p:ph type="body" sz="quarter" idx="4294967295"/>
          </p:nvPr>
        </p:nvSpPr>
        <p:spPr>
          <a:xfrm>
            <a:off x="0" y="1938338"/>
            <a:ext cx="1296988" cy="704850"/>
          </a:xfrm>
        </p:spPr>
        <p:txBody>
          <a:bodyPr>
            <a:normAutofit fontScale="47500" lnSpcReduction="20000"/>
          </a:bodyPr>
          <a:lstStyle/>
          <a:p>
            <a:r>
              <a:rPr lang="zh-CN" altLang="en-US" dirty="0">
                <a:solidFill>
                  <a:schemeClr val="bg1"/>
                </a:solidFill>
                <a:latin typeface="微软雅黑" panose="020B0503020204020204" pitchFamily="34" charset="-122"/>
                <a:ea typeface="微软雅黑" panose="020B0503020204020204" pitchFamily="34" charset="-122"/>
              </a:rPr>
              <a:t>请在此粘贴或者输入你的文字内容请在此粘贴或者输入你的文字内容</a:t>
            </a:r>
            <a:endParaRPr lang="en-AU" altLang="zh-CN" dirty="0">
              <a:solidFill>
                <a:schemeClr val="bg1"/>
              </a:solidFill>
            </a:endParaRPr>
          </a:p>
        </p:txBody>
      </p:sp>
      <p:sp>
        <p:nvSpPr>
          <p:cNvPr id="31" name="Text Placeholder 22"/>
          <p:cNvSpPr>
            <a:spLocks noGrp="1"/>
          </p:cNvSpPr>
          <p:nvPr>
            <p:ph type="body" sz="quarter" idx="4294967295"/>
          </p:nvPr>
        </p:nvSpPr>
        <p:spPr>
          <a:xfrm>
            <a:off x="8434388" y="2355850"/>
            <a:ext cx="712787" cy="354013"/>
          </a:xfrm>
        </p:spPr>
        <p:txBody>
          <a:bodyPr>
            <a:noAutofit/>
          </a:bodyPr>
          <a:lstStyle/>
          <a:p>
            <a:r>
              <a:rPr lang="zh-CN" altLang="en-US" sz="12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单击编辑标题</a:t>
            </a:r>
            <a:endParaRPr lang="en-US" altLang="zh-CN" sz="120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33" name="Text Placeholder 22"/>
          <p:cNvSpPr>
            <a:spLocks noGrp="1"/>
          </p:cNvSpPr>
          <p:nvPr>
            <p:ph type="body" sz="quarter" idx="4294967295"/>
          </p:nvPr>
        </p:nvSpPr>
        <p:spPr>
          <a:xfrm>
            <a:off x="8434388" y="1600200"/>
            <a:ext cx="712787" cy="354013"/>
          </a:xfrm>
        </p:spPr>
        <p:txBody>
          <a:bodyPr>
            <a:noAutofit/>
          </a:bodyPr>
          <a:lstStyle/>
          <a:p>
            <a:r>
              <a:rPr lang="zh-CN" altLang="en-US" sz="12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单击编辑标题</a:t>
            </a:r>
            <a:endParaRPr lang="en-US" altLang="zh-CN" sz="120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34" name="Text Placeholder 5"/>
          <p:cNvSpPr>
            <a:spLocks noGrp="1"/>
          </p:cNvSpPr>
          <p:nvPr>
            <p:ph type="body" sz="quarter" idx="4294967295"/>
          </p:nvPr>
        </p:nvSpPr>
        <p:spPr>
          <a:xfrm>
            <a:off x="5203825" y="3863975"/>
            <a:ext cx="3943350" cy="369888"/>
          </a:xfrm>
        </p:spPr>
        <p:txBody>
          <a:bodyPr>
            <a:normAutofit fontScale="40000" lnSpcReduction="20000"/>
          </a:bodyPr>
          <a:lstStyle/>
          <a:p>
            <a:r>
              <a:rPr lang="zh-CN" altLang="en-US" b="0" i="0" dirty="0">
                <a:solidFill>
                  <a:schemeClr val="tx1">
                    <a:lumMod val="50000"/>
                    <a:lumOff val="50000"/>
                  </a:schemeClr>
                </a:solidFill>
                <a:latin typeface="微软雅黑" panose="020B0503020204020204" pitchFamily="34" charset="-122"/>
                <a:ea typeface="微软雅黑" panose="020B0503020204020204" pitchFamily="34" charset="-122"/>
              </a:rPr>
              <a:t>请在此粘贴或者输入你的文字内容请在此粘贴或者输入你的文字内容请在此粘贴或者输入你的文字内容请在此粘贴或者输入你的文字内容</a:t>
            </a:r>
            <a:endParaRPr lang="en-AU" altLang="zh-CN" b="0" i="0" dirty="0">
              <a:solidFill>
                <a:schemeClr val="tx1">
                  <a:lumMod val="50000"/>
                  <a:lumOff val="50000"/>
                </a:schemeClr>
              </a:solidFill>
            </a:endParaRPr>
          </a:p>
          <a:p>
            <a:endParaRPr lang="en-AU" altLang="zh-CN" b="0" i="0" dirty="0">
              <a:solidFill>
                <a:schemeClr val="tx1">
                  <a:lumMod val="50000"/>
                  <a:lumOff val="50000"/>
                </a:schemeClr>
              </a:solidFill>
            </a:endParaRPr>
          </a:p>
        </p:txBody>
      </p:sp>
      <p:sp>
        <p:nvSpPr>
          <p:cNvPr id="35" name="Text Placeholder 6"/>
          <p:cNvSpPr>
            <a:spLocks noGrp="1"/>
          </p:cNvSpPr>
          <p:nvPr>
            <p:ph type="body" sz="quarter" idx="4294967295"/>
          </p:nvPr>
        </p:nvSpPr>
        <p:spPr>
          <a:xfrm>
            <a:off x="7515225" y="4310063"/>
            <a:ext cx="1631950" cy="236537"/>
          </a:xfrm>
        </p:spPr>
        <p:txBody>
          <a:bodyPr>
            <a:normAutofit fontScale="62500" lnSpcReduction="20000"/>
          </a:bodyPr>
          <a:lstStyle/>
          <a:p>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rPr>
              <a:t>单击编辑标题</a:t>
            </a:r>
            <a:endParaRPr lang="en-US" altLang="zh-CN"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36" name="Text Placeholder 7"/>
          <p:cNvSpPr>
            <a:spLocks noGrp="1"/>
          </p:cNvSpPr>
          <p:nvPr>
            <p:ph type="body" sz="quarter" idx="4294967295"/>
          </p:nvPr>
        </p:nvSpPr>
        <p:spPr>
          <a:xfrm>
            <a:off x="7515225" y="4518025"/>
            <a:ext cx="1631950" cy="280988"/>
          </a:xfrm>
        </p:spPr>
        <p:txBody>
          <a:bodyPr>
            <a:normAutofit fontScale="77500" lnSpcReduction="20000"/>
          </a:bodyPr>
          <a:lstStyle/>
          <a:p>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rPr>
              <a:t>单击编辑标题</a:t>
            </a:r>
            <a:endParaRPr lang="en-US" altLang="zh-CN" dirty="0">
              <a:solidFill>
                <a:schemeClr val="tx1">
                  <a:lumMod val="50000"/>
                  <a:lumOff val="50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0" advClick="0" advTm="0">
        <p:cut/>
      </p:transition>
    </mc:Choice>
    <mc:Fallback xmlns="">
      <p:transition advClick="0" advTm="0">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trips(upRight)">
                                      <p:cBhvr>
                                        <p:cTn id="7" dur="500"/>
                                        <p:tgtEl>
                                          <p:spTgt spid="8"/>
                                        </p:tgtEl>
                                      </p:cBhvr>
                                    </p:animEffect>
                                  </p:childTnLst>
                                </p:cTn>
                              </p:par>
                            </p:childTnLst>
                          </p:cTn>
                        </p:par>
                        <p:par>
                          <p:cTn id="8" fill="hold">
                            <p:stCondLst>
                              <p:cond delay="500"/>
                            </p:stCondLst>
                            <p:childTnLst>
                              <p:par>
                                <p:cTn id="9" presetID="18" presetClass="entr" presetSubtype="3"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strips(upRight)">
                                      <p:cBhvr>
                                        <p:cTn id="11" dur="500"/>
                                        <p:tgtEl>
                                          <p:spTgt spid="7"/>
                                        </p:tgtEl>
                                      </p:cBhvr>
                                    </p:animEffect>
                                  </p:childTnLst>
                                </p:cTn>
                              </p:par>
                            </p:childTnLst>
                          </p:cTn>
                        </p:par>
                        <p:par>
                          <p:cTn id="12" fill="hold">
                            <p:stCondLst>
                              <p:cond delay="1000"/>
                            </p:stCondLst>
                            <p:childTnLst>
                              <p:par>
                                <p:cTn id="13" presetID="18" presetClass="entr" presetSubtype="3"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strips(upRight)">
                                      <p:cBhvr>
                                        <p:cTn id="15" dur="500"/>
                                        <p:tgtEl>
                                          <p:spTgt spid="3"/>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25">
                                            <p:txEl>
                                              <p:pRg st="0" end="0"/>
                                            </p:txEl>
                                          </p:spTgt>
                                        </p:tgtEl>
                                        <p:attrNameLst>
                                          <p:attrName>style.visibility</p:attrName>
                                        </p:attrNameLst>
                                      </p:cBhvr>
                                      <p:to>
                                        <p:strVal val="visible"/>
                                      </p:to>
                                    </p:set>
                                    <p:animEffect transition="in" filter="wipe(down)">
                                      <p:cBhvr>
                                        <p:cTn id="19" dur="500"/>
                                        <p:tgtEl>
                                          <p:spTgt spid="25">
                                            <p:txEl>
                                              <p:pRg st="0" end="0"/>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9">
                                            <p:txEl>
                                              <p:pRg st="0" end="0"/>
                                            </p:txEl>
                                          </p:spTgt>
                                        </p:tgtEl>
                                        <p:attrNameLst>
                                          <p:attrName>style.visibility</p:attrName>
                                        </p:attrNameLst>
                                      </p:cBhvr>
                                      <p:to>
                                        <p:strVal val="visible"/>
                                      </p:to>
                                    </p:set>
                                    <p:animEffect transition="in" filter="fade">
                                      <p:cBhvr>
                                        <p:cTn id="23" dur="500"/>
                                        <p:tgtEl>
                                          <p:spTgt spid="29">
                                            <p:txEl>
                                              <p:pRg st="0" end="0"/>
                                            </p:txEl>
                                          </p:spTgt>
                                        </p:tgtEl>
                                      </p:cBhvr>
                                    </p:animEffect>
                                  </p:childTnLst>
                                </p:cTn>
                              </p:par>
                            </p:childTnLst>
                          </p:cTn>
                        </p:par>
                        <p:par>
                          <p:cTn id="24" fill="hold">
                            <p:stCondLst>
                              <p:cond delay="2500"/>
                            </p:stCondLst>
                            <p:childTnLst>
                              <p:par>
                                <p:cTn id="25" presetID="18" presetClass="entr" presetSubtype="3" fill="hold" grpId="0" nodeType="after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strips(upRight)">
                                      <p:cBhvr>
                                        <p:cTn id="27" dur="500"/>
                                        <p:tgtEl>
                                          <p:spTgt spid="24"/>
                                        </p:tgtEl>
                                      </p:cBhvr>
                                    </p:animEffect>
                                  </p:childTnLst>
                                </p:cTn>
                              </p:par>
                            </p:childTnLst>
                          </p:cTn>
                        </p:par>
                        <p:par>
                          <p:cTn id="28" fill="hold">
                            <p:stCondLst>
                              <p:cond delay="3000"/>
                            </p:stCondLst>
                            <p:childTnLst>
                              <p:par>
                                <p:cTn id="29" presetID="18" presetClass="entr" presetSubtype="3"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strips(upRight)">
                                      <p:cBhvr>
                                        <p:cTn id="31" dur="500"/>
                                        <p:tgtEl>
                                          <p:spTgt spid="5"/>
                                        </p:tgtEl>
                                      </p:cBhvr>
                                    </p:animEffect>
                                  </p:childTnLst>
                                </p:cTn>
                              </p:par>
                            </p:childTnLst>
                          </p:cTn>
                        </p:par>
                        <p:par>
                          <p:cTn id="32" fill="hold">
                            <p:stCondLst>
                              <p:cond delay="3500"/>
                            </p:stCondLst>
                            <p:childTnLst>
                              <p:par>
                                <p:cTn id="33" presetID="18" presetClass="entr" presetSubtype="3" fill="hold" grpId="0" nodeType="after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strips(upRight)">
                                      <p:cBhvr>
                                        <p:cTn id="35" dur="500"/>
                                        <p:tgtEl>
                                          <p:spTgt spid="2"/>
                                        </p:tgtEl>
                                      </p:cBhvr>
                                    </p:animEffect>
                                  </p:childTnLst>
                                </p:cTn>
                              </p:par>
                            </p:childTnLst>
                          </p:cTn>
                        </p:par>
                        <p:par>
                          <p:cTn id="36" fill="hold">
                            <p:stCondLst>
                              <p:cond delay="4000"/>
                            </p:stCondLst>
                            <p:childTnLst>
                              <p:par>
                                <p:cTn id="37" presetID="18" presetClass="entr" presetSubtype="3"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strips(upRight)">
                                      <p:cBhvr>
                                        <p:cTn id="39" dur="500"/>
                                        <p:tgtEl>
                                          <p:spTgt spid="10"/>
                                        </p:tgtEl>
                                      </p:cBhvr>
                                    </p:animEffect>
                                  </p:childTnLst>
                                </p:cTn>
                              </p:par>
                            </p:childTnLst>
                          </p:cTn>
                        </p:par>
                        <p:par>
                          <p:cTn id="40" fill="hold">
                            <p:stCondLst>
                              <p:cond delay="4500"/>
                            </p:stCondLst>
                            <p:childTnLst>
                              <p:par>
                                <p:cTn id="41" presetID="22" presetClass="entr" presetSubtype="4" fill="hold" grpId="0" nodeType="afterEffect">
                                  <p:stCondLst>
                                    <p:cond delay="0"/>
                                  </p:stCondLst>
                                  <p:childTnLst>
                                    <p:set>
                                      <p:cBhvr>
                                        <p:cTn id="42" dur="1" fill="hold">
                                          <p:stCondLst>
                                            <p:cond delay="0"/>
                                          </p:stCondLst>
                                        </p:cTn>
                                        <p:tgtEl>
                                          <p:spTgt spid="26">
                                            <p:txEl>
                                              <p:pRg st="0" end="0"/>
                                            </p:txEl>
                                          </p:spTgt>
                                        </p:tgtEl>
                                        <p:attrNameLst>
                                          <p:attrName>style.visibility</p:attrName>
                                        </p:attrNameLst>
                                      </p:cBhvr>
                                      <p:to>
                                        <p:strVal val="visible"/>
                                      </p:to>
                                    </p:set>
                                    <p:animEffect transition="in" filter="wipe(down)">
                                      <p:cBhvr>
                                        <p:cTn id="43" dur="500"/>
                                        <p:tgtEl>
                                          <p:spTgt spid="26">
                                            <p:txEl>
                                              <p:pRg st="0" end="0"/>
                                            </p:txEl>
                                          </p:spTgt>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27">
                                            <p:txEl>
                                              <p:pRg st="0" end="0"/>
                                            </p:txEl>
                                          </p:spTgt>
                                        </p:tgtEl>
                                        <p:attrNameLst>
                                          <p:attrName>style.visibility</p:attrName>
                                        </p:attrNameLst>
                                      </p:cBhvr>
                                      <p:to>
                                        <p:strVal val="visible"/>
                                      </p:to>
                                    </p:set>
                                    <p:animEffect transition="in" filter="fade">
                                      <p:cBhvr>
                                        <p:cTn id="47" dur="500"/>
                                        <p:tgtEl>
                                          <p:spTgt spid="27">
                                            <p:txEl>
                                              <p:pRg st="0" end="0"/>
                                            </p:txEl>
                                          </p:spTgt>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28">
                                            <p:txEl>
                                              <p:pRg st="0" end="0"/>
                                            </p:txEl>
                                          </p:spTgt>
                                        </p:tgtEl>
                                        <p:attrNameLst>
                                          <p:attrName>style.visibility</p:attrName>
                                        </p:attrNameLst>
                                      </p:cBhvr>
                                      <p:to>
                                        <p:strVal val="visible"/>
                                      </p:to>
                                    </p:set>
                                    <p:animEffect transition="in" filter="fade">
                                      <p:cBhvr>
                                        <p:cTn id="51" dur="500"/>
                                        <p:tgtEl>
                                          <p:spTgt spid="28">
                                            <p:txEl>
                                              <p:pRg st="0" end="0"/>
                                            </p:txEl>
                                          </p:spTgt>
                                        </p:tgtEl>
                                      </p:cBhvr>
                                    </p:animEffect>
                                  </p:childTnLst>
                                </p:cTn>
                              </p:par>
                            </p:childTnLst>
                          </p:cTn>
                        </p:par>
                        <p:par>
                          <p:cTn id="52" fill="hold">
                            <p:stCondLst>
                              <p:cond delay="6000"/>
                            </p:stCondLst>
                            <p:childTnLst>
                              <p:par>
                                <p:cTn id="53" presetID="18" presetClass="entr" presetSubtype="12" fill="hold" grpId="0" nodeType="after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strips(downLeft)">
                                      <p:cBhvr>
                                        <p:cTn id="55" dur="500"/>
                                        <p:tgtEl>
                                          <p:spTgt spid="21"/>
                                        </p:tgtEl>
                                      </p:cBhvr>
                                    </p:animEffect>
                                  </p:childTnLst>
                                </p:cTn>
                              </p:par>
                            </p:childTnLst>
                          </p:cTn>
                        </p:par>
                        <p:par>
                          <p:cTn id="56" fill="hold">
                            <p:stCondLst>
                              <p:cond delay="6500"/>
                            </p:stCondLst>
                            <p:childTnLst>
                              <p:par>
                                <p:cTn id="57" presetID="18" presetClass="entr" presetSubtype="12" fill="hold" grpId="0" nodeType="after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strips(downLeft)">
                                      <p:cBhvr>
                                        <p:cTn id="59" dur="500"/>
                                        <p:tgtEl>
                                          <p:spTgt spid="20"/>
                                        </p:tgtEl>
                                      </p:cBhvr>
                                    </p:animEffect>
                                  </p:childTnLst>
                                </p:cTn>
                              </p:par>
                            </p:childTnLst>
                          </p:cTn>
                        </p:par>
                        <p:par>
                          <p:cTn id="60" fill="hold">
                            <p:stCondLst>
                              <p:cond delay="7000"/>
                            </p:stCondLst>
                            <p:childTnLst>
                              <p:par>
                                <p:cTn id="61" presetID="18" presetClass="entr" presetSubtype="12" fill="hold" grpId="0" nodeType="afterEffect">
                                  <p:stCondLst>
                                    <p:cond delay="0"/>
                                  </p:stCondLst>
                                  <p:childTnLst>
                                    <p:set>
                                      <p:cBhvr>
                                        <p:cTn id="62" dur="1" fill="hold">
                                          <p:stCondLst>
                                            <p:cond delay="0"/>
                                          </p:stCondLst>
                                        </p:cTn>
                                        <p:tgtEl>
                                          <p:spTgt spid="4"/>
                                        </p:tgtEl>
                                        <p:attrNameLst>
                                          <p:attrName>style.visibility</p:attrName>
                                        </p:attrNameLst>
                                      </p:cBhvr>
                                      <p:to>
                                        <p:strVal val="visible"/>
                                      </p:to>
                                    </p:set>
                                    <p:animEffect transition="in" filter="strips(downLeft)">
                                      <p:cBhvr>
                                        <p:cTn id="63" dur="500"/>
                                        <p:tgtEl>
                                          <p:spTgt spid="4"/>
                                        </p:tgtEl>
                                      </p:cBhvr>
                                    </p:animEffect>
                                  </p:childTnLst>
                                </p:cTn>
                              </p:par>
                            </p:childTnLst>
                          </p:cTn>
                        </p:par>
                        <p:par>
                          <p:cTn id="64" fill="hold">
                            <p:stCondLst>
                              <p:cond delay="7500"/>
                            </p:stCondLst>
                            <p:childTnLst>
                              <p:par>
                                <p:cTn id="65" presetID="18" presetClass="entr" presetSubtype="12" fill="hold" grpId="0" nodeType="after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strips(downLeft)">
                                      <p:cBhvr>
                                        <p:cTn id="67" dur="500"/>
                                        <p:tgtEl>
                                          <p:spTgt spid="9"/>
                                        </p:tgtEl>
                                      </p:cBhvr>
                                    </p:animEffect>
                                  </p:childTnLst>
                                </p:cTn>
                              </p:par>
                            </p:childTnLst>
                          </p:cTn>
                        </p:par>
                        <p:par>
                          <p:cTn id="68" fill="hold">
                            <p:stCondLst>
                              <p:cond delay="8000"/>
                            </p:stCondLst>
                            <p:childTnLst>
                              <p:par>
                                <p:cTn id="69" presetID="18" presetClass="entr" presetSubtype="12" fill="hold" grpId="0" nodeType="afterEffect">
                                  <p:stCondLst>
                                    <p:cond delay="0"/>
                                  </p:stCondLst>
                                  <p:childTnLst>
                                    <p:set>
                                      <p:cBhvr>
                                        <p:cTn id="70" dur="1" fill="hold">
                                          <p:stCondLst>
                                            <p:cond delay="0"/>
                                          </p:stCondLst>
                                        </p:cTn>
                                        <p:tgtEl>
                                          <p:spTgt spid="6"/>
                                        </p:tgtEl>
                                        <p:attrNameLst>
                                          <p:attrName>style.visibility</p:attrName>
                                        </p:attrNameLst>
                                      </p:cBhvr>
                                      <p:to>
                                        <p:strVal val="visible"/>
                                      </p:to>
                                    </p:set>
                                    <p:animEffect transition="in" filter="strips(downLeft)">
                                      <p:cBhvr>
                                        <p:cTn id="71" dur="500"/>
                                        <p:tgtEl>
                                          <p:spTgt spid="6"/>
                                        </p:tgtEl>
                                      </p:cBhvr>
                                    </p:animEffect>
                                  </p:childTnLst>
                                </p:cTn>
                              </p:par>
                            </p:childTnLst>
                          </p:cTn>
                        </p:par>
                        <p:par>
                          <p:cTn id="72" fill="hold">
                            <p:stCondLst>
                              <p:cond delay="8500"/>
                            </p:stCondLst>
                            <p:childTnLst>
                              <p:par>
                                <p:cTn id="73" presetID="22" presetClass="entr" presetSubtype="4" fill="hold" grpId="0" nodeType="afterEffect">
                                  <p:stCondLst>
                                    <p:cond delay="0"/>
                                  </p:stCondLst>
                                  <p:childTnLst>
                                    <p:set>
                                      <p:cBhvr>
                                        <p:cTn id="74" dur="1" fill="hold">
                                          <p:stCondLst>
                                            <p:cond delay="0"/>
                                          </p:stCondLst>
                                        </p:cTn>
                                        <p:tgtEl>
                                          <p:spTgt spid="31">
                                            <p:txEl>
                                              <p:pRg st="0" end="0"/>
                                            </p:txEl>
                                          </p:spTgt>
                                        </p:tgtEl>
                                        <p:attrNameLst>
                                          <p:attrName>style.visibility</p:attrName>
                                        </p:attrNameLst>
                                      </p:cBhvr>
                                      <p:to>
                                        <p:strVal val="visible"/>
                                      </p:to>
                                    </p:set>
                                    <p:animEffect transition="in" filter="wipe(down)">
                                      <p:cBhvr>
                                        <p:cTn id="75" dur="500"/>
                                        <p:tgtEl>
                                          <p:spTgt spid="31">
                                            <p:txEl>
                                              <p:pRg st="0" end="0"/>
                                            </p:txEl>
                                          </p:spTgt>
                                        </p:tgtEl>
                                      </p:cBhvr>
                                    </p:animEffect>
                                  </p:childTnLst>
                                </p:cTn>
                              </p:par>
                            </p:childTnLst>
                          </p:cTn>
                        </p:par>
                        <p:par>
                          <p:cTn id="76" fill="hold">
                            <p:stCondLst>
                              <p:cond delay="9000"/>
                            </p:stCondLst>
                            <p:childTnLst>
                              <p:par>
                                <p:cTn id="77" presetID="22" presetClass="entr" presetSubtype="4" fill="hold" grpId="0" nodeType="afterEffect">
                                  <p:stCondLst>
                                    <p:cond delay="0"/>
                                  </p:stCondLst>
                                  <p:childTnLst>
                                    <p:set>
                                      <p:cBhvr>
                                        <p:cTn id="78" dur="1" fill="hold">
                                          <p:stCondLst>
                                            <p:cond delay="0"/>
                                          </p:stCondLst>
                                        </p:cTn>
                                        <p:tgtEl>
                                          <p:spTgt spid="33">
                                            <p:txEl>
                                              <p:pRg st="0" end="0"/>
                                            </p:txEl>
                                          </p:spTgt>
                                        </p:tgtEl>
                                        <p:attrNameLst>
                                          <p:attrName>style.visibility</p:attrName>
                                        </p:attrNameLst>
                                      </p:cBhvr>
                                      <p:to>
                                        <p:strVal val="visible"/>
                                      </p:to>
                                    </p:set>
                                    <p:animEffect transition="in" filter="wipe(down)">
                                      <p:cBhvr>
                                        <p:cTn id="79" dur="500"/>
                                        <p:tgtEl>
                                          <p:spTgt spid="33">
                                            <p:txEl>
                                              <p:pRg st="0" end="0"/>
                                            </p:txEl>
                                          </p:spTgt>
                                        </p:tgtEl>
                                      </p:cBhvr>
                                    </p:animEffect>
                                  </p:childTnLst>
                                </p:cTn>
                              </p:par>
                            </p:childTnLst>
                          </p:cTn>
                        </p:par>
                        <p:par>
                          <p:cTn id="80" fill="hold">
                            <p:stCondLst>
                              <p:cond delay="9500"/>
                            </p:stCondLst>
                            <p:childTnLst>
                              <p:par>
                                <p:cTn id="81" presetID="53" presetClass="entr" presetSubtype="16" fill="hold" grpId="0" nodeType="afterEffect">
                                  <p:stCondLst>
                                    <p:cond delay="0"/>
                                  </p:stCondLst>
                                  <p:childTnLst>
                                    <p:set>
                                      <p:cBhvr>
                                        <p:cTn id="82" dur="1" fill="hold">
                                          <p:stCondLst>
                                            <p:cond delay="0"/>
                                          </p:stCondLst>
                                        </p:cTn>
                                        <p:tgtEl>
                                          <p:spTgt spid="34">
                                            <p:txEl>
                                              <p:pRg st="0" end="0"/>
                                            </p:txEl>
                                          </p:spTgt>
                                        </p:tgtEl>
                                        <p:attrNameLst>
                                          <p:attrName>style.visibility</p:attrName>
                                        </p:attrNameLst>
                                      </p:cBhvr>
                                      <p:to>
                                        <p:strVal val="visible"/>
                                      </p:to>
                                    </p:set>
                                    <p:anim calcmode="lin" valueType="num">
                                      <p:cBhvr>
                                        <p:cTn id="83" dur="500" fill="hold"/>
                                        <p:tgtEl>
                                          <p:spTgt spid="34">
                                            <p:txEl>
                                              <p:pRg st="0" end="0"/>
                                            </p:txEl>
                                          </p:spTgt>
                                        </p:tgtEl>
                                        <p:attrNameLst>
                                          <p:attrName>ppt_w</p:attrName>
                                        </p:attrNameLst>
                                      </p:cBhvr>
                                      <p:tavLst>
                                        <p:tav tm="0">
                                          <p:val>
                                            <p:fltVal val="0"/>
                                          </p:val>
                                        </p:tav>
                                        <p:tav tm="100000">
                                          <p:val>
                                            <p:strVal val="#ppt_w"/>
                                          </p:val>
                                        </p:tav>
                                      </p:tavLst>
                                    </p:anim>
                                    <p:anim calcmode="lin" valueType="num">
                                      <p:cBhvr>
                                        <p:cTn id="84" dur="500" fill="hold"/>
                                        <p:tgtEl>
                                          <p:spTgt spid="34">
                                            <p:txEl>
                                              <p:pRg st="0" end="0"/>
                                            </p:txEl>
                                          </p:spTgt>
                                        </p:tgtEl>
                                        <p:attrNameLst>
                                          <p:attrName>ppt_h</p:attrName>
                                        </p:attrNameLst>
                                      </p:cBhvr>
                                      <p:tavLst>
                                        <p:tav tm="0">
                                          <p:val>
                                            <p:fltVal val="0"/>
                                          </p:val>
                                        </p:tav>
                                        <p:tav tm="100000">
                                          <p:val>
                                            <p:strVal val="#ppt_h"/>
                                          </p:val>
                                        </p:tav>
                                      </p:tavLst>
                                    </p:anim>
                                    <p:animEffect transition="in" filter="fade">
                                      <p:cBhvr>
                                        <p:cTn id="85" dur="500"/>
                                        <p:tgtEl>
                                          <p:spTgt spid="34">
                                            <p:txEl>
                                              <p:pRg st="0" end="0"/>
                                            </p:txEl>
                                          </p:spTgt>
                                        </p:tgtEl>
                                      </p:cBhvr>
                                    </p:animEffect>
                                  </p:childTnLst>
                                </p:cTn>
                              </p:par>
                            </p:childTnLst>
                          </p:cTn>
                        </p:par>
                        <p:par>
                          <p:cTn id="86" fill="hold">
                            <p:stCondLst>
                              <p:cond delay="10000"/>
                            </p:stCondLst>
                            <p:childTnLst>
                              <p:par>
                                <p:cTn id="87" presetID="10" presetClass="entr" presetSubtype="0" fill="hold" grpId="0" nodeType="afterEffect">
                                  <p:stCondLst>
                                    <p:cond delay="0"/>
                                  </p:stCondLst>
                                  <p:childTnLst>
                                    <p:set>
                                      <p:cBhvr>
                                        <p:cTn id="88" dur="1" fill="hold">
                                          <p:stCondLst>
                                            <p:cond delay="0"/>
                                          </p:stCondLst>
                                        </p:cTn>
                                        <p:tgtEl>
                                          <p:spTgt spid="35">
                                            <p:txEl>
                                              <p:pRg st="0" end="0"/>
                                            </p:txEl>
                                          </p:spTgt>
                                        </p:tgtEl>
                                        <p:attrNameLst>
                                          <p:attrName>style.visibility</p:attrName>
                                        </p:attrNameLst>
                                      </p:cBhvr>
                                      <p:to>
                                        <p:strVal val="visible"/>
                                      </p:to>
                                    </p:set>
                                    <p:animEffect transition="in" filter="fade">
                                      <p:cBhvr>
                                        <p:cTn id="89" dur="500"/>
                                        <p:tgtEl>
                                          <p:spTgt spid="35">
                                            <p:txEl>
                                              <p:pRg st="0" end="0"/>
                                            </p:txEl>
                                          </p:spTgt>
                                        </p:tgtEl>
                                      </p:cBhvr>
                                    </p:animEffect>
                                  </p:childTnLst>
                                </p:cTn>
                              </p:par>
                            </p:childTnLst>
                          </p:cTn>
                        </p:par>
                        <p:par>
                          <p:cTn id="90" fill="hold">
                            <p:stCondLst>
                              <p:cond delay="10500"/>
                            </p:stCondLst>
                            <p:childTnLst>
                              <p:par>
                                <p:cTn id="91" presetID="22" presetClass="entr" presetSubtype="8" fill="hold" grpId="0" nodeType="afterEffect">
                                  <p:stCondLst>
                                    <p:cond delay="0"/>
                                  </p:stCondLst>
                                  <p:childTnLst>
                                    <p:set>
                                      <p:cBhvr>
                                        <p:cTn id="92" dur="1" fill="hold">
                                          <p:stCondLst>
                                            <p:cond delay="0"/>
                                          </p:stCondLst>
                                        </p:cTn>
                                        <p:tgtEl>
                                          <p:spTgt spid="36">
                                            <p:txEl>
                                              <p:pRg st="0" end="0"/>
                                            </p:txEl>
                                          </p:spTgt>
                                        </p:tgtEl>
                                        <p:attrNameLst>
                                          <p:attrName>style.visibility</p:attrName>
                                        </p:attrNameLst>
                                      </p:cBhvr>
                                      <p:to>
                                        <p:strVal val="visible"/>
                                      </p:to>
                                    </p:set>
                                    <p:animEffect transition="in" filter="wipe(left)">
                                      <p:cBhvr>
                                        <p:cTn id="93" dur="500"/>
                                        <p:tgtEl>
                                          <p:spTgt spid="3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20" grpId="0" animBg="1"/>
      <p:bldP spid="21" grpId="0" animBg="1"/>
      <p:bldP spid="24" grpId="0" animBg="1"/>
      <p:bldP spid="25" grpId="0" build="p"/>
      <p:bldP spid="26" grpId="0" build="p"/>
      <p:bldP spid="27" grpId="0" build="p"/>
      <p:bldP spid="28" grpId="0" build="p"/>
      <p:bldP spid="29" grpId="0" build="p"/>
      <p:bldP spid="31" grpId="0" build="p"/>
      <p:bldP spid="33" grpId="0" build="p"/>
      <p:bldP spid="34" grpId="0" build="p"/>
      <p:bldP spid="35" grpId="0" build="p"/>
      <p:bldP spid="3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683364" y="1776513"/>
            <a:ext cx="2232927" cy="1555656"/>
            <a:chOff x="1115616" y="1391864"/>
            <a:chExt cx="2232152" cy="1554636"/>
          </a:xfrm>
        </p:grpSpPr>
        <p:sp>
          <p:nvSpPr>
            <p:cNvPr id="8" name="矩形 7"/>
            <p:cNvSpPr/>
            <p:nvPr/>
          </p:nvSpPr>
          <p:spPr>
            <a:xfrm>
              <a:off x="1259584" y="1578348"/>
              <a:ext cx="2088184" cy="136815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9" name="矩形 8"/>
            <p:cNvSpPr/>
            <p:nvPr/>
          </p:nvSpPr>
          <p:spPr>
            <a:xfrm>
              <a:off x="1115616" y="1391864"/>
              <a:ext cx="2088184" cy="1368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grpSp>
        <p:nvGrpSpPr>
          <p:cNvPr id="10" name="组合 9"/>
          <p:cNvGrpSpPr/>
          <p:nvPr/>
        </p:nvGrpSpPr>
        <p:grpSpPr>
          <a:xfrm>
            <a:off x="3457122" y="1776513"/>
            <a:ext cx="2232927" cy="1555656"/>
            <a:chOff x="4066595" y="1491659"/>
            <a:chExt cx="2232152" cy="1554636"/>
          </a:xfrm>
        </p:grpSpPr>
        <p:sp>
          <p:nvSpPr>
            <p:cNvPr id="11" name="矩形 10"/>
            <p:cNvSpPr/>
            <p:nvPr/>
          </p:nvSpPr>
          <p:spPr>
            <a:xfrm>
              <a:off x="4210563" y="1678143"/>
              <a:ext cx="2088184" cy="136815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2" name="矩形 11"/>
            <p:cNvSpPr/>
            <p:nvPr/>
          </p:nvSpPr>
          <p:spPr>
            <a:xfrm>
              <a:off x="4066595" y="1491659"/>
              <a:ext cx="2088184" cy="13681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grpSp>
        <p:nvGrpSpPr>
          <p:cNvPr id="13" name="组合 12"/>
          <p:cNvGrpSpPr/>
          <p:nvPr/>
        </p:nvGrpSpPr>
        <p:grpSpPr>
          <a:xfrm>
            <a:off x="6230882" y="1776513"/>
            <a:ext cx="2232927" cy="1555656"/>
            <a:chOff x="6516216" y="1391864"/>
            <a:chExt cx="2232152" cy="1554636"/>
          </a:xfrm>
        </p:grpSpPr>
        <p:sp>
          <p:nvSpPr>
            <p:cNvPr id="14" name="矩形 13"/>
            <p:cNvSpPr/>
            <p:nvPr/>
          </p:nvSpPr>
          <p:spPr>
            <a:xfrm>
              <a:off x="6660184" y="1578348"/>
              <a:ext cx="2088184" cy="136815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5" name="矩形 14"/>
            <p:cNvSpPr/>
            <p:nvPr/>
          </p:nvSpPr>
          <p:spPr>
            <a:xfrm>
              <a:off x="6516216" y="1391864"/>
              <a:ext cx="2088184" cy="136815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sp>
        <p:nvSpPr>
          <p:cNvPr id="16" name="文本框 7"/>
          <p:cNvSpPr txBox="1">
            <a:spLocks noChangeArrowheads="1"/>
          </p:cNvSpPr>
          <p:nvPr/>
        </p:nvSpPr>
        <p:spPr bwMode="auto">
          <a:xfrm>
            <a:off x="682853" y="3534494"/>
            <a:ext cx="2233952" cy="91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nSpc>
                <a:spcPct val="120000"/>
              </a:lnSpc>
            </a:pPr>
            <a:r>
              <a:rPr lang="zh-CN" altLang="en-US" sz="900" dirty="0">
                <a:solidFill>
                  <a:schemeClr val="tx1">
                    <a:lumMod val="50000"/>
                    <a:lumOff val="50000"/>
                  </a:schemeClr>
                </a:solidFill>
                <a:latin typeface="微软雅黑" panose="020B0503020204020204" pitchFamily="34" charset="-122"/>
              </a:rPr>
              <a:t>添加说明文字添加说明文字添加说明文字添加说明文字添加说明文字添加说明文字。</a:t>
            </a:r>
          </a:p>
        </p:txBody>
      </p:sp>
      <p:sp>
        <p:nvSpPr>
          <p:cNvPr id="17" name="文本框 7"/>
          <p:cNvSpPr txBox="1">
            <a:spLocks noChangeArrowheads="1"/>
          </p:cNvSpPr>
          <p:nvPr/>
        </p:nvSpPr>
        <p:spPr bwMode="auto">
          <a:xfrm>
            <a:off x="3456612" y="3534494"/>
            <a:ext cx="2233952" cy="91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nSpc>
                <a:spcPct val="120000"/>
              </a:lnSpc>
            </a:pPr>
            <a:r>
              <a:rPr lang="zh-CN" altLang="en-US" sz="900" dirty="0">
                <a:solidFill>
                  <a:schemeClr val="tx1">
                    <a:lumMod val="50000"/>
                    <a:lumOff val="50000"/>
                  </a:schemeClr>
                </a:solidFill>
                <a:latin typeface="微软雅黑" panose="020B0503020204020204" pitchFamily="34" charset="-122"/>
              </a:rPr>
              <a:t>添加说明文字添加说明文字添加说明文字添加说明文字添加说明文字添加说明文字。</a:t>
            </a:r>
          </a:p>
        </p:txBody>
      </p:sp>
      <p:sp>
        <p:nvSpPr>
          <p:cNvPr id="18" name="文本框 7"/>
          <p:cNvSpPr txBox="1">
            <a:spLocks noChangeArrowheads="1"/>
          </p:cNvSpPr>
          <p:nvPr/>
        </p:nvSpPr>
        <p:spPr bwMode="auto">
          <a:xfrm>
            <a:off x="6230372" y="3534494"/>
            <a:ext cx="2233952" cy="91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nSpc>
                <a:spcPct val="120000"/>
              </a:lnSpc>
            </a:pPr>
            <a:r>
              <a:rPr lang="zh-CN" altLang="en-US" sz="900" dirty="0">
                <a:solidFill>
                  <a:schemeClr val="tx1">
                    <a:lumMod val="50000"/>
                    <a:lumOff val="50000"/>
                  </a:schemeClr>
                </a:solidFill>
                <a:latin typeface="微软雅黑" panose="020B0503020204020204" pitchFamily="34" charset="-122"/>
              </a:rPr>
              <a:t>添加说明文字添加说明文字添加说明文字添加说明文字添加说明文字添加说明文字。</a:t>
            </a:r>
          </a:p>
        </p:txBody>
      </p:sp>
      <p:sp>
        <p:nvSpPr>
          <p:cNvPr id="19" name="椭圆 18"/>
          <p:cNvSpPr>
            <a:spLocks noChangeAspect="1"/>
          </p:cNvSpPr>
          <p:nvPr/>
        </p:nvSpPr>
        <p:spPr>
          <a:xfrm>
            <a:off x="467289" y="1560372"/>
            <a:ext cx="432150" cy="432283"/>
          </a:xfrm>
          <a:prstGeom prst="ellips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1600" dirty="0">
                <a:latin typeface="微软雅黑" panose="020B0503020204020204" pitchFamily="34" charset="-122"/>
                <a:ea typeface="微软雅黑" panose="020B0503020204020204" pitchFamily="34" charset="-122"/>
              </a:rPr>
              <a:t>01</a:t>
            </a:r>
            <a:endParaRPr lang="zh-CN" altLang="en-US" sz="1600" dirty="0">
              <a:latin typeface="微软雅黑" panose="020B0503020204020204" pitchFamily="34" charset="-122"/>
              <a:ea typeface="微软雅黑" panose="020B0503020204020204" pitchFamily="34" charset="-122"/>
            </a:endParaRPr>
          </a:p>
        </p:txBody>
      </p:sp>
      <p:sp>
        <p:nvSpPr>
          <p:cNvPr id="20" name="椭圆 19"/>
          <p:cNvSpPr>
            <a:spLocks noChangeAspect="1"/>
          </p:cNvSpPr>
          <p:nvPr/>
        </p:nvSpPr>
        <p:spPr>
          <a:xfrm>
            <a:off x="3241047" y="1560372"/>
            <a:ext cx="432150" cy="432283"/>
          </a:xfrm>
          <a:prstGeom prst="ellipse">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1600" dirty="0">
                <a:latin typeface="微软雅黑" panose="020B0503020204020204" pitchFamily="34" charset="-122"/>
                <a:ea typeface="微软雅黑" panose="020B0503020204020204" pitchFamily="34" charset="-122"/>
              </a:rPr>
              <a:t>02</a:t>
            </a:r>
            <a:endParaRPr lang="zh-CN" altLang="en-US" sz="1600" dirty="0">
              <a:latin typeface="微软雅黑" panose="020B0503020204020204" pitchFamily="34" charset="-122"/>
              <a:ea typeface="微软雅黑" panose="020B0503020204020204" pitchFamily="34" charset="-122"/>
            </a:endParaRPr>
          </a:p>
        </p:txBody>
      </p:sp>
      <p:sp>
        <p:nvSpPr>
          <p:cNvPr id="21" name="椭圆 20"/>
          <p:cNvSpPr>
            <a:spLocks noChangeAspect="1"/>
          </p:cNvSpPr>
          <p:nvPr/>
        </p:nvSpPr>
        <p:spPr>
          <a:xfrm>
            <a:off x="6014295" y="1560372"/>
            <a:ext cx="432150" cy="432283"/>
          </a:xfrm>
          <a:prstGeom prst="ellipse">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1600" dirty="0">
                <a:latin typeface="微软雅黑" panose="020B0503020204020204" pitchFamily="34" charset="-122"/>
                <a:ea typeface="微软雅黑" panose="020B0503020204020204" pitchFamily="34" charset="-122"/>
              </a:rPr>
              <a:t>03</a:t>
            </a:r>
            <a:endParaRPr lang="zh-CN" altLang="en-US" sz="1600" dirty="0">
              <a:latin typeface="微软雅黑" panose="020B0503020204020204" pitchFamily="34" charset="-122"/>
              <a:ea typeface="微软雅黑" panose="020B0503020204020204" pitchFamily="34" charset="-122"/>
            </a:endParaRPr>
          </a:p>
        </p:txBody>
      </p:sp>
      <p:sp>
        <p:nvSpPr>
          <p:cNvPr id="22" name="矩形 21"/>
          <p:cNvSpPr/>
          <p:nvPr/>
        </p:nvSpPr>
        <p:spPr>
          <a:xfrm>
            <a:off x="1188037" y="2283898"/>
            <a:ext cx="1459135" cy="277095"/>
          </a:xfrm>
          <a:prstGeom prst="rect">
            <a:avLst/>
          </a:prstGeom>
        </p:spPr>
        <p:txBody>
          <a:bodyPr wrap="square">
            <a:spAutoFit/>
          </a:bodyPr>
          <a:lstStyle/>
          <a:p>
            <a:r>
              <a:rPr lang="zh-CN" altLang="en-US" sz="1200" dirty="0">
                <a:solidFill>
                  <a:schemeClr val="bg1">
                    <a:lumMod val="95000"/>
                  </a:schemeClr>
                </a:solidFill>
                <a:latin typeface="微软雅黑" panose="020B0503020204020204" pitchFamily="34" charset="-122"/>
                <a:ea typeface="微软雅黑" panose="020B0503020204020204" pitchFamily="34" charset="-122"/>
                <a:sym typeface="Arial" panose="020B0604020202020204" pitchFamily="34" charset="0"/>
              </a:rPr>
              <a:t>单击编辑标题</a:t>
            </a:r>
            <a:endParaRPr lang="en-US" altLang="zh-CN" sz="1200" dirty="0">
              <a:solidFill>
                <a:schemeClr val="bg1">
                  <a:lumMod val="9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3" name="矩形 22"/>
          <p:cNvSpPr/>
          <p:nvPr/>
        </p:nvSpPr>
        <p:spPr>
          <a:xfrm>
            <a:off x="3952536" y="2331466"/>
            <a:ext cx="1459135" cy="277095"/>
          </a:xfrm>
          <a:prstGeom prst="rect">
            <a:avLst/>
          </a:prstGeom>
        </p:spPr>
        <p:txBody>
          <a:bodyPr wrap="square">
            <a:spAutoFit/>
          </a:bodyPr>
          <a:lstStyle/>
          <a:p>
            <a:r>
              <a:rPr lang="zh-CN" altLang="en-US" sz="1200" dirty="0">
                <a:solidFill>
                  <a:schemeClr val="bg1">
                    <a:lumMod val="95000"/>
                  </a:schemeClr>
                </a:solidFill>
                <a:latin typeface="微软雅黑" panose="020B0503020204020204" pitchFamily="34" charset="-122"/>
                <a:ea typeface="微软雅黑" panose="020B0503020204020204" pitchFamily="34" charset="-122"/>
                <a:sym typeface="Arial" panose="020B0604020202020204" pitchFamily="34" charset="0"/>
              </a:rPr>
              <a:t>单击编辑标题</a:t>
            </a:r>
            <a:endParaRPr lang="en-US" altLang="zh-CN" sz="1200" dirty="0">
              <a:solidFill>
                <a:schemeClr val="bg1">
                  <a:lumMod val="9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4" name="矩形 23"/>
          <p:cNvSpPr/>
          <p:nvPr/>
        </p:nvSpPr>
        <p:spPr>
          <a:xfrm>
            <a:off x="6717036" y="2331466"/>
            <a:ext cx="1459135" cy="277095"/>
          </a:xfrm>
          <a:prstGeom prst="rect">
            <a:avLst/>
          </a:prstGeom>
        </p:spPr>
        <p:txBody>
          <a:bodyPr wrap="square">
            <a:spAutoFit/>
          </a:bodyPr>
          <a:lstStyle/>
          <a:p>
            <a:r>
              <a:rPr lang="zh-CN" altLang="en-US" sz="1200" dirty="0">
                <a:solidFill>
                  <a:schemeClr val="bg1">
                    <a:lumMod val="95000"/>
                  </a:schemeClr>
                </a:solidFill>
                <a:latin typeface="微软雅黑" panose="020B0503020204020204" pitchFamily="34" charset="-122"/>
                <a:ea typeface="微软雅黑" panose="020B0503020204020204" pitchFamily="34" charset="-122"/>
                <a:sym typeface="Arial" panose="020B0604020202020204" pitchFamily="34" charset="0"/>
              </a:rPr>
              <a:t>单击编辑标题</a:t>
            </a:r>
            <a:endParaRPr lang="en-US" altLang="zh-CN" sz="1200" dirty="0">
              <a:solidFill>
                <a:schemeClr val="bg1">
                  <a:lumMod val="9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52" presetClass="entr" presetSubtype="0" fill="hold" grpId="0" nodeType="afterEffect">
                                  <p:stCondLst>
                                    <p:cond delay="0"/>
                                  </p:stCondLst>
                                  <p:childTnLst>
                                    <p:set>
                                      <p:cBhvr>
                                        <p:cTn id="12" dur="1" fill="hold">
                                          <p:stCondLst>
                                            <p:cond delay="0"/>
                                          </p:stCondLst>
                                        </p:cTn>
                                        <p:tgtEl>
                                          <p:spTgt spid="19"/>
                                        </p:tgtEl>
                                        <p:attrNameLst>
                                          <p:attrName>style.visibility</p:attrName>
                                        </p:attrNameLst>
                                      </p:cBhvr>
                                      <p:to>
                                        <p:strVal val="visible"/>
                                      </p:to>
                                    </p:set>
                                    <p:animScale>
                                      <p:cBhvr>
                                        <p:cTn id="13" dur="1000" decel="50000" fill="hold">
                                          <p:stCondLst>
                                            <p:cond delay="0"/>
                                          </p:stCondLst>
                                        </p:cTn>
                                        <p:tgtEl>
                                          <p:spTgt spid="1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1000" decel="50000" fill="hold">
                                          <p:stCondLst>
                                            <p:cond delay="0"/>
                                          </p:stCondLst>
                                        </p:cTn>
                                        <p:tgtEl>
                                          <p:spTgt spid="19"/>
                                        </p:tgtEl>
                                        <p:attrNameLst>
                                          <p:attrName>ppt_x</p:attrName>
                                          <p:attrName>ppt_y</p:attrName>
                                        </p:attrNameLst>
                                      </p:cBhvr>
                                    </p:animMotion>
                                    <p:animEffect transition="in" filter="fade">
                                      <p:cBhvr>
                                        <p:cTn id="15" dur="1000"/>
                                        <p:tgtEl>
                                          <p:spTgt spid="19"/>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p:cTn id="19" dur="500" fill="hold"/>
                                        <p:tgtEl>
                                          <p:spTgt spid="22"/>
                                        </p:tgtEl>
                                        <p:attrNameLst>
                                          <p:attrName>ppt_w</p:attrName>
                                        </p:attrNameLst>
                                      </p:cBhvr>
                                      <p:tavLst>
                                        <p:tav tm="0">
                                          <p:val>
                                            <p:fltVal val="0"/>
                                          </p:val>
                                        </p:tav>
                                        <p:tav tm="100000">
                                          <p:val>
                                            <p:strVal val="#ppt_w"/>
                                          </p:val>
                                        </p:tav>
                                      </p:tavLst>
                                    </p:anim>
                                    <p:anim calcmode="lin" valueType="num">
                                      <p:cBhvr>
                                        <p:cTn id="20" dur="500" fill="hold"/>
                                        <p:tgtEl>
                                          <p:spTgt spid="22"/>
                                        </p:tgtEl>
                                        <p:attrNameLst>
                                          <p:attrName>ppt_h</p:attrName>
                                        </p:attrNameLst>
                                      </p:cBhvr>
                                      <p:tavLst>
                                        <p:tav tm="0">
                                          <p:val>
                                            <p:fltVal val="0"/>
                                          </p:val>
                                        </p:tav>
                                        <p:tav tm="100000">
                                          <p:val>
                                            <p:strVal val="#ppt_h"/>
                                          </p:val>
                                        </p:tav>
                                      </p:tavLst>
                                    </p:anim>
                                    <p:animEffect transition="in" filter="fade">
                                      <p:cBhvr>
                                        <p:cTn id="21" dur="500"/>
                                        <p:tgtEl>
                                          <p:spTgt spid="22"/>
                                        </p:tgtEl>
                                      </p:cBhvr>
                                    </p:animEffect>
                                  </p:childTnLst>
                                </p:cTn>
                              </p:par>
                            </p:childTnLst>
                          </p:cTn>
                        </p:par>
                        <p:par>
                          <p:cTn id="22" fill="hold">
                            <p:stCondLst>
                              <p:cond delay="2000"/>
                            </p:stCondLst>
                            <p:childTnLst>
                              <p:par>
                                <p:cTn id="23" presetID="22" presetClass="entr" presetSubtype="1" fill="hold" grpId="0" nodeType="after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wipe(up)">
                                      <p:cBhvr>
                                        <p:cTn id="25" dur="500"/>
                                        <p:tgtEl>
                                          <p:spTgt spid="16"/>
                                        </p:tgtEl>
                                      </p:cBhvr>
                                    </p:animEffect>
                                  </p:childTnLst>
                                </p:cTn>
                              </p:par>
                            </p:childTnLst>
                          </p:cTn>
                        </p:par>
                        <p:par>
                          <p:cTn id="26" fill="hold">
                            <p:stCondLst>
                              <p:cond delay="2500"/>
                            </p:stCondLst>
                            <p:childTnLst>
                              <p:par>
                                <p:cTn id="27" presetID="53" presetClass="entr" presetSubtype="16" fill="hold" nodeType="after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p:cTn id="29" dur="500" fill="hold"/>
                                        <p:tgtEl>
                                          <p:spTgt spid="10"/>
                                        </p:tgtEl>
                                        <p:attrNameLst>
                                          <p:attrName>ppt_w</p:attrName>
                                        </p:attrNameLst>
                                      </p:cBhvr>
                                      <p:tavLst>
                                        <p:tav tm="0">
                                          <p:val>
                                            <p:fltVal val="0"/>
                                          </p:val>
                                        </p:tav>
                                        <p:tav tm="100000">
                                          <p:val>
                                            <p:strVal val="#ppt_w"/>
                                          </p:val>
                                        </p:tav>
                                      </p:tavLst>
                                    </p:anim>
                                    <p:anim calcmode="lin" valueType="num">
                                      <p:cBhvr>
                                        <p:cTn id="30" dur="500" fill="hold"/>
                                        <p:tgtEl>
                                          <p:spTgt spid="10"/>
                                        </p:tgtEl>
                                        <p:attrNameLst>
                                          <p:attrName>ppt_h</p:attrName>
                                        </p:attrNameLst>
                                      </p:cBhvr>
                                      <p:tavLst>
                                        <p:tav tm="0">
                                          <p:val>
                                            <p:fltVal val="0"/>
                                          </p:val>
                                        </p:tav>
                                        <p:tav tm="100000">
                                          <p:val>
                                            <p:strVal val="#ppt_h"/>
                                          </p:val>
                                        </p:tav>
                                      </p:tavLst>
                                    </p:anim>
                                    <p:animEffect transition="in" filter="fade">
                                      <p:cBhvr>
                                        <p:cTn id="31" dur="500"/>
                                        <p:tgtEl>
                                          <p:spTgt spid="10"/>
                                        </p:tgtEl>
                                      </p:cBhvr>
                                    </p:animEffect>
                                  </p:childTnLst>
                                </p:cTn>
                              </p:par>
                            </p:childTnLst>
                          </p:cTn>
                        </p:par>
                        <p:par>
                          <p:cTn id="32" fill="hold">
                            <p:stCondLst>
                              <p:cond delay="3000"/>
                            </p:stCondLst>
                            <p:childTnLst>
                              <p:par>
                                <p:cTn id="33" presetID="52" presetClass="entr" presetSubtype="0"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Scale>
                                      <p:cBhvr>
                                        <p:cTn id="35" dur="1000" decel="50000" fill="hold">
                                          <p:stCondLst>
                                            <p:cond delay="0"/>
                                          </p:stCondLst>
                                        </p:cTn>
                                        <p:tgtEl>
                                          <p:spTgt spid="2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20"/>
                                        </p:tgtEl>
                                        <p:attrNameLst>
                                          <p:attrName>ppt_x</p:attrName>
                                          <p:attrName>ppt_y</p:attrName>
                                        </p:attrNameLst>
                                      </p:cBhvr>
                                    </p:animMotion>
                                    <p:animEffect transition="in" filter="fade">
                                      <p:cBhvr>
                                        <p:cTn id="37" dur="1000"/>
                                        <p:tgtEl>
                                          <p:spTgt spid="20"/>
                                        </p:tgtEl>
                                      </p:cBhvr>
                                    </p:animEffect>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23"/>
                                        </p:tgtEl>
                                        <p:attrNameLst>
                                          <p:attrName>style.visibility</p:attrName>
                                        </p:attrNameLst>
                                      </p:cBhvr>
                                      <p:to>
                                        <p:strVal val="visible"/>
                                      </p:to>
                                    </p:set>
                                    <p:anim calcmode="lin" valueType="num">
                                      <p:cBhvr>
                                        <p:cTn id="41" dur="500" fill="hold"/>
                                        <p:tgtEl>
                                          <p:spTgt spid="23"/>
                                        </p:tgtEl>
                                        <p:attrNameLst>
                                          <p:attrName>ppt_w</p:attrName>
                                        </p:attrNameLst>
                                      </p:cBhvr>
                                      <p:tavLst>
                                        <p:tav tm="0">
                                          <p:val>
                                            <p:fltVal val="0"/>
                                          </p:val>
                                        </p:tav>
                                        <p:tav tm="100000">
                                          <p:val>
                                            <p:strVal val="#ppt_w"/>
                                          </p:val>
                                        </p:tav>
                                      </p:tavLst>
                                    </p:anim>
                                    <p:anim calcmode="lin" valueType="num">
                                      <p:cBhvr>
                                        <p:cTn id="42" dur="500" fill="hold"/>
                                        <p:tgtEl>
                                          <p:spTgt spid="23"/>
                                        </p:tgtEl>
                                        <p:attrNameLst>
                                          <p:attrName>ppt_h</p:attrName>
                                        </p:attrNameLst>
                                      </p:cBhvr>
                                      <p:tavLst>
                                        <p:tav tm="0">
                                          <p:val>
                                            <p:fltVal val="0"/>
                                          </p:val>
                                        </p:tav>
                                        <p:tav tm="100000">
                                          <p:val>
                                            <p:strVal val="#ppt_h"/>
                                          </p:val>
                                        </p:tav>
                                      </p:tavLst>
                                    </p:anim>
                                    <p:animEffect transition="in" filter="fade">
                                      <p:cBhvr>
                                        <p:cTn id="43" dur="500"/>
                                        <p:tgtEl>
                                          <p:spTgt spid="23"/>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up)">
                                      <p:cBhvr>
                                        <p:cTn id="47" dur="500"/>
                                        <p:tgtEl>
                                          <p:spTgt spid="17"/>
                                        </p:tgtEl>
                                      </p:cBhvr>
                                    </p:animEffect>
                                  </p:childTnLst>
                                </p:cTn>
                              </p:par>
                            </p:childTnLst>
                          </p:cTn>
                        </p:par>
                        <p:par>
                          <p:cTn id="48" fill="hold">
                            <p:stCondLst>
                              <p:cond delay="5000"/>
                            </p:stCondLst>
                            <p:childTnLst>
                              <p:par>
                                <p:cTn id="49" presetID="53" presetClass="entr" presetSubtype="16" fill="hold" nodeType="after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p:cTn id="51" dur="500" fill="hold"/>
                                        <p:tgtEl>
                                          <p:spTgt spid="13"/>
                                        </p:tgtEl>
                                        <p:attrNameLst>
                                          <p:attrName>ppt_w</p:attrName>
                                        </p:attrNameLst>
                                      </p:cBhvr>
                                      <p:tavLst>
                                        <p:tav tm="0">
                                          <p:val>
                                            <p:fltVal val="0"/>
                                          </p:val>
                                        </p:tav>
                                        <p:tav tm="100000">
                                          <p:val>
                                            <p:strVal val="#ppt_w"/>
                                          </p:val>
                                        </p:tav>
                                      </p:tavLst>
                                    </p:anim>
                                    <p:anim calcmode="lin" valueType="num">
                                      <p:cBhvr>
                                        <p:cTn id="52" dur="500" fill="hold"/>
                                        <p:tgtEl>
                                          <p:spTgt spid="13"/>
                                        </p:tgtEl>
                                        <p:attrNameLst>
                                          <p:attrName>ppt_h</p:attrName>
                                        </p:attrNameLst>
                                      </p:cBhvr>
                                      <p:tavLst>
                                        <p:tav tm="0">
                                          <p:val>
                                            <p:fltVal val="0"/>
                                          </p:val>
                                        </p:tav>
                                        <p:tav tm="100000">
                                          <p:val>
                                            <p:strVal val="#ppt_h"/>
                                          </p:val>
                                        </p:tav>
                                      </p:tavLst>
                                    </p:anim>
                                    <p:animEffect transition="in" filter="fade">
                                      <p:cBhvr>
                                        <p:cTn id="53" dur="500"/>
                                        <p:tgtEl>
                                          <p:spTgt spid="13"/>
                                        </p:tgtEl>
                                      </p:cBhvr>
                                    </p:animEffect>
                                  </p:childTnLst>
                                </p:cTn>
                              </p:par>
                            </p:childTnLst>
                          </p:cTn>
                        </p:par>
                        <p:par>
                          <p:cTn id="54" fill="hold">
                            <p:stCondLst>
                              <p:cond delay="5500"/>
                            </p:stCondLst>
                            <p:childTnLst>
                              <p:par>
                                <p:cTn id="55" presetID="52" presetClass="entr" presetSubtype="0" fill="hold" grpId="0" nodeType="afterEffect">
                                  <p:stCondLst>
                                    <p:cond delay="0"/>
                                  </p:stCondLst>
                                  <p:childTnLst>
                                    <p:set>
                                      <p:cBhvr>
                                        <p:cTn id="56" dur="1" fill="hold">
                                          <p:stCondLst>
                                            <p:cond delay="0"/>
                                          </p:stCondLst>
                                        </p:cTn>
                                        <p:tgtEl>
                                          <p:spTgt spid="21"/>
                                        </p:tgtEl>
                                        <p:attrNameLst>
                                          <p:attrName>style.visibility</p:attrName>
                                        </p:attrNameLst>
                                      </p:cBhvr>
                                      <p:to>
                                        <p:strVal val="visible"/>
                                      </p:to>
                                    </p:set>
                                    <p:animScale>
                                      <p:cBhvr>
                                        <p:cTn id="57" dur="1000" decel="50000" fill="hold">
                                          <p:stCondLst>
                                            <p:cond delay="0"/>
                                          </p:stCondLst>
                                        </p:cTn>
                                        <p:tgtEl>
                                          <p:spTgt spid="2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8" dur="1000" decel="50000" fill="hold">
                                          <p:stCondLst>
                                            <p:cond delay="0"/>
                                          </p:stCondLst>
                                        </p:cTn>
                                        <p:tgtEl>
                                          <p:spTgt spid="21"/>
                                        </p:tgtEl>
                                        <p:attrNameLst>
                                          <p:attrName>ppt_x</p:attrName>
                                          <p:attrName>ppt_y</p:attrName>
                                        </p:attrNameLst>
                                      </p:cBhvr>
                                    </p:animMotion>
                                    <p:animEffect transition="in" filter="fade">
                                      <p:cBhvr>
                                        <p:cTn id="59" dur="1000"/>
                                        <p:tgtEl>
                                          <p:spTgt spid="21"/>
                                        </p:tgtEl>
                                      </p:cBhvr>
                                    </p:animEffect>
                                  </p:childTnLst>
                                </p:cTn>
                              </p:par>
                            </p:childTnLst>
                          </p:cTn>
                        </p:par>
                        <p:par>
                          <p:cTn id="60" fill="hold">
                            <p:stCondLst>
                              <p:cond delay="6500"/>
                            </p:stCondLst>
                            <p:childTnLst>
                              <p:par>
                                <p:cTn id="61" presetID="53" presetClass="entr" presetSubtype="16" fill="hold" grpId="0" nodeType="afterEffect">
                                  <p:stCondLst>
                                    <p:cond delay="0"/>
                                  </p:stCondLst>
                                  <p:childTnLst>
                                    <p:set>
                                      <p:cBhvr>
                                        <p:cTn id="62" dur="1" fill="hold">
                                          <p:stCondLst>
                                            <p:cond delay="0"/>
                                          </p:stCondLst>
                                        </p:cTn>
                                        <p:tgtEl>
                                          <p:spTgt spid="24"/>
                                        </p:tgtEl>
                                        <p:attrNameLst>
                                          <p:attrName>style.visibility</p:attrName>
                                        </p:attrNameLst>
                                      </p:cBhvr>
                                      <p:to>
                                        <p:strVal val="visible"/>
                                      </p:to>
                                    </p:set>
                                    <p:anim calcmode="lin" valueType="num">
                                      <p:cBhvr>
                                        <p:cTn id="63" dur="500" fill="hold"/>
                                        <p:tgtEl>
                                          <p:spTgt spid="24"/>
                                        </p:tgtEl>
                                        <p:attrNameLst>
                                          <p:attrName>ppt_w</p:attrName>
                                        </p:attrNameLst>
                                      </p:cBhvr>
                                      <p:tavLst>
                                        <p:tav tm="0">
                                          <p:val>
                                            <p:fltVal val="0"/>
                                          </p:val>
                                        </p:tav>
                                        <p:tav tm="100000">
                                          <p:val>
                                            <p:strVal val="#ppt_w"/>
                                          </p:val>
                                        </p:tav>
                                      </p:tavLst>
                                    </p:anim>
                                    <p:anim calcmode="lin" valueType="num">
                                      <p:cBhvr>
                                        <p:cTn id="64" dur="500" fill="hold"/>
                                        <p:tgtEl>
                                          <p:spTgt spid="24"/>
                                        </p:tgtEl>
                                        <p:attrNameLst>
                                          <p:attrName>ppt_h</p:attrName>
                                        </p:attrNameLst>
                                      </p:cBhvr>
                                      <p:tavLst>
                                        <p:tav tm="0">
                                          <p:val>
                                            <p:fltVal val="0"/>
                                          </p:val>
                                        </p:tav>
                                        <p:tav tm="100000">
                                          <p:val>
                                            <p:strVal val="#ppt_h"/>
                                          </p:val>
                                        </p:tav>
                                      </p:tavLst>
                                    </p:anim>
                                    <p:animEffect transition="in" filter="fade">
                                      <p:cBhvr>
                                        <p:cTn id="65" dur="500"/>
                                        <p:tgtEl>
                                          <p:spTgt spid="24"/>
                                        </p:tgtEl>
                                      </p:cBhvr>
                                    </p:animEffect>
                                  </p:childTnLst>
                                </p:cTn>
                              </p:par>
                            </p:childTnLst>
                          </p:cTn>
                        </p:par>
                        <p:par>
                          <p:cTn id="66" fill="hold">
                            <p:stCondLst>
                              <p:cond delay="7000"/>
                            </p:stCondLst>
                            <p:childTnLst>
                              <p:par>
                                <p:cTn id="67" presetID="22" presetClass="entr" presetSubtype="1" fill="hold" grpId="0" nodeType="afterEffect">
                                  <p:stCondLst>
                                    <p:cond delay="0"/>
                                  </p:stCondLst>
                                  <p:childTnLst>
                                    <p:set>
                                      <p:cBhvr>
                                        <p:cTn id="68" dur="1" fill="hold">
                                          <p:stCondLst>
                                            <p:cond delay="0"/>
                                          </p:stCondLst>
                                        </p:cTn>
                                        <p:tgtEl>
                                          <p:spTgt spid="18"/>
                                        </p:tgtEl>
                                        <p:attrNameLst>
                                          <p:attrName>style.visibility</p:attrName>
                                        </p:attrNameLst>
                                      </p:cBhvr>
                                      <p:to>
                                        <p:strVal val="visible"/>
                                      </p:to>
                                    </p:set>
                                    <p:animEffect transition="in" filter="wipe(up)">
                                      <p:cBhvr>
                                        <p:cTn id="6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animBg="1"/>
      <p:bldP spid="20" grpId="0" animBg="1"/>
      <p:bldP spid="21" grpId="0" animBg="1"/>
      <p:bldP spid="22" grpId="0"/>
      <p:bldP spid="23" grpId="0"/>
      <p:bldP spid="2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5"/>
          <p:cNvSpPr txBox="1">
            <a:spLocks noChangeArrowheads="1"/>
          </p:cNvSpPr>
          <p:nvPr/>
        </p:nvSpPr>
        <p:spPr bwMode="auto">
          <a:xfrm>
            <a:off x="1834838" y="1821394"/>
            <a:ext cx="1724147" cy="400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charset="0"/>
                <a:ea typeface="方正宋刻本秀楷简体" panose="02000000000000000000" pitchFamily="2" charset="-122"/>
              </a:defRPr>
            </a:lvl1pPr>
            <a:lvl2pPr marL="742950" indent="-285750">
              <a:defRPr sz="1300">
                <a:solidFill>
                  <a:schemeClr val="tx1"/>
                </a:solidFill>
                <a:latin typeface="Calibri Light" panose="020F0302020204030204" charset="0"/>
                <a:ea typeface="方正宋刻本秀楷简体" panose="02000000000000000000" pitchFamily="2" charset="-122"/>
              </a:defRPr>
            </a:lvl2pPr>
            <a:lvl3pPr marL="1143000" indent="-228600">
              <a:defRPr sz="1300">
                <a:solidFill>
                  <a:schemeClr val="tx1"/>
                </a:solidFill>
                <a:latin typeface="Calibri Light" panose="020F0302020204030204" charset="0"/>
                <a:ea typeface="方正宋刻本秀楷简体" panose="02000000000000000000" pitchFamily="2" charset="-122"/>
              </a:defRPr>
            </a:lvl3pPr>
            <a:lvl4pPr marL="1600200" indent="-228600">
              <a:defRPr sz="1300">
                <a:solidFill>
                  <a:schemeClr val="tx1"/>
                </a:solidFill>
                <a:latin typeface="Calibri Light" panose="020F0302020204030204" charset="0"/>
                <a:ea typeface="方正宋刻本秀楷简体" panose="02000000000000000000" pitchFamily="2" charset="-122"/>
              </a:defRPr>
            </a:lvl4pPr>
            <a:lvl5pPr marL="2057400" indent="-228600">
              <a:defRPr sz="1300">
                <a:solidFill>
                  <a:schemeClr val="tx1"/>
                </a:solidFill>
                <a:latin typeface="Calibri Light" panose="020F030202020403020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9pPr>
          </a:lstStyle>
          <a:p>
            <a:r>
              <a:rPr lang="zh-CN" altLang="en-US" sz="2000" dirty="0">
                <a:solidFill>
                  <a:schemeClr val="accent1"/>
                </a:solidFill>
                <a:latin typeface="微软雅黑" panose="020B0503020204020204" pitchFamily="34" charset="-122"/>
                <a:ea typeface="微软雅黑" panose="020B0503020204020204" pitchFamily="34" charset="-122"/>
                <a:sym typeface="Arial" panose="020B0604020202020204" pitchFamily="34" charset="0"/>
              </a:rPr>
              <a:t>年度工作概述</a:t>
            </a:r>
            <a:endParaRPr lang="en-US" altLang="zh-CN" sz="2000" dirty="0">
              <a:solidFill>
                <a:schemeClr val="accen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5" name="矩形 4"/>
          <p:cNvSpPr/>
          <p:nvPr/>
        </p:nvSpPr>
        <p:spPr>
          <a:xfrm>
            <a:off x="2207700" y="2203489"/>
            <a:ext cx="1635952" cy="246306"/>
          </a:xfrm>
          <a:prstGeom prst="rect">
            <a:avLst/>
          </a:prstGeom>
        </p:spPr>
        <p:txBody>
          <a:bodyPr wrap="none">
            <a:spAutoFit/>
          </a:bodyPr>
          <a:lstStyle/>
          <a:p>
            <a:pPr algn="dist"/>
            <a:r>
              <a:rPr lang="en-US" altLang="zh-CN" sz="1000" dirty="0">
                <a:solidFill>
                  <a:schemeClr val="tx1">
                    <a:lumMod val="65000"/>
                    <a:lumOff val="35000"/>
                  </a:schemeClr>
                </a:solidFill>
                <a:latin typeface="Arial" panose="020B0604020202020204" pitchFamily="34" charset="0"/>
                <a:cs typeface="Arial" panose="020B0604020202020204" pitchFamily="34" charset="0"/>
              </a:rPr>
              <a:t>ADD YOUR TITLE HERE</a:t>
            </a:r>
            <a:endParaRPr lang="zh-CN" altLang="en-US" sz="1000" dirty="0">
              <a:solidFill>
                <a:schemeClr val="tx1">
                  <a:lumMod val="65000"/>
                  <a:lumOff val="35000"/>
                </a:schemeClr>
              </a:solidFill>
              <a:latin typeface="Arial" panose="020B0604020202020204" pitchFamily="34" charset="0"/>
              <a:cs typeface="Arial" panose="020B0604020202020204" pitchFamily="34" charset="0"/>
            </a:endParaRPr>
          </a:p>
        </p:txBody>
      </p:sp>
      <p:cxnSp>
        <p:nvCxnSpPr>
          <p:cNvPr id="6" name="直接连接符 5"/>
          <p:cNvCxnSpPr/>
          <p:nvPr/>
        </p:nvCxnSpPr>
        <p:spPr>
          <a:xfrm>
            <a:off x="1940283" y="2449717"/>
            <a:ext cx="34192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1834838" y="2695766"/>
            <a:ext cx="4120585" cy="483505"/>
          </a:xfrm>
          <a:prstGeom prst="rect">
            <a:avLst/>
          </a:prstGeom>
        </p:spPr>
        <p:txBody>
          <a:bodyPr wrap="square">
            <a:spAutoFit/>
          </a:bodyPr>
          <a:lstStyle/>
          <a:p>
            <a:pPr>
              <a:lnSpc>
                <a:spcPct val="150000"/>
              </a:lnSpc>
            </a:pPr>
            <a:r>
              <a:rPr lang="zh-CN" altLang="en-US" sz="900" spc="225" dirty="0">
                <a:solidFill>
                  <a:schemeClr val="tx1">
                    <a:lumMod val="50000"/>
                    <a:lumOff val="50000"/>
                  </a:schemeClr>
                </a:solidFill>
                <a:latin typeface="微软雅黑" panose="020B0503020204020204" pitchFamily="34" charset="-122"/>
                <a:ea typeface="微软雅黑" panose="020B0503020204020204" pitchFamily="34" charset="-122"/>
              </a:rPr>
              <a:t>点击输入简要文字内容，文字内容需概括精炼，不用多余的文字修饰，言简意赅的说明该项内容</a:t>
            </a:r>
            <a:endParaRPr lang="zh-CN" altLang="en-US" sz="14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pic>
        <p:nvPicPr>
          <p:cNvPr id="9" name="图片 8"/>
          <p:cNvPicPr>
            <a:picLocks noChangeAspect="1"/>
          </p:cNvPicPr>
          <p:nvPr/>
        </p:nvPicPr>
        <p:blipFill>
          <a:blip r:embed="rId3" cstate="email"/>
          <a:stretch>
            <a:fillRect/>
          </a:stretch>
        </p:blipFill>
        <p:spPr>
          <a:xfrm>
            <a:off x="5099063" y="1895558"/>
            <a:ext cx="3961281" cy="336290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advTm="0">
        <p14:prism isContent="1"/>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2" presetClass="entr" presetSubtype="8"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slide(fromLeft)">
                                      <p:cBhvr>
                                        <p:cTn id="13" dur="500"/>
                                        <p:tgtEl>
                                          <p:spTgt spid="4"/>
                                        </p:tgtEl>
                                      </p:cBhvr>
                                    </p:animEffect>
                                  </p:childTnLst>
                                </p:cTn>
                              </p:par>
                              <p:par>
                                <p:cTn id="14" presetID="12" presetClass="entr" presetSubtype="2"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slide(fromRight)">
                                      <p:cBhvr>
                                        <p:cTn id="16" dur="500"/>
                                        <p:tgtEl>
                                          <p:spTgt spid="5"/>
                                        </p:tgtEl>
                                      </p:cBhvr>
                                    </p:animEffect>
                                  </p:childTnLst>
                                </p:cTn>
                              </p:par>
                            </p:childTnLst>
                          </p:cTn>
                        </p:par>
                        <p:par>
                          <p:cTn id="17" fill="hold">
                            <p:stCondLst>
                              <p:cond delay="1500"/>
                            </p:stCondLst>
                            <p:childTnLst>
                              <p:par>
                                <p:cTn id="18" presetID="17" presetClass="entr" presetSubtype="10" fill="hold" nodeType="after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fill="hold"/>
                                        <p:tgtEl>
                                          <p:spTgt spid="6"/>
                                        </p:tgtEl>
                                        <p:attrNameLst>
                                          <p:attrName>ppt_w</p:attrName>
                                        </p:attrNameLst>
                                      </p:cBhvr>
                                      <p:tavLst>
                                        <p:tav tm="0">
                                          <p:val>
                                            <p:fltVal val="0"/>
                                          </p:val>
                                        </p:tav>
                                        <p:tav tm="100000">
                                          <p:val>
                                            <p:strVal val="#ppt_w"/>
                                          </p:val>
                                        </p:tav>
                                      </p:tavLst>
                                    </p:anim>
                                    <p:anim calcmode="lin" valueType="num">
                                      <p:cBhvr>
                                        <p:cTn id="21" dur="500" fill="hold"/>
                                        <p:tgtEl>
                                          <p:spTgt spid="6"/>
                                        </p:tgtEl>
                                        <p:attrNameLst>
                                          <p:attrName>ppt_h</p:attrName>
                                        </p:attrNameLst>
                                      </p:cBhvr>
                                      <p:tavLst>
                                        <p:tav tm="0">
                                          <p:val>
                                            <p:strVal val="#ppt_h"/>
                                          </p:val>
                                        </p:tav>
                                        <p:tav tm="100000">
                                          <p:val>
                                            <p:strVal val="#ppt_h"/>
                                          </p:val>
                                        </p:tav>
                                      </p:tavLst>
                                    </p:anim>
                                  </p:childTnLst>
                                </p:cTn>
                              </p:par>
                            </p:childTnLst>
                          </p:cTn>
                        </p:par>
                        <p:par>
                          <p:cTn id="22" fill="hold">
                            <p:stCondLst>
                              <p:cond delay="2000"/>
                            </p:stCondLst>
                            <p:childTnLst>
                              <p:par>
                                <p:cTn id="23" presetID="39" presetClass="entr" presetSubtype="0" accel="10000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26"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27"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2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
          <p:cNvGrpSpPr/>
          <p:nvPr/>
        </p:nvGrpSpPr>
        <p:grpSpPr>
          <a:xfrm>
            <a:off x="1905756" y="1467739"/>
            <a:ext cx="464394" cy="1530598"/>
            <a:chOff x="5240216" y="1758467"/>
            <a:chExt cx="618978" cy="2039814"/>
          </a:xfrm>
        </p:grpSpPr>
        <p:sp>
          <p:nvSpPr>
            <p:cNvPr id="7" name="圆角矩形 6"/>
            <p:cNvSpPr/>
            <p:nvPr/>
          </p:nvSpPr>
          <p:spPr>
            <a:xfrm rot="5400000">
              <a:off x="4529798" y="2468885"/>
              <a:ext cx="2039814" cy="618978"/>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zh-CN" sz="1200" dirty="0">
                  <a:latin typeface="微软雅黑" panose="020B0503020204020204" pitchFamily="34" charset="-122"/>
                  <a:ea typeface="微软雅黑" panose="020B0503020204020204" pitchFamily="34" charset="-122"/>
                </a:rPr>
                <a:t>CONTENTS</a:t>
              </a:r>
              <a:endParaRPr lang="zh-CN" altLang="en-US" sz="1200" dirty="0">
                <a:latin typeface="微软雅黑" panose="020B0503020204020204" pitchFamily="34" charset="-122"/>
                <a:ea typeface="微软雅黑" panose="020B0503020204020204" pitchFamily="34" charset="-122"/>
              </a:endParaRPr>
            </a:p>
          </p:txBody>
        </p:sp>
        <p:sp>
          <p:nvSpPr>
            <p:cNvPr id="8" name="椭圆 7"/>
            <p:cNvSpPr/>
            <p:nvPr/>
          </p:nvSpPr>
          <p:spPr>
            <a:xfrm>
              <a:off x="5315704" y="1842867"/>
              <a:ext cx="468000" cy="468000"/>
            </a:xfrm>
            <a:prstGeom prst="ellipse">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solidFill>
                    <a:schemeClr val="tx1">
                      <a:lumMod val="65000"/>
                      <a:lumOff val="35000"/>
                    </a:schemeClr>
                  </a:solidFill>
                  <a:latin typeface="微软雅黑" panose="020B0503020204020204" pitchFamily="34" charset="-122"/>
                  <a:ea typeface="微软雅黑" panose="020B0503020204020204" pitchFamily="34" charset="-122"/>
                </a:rPr>
                <a:t>1</a:t>
              </a:r>
              <a:endParaRPr lang="zh-CN" altLang="en-US" sz="1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3" name="组合 8"/>
          <p:cNvGrpSpPr/>
          <p:nvPr/>
        </p:nvGrpSpPr>
        <p:grpSpPr>
          <a:xfrm>
            <a:off x="2454586" y="3103894"/>
            <a:ext cx="464394" cy="1530598"/>
            <a:chOff x="5971736" y="3938956"/>
            <a:chExt cx="618978" cy="2039814"/>
          </a:xfrm>
        </p:grpSpPr>
        <p:sp>
          <p:nvSpPr>
            <p:cNvPr id="10" name="圆角矩形 9"/>
            <p:cNvSpPr/>
            <p:nvPr/>
          </p:nvSpPr>
          <p:spPr>
            <a:xfrm rot="5400000">
              <a:off x="5261318" y="4649374"/>
              <a:ext cx="2039814" cy="618978"/>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200" dirty="0">
                  <a:latin typeface="微软雅黑" panose="020B0503020204020204" pitchFamily="34" charset="-122"/>
                  <a:ea typeface="微软雅黑" panose="020B0503020204020204" pitchFamily="34" charset="-122"/>
                </a:rPr>
                <a:t>CONTENTS</a:t>
              </a:r>
              <a:endParaRPr lang="zh-CN" altLang="en-US" sz="1200" dirty="0">
                <a:latin typeface="微软雅黑" panose="020B0503020204020204" pitchFamily="34" charset="-122"/>
                <a:ea typeface="微软雅黑" panose="020B0503020204020204" pitchFamily="34" charset="-122"/>
              </a:endParaRPr>
            </a:p>
          </p:txBody>
        </p:sp>
        <p:sp>
          <p:nvSpPr>
            <p:cNvPr id="11" name="椭圆 10"/>
            <p:cNvSpPr/>
            <p:nvPr/>
          </p:nvSpPr>
          <p:spPr>
            <a:xfrm>
              <a:off x="6047224" y="5444194"/>
              <a:ext cx="468000" cy="468000"/>
            </a:xfrm>
            <a:prstGeom prst="ellipse">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solidFill>
                    <a:schemeClr val="tx1">
                      <a:lumMod val="65000"/>
                      <a:lumOff val="35000"/>
                    </a:schemeClr>
                  </a:solidFill>
                  <a:latin typeface="微软雅黑" panose="020B0503020204020204" pitchFamily="34" charset="-122"/>
                  <a:ea typeface="微软雅黑" panose="020B0503020204020204" pitchFamily="34" charset="-122"/>
                </a:rPr>
                <a:t>3</a:t>
              </a:r>
              <a:endParaRPr lang="zh-CN" altLang="en-US" sz="1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4" name="组合 11"/>
          <p:cNvGrpSpPr/>
          <p:nvPr/>
        </p:nvGrpSpPr>
        <p:grpSpPr>
          <a:xfrm>
            <a:off x="2454586" y="2533880"/>
            <a:ext cx="1530391" cy="464457"/>
            <a:chOff x="5971736" y="3179303"/>
            <a:chExt cx="2039814" cy="618978"/>
          </a:xfrm>
        </p:grpSpPr>
        <p:sp>
          <p:nvSpPr>
            <p:cNvPr id="13" name="圆角矩形 12"/>
            <p:cNvSpPr/>
            <p:nvPr/>
          </p:nvSpPr>
          <p:spPr>
            <a:xfrm>
              <a:off x="5971736" y="3179303"/>
              <a:ext cx="2039814" cy="618978"/>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200" dirty="0">
                  <a:latin typeface="微软雅黑" panose="020B0503020204020204" pitchFamily="34" charset="-122"/>
                  <a:ea typeface="微软雅黑" panose="020B0503020204020204" pitchFamily="34" charset="-122"/>
                </a:rPr>
                <a:t>CONTENTS</a:t>
              </a:r>
              <a:endParaRPr lang="zh-CN" altLang="en-US" sz="1200" dirty="0">
                <a:latin typeface="微软雅黑" panose="020B0503020204020204" pitchFamily="34" charset="-122"/>
                <a:ea typeface="微软雅黑" panose="020B0503020204020204" pitchFamily="34" charset="-122"/>
              </a:endParaRPr>
            </a:p>
          </p:txBody>
        </p:sp>
        <p:sp>
          <p:nvSpPr>
            <p:cNvPr id="14" name="椭圆 13"/>
            <p:cNvSpPr/>
            <p:nvPr/>
          </p:nvSpPr>
          <p:spPr>
            <a:xfrm>
              <a:off x="7468062" y="3254792"/>
              <a:ext cx="468000" cy="468000"/>
            </a:xfrm>
            <a:prstGeom prst="ellipse">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solidFill>
                    <a:schemeClr val="tx1">
                      <a:lumMod val="65000"/>
                      <a:lumOff val="35000"/>
                    </a:schemeClr>
                  </a:solidFill>
                  <a:latin typeface="微软雅黑" panose="020B0503020204020204" pitchFamily="34" charset="-122"/>
                  <a:ea typeface="微软雅黑" panose="020B0503020204020204" pitchFamily="34" charset="-122"/>
                </a:rPr>
                <a:t>2</a:t>
              </a:r>
              <a:endParaRPr lang="zh-CN" altLang="en-US" sz="1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5" name="组合 14"/>
          <p:cNvGrpSpPr/>
          <p:nvPr/>
        </p:nvGrpSpPr>
        <p:grpSpPr>
          <a:xfrm>
            <a:off x="839758" y="3103894"/>
            <a:ext cx="1530391" cy="464457"/>
            <a:chOff x="3819380" y="3938956"/>
            <a:chExt cx="2039814" cy="618978"/>
          </a:xfrm>
        </p:grpSpPr>
        <p:sp>
          <p:nvSpPr>
            <p:cNvPr id="16" name="圆角矩形 15"/>
            <p:cNvSpPr/>
            <p:nvPr/>
          </p:nvSpPr>
          <p:spPr>
            <a:xfrm>
              <a:off x="3819380" y="3938956"/>
              <a:ext cx="2039814" cy="618978"/>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zh-CN" sz="1200" dirty="0">
                  <a:latin typeface="微软雅黑" panose="020B0503020204020204" pitchFamily="34" charset="-122"/>
                  <a:ea typeface="微软雅黑" panose="020B0503020204020204" pitchFamily="34" charset="-122"/>
                </a:rPr>
                <a:t>CONTENTS</a:t>
              </a:r>
              <a:endParaRPr lang="zh-CN" altLang="en-US" sz="1200" dirty="0">
                <a:latin typeface="微软雅黑" panose="020B0503020204020204" pitchFamily="34" charset="-122"/>
                <a:ea typeface="微软雅黑" panose="020B0503020204020204" pitchFamily="34" charset="-122"/>
              </a:endParaRPr>
            </a:p>
          </p:txBody>
        </p:sp>
        <p:sp>
          <p:nvSpPr>
            <p:cNvPr id="17" name="椭圆 16"/>
            <p:cNvSpPr/>
            <p:nvPr/>
          </p:nvSpPr>
          <p:spPr>
            <a:xfrm>
              <a:off x="3908936" y="4014445"/>
              <a:ext cx="468000" cy="468000"/>
            </a:xfrm>
            <a:prstGeom prst="ellipse">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solidFill>
                    <a:schemeClr val="tx1">
                      <a:lumMod val="65000"/>
                      <a:lumOff val="35000"/>
                    </a:schemeClr>
                  </a:solidFill>
                  <a:latin typeface="微软雅黑" panose="020B0503020204020204" pitchFamily="34" charset="-122"/>
                  <a:ea typeface="微软雅黑" panose="020B0503020204020204" pitchFamily="34" charset="-122"/>
                </a:rPr>
                <a:t>4</a:t>
              </a:r>
              <a:endParaRPr lang="zh-CN" altLang="en-US" sz="1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sp>
        <p:nvSpPr>
          <p:cNvPr id="19" name="矩形 18"/>
          <p:cNvSpPr/>
          <p:nvPr/>
        </p:nvSpPr>
        <p:spPr>
          <a:xfrm rot="5400000">
            <a:off x="2288052" y="3791452"/>
            <a:ext cx="1998149" cy="411920"/>
          </a:xfrm>
          <a:prstGeom prst="rect">
            <a:avLst/>
          </a:prstGeom>
        </p:spPr>
        <p:txBody>
          <a:bodyPr wrap="square" lIns="68601" tIns="34301" rIns="68601" bIns="34301">
            <a:spAutoFit/>
          </a:bodyPr>
          <a:lstStyle/>
          <a:p>
            <a:pPr>
              <a:lnSpc>
                <a:spcPct val="130000"/>
              </a:lnSpc>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此处添加详细文本描述，建议与标题相关并符合整体语言风格。</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0" name="矩形 19"/>
          <p:cNvSpPr/>
          <p:nvPr/>
        </p:nvSpPr>
        <p:spPr>
          <a:xfrm>
            <a:off x="341835" y="3724873"/>
            <a:ext cx="1997878" cy="411920"/>
          </a:xfrm>
          <a:prstGeom prst="rect">
            <a:avLst/>
          </a:prstGeom>
        </p:spPr>
        <p:txBody>
          <a:bodyPr wrap="square" lIns="68601" tIns="34301" rIns="68601" bIns="34301">
            <a:spAutoFit/>
          </a:bodyPr>
          <a:lstStyle/>
          <a:p>
            <a:pPr algn="r">
              <a:lnSpc>
                <a:spcPct val="130000"/>
              </a:lnSpc>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此处添加详细文本描述，建议与标题相关并符合整体语言风格。</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1" name="矩形 20"/>
          <p:cNvSpPr/>
          <p:nvPr/>
        </p:nvSpPr>
        <p:spPr>
          <a:xfrm rot="5400000">
            <a:off x="595276" y="1828470"/>
            <a:ext cx="1998149" cy="411920"/>
          </a:xfrm>
          <a:prstGeom prst="rect">
            <a:avLst/>
          </a:prstGeom>
        </p:spPr>
        <p:txBody>
          <a:bodyPr wrap="square" lIns="68601" tIns="34301" rIns="68601" bIns="34301">
            <a:spAutoFit/>
          </a:bodyPr>
          <a:lstStyle/>
          <a:p>
            <a:pPr>
              <a:lnSpc>
                <a:spcPct val="130000"/>
              </a:lnSpc>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此处添加详细文本描述，建议与标题相关并符合整体语言风格。</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2" name="矩形 21"/>
          <p:cNvSpPr/>
          <p:nvPr/>
        </p:nvSpPr>
        <p:spPr>
          <a:xfrm>
            <a:off x="5050976" y="1291819"/>
            <a:ext cx="3494300" cy="416479"/>
          </a:xfrm>
          <a:prstGeom prst="rect">
            <a:avLst/>
          </a:prstGeom>
        </p:spPr>
        <p:txBody>
          <a:bodyPr wrap="square" lIns="68601" tIns="34301" rIns="68601" bIns="34301">
            <a:spAutoFit/>
          </a:bodyPr>
          <a:lstStyle/>
          <a:p>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在此添加标题</a:t>
            </a:r>
          </a:p>
          <a:p>
            <a:pPr>
              <a:lnSpc>
                <a:spcPct val="130000"/>
              </a:lnSpc>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此处添加详细文本描述，建议与标题相关并符合整体语言风格。</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3" name="矩形 22"/>
          <p:cNvSpPr/>
          <p:nvPr/>
        </p:nvSpPr>
        <p:spPr>
          <a:xfrm>
            <a:off x="5050976" y="2212441"/>
            <a:ext cx="3494300" cy="416479"/>
          </a:xfrm>
          <a:prstGeom prst="rect">
            <a:avLst/>
          </a:prstGeom>
        </p:spPr>
        <p:txBody>
          <a:bodyPr wrap="square" lIns="68601" tIns="34301" rIns="68601" bIns="34301">
            <a:spAutoFit/>
          </a:bodyPr>
          <a:lstStyle/>
          <a:p>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在此添加标题</a:t>
            </a:r>
          </a:p>
          <a:p>
            <a:pPr>
              <a:lnSpc>
                <a:spcPct val="130000"/>
              </a:lnSpc>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此处添加详细文本描述，建议与标题相关并符合整体语言风格。</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4" name="矩形 23"/>
          <p:cNvSpPr/>
          <p:nvPr/>
        </p:nvSpPr>
        <p:spPr>
          <a:xfrm>
            <a:off x="5050976" y="2983549"/>
            <a:ext cx="3494300" cy="416479"/>
          </a:xfrm>
          <a:prstGeom prst="rect">
            <a:avLst/>
          </a:prstGeom>
        </p:spPr>
        <p:txBody>
          <a:bodyPr wrap="square" lIns="68601" tIns="34301" rIns="68601" bIns="34301">
            <a:spAutoFit/>
          </a:bodyPr>
          <a:lstStyle/>
          <a:p>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在此添加标题</a:t>
            </a:r>
          </a:p>
          <a:p>
            <a:pPr>
              <a:lnSpc>
                <a:spcPct val="130000"/>
              </a:lnSpc>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此处添加详细文本描述，建议与标题相关并符合整体语言风格。</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5" name="矩形 24"/>
          <p:cNvSpPr/>
          <p:nvPr/>
        </p:nvSpPr>
        <p:spPr>
          <a:xfrm>
            <a:off x="5050976" y="3796892"/>
            <a:ext cx="3494300" cy="416479"/>
          </a:xfrm>
          <a:prstGeom prst="rect">
            <a:avLst/>
          </a:prstGeom>
        </p:spPr>
        <p:txBody>
          <a:bodyPr wrap="square" lIns="68601" tIns="34301" rIns="68601" bIns="34301">
            <a:spAutoFit/>
          </a:bodyPr>
          <a:lstStyle/>
          <a:p>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在此添加标题</a:t>
            </a:r>
          </a:p>
          <a:p>
            <a:pPr>
              <a:lnSpc>
                <a:spcPct val="130000"/>
              </a:lnSpc>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此处添加详细文本描述，建议与标题相关并符合整体语言风格。</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0">
        <p14:window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right)">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iterate type="lt">
                                    <p:tmPct val="10000"/>
                                  </p:iterate>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childTnLst>
                          </p:cTn>
                        </p:par>
                        <p:par>
                          <p:cTn id="16" fill="hold">
                            <p:stCondLst>
                              <p:cond delay="2349"/>
                            </p:stCondLst>
                            <p:childTnLst>
                              <p:par>
                                <p:cTn id="17" presetID="22" presetClass="entr" presetSubtype="4"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down)">
                                      <p:cBhvr>
                                        <p:cTn id="19" dur="500"/>
                                        <p:tgtEl>
                                          <p:spTgt spid="3"/>
                                        </p:tgtEl>
                                      </p:cBhvr>
                                    </p:animEffect>
                                  </p:childTnLst>
                                </p:cTn>
                              </p:par>
                            </p:childTnLst>
                          </p:cTn>
                        </p:par>
                        <p:par>
                          <p:cTn id="20" fill="hold">
                            <p:stCondLst>
                              <p:cond delay="2849"/>
                            </p:stCondLst>
                            <p:childTnLst>
                              <p:par>
                                <p:cTn id="21" presetID="10" presetClass="entr" presetSubtype="0" fill="hold" grpId="0" nodeType="afterEffect">
                                  <p:stCondLst>
                                    <p:cond delay="0"/>
                                  </p:stCondLst>
                                  <p:iterate type="lt">
                                    <p:tmPct val="10000"/>
                                  </p:iterate>
                                  <p:childTnLst>
                                    <p:set>
                                      <p:cBhvr>
                                        <p:cTn id="22" dur="1" fill="hold">
                                          <p:stCondLst>
                                            <p:cond delay="0"/>
                                          </p:stCondLst>
                                        </p:cTn>
                                        <p:tgtEl>
                                          <p:spTgt spid="20"/>
                                        </p:tgtEl>
                                        <p:attrNameLst>
                                          <p:attrName>style.visibility</p:attrName>
                                        </p:attrNameLst>
                                      </p:cBhvr>
                                      <p:to>
                                        <p:strVal val="visible"/>
                                      </p:to>
                                    </p:set>
                                    <p:animEffect transition="in" filter="fade">
                                      <p:cBhvr>
                                        <p:cTn id="23" dur="500"/>
                                        <p:tgtEl>
                                          <p:spTgt spid="20"/>
                                        </p:tgtEl>
                                      </p:cBhvr>
                                    </p:animEffect>
                                  </p:childTnLst>
                                </p:cTn>
                              </p:par>
                            </p:childTnLst>
                          </p:cTn>
                        </p:par>
                        <p:par>
                          <p:cTn id="24" fill="hold">
                            <p:stCondLst>
                              <p:cond delay="4699"/>
                            </p:stCondLst>
                            <p:childTnLst>
                              <p:par>
                                <p:cTn id="25" presetID="22" presetClass="entr" presetSubtype="8"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left)">
                                      <p:cBhvr>
                                        <p:cTn id="27" dur="500"/>
                                        <p:tgtEl>
                                          <p:spTgt spid="5"/>
                                        </p:tgtEl>
                                      </p:cBhvr>
                                    </p:animEffect>
                                  </p:childTnLst>
                                </p:cTn>
                              </p:par>
                            </p:childTnLst>
                          </p:cTn>
                        </p:par>
                        <p:par>
                          <p:cTn id="28" fill="hold">
                            <p:stCondLst>
                              <p:cond delay="5199"/>
                            </p:stCondLst>
                            <p:childTnLst>
                              <p:par>
                                <p:cTn id="29" presetID="10" presetClass="entr" presetSubtype="0" fill="hold" grpId="0" nodeType="afterEffect">
                                  <p:stCondLst>
                                    <p:cond delay="0"/>
                                  </p:stCondLst>
                                  <p:iterate type="lt">
                                    <p:tmPct val="10000"/>
                                  </p:iterate>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childTnLst>
                                </p:cTn>
                              </p:par>
                              <p:par>
                                <p:cTn id="32" presetID="10" presetClass="entr" presetSubtype="0" fill="hold" grpId="0" nodeType="withEffect">
                                  <p:stCondLst>
                                    <p:cond delay="0"/>
                                  </p:stCondLst>
                                  <p:iterate type="lt">
                                    <p:tmPct val="10000"/>
                                  </p:iterate>
                                  <p:childTnLst>
                                    <p:set>
                                      <p:cBhvr>
                                        <p:cTn id="33" dur="1" fill="hold">
                                          <p:stCondLst>
                                            <p:cond delay="0"/>
                                          </p:stCondLst>
                                        </p:cTn>
                                        <p:tgtEl>
                                          <p:spTgt spid="22"/>
                                        </p:tgtEl>
                                        <p:attrNameLst>
                                          <p:attrName>style.visibility</p:attrName>
                                        </p:attrNameLst>
                                      </p:cBhvr>
                                      <p:to>
                                        <p:strVal val="visible"/>
                                      </p:to>
                                    </p:set>
                                    <p:animEffect transition="in" filter="fade">
                                      <p:cBhvr>
                                        <p:cTn id="34" dur="500"/>
                                        <p:tgtEl>
                                          <p:spTgt spid="22"/>
                                        </p:tgtEl>
                                      </p:cBhvr>
                                    </p:animEffect>
                                  </p:childTnLst>
                                </p:cTn>
                              </p:par>
                              <p:par>
                                <p:cTn id="35" presetID="10" presetClass="entr" presetSubtype="0" fill="hold" grpId="0" nodeType="withEffect">
                                  <p:stCondLst>
                                    <p:cond delay="0"/>
                                  </p:stCondLst>
                                  <p:iterate type="lt">
                                    <p:tmPct val="10000"/>
                                  </p:iterate>
                                  <p:childTnLst>
                                    <p:set>
                                      <p:cBhvr>
                                        <p:cTn id="36" dur="1" fill="hold">
                                          <p:stCondLst>
                                            <p:cond delay="0"/>
                                          </p:stCondLst>
                                        </p:cTn>
                                        <p:tgtEl>
                                          <p:spTgt spid="23"/>
                                        </p:tgtEl>
                                        <p:attrNameLst>
                                          <p:attrName>style.visibility</p:attrName>
                                        </p:attrNameLst>
                                      </p:cBhvr>
                                      <p:to>
                                        <p:strVal val="visible"/>
                                      </p:to>
                                    </p:set>
                                    <p:animEffect transition="in" filter="fade">
                                      <p:cBhvr>
                                        <p:cTn id="37" dur="500"/>
                                        <p:tgtEl>
                                          <p:spTgt spid="23"/>
                                        </p:tgtEl>
                                      </p:cBhvr>
                                    </p:animEffect>
                                  </p:childTnLst>
                                </p:cTn>
                              </p:par>
                              <p:par>
                                <p:cTn id="38" presetID="10" presetClass="entr" presetSubtype="0" fill="hold" grpId="0" nodeType="withEffect">
                                  <p:stCondLst>
                                    <p:cond delay="0"/>
                                  </p:stCondLst>
                                  <p:iterate type="lt">
                                    <p:tmPct val="10000"/>
                                  </p:iterate>
                                  <p:childTnLst>
                                    <p:set>
                                      <p:cBhvr>
                                        <p:cTn id="39" dur="1" fill="hold">
                                          <p:stCondLst>
                                            <p:cond delay="0"/>
                                          </p:stCondLst>
                                        </p:cTn>
                                        <p:tgtEl>
                                          <p:spTgt spid="24"/>
                                        </p:tgtEl>
                                        <p:attrNameLst>
                                          <p:attrName>style.visibility</p:attrName>
                                        </p:attrNameLst>
                                      </p:cBhvr>
                                      <p:to>
                                        <p:strVal val="visible"/>
                                      </p:to>
                                    </p:set>
                                    <p:animEffect transition="in" filter="fade">
                                      <p:cBhvr>
                                        <p:cTn id="40" dur="500"/>
                                        <p:tgtEl>
                                          <p:spTgt spid="24"/>
                                        </p:tgtEl>
                                      </p:cBhvr>
                                    </p:animEffect>
                                  </p:childTnLst>
                                </p:cTn>
                              </p:par>
                              <p:par>
                                <p:cTn id="41" presetID="10" presetClass="entr" presetSubtype="0" fill="hold" grpId="0" nodeType="withEffect">
                                  <p:stCondLst>
                                    <p:cond delay="0"/>
                                  </p:stCondLst>
                                  <p:iterate type="lt">
                                    <p:tmPct val="10000"/>
                                  </p:iterate>
                                  <p:childTnLst>
                                    <p:set>
                                      <p:cBhvr>
                                        <p:cTn id="42" dur="1" fill="hold">
                                          <p:stCondLst>
                                            <p:cond delay="0"/>
                                          </p:stCondLst>
                                        </p:cTn>
                                        <p:tgtEl>
                                          <p:spTgt spid="25"/>
                                        </p:tgtEl>
                                        <p:attrNameLst>
                                          <p:attrName>style.visibility</p:attrName>
                                        </p:attrNameLst>
                                      </p:cBhvr>
                                      <p:to>
                                        <p:strVal val="visible"/>
                                      </p:to>
                                    </p:set>
                                    <p:animEffect transition="in" filter="fade">
                                      <p:cBhvr>
                                        <p:cTn id="4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3" grpId="0"/>
      <p:bldP spid="24"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1583700" y="2167774"/>
            <a:ext cx="1170452" cy="584850"/>
          </a:xfrm>
          <a:prstGeom prst="rect">
            <a:avLst/>
          </a:prstGeom>
          <a:noFill/>
          <a:ln w="9525">
            <a:noFill/>
            <a:miter lim="800000"/>
          </a:ln>
        </p:spPr>
        <p:txBody>
          <a:bodyPr wrap="square">
            <a:spAutoFit/>
          </a:bodyPr>
          <a:lstStyle/>
          <a:p>
            <a:pPr>
              <a:buFontTx/>
              <a:buNone/>
            </a:pPr>
            <a:r>
              <a:rPr lang="zh-CN" altLang="en-US" sz="3200" b="1" dirty="0">
                <a:solidFill>
                  <a:schemeClr val="accent1"/>
                </a:solidFill>
                <a:latin typeface="微软雅黑" panose="020B0503020204020204" pitchFamily="34" charset="-122"/>
                <a:ea typeface="微软雅黑" panose="020B0503020204020204" pitchFamily="34" charset="-122"/>
              </a:rPr>
              <a:t>目录</a:t>
            </a:r>
          </a:p>
        </p:txBody>
      </p:sp>
      <p:sp>
        <p:nvSpPr>
          <p:cNvPr id="6" name="TextBox 5"/>
          <p:cNvSpPr txBox="1">
            <a:spLocks noChangeArrowheads="1"/>
          </p:cNvSpPr>
          <p:nvPr/>
        </p:nvSpPr>
        <p:spPr bwMode="auto">
          <a:xfrm>
            <a:off x="566666" y="2302555"/>
            <a:ext cx="1413095" cy="369332"/>
          </a:xfrm>
          <a:prstGeom prst="rect">
            <a:avLst/>
          </a:prstGeom>
          <a:noFill/>
          <a:ln w="9525">
            <a:noFill/>
            <a:miter lim="800000"/>
          </a:ln>
        </p:spPr>
        <p:txBody>
          <a:bodyPr wrap="square">
            <a:spAutoFit/>
          </a:bodyPr>
          <a:lstStyle/>
          <a:p>
            <a:pPr>
              <a:buFontTx/>
              <a:buNone/>
            </a:pPr>
            <a:r>
              <a:rPr lang="en-US" altLang="zh-CN" sz="1800" b="1" dirty="0">
                <a:solidFill>
                  <a:schemeClr val="accent1"/>
                </a:solidFill>
                <a:ea typeface="微软雅黑" panose="020B0503020204020204" pitchFamily="34" charset="-122"/>
              </a:rPr>
              <a:t>Contents</a:t>
            </a:r>
            <a:endParaRPr lang="zh-CN" altLang="en-US" sz="1800" b="1" dirty="0">
              <a:solidFill>
                <a:schemeClr val="accent1"/>
              </a:solidFill>
              <a:ea typeface="微软雅黑" panose="020B0503020204020204" pitchFamily="34" charset="-122"/>
            </a:endParaRPr>
          </a:p>
        </p:txBody>
      </p:sp>
      <p:sp>
        <p:nvSpPr>
          <p:cNvPr id="8" name="AutoShape 3"/>
          <p:cNvSpPr>
            <a:spLocks noChangeAspect="1" noChangeArrowheads="1" noTextEdit="1"/>
          </p:cNvSpPr>
          <p:nvPr/>
        </p:nvSpPr>
        <p:spPr bwMode="auto">
          <a:xfrm>
            <a:off x="4263412" y="1235119"/>
            <a:ext cx="542853" cy="541409"/>
          </a:xfrm>
          <a:prstGeom prst="rect">
            <a:avLst/>
          </a:prstGeom>
          <a:noFill/>
          <a:ln w="9525">
            <a:noFill/>
            <a:miter lim="800000"/>
          </a:ln>
        </p:spPr>
        <p:txBody>
          <a:bodyPr/>
          <a:lstStyle/>
          <a:p>
            <a:endParaRPr lang="zh-CN" altLang="en-US" sz="1800"/>
          </a:p>
        </p:txBody>
      </p:sp>
      <p:sp>
        <p:nvSpPr>
          <p:cNvPr id="9" name="Oval 5"/>
          <p:cNvSpPr>
            <a:spLocks noChangeArrowheads="1"/>
          </p:cNvSpPr>
          <p:nvPr/>
        </p:nvSpPr>
        <p:spPr bwMode="auto">
          <a:xfrm>
            <a:off x="4263412" y="1235119"/>
            <a:ext cx="548628" cy="547185"/>
          </a:xfrm>
          <a:prstGeom prst="ellipse">
            <a:avLst/>
          </a:prstGeom>
          <a:solidFill>
            <a:schemeClr val="bg2"/>
          </a:solidFill>
          <a:ln w="9525">
            <a:noFill/>
            <a:round/>
          </a:ln>
        </p:spPr>
        <p:txBody>
          <a:bodyPr/>
          <a:lstStyle/>
          <a:p>
            <a:pPr>
              <a:buFontTx/>
              <a:buNone/>
            </a:pPr>
            <a:endParaRPr lang="zh-CN" altLang="en-US" sz="1800"/>
          </a:p>
        </p:txBody>
      </p:sp>
      <p:sp>
        <p:nvSpPr>
          <p:cNvPr id="10" name="Oval 6"/>
          <p:cNvSpPr>
            <a:spLocks noChangeArrowheads="1"/>
          </p:cNvSpPr>
          <p:nvPr/>
        </p:nvSpPr>
        <p:spPr bwMode="auto">
          <a:xfrm>
            <a:off x="4317390" y="1289097"/>
            <a:ext cx="451896" cy="450452"/>
          </a:xfrm>
          <a:prstGeom prst="ellipse">
            <a:avLst/>
          </a:prstGeom>
          <a:solidFill>
            <a:schemeClr val="accent1"/>
          </a:solidFill>
          <a:ln w="9525">
            <a:noFill/>
            <a:round/>
          </a:ln>
        </p:spPr>
        <p:txBody>
          <a:bodyPr/>
          <a:lstStyle/>
          <a:p>
            <a:pPr>
              <a:buFontTx/>
              <a:buNone/>
            </a:pPr>
            <a:endParaRPr lang="zh-CN" altLang="en-US" sz="1800"/>
          </a:p>
        </p:txBody>
      </p:sp>
      <p:sp>
        <p:nvSpPr>
          <p:cNvPr id="11" name="TextBox 14"/>
          <p:cNvSpPr txBox="1">
            <a:spLocks noChangeArrowheads="1"/>
          </p:cNvSpPr>
          <p:nvPr/>
        </p:nvSpPr>
        <p:spPr bwMode="auto">
          <a:xfrm>
            <a:off x="4396768" y="1301799"/>
            <a:ext cx="332683" cy="461697"/>
          </a:xfrm>
          <a:prstGeom prst="rect">
            <a:avLst/>
          </a:prstGeom>
          <a:noFill/>
          <a:ln w="9525">
            <a:noFill/>
            <a:miter lim="800000"/>
          </a:ln>
        </p:spPr>
        <p:txBody>
          <a:bodyPr wrap="square">
            <a:spAutoFit/>
          </a:bodyPr>
          <a:lstStyle/>
          <a:p>
            <a:pPr>
              <a:buFontTx/>
              <a:buNone/>
            </a:pPr>
            <a:r>
              <a:rPr lang="en-US" altLang="zh-CN" sz="2400" dirty="0">
                <a:solidFill>
                  <a:srgbClr val="FFFFFF"/>
                </a:solidFill>
                <a:latin typeface="微软雅黑" panose="020B0503020204020204" pitchFamily="34" charset="-122"/>
                <a:ea typeface="微软雅黑" panose="020B0503020204020204" pitchFamily="34" charset="-122"/>
              </a:rPr>
              <a:t>1</a:t>
            </a:r>
            <a:endParaRPr lang="zh-CN" altLang="en-US" sz="2400" dirty="0">
              <a:solidFill>
                <a:srgbClr val="FFFFFF"/>
              </a:solidFill>
              <a:latin typeface="微软雅黑" panose="020B0503020204020204" pitchFamily="34" charset="-122"/>
              <a:ea typeface="微软雅黑" panose="020B0503020204020204" pitchFamily="34" charset="-122"/>
            </a:endParaRPr>
          </a:p>
        </p:txBody>
      </p:sp>
      <p:sp>
        <p:nvSpPr>
          <p:cNvPr id="12" name="TextBox 15"/>
          <p:cNvSpPr txBox="1">
            <a:spLocks noChangeArrowheads="1"/>
          </p:cNvSpPr>
          <p:nvPr/>
        </p:nvSpPr>
        <p:spPr bwMode="auto">
          <a:xfrm>
            <a:off x="5105882" y="1265285"/>
            <a:ext cx="3404381" cy="531099"/>
          </a:xfrm>
          <a:prstGeom prst="rect">
            <a:avLst/>
          </a:prstGeom>
          <a:noFill/>
          <a:ln w="9525">
            <a:noFill/>
            <a:miter lim="800000"/>
          </a:ln>
        </p:spPr>
        <p:txBody>
          <a:bodyPr wrap="square">
            <a:spAutoFit/>
          </a:bodyPr>
          <a:lstStyle/>
          <a:p>
            <a:pPr lvl="0"/>
            <a:r>
              <a:rPr lang="zh-CN" altLang="en-US" sz="1800" dirty="0">
                <a:solidFill>
                  <a:schemeClr val="accent1"/>
                </a:solidFill>
                <a:latin typeface="微软雅黑" panose="020B0503020204020204" pitchFamily="34" charset="-122"/>
                <a:ea typeface="微软雅黑" panose="020B0503020204020204" pitchFamily="34" charset="-122"/>
                <a:sym typeface="Arial" panose="020B0604020202020204" pitchFamily="34" charset="0"/>
              </a:rPr>
              <a:t>成功项目展示</a:t>
            </a:r>
            <a:endParaRPr lang="en-US" altLang="zh-CN" sz="1800" dirty="0">
              <a:solidFill>
                <a:schemeClr val="accent1"/>
              </a:solidFill>
              <a:latin typeface="微软雅黑" panose="020B0503020204020204" pitchFamily="34" charset="-122"/>
              <a:ea typeface="微软雅黑" panose="020B0503020204020204" pitchFamily="34" charset="-122"/>
              <a:sym typeface="Arial" panose="020B0604020202020204" pitchFamily="34" charset="0"/>
            </a:endParaRPr>
          </a:p>
          <a:p>
            <a:pPr lvl="0"/>
            <a:r>
              <a:rPr lang="en-US" altLang="zh-CN" sz="1000" dirty="0">
                <a:solidFill>
                  <a:schemeClr val="bg1">
                    <a:lumMod val="65000"/>
                  </a:schemeClr>
                </a:solidFill>
                <a:latin typeface="微软雅黑" panose="020B0503020204020204" pitchFamily="34" charset="-122"/>
                <a:ea typeface="微软雅黑" panose="020B0503020204020204" pitchFamily="34" charset="-122"/>
                <a:sym typeface="Arial" panose="020B0604020202020204" pitchFamily="34" charset="0"/>
              </a:rPr>
              <a:t>SUCCESSFUL PROJECT</a:t>
            </a:r>
            <a:endParaRPr lang="zh-CN" altLang="en-US" sz="1000" dirty="0">
              <a:solidFill>
                <a:schemeClr val="accent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13" name="AutoShape 3"/>
          <p:cNvSpPr>
            <a:spLocks noChangeAspect="1" noChangeArrowheads="1" noTextEdit="1"/>
          </p:cNvSpPr>
          <p:nvPr/>
        </p:nvSpPr>
        <p:spPr bwMode="auto">
          <a:xfrm>
            <a:off x="4263412" y="1919222"/>
            <a:ext cx="542853" cy="541409"/>
          </a:xfrm>
          <a:prstGeom prst="rect">
            <a:avLst/>
          </a:prstGeom>
          <a:noFill/>
          <a:ln w="9525">
            <a:noFill/>
            <a:miter lim="800000"/>
          </a:ln>
        </p:spPr>
        <p:txBody>
          <a:bodyPr/>
          <a:lstStyle/>
          <a:p>
            <a:endParaRPr lang="zh-CN" altLang="en-US" sz="1800"/>
          </a:p>
        </p:txBody>
      </p:sp>
      <p:sp>
        <p:nvSpPr>
          <p:cNvPr id="14" name="Oval 5"/>
          <p:cNvSpPr>
            <a:spLocks noChangeArrowheads="1"/>
          </p:cNvSpPr>
          <p:nvPr/>
        </p:nvSpPr>
        <p:spPr bwMode="auto">
          <a:xfrm>
            <a:off x="4263412" y="1919222"/>
            <a:ext cx="548628" cy="547185"/>
          </a:xfrm>
          <a:prstGeom prst="ellipse">
            <a:avLst/>
          </a:prstGeom>
          <a:solidFill>
            <a:schemeClr val="bg2"/>
          </a:solidFill>
          <a:ln w="9525">
            <a:noFill/>
            <a:round/>
          </a:ln>
        </p:spPr>
        <p:txBody>
          <a:bodyPr/>
          <a:lstStyle/>
          <a:p>
            <a:pPr>
              <a:buFontTx/>
              <a:buNone/>
            </a:pPr>
            <a:endParaRPr lang="zh-CN" altLang="en-US" sz="1800"/>
          </a:p>
        </p:txBody>
      </p:sp>
      <p:sp>
        <p:nvSpPr>
          <p:cNvPr id="15" name="Oval 6"/>
          <p:cNvSpPr>
            <a:spLocks noChangeArrowheads="1"/>
          </p:cNvSpPr>
          <p:nvPr/>
        </p:nvSpPr>
        <p:spPr bwMode="auto">
          <a:xfrm>
            <a:off x="4317390" y="1973198"/>
            <a:ext cx="451896" cy="450452"/>
          </a:xfrm>
          <a:prstGeom prst="ellipse">
            <a:avLst/>
          </a:prstGeom>
          <a:solidFill>
            <a:schemeClr val="accent1"/>
          </a:solidFill>
          <a:ln w="9525">
            <a:noFill/>
            <a:round/>
          </a:ln>
        </p:spPr>
        <p:txBody>
          <a:bodyPr/>
          <a:lstStyle/>
          <a:p>
            <a:pPr>
              <a:buFontTx/>
              <a:buNone/>
            </a:pPr>
            <a:endParaRPr lang="zh-CN" altLang="en-US" sz="1800"/>
          </a:p>
        </p:txBody>
      </p:sp>
      <p:sp>
        <p:nvSpPr>
          <p:cNvPr id="16" name="TextBox 19"/>
          <p:cNvSpPr txBox="1">
            <a:spLocks noChangeArrowheads="1"/>
          </p:cNvSpPr>
          <p:nvPr/>
        </p:nvSpPr>
        <p:spPr bwMode="auto">
          <a:xfrm>
            <a:off x="4371180" y="1985901"/>
            <a:ext cx="332683" cy="461697"/>
          </a:xfrm>
          <a:prstGeom prst="rect">
            <a:avLst/>
          </a:prstGeom>
          <a:noFill/>
          <a:ln w="9525">
            <a:noFill/>
            <a:miter lim="800000"/>
          </a:ln>
        </p:spPr>
        <p:txBody>
          <a:bodyPr wrap="square">
            <a:spAutoFit/>
          </a:bodyPr>
          <a:lstStyle/>
          <a:p>
            <a:pPr>
              <a:buFontTx/>
              <a:buNone/>
            </a:pPr>
            <a:r>
              <a:rPr lang="en-US" altLang="zh-CN" sz="2400" dirty="0">
                <a:solidFill>
                  <a:srgbClr val="FFFFFF"/>
                </a:solidFill>
                <a:latin typeface="微软雅黑" panose="020B0503020204020204" pitchFamily="34" charset="-122"/>
                <a:ea typeface="微软雅黑" panose="020B0503020204020204" pitchFamily="34" charset="-122"/>
              </a:rPr>
              <a:t>2</a:t>
            </a:r>
            <a:endParaRPr lang="zh-CN" altLang="en-US" sz="2400" dirty="0">
              <a:solidFill>
                <a:srgbClr val="FFFFFF"/>
              </a:solidFill>
              <a:latin typeface="微软雅黑" panose="020B0503020204020204" pitchFamily="34" charset="-122"/>
              <a:ea typeface="微软雅黑" panose="020B0503020204020204" pitchFamily="34" charset="-122"/>
            </a:endParaRPr>
          </a:p>
        </p:txBody>
      </p:sp>
      <p:sp>
        <p:nvSpPr>
          <p:cNvPr id="17" name="TextBox 20"/>
          <p:cNvSpPr txBox="1">
            <a:spLocks noChangeArrowheads="1"/>
          </p:cNvSpPr>
          <p:nvPr/>
        </p:nvSpPr>
        <p:spPr bwMode="auto">
          <a:xfrm>
            <a:off x="5107349" y="1951955"/>
            <a:ext cx="3404381" cy="531099"/>
          </a:xfrm>
          <a:prstGeom prst="rect">
            <a:avLst/>
          </a:prstGeom>
          <a:noFill/>
          <a:ln w="9525">
            <a:noFill/>
            <a:miter lim="800000"/>
          </a:ln>
        </p:spPr>
        <p:txBody>
          <a:bodyPr wrap="square">
            <a:spAutoFit/>
          </a:bodyPr>
          <a:lstStyle/>
          <a:p>
            <a:pPr lvl="0"/>
            <a:r>
              <a:rPr lang="zh-CN" altLang="en-US" sz="1800" dirty="0">
                <a:solidFill>
                  <a:schemeClr val="accent1"/>
                </a:solidFill>
                <a:latin typeface="微软雅黑" panose="020B0503020204020204" pitchFamily="34" charset="-122"/>
                <a:ea typeface="微软雅黑" panose="020B0503020204020204" pitchFamily="34" charset="-122"/>
                <a:sym typeface="Arial" panose="020B0604020202020204" pitchFamily="34" charset="0"/>
              </a:rPr>
              <a:t>明年工作计划</a:t>
            </a:r>
            <a:endParaRPr lang="en-US" altLang="zh-CN" sz="1800" dirty="0">
              <a:solidFill>
                <a:schemeClr val="accent1"/>
              </a:solidFill>
              <a:latin typeface="微软雅黑" panose="020B0503020204020204" pitchFamily="34" charset="-122"/>
              <a:ea typeface="微软雅黑" panose="020B0503020204020204" pitchFamily="34" charset="-122"/>
              <a:sym typeface="Arial" panose="020B0604020202020204" pitchFamily="34" charset="0"/>
            </a:endParaRPr>
          </a:p>
          <a:p>
            <a:pPr lvl="0"/>
            <a:r>
              <a:rPr lang="en-US" altLang="zh-CN" sz="1000" dirty="0">
                <a:solidFill>
                  <a:schemeClr val="bg1">
                    <a:lumMod val="65000"/>
                  </a:schemeClr>
                </a:solidFill>
                <a:latin typeface="微软雅黑" panose="020B0503020204020204" pitchFamily="34" charset="-122"/>
                <a:ea typeface="微软雅黑" panose="020B0503020204020204" pitchFamily="34" charset="-122"/>
                <a:sym typeface="Arial" panose="020B0604020202020204" pitchFamily="34" charset="0"/>
              </a:rPr>
              <a:t>NEXT YEAR WORK PLAN</a:t>
            </a:r>
            <a:endParaRPr lang="zh-CN" altLang="en-US" sz="1000" dirty="0">
              <a:solidFill>
                <a:schemeClr val="bg1">
                  <a:lumMod val="6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8" name="AutoShape 3"/>
          <p:cNvSpPr>
            <a:spLocks noChangeAspect="1" noChangeArrowheads="1" noTextEdit="1"/>
          </p:cNvSpPr>
          <p:nvPr/>
        </p:nvSpPr>
        <p:spPr bwMode="auto">
          <a:xfrm>
            <a:off x="4263412" y="2639330"/>
            <a:ext cx="542853" cy="541411"/>
          </a:xfrm>
          <a:prstGeom prst="rect">
            <a:avLst/>
          </a:prstGeom>
          <a:noFill/>
          <a:ln w="9525">
            <a:noFill/>
            <a:miter lim="800000"/>
          </a:ln>
        </p:spPr>
        <p:txBody>
          <a:bodyPr/>
          <a:lstStyle/>
          <a:p>
            <a:endParaRPr lang="zh-CN" altLang="en-US" sz="1800"/>
          </a:p>
        </p:txBody>
      </p:sp>
      <p:sp>
        <p:nvSpPr>
          <p:cNvPr id="19" name="Oval 5"/>
          <p:cNvSpPr>
            <a:spLocks noChangeArrowheads="1"/>
          </p:cNvSpPr>
          <p:nvPr/>
        </p:nvSpPr>
        <p:spPr bwMode="auto">
          <a:xfrm>
            <a:off x="4263412" y="2639329"/>
            <a:ext cx="548628" cy="547186"/>
          </a:xfrm>
          <a:prstGeom prst="ellipse">
            <a:avLst/>
          </a:prstGeom>
          <a:solidFill>
            <a:schemeClr val="bg2"/>
          </a:solidFill>
          <a:ln w="9525">
            <a:noFill/>
            <a:round/>
          </a:ln>
        </p:spPr>
        <p:txBody>
          <a:bodyPr/>
          <a:lstStyle/>
          <a:p>
            <a:pPr>
              <a:buFontTx/>
              <a:buNone/>
            </a:pPr>
            <a:endParaRPr lang="zh-CN" altLang="en-US" sz="1800"/>
          </a:p>
        </p:txBody>
      </p:sp>
      <p:sp>
        <p:nvSpPr>
          <p:cNvPr id="20" name="Oval 6"/>
          <p:cNvSpPr>
            <a:spLocks noChangeArrowheads="1"/>
          </p:cNvSpPr>
          <p:nvPr/>
        </p:nvSpPr>
        <p:spPr bwMode="auto">
          <a:xfrm>
            <a:off x="4317390" y="2693306"/>
            <a:ext cx="451896" cy="450452"/>
          </a:xfrm>
          <a:prstGeom prst="ellipse">
            <a:avLst/>
          </a:prstGeom>
          <a:solidFill>
            <a:schemeClr val="accent1"/>
          </a:solidFill>
          <a:ln w="9525">
            <a:noFill/>
            <a:round/>
          </a:ln>
        </p:spPr>
        <p:txBody>
          <a:bodyPr/>
          <a:lstStyle/>
          <a:p>
            <a:pPr>
              <a:buFontTx/>
              <a:buNone/>
            </a:pPr>
            <a:endParaRPr lang="zh-CN" altLang="en-US" sz="1800"/>
          </a:p>
        </p:txBody>
      </p:sp>
      <p:sp>
        <p:nvSpPr>
          <p:cNvPr id="21" name="TextBox 24"/>
          <p:cNvSpPr txBox="1">
            <a:spLocks noChangeArrowheads="1"/>
          </p:cNvSpPr>
          <p:nvPr/>
        </p:nvSpPr>
        <p:spPr bwMode="auto">
          <a:xfrm>
            <a:off x="4371180" y="2707596"/>
            <a:ext cx="332683" cy="461697"/>
          </a:xfrm>
          <a:prstGeom prst="rect">
            <a:avLst/>
          </a:prstGeom>
          <a:noFill/>
          <a:ln w="9525">
            <a:noFill/>
            <a:miter lim="800000"/>
          </a:ln>
        </p:spPr>
        <p:txBody>
          <a:bodyPr wrap="square">
            <a:spAutoFit/>
          </a:bodyPr>
          <a:lstStyle/>
          <a:p>
            <a:pPr>
              <a:buFontTx/>
              <a:buNone/>
            </a:pPr>
            <a:r>
              <a:rPr lang="en-US" altLang="zh-CN" sz="2400" dirty="0">
                <a:solidFill>
                  <a:srgbClr val="FFFFFF"/>
                </a:solidFill>
                <a:latin typeface="微软雅黑" panose="020B0503020204020204" pitchFamily="34" charset="-122"/>
                <a:ea typeface="微软雅黑" panose="020B0503020204020204" pitchFamily="34" charset="-122"/>
              </a:rPr>
              <a:t>3</a:t>
            </a:r>
            <a:endParaRPr lang="zh-CN" altLang="en-US" sz="2400" dirty="0">
              <a:solidFill>
                <a:srgbClr val="FFFFFF"/>
              </a:solidFill>
              <a:latin typeface="微软雅黑" panose="020B0503020204020204" pitchFamily="34" charset="-122"/>
              <a:ea typeface="微软雅黑" panose="020B0503020204020204" pitchFamily="34" charset="-122"/>
            </a:endParaRPr>
          </a:p>
        </p:txBody>
      </p:sp>
      <p:sp>
        <p:nvSpPr>
          <p:cNvPr id="22" name="TextBox 25"/>
          <p:cNvSpPr txBox="1">
            <a:spLocks noChangeArrowheads="1"/>
          </p:cNvSpPr>
          <p:nvPr/>
        </p:nvSpPr>
        <p:spPr bwMode="auto">
          <a:xfrm>
            <a:off x="5089127" y="2657882"/>
            <a:ext cx="3404381" cy="531099"/>
          </a:xfrm>
          <a:prstGeom prst="rect">
            <a:avLst/>
          </a:prstGeom>
          <a:noFill/>
          <a:ln w="9525">
            <a:noFill/>
            <a:miter lim="800000"/>
          </a:ln>
        </p:spPr>
        <p:txBody>
          <a:bodyPr wrap="square">
            <a:spAutoFit/>
          </a:bodyPr>
          <a:lstStyle/>
          <a:p>
            <a:pPr lvl="0"/>
            <a:r>
              <a:rPr lang="zh-CN" altLang="en-US" sz="1800" dirty="0">
                <a:solidFill>
                  <a:schemeClr val="accent1"/>
                </a:solidFill>
                <a:latin typeface="微软雅黑" panose="020B0503020204020204" pitchFamily="34" charset="-122"/>
                <a:ea typeface="微软雅黑" panose="020B0503020204020204" pitchFamily="34" charset="-122"/>
                <a:sym typeface="Arial" panose="020B0604020202020204" pitchFamily="34" charset="0"/>
              </a:rPr>
              <a:t>工作完成情况</a:t>
            </a:r>
            <a:endParaRPr lang="en-US" altLang="zh-CN" sz="1800" dirty="0">
              <a:solidFill>
                <a:schemeClr val="accent1"/>
              </a:solidFill>
              <a:latin typeface="微软雅黑" panose="020B0503020204020204" pitchFamily="34" charset="-122"/>
              <a:ea typeface="微软雅黑" panose="020B0503020204020204" pitchFamily="34" charset="-122"/>
              <a:sym typeface="Arial" panose="020B0604020202020204" pitchFamily="34" charset="0"/>
            </a:endParaRPr>
          </a:p>
          <a:p>
            <a:pPr lvl="0"/>
            <a:r>
              <a:rPr lang="en-US" altLang="zh-CN" sz="1000" dirty="0">
                <a:solidFill>
                  <a:schemeClr val="bg1">
                    <a:lumMod val="65000"/>
                  </a:schemeClr>
                </a:solidFill>
                <a:latin typeface="微软雅黑" panose="020B0503020204020204" pitchFamily="34" charset="-122"/>
                <a:ea typeface="微软雅黑" panose="020B0503020204020204" pitchFamily="34" charset="-122"/>
                <a:sym typeface="Arial" panose="020B0604020202020204" pitchFamily="34" charset="0"/>
              </a:rPr>
              <a:t>COMPLETION OF WORK</a:t>
            </a:r>
            <a:endParaRPr lang="zh-CN" altLang="en-US" sz="1000" dirty="0">
              <a:solidFill>
                <a:schemeClr val="bg1">
                  <a:lumMod val="6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3" name="AutoShape 3"/>
          <p:cNvSpPr>
            <a:spLocks noChangeAspect="1" noChangeArrowheads="1" noTextEdit="1"/>
          </p:cNvSpPr>
          <p:nvPr/>
        </p:nvSpPr>
        <p:spPr bwMode="auto">
          <a:xfrm>
            <a:off x="4263412" y="3629966"/>
            <a:ext cx="542853" cy="541409"/>
          </a:xfrm>
          <a:prstGeom prst="rect">
            <a:avLst/>
          </a:prstGeom>
          <a:noFill/>
          <a:ln w="9525">
            <a:noFill/>
            <a:miter lim="800000"/>
          </a:ln>
        </p:spPr>
        <p:txBody>
          <a:bodyPr/>
          <a:lstStyle/>
          <a:p>
            <a:endParaRPr lang="zh-CN" altLang="en-US" sz="1800"/>
          </a:p>
        </p:txBody>
      </p:sp>
      <p:sp>
        <p:nvSpPr>
          <p:cNvPr id="24" name="Oval 5"/>
          <p:cNvSpPr>
            <a:spLocks noChangeArrowheads="1"/>
          </p:cNvSpPr>
          <p:nvPr/>
        </p:nvSpPr>
        <p:spPr bwMode="auto">
          <a:xfrm>
            <a:off x="4263412" y="3352333"/>
            <a:ext cx="548628" cy="547185"/>
          </a:xfrm>
          <a:prstGeom prst="ellipse">
            <a:avLst/>
          </a:prstGeom>
          <a:solidFill>
            <a:schemeClr val="bg2"/>
          </a:solidFill>
          <a:ln w="9525">
            <a:noFill/>
            <a:round/>
          </a:ln>
        </p:spPr>
        <p:txBody>
          <a:bodyPr/>
          <a:lstStyle/>
          <a:p>
            <a:pPr>
              <a:buFontTx/>
              <a:buNone/>
            </a:pPr>
            <a:endParaRPr lang="zh-CN" altLang="en-US" sz="1800"/>
          </a:p>
        </p:txBody>
      </p:sp>
      <p:sp>
        <p:nvSpPr>
          <p:cNvPr id="25" name="Oval 6"/>
          <p:cNvSpPr>
            <a:spLocks noChangeArrowheads="1"/>
          </p:cNvSpPr>
          <p:nvPr/>
        </p:nvSpPr>
        <p:spPr bwMode="auto">
          <a:xfrm>
            <a:off x="4317390" y="3399967"/>
            <a:ext cx="451896" cy="450452"/>
          </a:xfrm>
          <a:prstGeom prst="ellipse">
            <a:avLst/>
          </a:prstGeom>
          <a:solidFill>
            <a:schemeClr val="accent1"/>
          </a:solidFill>
          <a:ln w="9525">
            <a:noFill/>
            <a:round/>
          </a:ln>
        </p:spPr>
        <p:txBody>
          <a:bodyPr/>
          <a:lstStyle/>
          <a:p>
            <a:pPr>
              <a:buFontTx/>
              <a:buNone/>
            </a:pPr>
            <a:endParaRPr lang="zh-CN" altLang="en-US" sz="1800"/>
          </a:p>
        </p:txBody>
      </p:sp>
      <p:sp>
        <p:nvSpPr>
          <p:cNvPr id="26" name="TextBox 29"/>
          <p:cNvSpPr txBox="1">
            <a:spLocks noChangeArrowheads="1"/>
          </p:cNvSpPr>
          <p:nvPr/>
        </p:nvSpPr>
        <p:spPr bwMode="auto">
          <a:xfrm>
            <a:off x="4371180" y="3395085"/>
            <a:ext cx="332683" cy="461697"/>
          </a:xfrm>
          <a:prstGeom prst="rect">
            <a:avLst/>
          </a:prstGeom>
          <a:noFill/>
          <a:ln w="9525">
            <a:noFill/>
            <a:miter lim="800000"/>
          </a:ln>
        </p:spPr>
        <p:txBody>
          <a:bodyPr wrap="square">
            <a:spAutoFit/>
          </a:bodyPr>
          <a:lstStyle/>
          <a:p>
            <a:pPr>
              <a:buFontTx/>
              <a:buNone/>
            </a:pPr>
            <a:r>
              <a:rPr lang="en-US" altLang="zh-CN" sz="2400" dirty="0">
                <a:solidFill>
                  <a:srgbClr val="FFFFFF"/>
                </a:solidFill>
                <a:latin typeface="微软雅黑" panose="020B0503020204020204" pitchFamily="34" charset="-122"/>
                <a:ea typeface="微软雅黑" panose="020B0503020204020204" pitchFamily="34" charset="-122"/>
              </a:rPr>
              <a:t>4</a:t>
            </a:r>
            <a:endParaRPr lang="zh-CN" altLang="en-US" sz="2400" dirty="0">
              <a:solidFill>
                <a:srgbClr val="FFFFFF"/>
              </a:solidFill>
              <a:latin typeface="微软雅黑" panose="020B0503020204020204" pitchFamily="34" charset="-122"/>
              <a:ea typeface="微软雅黑" panose="020B0503020204020204" pitchFamily="34" charset="-122"/>
            </a:endParaRPr>
          </a:p>
        </p:txBody>
      </p:sp>
      <p:sp>
        <p:nvSpPr>
          <p:cNvPr id="27" name="TextBox 30"/>
          <p:cNvSpPr txBox="1">
            <a:spLocks noChangeArrowheads="1"/>
          </p:cNvSpPr>
          <p:nvPr/>
        </p:nvSpPr>
        <p:spPr bwMode="auto">
          <a:xfrm>
            <a:off x="5089128" y="3378724"/>
            <a:ext cx="3404381" cy="531099"/>
          </a:xfrm>
          <a:prstGeom prst="rect">
            <a:avLst/>
          </a:prstGeom>
          <a:noFill/>
          <a:ln w="9525">
            <a:noFill/>
            <a:miter lim="800000"/>
          </a:ln>
        </p:spPr>
        <p:txBody>
          <a:bodyPr wrap="square">
            <a:spAutoFit/>
          </a:bodyPr>
          <a:lstStyle/>
          <a:p>
            <a:r>
              <a:rPr lang="zh-CN" altLang="en-US" sz="1800" dirty="0">
                <a:solidFill>
                  <a:schemeClr val="accent1"/>
                </a:solidFill>
                <a:latin typeface="微软雅黑" panose="020B0503020204020204" pitchFamily="34" charset="-122"/>
                <a:ea typeface="微软雅黑" panose="020B0503020204020204" pitchFamily="34" charset="-122"/>
                <a:sym typeface="Arial" panose="020B0604020202020204" pitchFamily="34" charset="0"/>
              </a:rPr>
              <a:t>年度工作概述</a:t>
            </a:r>
            <a:endParaRPr lang="en-US" altLang="zh-CN" sz="1800" dirty="0">
              <a:solidFill>
                <a:schemeClr val="accent1"/>
              </a:solidFill>
              <a:latin typeface="微软雅黑" panose="020B0503020204020204" pitchFamily="34" charset="-122"/>
              <a:ea typeface="微软雅黑" panose="020B0503020204020204" pitchFamily="34" charset="-122"/>
              <a:sym typeface="Arial" panose="020B0604020202020204" pitchFamily="34" charset="0"/>
            </a:endParaRPr>
          </a:p>
          <a:p>
            <a:r>
              <a:rPr lang="en-US" altLang="zh-CN" sz="1000" dirty="0">
                <a:solidFill>
                  <a:schemeClr val="bg1">
                    <a:lumMod val="65000"/>
                  </a:schemeClr>
                </a:solidFill>
                <a:latin typeface="微软雅黑" panose="020B0503020204020204" pitchFamily="34" charset="-122"/>
                <a:ea typeface="微软雅黑" panose="020B0503020204020204" pitchFamily="34" charset="-122"/>
                <a:sym typeface="Arial" panose="020B0604020202020204" pitchFamily="34" charset="0"/>
              </a:rPr>
              <a:t>ANNUAL WORK SUMMARY</a:t>
            </a:r>
            <a:endParaRPr lang="zh-CN" altLang="en-US" sz="1000" dirty="0">
              <a:solidFill>
                <a:schemeClr val="bg1">
                  <a:lumMod val="6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8" name="矩形 27"/>
          <p:cNvSpPr>
            <a:spLocks noChangeArrowheads="1"/>
          </p:cNvSpPr>
          <p:nvPr/>
        </p:nvSpPr>
        <p:spPr bwMode="auto">
          <a:xfrm rot="5400000">
            <a:off x="2416866" y="2406164"/>
            <a:ext cx="401364" cy="108016"/>
          </a:xfrm>
          <a:prstGeom prst="rect">
            <a:avLst/>
          </a:prstGeom>
          <a:solidFill>
            <a:schemeClr val="accent2"/>
          </a:solidFill>
          <a:ln w="9525">
            <a:noFill/>
            <a:miter lim="800000"/>
          </a:ln>
        </p:spPr>
        <p:txBody>
          <a:bodyPr/>
          <a:lstStyle/>
          <a:p>
            <a:pPr>
              <a:buFontTx/>
              <a:buNone/>
            </a:pPr>
            <a:endParaRPr lang="zh-CN" altLang="en-US" sz="1800"/>
          </a:p>
        </p:txBody>
      </p:sp>
    </p:spTree>
  </p:cSld>
  <p:clrMapOvr>
    <a:masterClrMapping/>
  </p:clrMapOvr>
  <mc:AlternateContent xmlns:mc="http://schemas.openxmlformats.org/markup-compatibility/2006" xmlns:p14="http://schemas.microsoft.com/office/powerpoint/2010/main">
    <mc:Choice Requires="p14">
      <p:transition spd="slow" p14:dur="1500" advClick="0" advTm="0">
        <p14:window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par>
                          <p:cTn id="12" fill="hold">
                            <p:stCondLst>
                              <p:cond delay="850"/>
                            </p:stCondLst>
                            <p:childTnLst>
                              <p:par>
                                <p:cTn id="13" presetID="2" presetClass="entr" presetSubtype="4" fill="hold" grpId="0" nodeType="after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500" fill="hold"/>
                                        <p:tgtEl>
                                          <p:spTgt spid="28"/>
                                        </p:tgtEl>
                                        <p:attrNameLst>
                                          <p:attrName>ppt_x</p:attrName>
                                        </p:attrNameLst>
                                      </p:cBhvr>
                                      <p:tavLst>
                                        <p:tav tm="0">
                                          <p:val>
                                            <p:strVal val="#ppt_x"/>
                                          </p:val>
                                        </p:tav>
                                        <p:tav tm="100000">
                                          <p:val>
                                            <p:strVal val="#ppt_x"/>
                                          </p:val>
                                        </p:tav>
                                      </p:tavLst>
                                    </p:anim>
                                    <p:anim calcmode="lin" valueType="num">
                                      <p:cBhvr additive="base">
                                        <p:cTn id="16" dur="500" fill="hold"/>
                                        <p:tgtEl>
                                          <p:spTgt spid="28"/>
                                        </p:tgtEl>
                                        <p:attrNameLst>
                                          <p:attrName>ppt_y</p:attrName>
                                        </p:attrNameLst>
                                      </p:cBhvr>
                                      <p:tavLst>
                                        <p:tav tm="0">
                                          <p:val>
                                            <p:strVal val="1+#ppt_h/2"/>
                                          </p:val>
                                        </p:tav>
                                        <p:tav tm="100000">
                                          <p:val>
                                            <p:strVal val="#ppt_y"/>
                                          </p:val>
                                        </p:tav>
                                      </p:tavLst>
                                    </p:anim>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5"/>
                                        </p:tgtEl>
                                        <p:attrNameLst>
                                          <p:attrName>ppt_y</p:attrName>
                                        </p:attrNameLst>
                                      </p:cBhvr>
                                      <p:tavLst>
                                        <p:tav tm="0">
                                          <p:val>
                                            <p:strVal val="#ppt_y"/>
                                          </p:val>
                                        </p:tav>
                                        <p:tav tm="100000">
                                          <p:val>
                                            <p:strVal val="#ppt_y"/>
                                          </p:val>
                                        </p:tav>
                                      </p:tavLst>
                                    </p:anim>
                                    <p:anim calcmode="lin" valueType="num">
                                      <p:cBhvr>
                                        <p:cTn id="21"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5"/>
                                        </p:tgtEl>
                                      </p:cBhvr>
                                    </p:animEffect>
                                  </p:childTnLst>
                                </p:cTn>
                              </p:par>
                            </p:childTnLst>
                          </p:cTn>
                        </p:par>
                        <p:par>
                          <p:cTn id="24" fill="hold">
                            <p:stCondLst>
                              <p:cond delay="1400"/>
                            </p:stCondLst>
                            <p:childTnLst>
                              <p:par>
                                <p:cTn id="25" presetID="52" presetClass="entr" presetSubtype="0" fill="hold" grpId="0" nodeType="afterEffect" nodePh="1">
                                  <p:stCondLst>
                                    <p:cond delay="0"/>
                                  </p:stCondLst>
                                  <p:endCondLst>
                                    <p:cond evt="begin" delay="0">
                                      <p:tn val="25"/>
                                    </p:cond>
                                  </p:endCondLst>
                                  <p:childTnLst>
                                    <p:set>
                                      <p:cBhvr>
                                        <p:cTn id="26" dur="1" fill="hold">
                                          <p:stCondLst>
                                            <p:cond delay="0"/>
                                          </p:stCondLst>
                                        </p:cTn>
                                        <p:tgtEl>
                                          <p:spTgt spid="8"/>
                                        </p:tgtEl>
                                        <p:attrNameLst>
                                          <p:attrName>style.visibility</p:attrName>
                                        </p:attrNameLst>
                                      </p:cBhvr>
                                      <p:to>
                                        <p:strVal val="visible"/>
                                      </p:to>
                                    </p:set>
                                    <p:animScale>
                                      <p:cBhvr>
                                        <p:cTn id="27"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28" dur="1000" decel="50000" fill="hold">
                                          <p:stCondLst>
                                            <p:cond delay="0"/>
                                          </p:stCondLst>
                                        </p:cTn>
                                        <p:tgtEl>
                                          <p:spTgt spid="8"/>
                                        </p:tgtEl>
                                        <p:attrNameLst>
                                          <p:attrName>ppt_x</p:attrName>
                                          <p:attrName>ppt_y</p:attrName>
                                        </p:attrNameLst>
                                      </p:cBhvr>
                                      <p:rCtr x="0" y="0"/>
                                    </p:animMotion>
                                    <p:animEffect transition="in" filter="fade">
                                      <p:cBhvr>
                                        <p:cTn id="29" dur="1000"/>
                                        <p:tgtEl>
                                          <p:spTgt spid="8"/>
                                        </p:tgtEl>
                                      </p:cBhvr>
                                    </p:animEffect>
                                  </p:childTnLst>
                                </p:cTn>
                              </p:par>
                              <p:par>
                                <p:cTn id="30" presetID="52"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Scale>
                                      <p:cBhvr>
                                        <p:cTn id="32"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33" dur="1000" decel="50000" fill="hold">
                                          <p:stCondLst>
                                            <p:cond delay="0"/>
                                          </p:stCondLst>
                                        </p:cTn>
                                        <p:tgtEl>
                                          <p:spTgt spid="9"/>
                                        </p:tgtEl>
                                        <p:attrNameLst>
                                          <p:attrName>ppt_x</p:attrName>
                                          <p:attrName>ppt_y</p:attrName>
                                        </p:attrNameLst>
                                      </p:cBhvr>
                                      <p:rCtr x="0" y="0"/>
                                    </p:animMotion>
                                    <p:animEffect transition="in" filter="fade">
                                      <p:cBhvr>
                                        <p:cTn id="34" dur="1000"/>
                                        <p:tgtEl>
                                          <p:spTgt spid="9"/>
                                        </p:tgtEl>
                                      </p:cBhvr>
                                    </p:animEffect>
                                  </p:childTnLst>
                                </p:cTn>
                              </p:par>
                              <p:par>
                                <p:cTn id="35" presetID="52"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Scale>
                                      <p:cBhvr>
                                        <p:cTn id="37" dur="1000" decel="50000" fill="hold">
                                          <p:stCondLst>
                                            <p:cond delay="0"/>
                                          </p:stCondLst>
                                        </p:cTn>
                                        <p:tgtEl>
                                          <p:spTgt spid="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38" dur="1000" decel="50000" fill="hold">
                                          <p:stCondLst>
                                            <p:cond delay="0"/>
                                          </p:stCondLst>
                                        </p:cTn>
                                        <p:tgtEl>
                                          <p:spTgt spid="10"/>
                                        </p:tgtEl>
                                        <p:attrNameLst>
                                          <p:attrName>ppt_x</p:attrName>
                                          <p:attrName>ppt_y</p:attrName>
                                        </p:attrNameLst>
                                      </p:cBhvr>
                                      <p:rCtr x="0" y="0"/>
                                    </p:animMotion>
                                    <p:animEffect transition="in" filter="fade">
                                      <p:cBhvr>
                                        <p:cTn id="39" dur="1000"/>
                                        <p:tgtEl>
                                          <p:spTgt spid="10"/>
                                        </p:tgtEl>
                                      </p:cBhvr>
                                    </p:animEffect>
                                  </p:childTnLst>
                                </p:cTn>
                              </p:par>
                              <p:par>
                                <p:cTn id="40" presetID="52" presetClass="entr" presetSubtype="0"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Scale>
                                      <p:cBhvr>
                                        <p:cTn id="42" dur="1000" decel="50000" fill="hold">
                                          <p:stCondLst>
                                            <p:cond delay="0"/>
                                          </p:stCondLst>
                                        </p:cTn>
                                        <p:tgtEl>
                                          <p:spTgt spid="1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43" dur="1000" decel="50000" fill="hold">
                                          <p:stCondLst>
                                            <p:cond delay="0"/>
                                          </p:stCondLst>
                                        </p:cTn>
                                        <p:tgtEl>
                                          <p:spTgt spid="11"/>
                                        </p:tgtEl>
                                        <p:attrNameLst>
                                          <p:attrName>ppt_x</p:attrName>
                                          <p:attrName>ppt_y</p:attrName>
                                        </p:attrNameLst>
                                      </p:cBhvr>
                                      <p:rCtr x="0" y="0"/>
                                    </p:animMotion>
                                    <p:animEffect transition="in" filter="fade">
                                      <p:cBhvr>
                                        <p:cTn id="44" dur="1000"/>
                                        <p:tgtEl>
                                          <p:spTgt spid="11"/>
                                        </p:tgtEl>
                                      </p:cBhvr>
                                    </p:animEffect>
                                  </p:childTnLst>
                                </p:cTn>
                              </p:par>
                            </p:childTnLst>
                          </p:cTn>
                        </p:par>
                        <p:par>
                          <p:cTn id="45" fill="hold">
                            <p:stCondLst>
                              <p:cond delay="2400"/>
                            </p:stCondLst>
                            <p:childTnLst>
                              <p:par>
                                <p:cTn id="46" presetID="22" presetClass="entr" presetSubtype="8" fill="hold" grpId="0" nodeType="after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wipe(left)">
                                      <p:cBhvr>
                                        <p:cTn id="48" dur="500"/>
                                        <p:tgtEl>
                                          <p:spTgt spid="12"/>
                                        </p:tgtEl>
                                      </p:cBhvr>
                                    </p:animEffect>
                                  </p:childTnLst>
                                </p:cTn>
                              </p:par>
                            </p:childTnLst>
                          </p:cTn>
                        </p:par>
                        <p:par>
                          <p:cTn id="49" fill="hold">
                            <p:stCondLst>
                              <p:cond delay="2900"/>
                            </p:stCondLst>
                            <p:childTnLst>
                              <p:par>
                                <p:cTn id="50" presetID="52" presetClass="entr" presetSubtype="0" fill="hold" grpId="0" nodeType="afterEffect" nodePh="1">
                                  <p:stCondLst>
                                    <p:cond delay="0"/>
                                  </p:stCondLst>
                                  <p:endCondLst>
                                    <p:cond evt="begin" delay="0">
                                      <p:tn val="50"/>
                                    </p:cond>
                                  </p:endCondLst>
                                  <p:childTnLst>
                                    <p:set>
                                      <p:cBhvr>
                                        <p:cTn id="51" dur="1" fill="hold">
                                          <p:stCondLst>
                                            <p:cond delay="0"/>
                                          </p:stCondLst>
                                        </p:cTn>
                                        <p:tgtEl>
                                          <p:spTgt spid="13"/>
                                        </p:tgtEl>
                                        <p:attrNameLst>
                                          <p:attrName>style.visibility</p:attrName>
                                        </p:attrNameLst>
                                      </p:cBhvr>
                                      <p:to>
                                        <p:strVal val="visible"/>
                                      </p:to>
                                    </p:set>
                                    <p:animScale>
                                      <p:cBhvr>
                                        <p:cTn id="52" dur="1000" decel="50000" fill="hold">
                                          <p:stCondLst>
                                            <p:cond delay="0"/>
                                          </p:stCondLst>
                                        </p:cTn>
                                        <p:tgtEl>
                                          <p:spTgt spid="1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53" dur="1000" decel="50000" fill="hold">
                                          <p:stCondLst>
                                            <p:cond delay="0"/>
                                          </p:stCondLst>
                                        </p:cTn>
                                        <p:tgtEl>
                                          <p:spTgt spid="13"/>
                                        </p:tgtEl>
                                        <p:attrNameLst>
                                          <p:attrName>ppt_x</p:attrName>
                                          <p:attrName>ppt_y</p:attrName>
                                        </p:attrNameLst>
                                      </p:cBhvr>
                                      <p:rCtr x="0" y="0"/>
                                    </p:animMotion>
                                    <p:animEffect transition="in" filter="fade">
                                      <p:cBhvr>
                                        <p:cTn id="54" dur="1000"/>
                                        <p:tgtEl>
                                          <p:spTgt spid="13"/>
                                        </p:tgtEl>
                                      </p:cBhvr>
                                    </p:animEffect>
                                  </p:childTnLst>
                                </p:cTn>
                              </p:par>
                              <p:par>
                                <p:cTn id="55" presetID="52" presetClass="entr" presetSubtype="0"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Scale>
                                      <p:cBhvr>
                                        <p:cTn id="57" dur="1000" decel="50000" fill="hold">
                                          <p:stCondLst>
                                            <p:cond delay="0"/>
                                          </p:stCondLst>
                                        </p:cTn>
                                        <p:tgtEl>
                                          <p:spTgt spid="1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58" dur="1000" decel="50000" fill="hold">
                                          <p:stCondLst>
                                            <p:cond delay="0"/>
                                          </p:stCondLst>
                                        </p:cTn>
                                        <p:tgtEl>
                                          <p:spTgt spid="14"/>
                                        </p:tgtEl>
                                        <p:attrNameLst>
                                          <p:attrName>ppt_x</p:attrName>
                                          <p:attrName>ppt_y</p:attrName>
                                        </p:attrNameLst>
                                      </p:cBhvr>
                                      <p:rCtr x="0" y="0"/>
                                    </p:animMotion>
                                    <p:animEffect transition="in" filter="fade">
                                      <p:cBhvr>
                                        <p:cTn id="59" dur="1000"/>
                                        <p:tgtEl>
                                          <p:spTgt spid="14"/>
                                        </p:tgtEl>
                                      </p:cBhvr>
                                    </p:animEffect>
                                  </p:childTnLst>
                                </p:cTn>
                              </p:par>
                              <p:par>
                                <p:cTn id="60" presetID="52" presetClass="entr" presetSubtype="0" fill="hold" grpId="0" nodeType="withEffect">
                                  <p:stCondLst>
                                    <p:cond delay="0"/>
                                  </p:stCondLst>
                                  <p:childTnLst>
                                    <p:set>
                                      <p:cBhvr>
                                        <p:cTn id="61" dur="1" fill="hold">
                                          <p:stCondLst>
                                            <p:cond delay="0"/>
                                          </p:stCondLst>
                                        </p:cTn>
                                        <p:tgtEl>
                                          <p:spTgt spid="15"/>
                                        </p:tgtEl>
                                        <p:attrNameLst>
                                          <p:attrName>style.visibility</p:attrName>
                                        </p:attrNameLst>
                                      </p:cBhvr>
                                      <p:to>
                                        <p:strVal val="visible"/>
                                      </p:to>
                                    </p:set>
                                    <p:animScale>
                                      <p:cBhvr>
                                        <p:cTn id="62" dur="1000" decel="50000" fill="hold">
                                          <p:stCondLst>
                                            <p:cond delay="0"/>
                                          </p:stCondLst>
                                        </p:cTn>
                                        <p:tgtEl>
                                          <p:spTgt spid="1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63" dur="1000" decel="50000" fill="hold">
                                          <p:stCondLst>
                                            <p:cond delay="0"/>
                                          </p:stCondLst>
                                        </p:cTn>
                                        <p:tgtEl>
                                          <p:spTgt spid="15"/>
                                        </p:tgtEl>
                                        <p:attrNameLst>
                                          <p:attrName>ppt_x</p:attrName>
                                          <p:attrName>ppt_y</p:attrName>
                                        </p:attrNameLst>
                                      </p:cBhvr>
                                      <p:rCtr x="0" y="0"/>
                                    </p:animMotion>
                                    <p:animEffect transition="in" filter="fade">
                                      <p:cBhvr>
                                        <p:cTn id="64" dur="1000"/>
                                        <p:tgtEl>
                                          <p:spTgt spid="15"/>
                                        </p:tgtEl>
                                      </p:cBhvr>
                                    </p:animEffect>
                                  </p:childTnLst>
                                </p:cTn>
                              </p:par>
                              <p:par>
                                <p:cTn id="65" presetID="52" presetClass="entr" presetSubtype="0" fill="hold" grpId="0" nodeType="withEffect">
                                  <p:stCondLst>
                                    <p:cond delay="0"/>
                                  </p:stCondLst>
                                  <p:childTnLst>
                                    <p:set>
                                      <p:cBhvr>
                                        <p:cTn id="66" dur="1" fill="hold">
                                          <p:stCondLst>
                                            <p:cond delay="0"/>
                                          </p:stCondLst>
                                        </p:cTn>
                                        <p:tgtEl>
                                          <p:spTgt spid="16"/>
                                        </p:tgtEl>
                                        <p:attrNameLst>
                                          <p:attrName>style.visibility</p:attrName>
                                        </p:attrNameLst>
                                      </p:cBhvr>
                                      <p:to>
                                        <p:strVal val="visible"/>
                                      </p:to>
                                    </p:set>
                                    <p:animScale>
                                      <p:cBhvr>
                                        <p:cTn id="67" dur="1000" decel="50000" fill="hold">
                                          <p:stCondLst>
                                            <p:cond delay="0"/>
                                          </p:stCondLst>
                                        </p:cTn>
                                        <p:tgtEl>
                                          <p:spTgt spid="1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68" dur="1000" decel="50000" fill="hold">
                                          <p:stCondLst>
                                            <p:cond delay="0"/>
                                          </p:stCondLst>
                                        </p:cTn>
                                        <p:tgtEl>
                                          <p:spTgt spid="16"/>
                                        </p:tgtEl>
                                        <p:attrNameLst>
                                          <p:attrName>ppt_x</p:attrName>
                                          <p:attrName>ppt_y</p:attrName>
                                        </p:attrNameLst>
                                      </p:cBhvr>
                                      <p:rCtr x="0" y="0"/>
                                    </p:animMotion>
                                    <p:animEffect transition="in" filter="fade">
                                      <p:cBhvr>
                                        <p:cTn id="69" dur="1000"/>
                                        <p:tgtEl>
                                          <p:spTgt spid="16"/>
                                        </p:tgtEl>
                                      </p:cBhvr>
                                    </p:animEffect>
                                  </p:childTnLst>
                                </p:cTn>
                              </p:par>
                            </p:childTnLst>
                          </p:cTn>
                        </p:par>
                        <p:par>
                          <p:cTn id="70" fill="hold">
                            <p:stCondLst>
                              <p:cond delay="3900"/>
                            </p:stCondLst>
                            <p:childTnLst>
                              <p:par>
                                <p:cTn id="71" presetID="22" presetClass="entr" presetSubtype="8" fill="hold" grpId="0" nodeType="afterEffect">
                                  <p:stCondLst>
                                    <p:cond delay="0"/>
                                  </p:stCondLst>
                                  <p:childTnLst>
                                    <p:set>
                                      <p:cBhvr>
                                        <p:cTn id="72" dur="1" fill="hold">
                                          <p:stCondLst>
                                            <p:cond delay="0"/>
                                          </p:stCondLst>
                                        </p:cTn>
                                        <p:tgtEl>
                                          <p:spTgt spid="17"/>
                                        </p:tgtEl>
                                        <p:attrNameLst>
                                          <p:attrName>style.visibility</p:attrName>
                                        </p:attrNameLst>
                                      </p:cBhvr>
                                      <p:to>
                                        <p:strVal val="visible"/>
                                      </p:to>
                                    </p:set>
                                    <p:animEffect transition="in" filter="wipe(left)">
                                      <p:cBhvr>
                                        <p:cTn id="73" dur="500"/>
                                        <p:tgtEl>
                                          <p:spTgt spid="17"/>
                                        </p:tgtEl>
                                      </p:cBhvr>
                                    </p:animEffect>
                                  </p:childTnLst>
                                </p:cTn>
                              </p:par>
                            </p:childTnLst>
                          </p:cTn>
                        </p:par>
                        <p:par>
                          <p:cTn id="74" fill="hold">
                            <p:stCondLst>
                              <p:cond delay="4400"/>
                            </p:stCondLst>
                            <p:childTnLst>
                              <p:par>
                                <p:cTn id="75" presetID="52" presetClass="entr" presetSubtype="0" fill="hold" grpId="0" nodeType="afterEffect" nodePh="1">
                                  <p:stCondLst>
                                    <p:cond delay="0"/>
                                  </p:stCondLst>
                                  <p:endCondLst>
                                    <p:cond evt="begin" delay="0">
                                      <p:tn val="75"/>
                                    </p:cond>
                                  </p:endCondLst>
                                  <p:childTnLst>
                                    <p:set>
                                      <p:cBhvr>
                                        <p:cTn id="76" dur="1" fill="hold">
                                          <p:stCondLst>
                                            <p:cond delay="0"/>
                                          </p:stCondLst>
                                        </p:cTn>
                                        <p:tgtEl>
                                          <p:spTgt spid="18"/>
                                        </p:tgtEl>
                                        <p:attrNameLst>
                                          <p:attrName>style.visibility</p:attrName>
                                        </p:attrNameLst>
                                      </p:cBhvr>
                                      <p:to>
                                        <p:strVal val="visible"/>
                                      </p:to>
                                    </p:set>
                                    <p:animScale>
                                      <p:cBhvr>
                                        <p:cTn id="77" dur="1000" decel="50000" fill="hold">
                                          <p:stCondLst>
                                            <p:cond delay="0"/>
                                          </p:stCondLst>
                                        </p:cTn>
                                        <p:tgtEl>
                                          <p:spTgt spid="1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78" dur="1000" decel="50000" fill="hold">
                                          <p:stCondLst>
                                            <p:cond delay="0"/>
                                          </p:stCondLst>
                                        </p:cTn>
                                        <p:tgtEl>
                                          <p:spTgt spid="18"/>
                                        </p:tgtEl>
                                        <p:attrNameLst>
                                          <p:attrName>ppt_x</p:attrName>
                                          <p:attrName>ppt_y</p:attrName>
                                        </p:attrNameLst>
                                      </p:cBhvr>
                                      <p:rCtr x="0" y="0"/>
                                    </p:animMotion>
                                    <p:animEffect transition="in" filter="fade">
                                      <p:cBhvr>
                                        <p:cTn id="79" dur="1000"/>
                                        <p:tgtEl>
                                          <p:spTgt spid="18"/>
                                        </p:tgtEl>
                                      </p:cBhvr>
                                    </p:animEffect>
                                  </p:childTnLst>
                                </p:cTn>
                              </p:par>
                              <p:par>
                                <p:cTn id="80" presetID="52" presetClass="entr" presetSubtype="0" fill="hold" grpId="0" nodeType="withEffect">
                                  <p:stCondLst>
                                    <p:cond delay="0"/>
                                  </p:stCondLst>
                                  <p:childTnLst>
                                    <p:set>
                                      <p:cBhvr>
                                        <p:cTn id="81" dur="1" fill="hold">
                                          <p:stCondLst>
                                            <p:cond delay="0"/>
                                          </p:stCondLst>
                                        </p:cTn>
                                        <p:tgtEl>
                                          <p:spTgt spid="19"/>
                                        </p:tgtEl>
                                        <p:attrNameLst>
                                          <p:attrName>style.visibility</p:attrName>
                                        </p:attrNameLst>
                                      </p:cBhvr>
                                      <p:to>
                                        <p:strVal val="visible"/>
                                      </p:to>
                                    </p:set>
                                    <p:animScale>
                                      <p:cBhvr>
                                        <p:cTn id="82" dur="1000" decel="50000" fill="hold">
                                          <p:stCondLst>
                                            <p:cond delay="0"/>
                                          </p:stCondLst>
                                        </p:cTn>
                                        <p:tgtEl>
                                          <p:spTgt spid="1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83" dur="1000" decel="50000" fill="hold">
                                          <p:stCondLst>
                                            <p:cond delay="0"/>
                                          </p:stCondLst>
                                        </p:cTn>
                                        <p:tgtEl>
                                          <p:spTgt spid="19"/>
                                        </p:tgtEl>
                                        <p:attrNameLst>
                                          <p:attrName>ppt_x</p:attrName>
                                          <p:attrName>ppt_y</p:attrName>
                                        </p:attrNameLst>
                                      </p:cBhvr>
                                      <p:rCtr x="0" y="0"/>
                                    </p:animMotion>
                                    <p:animEffect transition="in" filter="fade">
                                      <p:cBhvr>
                                        <p:cTn id="84" dur="1000"/>
                                        <p:tgtEl>
                                          <p:spTgt spid="19"/>
                                        </p:tgtEl>
                                      </p:cBhvr>
                                    </p:animEffect>
                                  </p:childTnLst>
                                </p:cTn>
                              </p:par>
                              <p:par>
                                <p:cTn id="85" presetID="52" presetClass="entr" presetSubtype="0" fill="hold" grpId="0" nodeType="withEffect">
                                  <p:stCondLst>
                                    <p:cond delay="0"/>
                                  </p:stCondLst>
                                  <p:childTnLst>
                                    <p:set>
                                      <p:cBhvr>
                                        <p:cTn id="86" dur="1" fill="hold">
                                          <p:stCondLst>
                                            <p:cond delay="0"/>
                                          </p:stCondLst>
                                        </p:cTn>
                                        <p:tgtEl>
                                          <p:spTgt spid="20"/>
                                        </p:tgtEl>
                                        <p:attrNameLst>
                                          <p:attrName>style.visibility</p:attrName>
                                        </p:attrNameLst>
                                      </p:cBhvr>
                                      <p:to>
                                        <p:strVal val="visible"/>
                                      </p:to>
                                    </p:set>
                                    <p:animScale>
                                      <p:cBhvr>
                                        <p:cTn id="87" dur="1000" decel="50000" fill="hold">
                                          <p:stCondLst>
                                            <p:cond delay="0"/>
                                          </p:stCondLst>
                                        </p:cTn>
                                        <p:tgtEl>
                                          <p:spTgt spid="2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88" dur="1000" decel="50000" fill="hold">
                                          <p:stCondLst>
                                            <p:cond delay="0"/>
                                          </p:stCondLst>
                                        </p:cTn>
                                        <p:tgtEl>
                                          <p:spTgt spid="20"/>
                                        </p:tgtEl>
                                        <p:attrNameLst>
                                          <p:attrName>ppt_x</p:attrName>
                                          <p:attrName>ppt_y</p:attrName>
                                        </p:attrNameLst>
                                      </p:cBhvr>
                                      <p:rCtr x="0" y="0"/>
                                    </p:animMotion>
                                    <p:animEffect transition="in" filter="fade">
                                      <p:cBhvr>
                                        <p:cTn id="89" dur="1000"/>
                                        <p:tgtEl>
                                          <p:spTgt spid="20"/>
                                        </p:tgtEl>
                                      </p:cBhvr>
                                    </p:animEffect>
                                  </p:childTnLst>
                                </p:cTn>
                              </p:par>
                              <p:par>
                                <p:cTn id="90" presetID="52" presetClass="entr" presetSubtype="0" fill="hold" grpId="0" nodeType="withEffect">
                                  <p:stCondLst>
                                    <p:cond delay="0"/>
                                  </p:stCondLst>
                                  <p:childTnLst>
                                    <p:set>
                                      <p:cBhvr>
                                        <p:cTn id="91" dur="1" fill="hold">
                                          <p:stCondLst>
                                            <p:cond delay="0"/>
                                          </p:stCondLst>
                                        </p:cTn>
                                        <p:tgtEl>
                                          <p:spTgt spid="21"/>
                                        </p:tgtEl>
                                        <p:attrNameLst>
                                          <p:attrName>style.visibility</p:attrName>
                                        </p:attrNameLst>
                                      </p:cBhvr>
                                      <p:to>
                                        <p:strVal val="visible"/>
                                      </p:to>
                                    </p:set>
                                    <p:animScale>
                                      <p:cBhvr>
                                        <p:cTn id="92" dur="1000" decel="50000" fill="hold">
                                          <p:stCondLst>
                                            <p:cond delay="0"/>
                                          </p:stCondLst>
                                        </p:cTn>
                                        <p:tgtEl>
                                          <p:spTgt spid="2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93" dur="1000" decel="50000" fill="hold">
                                          <p:stCondLst>
                                            <p:cond delay="0"/>
                                          </p:stCondLst>
                                        </p:cTn>
                                        <p:tgtEl>
                                          <p:spTgt spid="21"/>
                                        </p:tgtEl>
                                        <p:attrNameLst>
                                          <p:attrName>ppt_x</p:attrName>
                                          <p:attrName>ppt_y</p:attrName>
                                        </p:attrNameLst>
                                      </p:cBhvr>
                                      <p:rCtr x="0" y="0"/>
                                    </p:animMotion>
                                    <p:animEffect transition="in" filter="fade">
                                      <p:cBhvr>
                                        <p:cTn id="94" dur="1000"/>
                                        <p:tgtEl>
                                          <p:spTgt spid="21"/>
                                        </p:tgtEl>
                                      </p:cBhvr>
                                    </p:animEffect>
                                  </p:childTnLst>
                                </p:cTn>
                              </p:par>
                            </p:childTnLst>
                          </p:cTn>
                        </p:par>
                        <p:par>
                          <p:cTn id="95" fill="hold">
                            <p:stCondLst>
                              <p:cond delay="5400"/>
                            </p:stCondLst>
                            <p:childTnLst>
                              <p:par>
                                <p:cTn id="96" presetID="22" presetClass="entr" presetSubtype="8" fill="hold" grpId="0" nodeType="afterEffect">
                                  <p:stCondLst>
                                    <p:cond delay="0"/>
                                  </p:stCondLst>
                                  <p:childTnLst>
                                    <p:set>
                                      <p:cBhvr>
                                        <p:cTn id="97" dur="1" fill="hold">
                                          <p:stCondLst>
                                            <p:cond delay="0"/>
                                          </p:stCondLst>
                                        </p:cTn>
                                        <p:tgtEl>
                                          <p:spTgt spid="22"/>
                                        </p:tgtEl>
                                        <p:attrNameLst>
                                          <p:attrName>style.visibility</p:attrName>
                                        </p:attrNameLst>
                                      </p:cBhvr>
                                      <p:to>
                                        <p:strVal val="visible"/>
                                      </p:to>
                                    </p:set>
                                    <p:animEffect transition="in" filter="wipe(left)">
                                      <p:cBhvr>
                                        <p:cTn id="98" dur="500"/>
                                        <p:tgtEl>
                                          <p:spTgt spid="22"/>
                                        </p:tgtEl>
                                      </p:cBhvr>
                                    </p:animEffect>
                                  </p:childTnLst>
                                </p:cTn>
                              </p:par>
                            </p:childTnLst>
                          </p:cTn>
                        </p:par>
                        <p:par>
                          <p:cTn id="99" fill="hold">
                            <p:stCondLst>
                              <p:cond delay="5900"/>
                            </p:stCondLst>
                            <p:childTnLst>
                              <p:par>
                                <p:cTn id="100" presetID="52" presetClass="entr" presetSubtype="0" fill="hold" grpId="0" nodeType="afterEffect" nodePh="1">
                                  <p:stCondLst>
                                    <p:cond delay="0"/>
                                  </p:stCondLst>
                                  <p:endCondLst>
                                    <p:cond evt="begin" delay="0">
                                      <p:tn val="100"/>
                                    </p:cond>
                                  </p:endCondLst>
                                  <p:childTnLst>
                                    <p:set>
                                      <p:cBhvr>
                                        <p:cTn id="101" dur="1" fill="hold">
                                          <p:stCondLst>
                                            <p:cond delay="0"/>
                                          </p:stCondLst>
                                        </p:cTn>
                                        <p:tgtEl>
                                          <p:spTgt spid="23"/>
                                        </p:tgtEl>
                                        <p:attrNameLst>
                                          <p:attrName>style.visibility</p:attrName>
                                        </p:attrNameLst>
                                      </p:cBhvr>
                                      <p:to>
                                        <p:strVal val="visible"/>
                                      </p:to>
                                    </p:set>
                                    <p:animScale>
                                      <p:cBhvr>
                                        <p:cTn id="102" dur="1000" decel="50000" fill="hold">
                                          <p:stCondLst>
                                            <p:cond delay="0"/>
                                          </p:stCondLst>
                                        </p:cTn>
                                        <p:tgtEl>
                                          <p:spTgt spid="2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103" dur="1000" decel="50000" fill="hold">
                                          <p:stCondLst>
                                            <p:cond delay="0"/>
                                          </p:stCondLst>
                                        </p:cTn>
                                        <p:tgtEl>
                                          <p:spTgt spid="23"/>
                                        </p:tgtEl>
                                        <p:attrNameLst>
                                          <p:attrName>ppt_x</p:attrName>
                                          <p:attrName>ppt_y</p:attrName>
                                        </p:attrNameLst>
                                      </p:cBhvr>
                                      <p:rCtr x="0" y="0"/>
                                    </p:animMotion>
                                    <p:animEffect transition="in" filter="fade">
                                      <p:cBhvr>
                                        <p:cTn id="104" dur="1000"/>
                                        <p:tgtEl>
                                          <p:spTgt spid="23"/>
                                        </p:tgtEl>
                                      </p:cBhvr>
                                    </p:animEffect>
                                  </p:childTnLst>
                                </p:cTn>
                              </p:par>
                              <p:par>
                                <p:cTn id="105" presetID="52" presetClass="entr" presetSubtype="0" fill="hold" grpId="0" nodeType="withEffect">
                                  <p:stCondLst>
                                    <p:cond delay="0"/>
                                  </p:stCondLst>
                                  <p:childTnLst>
                                    <p:set>
                                      <p:cBhvr>
                                        <p:cTn id="106" dur="1" fill="hold">
                                          <p:stCondLst>
                                            <p:cond delay="0"/>
                                          </p:stCondLst>
                                        </p:cTn>
                                        <p:tgtEl>
                                          <p:spTgt spid="24"/>
                                        </p:tgtEl>
                                        <p:attrNameLst>
                                          <p:attrName>style.visibility</p:attrName>
                                        </p:attrNameLst>
                                      </p:cBhvr>
                                      <p:to>
                                        <p:strVal val="visible"/>
                                      </p:to>
                                    </p:set>
                                    <p:animScale>
                                      <p:cBhvr>
                                        <p:cTn id="107" dur="1000" decel="50000" fill="hold">
                                          <p:stCondLst>
                                            <p:cond delay="0"/>
                                          </p:stCondLst>
                                        </p:cTn>
                                        <p:tgtEl>
                                          <p:spTgt spid="2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108" dur="1000" decel="50000" fill="hold">
                                          <p:stCondLst>
                                            <p:cond delay="0"/>
                                          </p:stCondLst>
                                        </p:cTn>
                                        <p:tgtEl>
                                          <p:spTgt spid="24"/>
                                        </p:tgtEl>
                                        <p:attrNameLst>
                                          <p:attrName>ppt_x</p:attrName>
                                          <p:attrName>ppt_y</p:attrName>
                                        </p:attrNameLst>
                                      </p:cBhvr>
                                      <p:rCtr x="0" y="0"/>
                                    </p:animMotion>
                                    <p:animEffect transition="in" filter="fade">
                                      <p:cBhvr>
                                        <p:cTn id="109" dur="1000"/>
                                        <p:tgtEl>
                                          <p:spTgt spid="24"/>
                                        </p:tgtEl>
                                      </p:cBhvr>
                                    </p:animEffect>
                                  </p:childTnLst>
                                </p:cTn>
                              </p:par>
                              <p:par>
                                <p:cTn id="110" presetID="52" presetClass="entr" presetSubtype="0" fill="hold" grpId="0" nodeType="withEffect">
                                  <p:stCondLst>
                                    <p:cond delay="0"/>
                                  </p:stCondLst>
                                  <p:childTnLst>
                                    <p:set>
                                      <p:cBhvr>
                                        <p:cTn id="111" dur="1" fill="hold">
                                          <p:stCondLst>
                                            <p:cond delay="0"/>
                                          </p:stCondLst>
                                        </p:cTn>
                                        <p:tgtEl>
                                          <p:spTgt spid="25"/>
                                        </p:tgtEl>
                                        <p:attrNameLst>
                                          <p:attrName>style.visibility</p:attrName>
                                        </p:attrNameLst>
                                      </p:cBhvr>
                                      <p:to>
                                        <p:strVal val="visible"/>
                                      </p:to>
                                    </p:set>
                                    <p:animScale>
                                      <p:cBhvr>
                                        <p:cTn id="112" dur="1000" decel="50000" fill="hold">
                                          <p:stCondLst>
                                            <p:cond delay="0"/>
                                          </p:stCondLst>
                                        </p:cTn>
                                        <p:tgtEl>
                                          <p:spTgt spid="2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113" dur="1000" decel="50000" fill="hold">
                                          <p:stCondLst>
                                            <p:cond delay="0"/>
                                          </p:stCondLst>
                                        </p:cTn>
                                        <p:tgtEl>
                                          <p:spTgt spid="25"/>
                                        </p:tgtEl>
                                        <p:attrNameLst>
                                          <p:attrName>ppt_x</p:attrName>
                                          <p:attrName>ppt_y</p:attrName>
                                        </p:attrNameLst>
                                      </p:cBhvr>
                                      <p:rCtr x="0" y="0"/>
                                    </p:animMotion>
                                    <p:animEffect transition="in" filter="fade">
                                      <p:cBhvr>
                                        <p:cTn id="114" dur="1000"/>
                                        <p:tgtEl>
                                          <p:spTgt spid="25"/>
                                        </p:tgtEl>
                                      </p:cBhvr>
                                    </p:animEffect>
                                  </p:childTnLst>
                                </p:cTn>
                              </p:par>
                              <p:par>
                                <p:cTn id="115" presetID="52" presetClass="entr" presetSubtype="0" fill="hold" grpId="0" nodeType="withEffect">
                                  <p:stCondLst>
                                    <p:cond delay="0"/>
                                  </p:stCondLst>
                                  <p:childTnLst>
                                    <p:set>
                                      <p:cBhvr>
                                        <p:cTn id="116" dur="1" fill="hold">
                                          <p:stCondLst>
                                            <p:cond delay="0"/>
                                          </p:stCondLst>
                                        </p:cTn>
                                        <p:tgtEl>
                                          <p:spTgt spid="26"/>
                                        </p:tgtEl>
                                        <p:attrNameLst>
                                          <p:attrName>style.visibility</p:attrName>
                                        </p:attrNameLst>
                                      </p:cBhvr>
                                      <p:to>
                                        <p:strVal val="visible"/>
                                      </p:to>
                                    </p:set>
                                    <p:animScale>
                                      <p:cBhvr>
                                        <p:cTn id="117" dur="1000" decel="50000" fill="hold">
                                          <p:stCondLst>
                                            <p:cond delay="0"/>
                                          </p:stCondLst>
                                        </p:cTn>
                                        <p:tgtEl>
                                          <p:spTgt spid="2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118" dur="1000" decel="50000" fill="hold">
                                          <p:stCondLst>
                                            <p:cond delay="0"/>
                                          </p:stCondLst>
                                        </p:cTn>
                                        <p:tgtEl>
                                          <p:spTgt spid="26"/>
                                        </p:tgtEl>
                                        <p:attrNameLst>
                                          <p:attrName>ppt_x</p:attrName>
                                          <p:attrName>ppt_y</p:attrName>
                                        </p:attrNameLst>
                                      </p:cBhvr>
                                      <p:rCtr x="0" y="0"/>
                                    </p:animMotion>
                                    <p:animEffect transition="in" filter="fade">
                                      <p:cBhvr>
                                        <p:cTn id="119" dur="1000"/>
                                        <p:tgtEl>
                                          <p:spTgt spid="26"/>
                                        </p:tgtEl>
                                      </p:cBhvr>
                                    </p:animEffect>
                                  </p:childTnLst>
                                </p:cTn>
                              </p:par>
                            </p:childTnLst>
                          </p:cTn>
                        </p:par>
                        <p:par>
                          <p:cTn id="120" fill="hold">
                            <p:stCondLst>
                              <p:cond delay="6900"/>
                            </p:stCondLst>
                            <p:childTnLst>
                              <p:par>
                                <p:cTn id="121" presetID="22" presetClass="entr" presetSubtype="8" fill="hold" grpId="0" nodeType="afterEffect">
                                  <p:stCondLst>
                                    <p:cond delay="0"/>
                                  </p:stCondLst>
                                  <p:childTnLst>
                                    <p:set>
                                      <p:cBhvr>
                                        <p:cTn id="122" dur="1" fill="hold">
                                          <p:stCondLst>
                                            <p:cond delay="0"/>
                                          </p:stCondLst>
                                        </p:cTn>
                                        <p:tgtEl>
                                          <p:spTgt spid="27"/>
                                        </p:tgtEl>
                                        <p:attrNameLst>
                                          <p:attrName>style.visibility</p:attrName>
                                        </p:attrNameLst>
                                      </p:cBhvr>
                                      <p:to>
                                        <p:strVal val="visible"/>
                                      </p:to>
                                    </p:set>
                                    <p:animEffect transition="in" filter="wipe(left)">
                                      <p:cBhvr>
                                        <p:cTn id="123"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6" grpId="0" autoUpdateAnimBg="0"/>
      <p:bldP spid="8" grpId="0" animBg="1"/>
      <p:bldP spid="9" grpId="0" animBg="1" autoUpdateAnimBg="0"/>
      <p:bldP spid="10" grpId="0" animBg="1" autoUpdateAnimBg="0"/>
      <p:bldP spid="11" grpId="0" autoUpdateAnimBg="0"/>
      <p:bldP spid="12" grpId="0" autoUpdateAnimBg="0"/>
      <p:bldP spid="13" grpId="0" animBg="1"/>
      <p:bldP spid="14" grpId="0" animBg="1" autoUpdateAnimBg="0"/>
      <p:bldP spid="15" grpId="0" animBg="1" autoUpdateAnimBg="0"/>
      <p:bldP spid="16" grpId="0" autoUpdateAnimBg="0"/>
      <p:bldP spid="17" grpId="0" autoUpdateAnimBg="0"/>
      <p:bldP spid="18" grpId="0" animBg="1"/>
      <p:bldP spid="19" grpId="0" animBg="1" autoUpdateAnimBg="0"/>
      <p:bldP spid="20" grpId="0" animBg="1" autoUpdateAnimBg="0"/>
      <p:bldP spid="21" grpId="0" autoUpdateAnimBg="0"/>
      <p:bldP spid="22" grpId="0" autoUpdateAnimBg="0"/>
      <p:bldP spid="23" grpId="0" animBg="1"/>
      <p:bldP spid="24" grpId="0" animBg="1" autoUpdateAnimBg="0"/>
      <p:bldP spid="25" grpId="0" animBg="1" autoUpdateAnimBg="0"/>
      <p:bldP spid="26" grpId="0" autoUpdateAnimBg="0"/>
      <p:bldP spid="27" grpId="0" autoUpdateAnimBg="0"/>
      <p:bldP spid="28" grpId="0"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燕尾形 7"/>
          <p:cNvSpPr/>
          <p:nvPr/>
        </p:nvSpPr>
        <p:spPr>
          <a:xfrm rot="5400000">
            <a:off x="5421125" y="2842767"/>
            <a:ext cx="251422" cy="288132"/>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sp>
        <p:nvSpPr>
          <p:cNvPr id="9" name="燕尾形 8"/>
          <p:cNvSpPr/>
          <p:nvPr/>
        </p:nvSpPr>
        <p:spPr>
          <a:xfrm>
            <a:off x="4429523" y="1815965"/>
            <a:ext cx="251344" cy="288221"/>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sp>
        <p:nvSpPr>
          <p:cNvPr id="10" name="燕尾形 9"/>
          <p:cNvSpPr/>
          <p:nvPr/>
        </p:nvSpPr>
        <p:spPr>
          <a:xfrm rot="16200000">
            <a:off x="3474601" y="2896422"/>
            <a:ext cx="251422" cy="288132"/>
          </a:xfrm>
          <a:prstGeom prst="chevron">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sp>
        <p:nvSpPr>
          <p:cNvPr id="11" name="燕尾形 10"/>
          <p:cNvSpPr/>
          <p:nvPr/>
        </p:nvSpPr>
        <p:spPr>
          <a:xfrm rot="10800000">
            <a:off x="4466310" y="3869510"/>
            <a:ext cx="251344" cy="288221"/>
          </a:xfrm>
          <a:prstGeom prst="chevr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grpSp>
        <p:nvGrpSpPr>
          <p:cNvPr id="12" name="组合 11"/>
          <p:cNvGrpSpPr/>
          <p:nvPr/>
        </p:nvGrpSpPr>
        <p:grpSpPr>
          <a:xfrm>
            <a:off x="3060063" y="1419661"/>
            <a:ext cx="1080495" cy="1080828"/>
            <a:chOff x="3059001" y="1005605"/>
            <a:chExt cx="1080120" cy="1080120"/>
          </a:xfrm>
        </p:grpSpPr>
        <p:sp>
          <p:nvSpPr>
            <p:cNvPr id="13" name="矩形 12"/>
            <p:cNvSpPr/>
            <p:nvPr/>
          </p:nvSpPr>
          <p:spPr>
            <a:xfrm>
              <a:off x="3059001" y="1005605"/>
              <a:ext cx="1080120" cy="10801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endParaRPr>
            </a:p>
          </p:txBody>
        </p:sp>
        <p:sp>
          <p:nvSpPr>
            <p:cNvPr id="14" name="矩形 13"/>
            <p:cNvSpPr/>
            <p:nvPr/>
          </p:nvSpPr>
          <p:spPr>
            <a:xfrm>
              <a:off x="3167013" y="1253277"/>
              <a:ext cx="792919" cy="461523"/>
            </a:xfrm>
            <a:prstGeom prst="rect">
              <a:avLst/>
            </a:prstGeom>
          </p:spPr>
          <p:txBody>
            <a:bodyPr wrap="square">
              <a:spAutoFit/>
            </a:bodyPr>
            <a:lstStyle/>
            <a:p>
              <a:pPr lvl="0" algn="ctr"/>
              <a:r>
                <a:rPr lang="zh-CN" altLang="en-US" sz="1200" dirty="0">
                  <a:solidFill>
                    <a:schemeClr val="bg1"/>
                  </a:solidFill>
                  <a:latin typeface="微软雅黑" panose="020B0503020204020204" pitchFamily="34" charset="-122"/>
                  <a:ea typeface="微软雅黑" panose="020B0503020204020204" pitchFamily="34" charset="-122"/>
                </a:rPr>
                <a:t>添加文</a:t>
              </a:r>
              <a:endParaRPr lang="en-US" altLang="zh-CN" sz="1200" dirty="0">
                <a:solidFill>
                  <a:schemeClr val="bg1"/>
                </a:solidFill>
                <a:latin typeface="微软雅黑" panose="020B0503020204020204" pitchFamily="34" charset="-122"/>
                <a:ea typeface="微软雅黑" panose="020B0503020204020204" pitchFamily="34" charset="-122"/>
              </a:endParaRPr>
            </a:p>
            <a:p>
              <a:pPr lvl="0" algn="ctr"/>
              <a:r>
                <a:rPr lang="zh-CN" altLang="en-US" sz="1200" dirty="0">
                  <a:solidFill>
                    <a:schemeClr val="bg1"/>
                  </a:solidFill>
                  <a:latin typeface="微软雅黑" panose="020B0503020204020204" pitchFamily="34" charset="-122"/>
                  <a:ea typeface="微软雅黑" panose="020B0503020204020204" pitchFamily="34" charset="-122"/>
                </a:rPr>
                <a:t>本标题</a:t>
              </a:r>
            </a:p>
          </p:txBody>
        </p:sp>
      </p:grpSp>
      <p:grpSp>
        <p:nvGrpSpPr>
          <p:cNvPr id="15" name="组合 14"/>
          <p:cNvGrpSpPr/>
          <p:nvPr/>
        </p:nvGrpSpPr>
        <p:grpSpPr>
          <a:xfrm>
            <a:off x="5006586" y="1419661"/>
            <a:ext cx="1080495" cy="1080828"/>
            <a:chOff x="5004849" y="1005605"/>
            <a:chExt cx="1080120" cy="1080120"/>
          </a:xfrm>
          <a:solidFill>
            <a:schemeClr val="accent2"/>
          </a:solidFill>
        </p:grpSpPr>
        <p:sp>
          <p:nvSpPr>
            <p:cNvPr id="16" name="矩形 15"/>
            <p:cNvSpPr/>
            <p:nvPr/>
          </p:nvSpPr>
          <p:spPr>
            <a:xfrm>
              <a:off x="5004849" y="1005605"/>
              <a:ext cx="1080120" cy="10801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endParaRPr>
            </a:p>
          </p:txBody>
        </p:sp>
        <p:sp>
          <p:nvSpPr>
            <p:cNvPr id="17" name="矩形 16"/>
            <p:cNvSpPr/>
            <p:nvPr/>
          </p:nvSpPr>
          <p:spPr>
            <a:xfrm>
              <a:off x="5130863" y="1261954"/>
              <a:ext cx="809289" cy="461523"/>
            </a:xfrm>
            <a:prstGeom prst="rect">
              <a:avLst/>
            </a:prstGeom>
            <a:grpFill/>
          </p:spPr>
          <p:txBody>
            <a:bodyPr wrap="square">
              <a:spAutoFit/>
            </a:bodyPr>
            <a:lstStyle/>
            <a:p>
              <a:pPr lvl="0" algn="ctr"/>
              <a:r>
                <a:rPr lang="zh-CN" altLang="en-US" sz="1200" dirty="0">
                  <a:solidFill>
                    <a:schemeClr val="bg1"/>
                  </a:solidFill>
                  <a:latin typeface="微软雅黑" panose="020B0503020204020204" pitchFamily="34" charset="-122"/>
                  <a:ea typeface="微软雅黑" panose="020B0503020204020204" pitchFamily="34" charset="-122"/>
                </a:rPr>
                <a:t>添加文</a:t>
              </a:r>
              <a:endParaRPr lang="en-US" altLang="zh-CN" sz="1200" dirty="0">
                <a:solidFill>
                  <a:schemeClr val="bg1"/>
                </a:solidFill>
                <a:latin typeface="微软雅黑" panose="020B0503020204020204" pitchFamily="34" charset="-122"/>
                <a:ea typeface="微软雅黑" panose="020B0503020204020204" pitchFamily="34" charset="-122"/>
              </a:endParaRPr>
            </a:p>
            <a:p>
              <a:pPr lvl="0" algn="ctr"/>
              <a:r>
                <a:rPr lang="zh-CN" altLang="en-US" sz="1200" dirty="0">
                  <a:solidFill>
                    <a:schemeClr val="bg1"/>
                  </a:solidFill>
                  <a:latin typeface="微软雅黑" panose="020B0503020204020204" pitchFamily="34" charset="-122"/>
                  <a:ea typeface="微软雅黑" panose="020B0503020204020204" pitchFamily="34" charset="-122"/>
                </a:rPr>
                <a:t>本标题</a:t>
              </a:r>
            </a:p>
          </p:txBody>
        </p:sp>
      </p:grpSp>
      <p:grpSp>
        <p:nvGrpSpPr>
          <p:cNvPr id="18" name="组合 17"/>
          <p:cNvGrpSpPr/>
          <p:nvPr/>
        </p:nvGrpSpPr>
        <p:grpSpPr>
          <a:xfrm>
            <a:off x="3060063" y="3473206"/>
            <a:ext cx="1080495" cy="1080828"/>
            <a:chOff x="3059001" y="3057804"/>
            <a:chExt cx="1080120" cy="1080120"/>
          </a:xfrm>
          <a:solidFill>
            <a:schemeClr val="accent4"/>
          </a:solidFill>
        </p:grpSpPr>
        <p:sp>
          <p:nvSpPr>
            <p:cNvPr id="19" name="矩形 18"/>
            <p:cNvSpPr/>
            <p:nvPr/>
          </p:nvSpPr>
          <p:spPr>
            <a:xfrm>
              <a:off x="3059001" y="3057804"/>
              <a:ext cx="1080120" cy="10801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endParaRPr>
            </a:p>
          </p:txBody>
        </p:sp>
        <p:sp>
          <p:nvSpPr>
            <p:cNvPr id="20" name="矩形 19"/>
            <p:cNvSpPr/>
            <p:nvPr/>
          </p:nvSpPr>
          <p:spPr>
            <a:xfrm>
              <a:off x="3203017" y="3305476"/>
              <a:ext cx="756915" cy="461523"/>
            </a:xfrm>
            <a:prstGeom prst="rect">
              <a:avLst/>
            </a:prstGeom>
            <a:grpFill/>
          </p:spPr>
          <p:txBody>
            <a:bodyPr wrap="square">
              <a:spAutoFit/>
            </a:bodyPr>
            <a:lstStyle/>
            <a:p>
              <a:pPr lvl="0" algn="ctr"/>
              <a:r>
                <a:rPr lang="zh-CN" altLang="en-US" sz="1200" dirty="0">
                  <a:solidFill>
                    <a:schemeClr val="bg1"/>
                  </a:solidFill>
                  <a:latin typeface="微软雅黑" panose="020B0503020204020204" pitchFamily="34" charset="-122"/>
                  <a:ea typeface="微软雅黑" panose="020B0503020204020204" pitchFamily="34" charset="-122"/>
                </a:rPr>
                <a:t>添加文本标题</a:t>
              </a:r>
            </a:p>
          </p:txBody>
        </p:sp>
      </p:grpSp>
      <p:grpSp>
        <p:nvGrpSpPr>
          <p:cNvPr id="21" name="组合 20"/>
          <p:cNvGrpSpPr/>
          <p:nvPr/>
        </p:nvGrpSpPr>
        <p:grpSpPr>
          <a:xfrm>
            <a:off x="5006586" y="3473206"/>
            <a:ext cx="1080495" cy="1080828"/>
            <a:chOff x="5004849" y="3057804"/>
            <a:chExt cx="1080120" cy="1080120"/>
          </a:xfrm>
          <a:solidFill>
            <a:schemeClr val="accent3"/>
          </a:solidFill>
        </p:grpSpPr>
        <p:sp>
          <p:nvSpPr>
            <p:cNvPr id="22" name="矩形 21"/>
            <p:cNvSpPr/>
            <p:nvPr/>
          </p:nvSpPr>
          <p:spPr>
            <a:xfrm>
              <a:off x="5004849" y="3057804"/>
              <a:ext cx="1080120" cy="10801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endParaRPr>
            </a:p>
          </p:txBody>
        </p:sp>
        <p:sp>
          <p:nvSpPr>
            <p:cNvPr id="23" name="矩形 22"/>
            <p:cNvSpPr/>
            <p:nvPr/>
          </p:nvSpPr>
          <p:spPr>
            <a:xfrm>
              <a:off x="5094859" y="3314153"/>
              <a:ext cx="881297" cy="461523"/>
            </a:xfrm>
            <a:prstGeom prst="rect">
              <a:avLst/>
            </a:prstGeom>
            <a:grpFill/>
          </p:spPr>
          <p:txBody>
            <a:bodyPr wrap="square">
              <a:spAutoFit/>
            </a:bodyPr>
            <a:lstStyle/>
            <a:p>
              <a:pPr lvl="0" algn="ctr"/>
              <a:r>
                <a:rPr lang="zh-CN" altLang="en-US" sz="1200" dirty="0">
                  <a:solidFill>
                    <a:schemeClr val="bg1"/>
                  </a:solidFill>
                  <a:latin typeface="微软雅黑" panose="020B0503020204020204" pitchFamily="34" charset="-122"/>
                  <a:ea typeface="微软雅黑" panose="020B0503020204020204" pitchFamily="34" charset="-122"/>
                </a:rPr>
                <a:t>添加文本标题</a:t>
              </a:r>
            </a:p>
          </p:txBody>
        </p:sp>
      </p:grpSp>
      <p:sp>
        <p:nvSpPr>
          <p:cNvPr id="24" name="文本框 7"/>
          <p:cNvSpPr txBox="1">
            <a:spLocks noChangeArrowheads="1"/>
          </p:cNvSpPr>
          <p:nvPr/>
        </p:nvSpPr>
        <p:spPr bwMode="auto">
          <a:xfrm>
            <a:off x="6607490" y="1557269"/>
            <a:ext cx="2233023" cy="82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lvl="0" algn="just" fontAlgn="base">
              <a:spcBef>
                <a:spcPct val="0"/>
              </a:spcBef>
              <a:spcAft>
                <a:spcPct val="0"/>
              </a:spcAft>
              <a:defRPr/>
            </a:pPr>
            <a:r>
              <a:rPr lang="zh-CN" altLang="en-US" sz="1200" dirty="0">
                <a:solidFill>
                  <a:schemeClr val="tx1">
                    <a:lumMod val="75000"/>
                    <a:lumOff val="25000"/>
                  </a:schemeClr>
                </a:solidFill>
                <a:latin typeface="微软雅黑" panose="020B0503020204020204" pitchFamily="34" charset="-122"/>
              </a:rPr>
              <a:t>单击添加标题</a:t>
            </a:r>
          </a:p>
          <a:p>
            <a:pPr algn="just">
              <a:lnSpc>
                <a:spcPct val="150000"/>
              </a:lnSpc>
              <a:spcBef>
                <a:spcPts val="300"/>
              </a:spcBef>
            </a:pPr>
            <a:r>
              <a:rPr lang="zh-CN" altLang="en-US" sz="900" dirty="0">
                <a:solidFill>
                  <a:schemeClr val="tx1">
                    <a:lumMod val="50000"/>
                    <a:lumOff val="50000"/>
                  </a:schemeClr>
                </a:solidFill>
                <a:latin typeface="微软雅黑" panose="020B0503020204020204" pitchFamily="34" charset="-122"/>
              </a:rPr>
              <a:t>此处添加说明文字添加说明文字添加说明文字此处添加说明文字</a:t>
            </a:r>
          </a:p>
        </p:txBody>
      </p:sp>
      <p:sp>
        <p:nvSpPr>
          <p:cNvPr id="25" name="文本框 7"/>
          <p:cNvSpPr txBox="1">
            <a:spLocks noChangeArrowheads="1"/>
          </p:cNvSpPr>
          <p:nvPr/>
        </p:nvSpPr>
        <p:spPr bwMode="auto">
          <a:xfrm>
            <a:off x="755838" y="1579337"/>
            <a:ext cx="2233023" cy="800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lvl="0" algn="just" fontAlgn="base">
              <a:spcBef>
                <a:spcPct val="0"/>
              </a:spcBef>
              <a:spcAft>
                <a:spcPct val="0"/>
              </a:spcAft>
              <a:defRPr/>
            </a:pPr>
            <a:r>
              <a:rPr lang="zh-CN" altLang="en-US" sz="1200" dirty="0">
                <a:solidFill>
                  <a:schemeClr val="tx1">
                    <a:lumMod val="75000"/>
                    <a:lumOff val="25000"/>
                  </a:schemeClr>
                </a:solidFill>
                <a:latin typeface="微软雅黑" panose="020B0503020204020204" pitchFamily="34" charset="-122"/>
              </a:rPr>
              <a:t>单击添加标题</a:t>
            </a:r>
          </a:p>
          <a:p>
            <a:pPr algn="just">
              <a:lnSpc>
                <a:spcPct val="150000"/>
              </a:lnSpc>
              <a:spcBef>
                <a:spcPts val="300"/>
              </a:spcBef>
            </a:pPr>
            <a:r>
              <a:rPr lang="zh-CN" altLang="en-US" sz="900" dirty="0">
                <a:solidFill>
                  <a:schemeClr val="tx1">
                    <a:lumMod val="50000"/>
                    <a:lumOff val="50000"/>
                  </a:schemeClr>
                </a:solidFill>
                <a:latin typeface="微软雅黑" panose="020B0503020204020204" pitchFamily="34" charset="-122"/>
              </a:rPr>
              <a:t>此处添加说明文字添加说明文字添加说明文字此处添加说明文字</a:t>
            </a:r>
          </a:p>
        </p:txBody>
      </p:sp>
      <p:sp>
        <p:nvSpPr>
          <p:cNvPr id="26" name="文本框 7"/>
          <p:cNvSpPr txBox="1">
            <a:spLocks noChangeArrowheads="1"/>
          </p:cNvSpPr>
          <p:nvPr/>
        </p:nvSpPr>
        <p:spPr bwMode="auto">
          <a:xfrm>
            <a:off x="6607490" y="3610815"/>
            <a:ext cx="2233023" cy="82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lvl="0" algn="just" fontAlgn="base">
              <a:spcBef>
                <a:spcPct val="0"/>
              </a:spcBef>
              <a:spcAft>
                <a:spcPct val="0"/>
              </a:spcAft>
              <a:defRPr/>
            </a:pPr>
            <a:r>
              <a:rPr lang="zh-CN" altLang="en-US" sz="1200" dirty="0">
                <a:solidFill>
                  <a:schemeClr val="tx1">
                    <a:lumMod val="75000"/>
                    <a:lumOff val="25000"/>
                  </a:schemeClr>
                </a:solidFill>
                <a:latin typeface="微软雅黑" panose="020B0503020204020204" pitchFamily="34" charset="-122"/>
              </a:rPr>
              <a:t>单击添加标题</a:t>
            </a:r>
          </a:p>
          <a:p>
            <a:pPr algn="just">
              <a:lnSpc>
                <a:spcPct val="150000"/>
              </a:lnSpc>
              <a:spcBef>
                <a:spcPts val="300"/>
              </a:spcBef>
            </a:pPr>
            <a:r>
              <a:rPr lang="zh-CN" altLang="en-US" sz="900" dirty="0">
                <a:solidFill>
                  <a:schemeClr val="tx1">
                    <a:lumMod val="50000"/>
                    <a:lumOff val="50000"/>
                  </a:schemeClr>
                </a:solidFill>
                <a:latin typeface="微软雅黑" panose="020B0503020204020204" pitchFamily="34" charset="-122"/>
              </a:rPr>
              <a:t>此处添加说明文字添加说明文字添加说明文字此处添加说明文字</a:t>
            </a:r>
          </a:p>
        </p:txBody>
      </p:sp>
      <p:sp>
        <p:nvSpPr>
          <p:cNvPr id="27" name="文本框 7"/>
          <p:cNvSpPr txBox="1">
            <a:spLocks noChangeArrowheads="1"/>
          </p:cNvSpPr>
          <p:nvPr/>
        </p:nvSpPr>
        <p:spPr bwMode="auto">
          <a:xfrm>
            <a:off x="755838" y="3621848"/>
            <a:ext cx="2233023" cy="800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lvl="0" algn="just" fontAlgn="base">
              <a:spcBef>
                <a:spcPct val="0"/>
              </a:spcBef>
              <a:spcAft>
                <a:spcPct val="0"/>
              </a:spcAft>
              <a:defRPr/>
            </a:pPr>
            <a:r>
              <a:rPr lang="zh-CN" altLang="en-US" sz="1200" dirty="0">
                <a:solidFill>
                  <a:schemeClr val="tx1">
                    <a:lumMod val="75000"/>
                    <a:lumOff val="25000"/>
                  </a:schemeClr>
                </a:solidFill>
                <a:latin typeface="微软雅黑" panose="020B0503020204020204" pitchFamily="34" charset="-122"/>
              </a:rPr>
              <a:t>单击添加标题</a:t>
            </a:r>
          </a:p>
          <a:p>
            <a:pPr algn="just">
              <a:lnSpc>
                <a:spcPct val="150000"/>
              </a:lnSpc>
              <a:spcBef>
                <a:spcPts val="300"/>
              </a:spcBef>
            </a:pPr>
            <a:r>
              <a:rPr lang="zh-CN" altLang="en-US" sz="900" dirty="0">
                <a:solidFill>
                  <a:schemeClr val="tx1">
                    <a:lumMod val="50000"/>
                    <a:lumOff val="50000"/>
                  </a:schemeClr>
                </a:solidFill>
                <a:latin typeface="微软雅黑" panose="020B0503020204020204" pitchFamily="34" charset="-122"/>
              </a:rPr>
              <a:t>此处添加说明文字添加说明文字添加说明文字此处添加说明文字</a:t>
            </a:r>
          </a:p>
        </p:txBody>
      </p:sp>
    </p:spTree>
  </p:cSld>
  <p:clrMapOvr>
    <a:masterClrMapping/>
  </p:clrMapOvr>
  <mc:AlternateContent xmlns:mc="http://schemas.openxmlformats.org/markup-compatibility/2006" xmlns:p14="http://schemas.microsoft.com/office/powerpoint/2010/main">
    <mc:Choice Requires="p14">
      <p:transition spd="slow" p14:dur="1500" advClick="0" advTm="1000">
        <p14:window dir="vert"/>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wipe(right)">
                                      <p:cBhvr>
                                        <p:cTn id="10" dur="500"/>
                                        <p:tgtEl>
                                          <p:spTgt spid="25"/>
                                        </p:tgtEl>
                                      </p:cBhvr>
                                    </p:animEffect>
                                  </p:childTnLst>
                                </p:cTn>
                              </p:par>
                            </p:childTnLst>
                          </p:cTn>
                        </p:par>
                        <p:par>
                          <p:cTn id="11" fill="hold">
                            <p:stCondLst>
                              <p:cond delay="500"/>
                            </p:stCondLst>
                            <p:childTnLst>
                              <p:par>
                                <p:cTn id="12" presetID="2" presetClass="entr" presetSubtype="2"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500" fill="hold"/>
                                        <p:tgtEl>
                                          <p:spTgt spid="9"/>
                                        </p:tgtEl>
                                        <p:attrNameLst>
                                          <p:attrName>ppt_x</p:attrName>
                                        </p:attrNameLst>
                                      </p:cBhvr>
                                      <p:tavLst>
                                        <p:tav tm="0">
                                          <p:val>
                                            <p:strVal val="1+#ppt_w/2"/>
                                          </p:val>
                                        </p:tav>
                                        <p:tav tm="100000">
                                          <p:val>
                                            <p:strVal val="#ppt_x"/>
                                          </p:val>
                                        </p:tav>
                                      </p:tavLst>
                                    </p:anim>
                                    <p:anim calcmode="lin" valueType="num">
                                      <p:cBhvr additive="base">
                                        <p:cTn id="15" dur="500" fill="hold"/>
                                        <p:tgtEl>
                                          <p:spTgt spid="9"/>
                                        </p:tgtEl>
                                        <p:attrNameLst>
                                          <p:attrName>ppt_y</p:attrName>
                                        </p:attrNameLst>
                                      </p:cBhvr>
                                      <p:tavLst>
                                        <p:tav tm="0">
                                          <p:val>
                                            <p:strVal val="#ppt_y"/>
                                          </p:val>
                                        </p:tav>
                                        <p:tav tm="100000">
                                          <p:val>
                                            <p:strVal val="#ppt_y"/>
                                          </p:val>
                                        </p:tav>
                                      </p:tavLst>
                                    </p:anim>
                                  </p:childTnLst>
                                </p:cTn>
                              </p:par>
                            </p:childTnLst>
                          </p:cTn>
                        </p:par>
                        <p:par>
                          <p:cTn id="16" fill="hold">
                            <p:stCondLst>
                              <p:cond delay="1000"/>
                            </p:stCondLst>
                            <p:childTnLst>
                              <p:par>
                                <p:cTn id="17" presetID="22" presetClass="entr" presetSubtype="8"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left)">
                                      <p:cBhvr>
                                        <p:cTn id="19" dur="500"/>
                                        <p:tgtEl>
                                          <p:spTgt spid="15"/>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wipe(left)">
                                      <p:cBhvr>
                                        <p:cTn id="22" dur="500"/>
                                        <p:tgtEl>
                                          <p:spTgt spid="24"/>
                                        </p:tgtEl>
                                      </p:cBhvr>
                                    </p:animEffect>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childTnLst>
                          </p:cTn>
                        </p:par>
                        <p:par>
                          <p:cTn id="28" fill="hold">
                            <p:stCondLst>
                              <p:cond delay="2000"/>
                            </p:stCondLst>
                            <p:childTnLst>
                              <p:par>
                                <p:cTn id="29" presetID="22" presetClass="entr" presetSubtype="1" fill="hold" nodeType="after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wipe(up)">
                                      <p:cBhvr>
                                        <p:cTn id="31" dur="500"/>
                                        <p:tgtEl>
                                          <p:spTgt spid="21"/>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wipe(left)">
                                      <p:cBhvr>
                                        <p:cTn id="34" dur="500"/>
                                        <p:tgtEl>
                                          <p:spTgt spid="26"/>
                                        </p:tgtEl>
                                      </p:cBhvr>
                                    </p:animEffect>
                                  </p:childTnLst>
                                </p:cTn>
                              </p:par>
                            </p:childTnLst>
                          </p:cTn>
                        </p:par>
                        <p:par>
                          <p:cTn id="35" fill="hold">
                            <p:stCondLst>
                              <p:cond delay="2500"/>
                            </p:stCondLst>
                            <p:childTnLst>
                              <p:par>
                                <p:cTn id="36" presetID="2" presetClass="entr" presetSubtype="8"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additive="base">
                                        <p:cTn id="38" dur="500" fill="hold"/>
                                        <p:tgtEl>
                                          <p:spTgt spid="11"/>
                                        </p:tgtEl>
                                        <p:attrNameLst>
                                          <p:attrName>ppt_x</p:attrName>
                                        </p:attrNameLst>
                                      </p:cBhvr>
                                      <p:tavLst>
                                        <p:tav tm="0">
                                          <p:val>
                                            <p:strVal val="0-#ppt_w/2"/>
                                          </p:val>
                                        </p:tav>
                                        <p:tav tm="100000">
                                          <p:val>
                                            <p:strVal val="#ppt_x"/>
                                          </p:val>
                                        </p:tav>
                                      </p:tavLst>
                                    </p:anim>
                                    <p:anim calcmode="lin" valueType="num">
                                      <p:cBhvr additive="base">
                                        <p:cTn id="39" dur="500" fill="hold"/>
                                        <p:tgtEl>
                                          <p:spTgt spid="11"/>
                                        </p:tgtEl>
                                        <p:attrNameLst>
                                          <p:attrName>ppt_y</p:attrName>
                                        </p:attrNameLst>
                                      </p:cBhvr>
                                      <p:tavLst>
                                        <p:tav tm="0">
                                          <p:val>
                                            <p:strVal val="#ppt_y"/>
                                          </p:val>
                                        </p:tav>
                                        <p:tav tm="100000">
                                          <p:val>
                                            <p:strVal val="#ppt_y"/>
                                          </p:val>
                                        </p:tav>
                                      </p:tavLst>
                                    </p:anim>
                                  </p:childTnLst>
                                </p:cTn>
                              </p:par>
                            </p:childTnLst>
                          </p:cTn>
                        </p:par>
                        <p:par>
                          <p:cTn id="40" fill="hold">
                            <p:stCondLst>
                              <p:cond delay="3000"/>
                            </p:stCondLst>
                            <p:childTnLst>
                              <p:par>
                                <p:cTn id="41" presetID="22" presetClass="entr" presetSubtype="2" fill="hold"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wipe(right)">
                                      <p:cBhvr>
                                        <p:cTn id="43" dur="500"/>
                                        <p:tgtEl>
                                          <p:spTgt spid="18"/>
                                        </p:tgtEl>
                                      </p:cBhvr>
                                    </p:animEffect>
                                  </p:childTnLst>
                                </p:cTn>
                              </p:par>
                              <p:par>
                                <p:cTn id="44" presetID="22" presetClass="entr" presetSubtype="2" fill="hold" grpId="0" nodeType="with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wipe(right)">
                                      <p:cBhvr>
                                        <p:cTn id="46" dur="500"/>
                                        <p:tgtEl>
                                          <p:spTgt spid="27"/>
                                        </p:tgtEl>
                                      </p:cBhvr>
                                    </p:animEffect>
                                  </p:childTnLst>
                                </p:cTn>
                              </p:par>
                            </p:childTnLst>
                          </p:cTn>
                        </p:par>
                        <p:par>
                          <p:cTn id="47" fill="hold">
                            <p:stCondLst>
                              <p:cond delay="3500"/>
                            </p:stCondLst>
                            <p:childTnLst>
                              <p:par>
                                <p:cTn id="48" presetID="2" presetClass="entr" presetSubtype="4" fill="hold" grpId="0" nodeType="afterEffect">
                                  <p:stCondLst>
                                    <p:cond delay="0"/>
                                  </p:stCondLst>
                                  <p:childTnLst>
                                    <p:set>
                                      <p:cBhvr>
                                        <p:cTn id="49" dur="1" fill="hold">
                                          <p:stCondLst>
                                            <p:cond delay="0"/>
                                          </p:stCondLst>
                                        </p:cTn>
                                        <p:tgtEl>
                                          <p:spTgt spid="10"/>
                                        </p:tgtEl>
                                        <p:attrNameLst>
                                          <p:attrName>style.visibility</p:attrName>
                                        </p:attrNameLst>
                                      </p:cBhvr>
                                      <p:to>
                                        <p:strVal val="visible"/>
                                      </p:to>
                                    </p:set>
                                    <p:anim calcmode="lin" valueType="num">
                                      <p:cBhvr additive="base">
                                        <p:cTn id="50" dur="500" fill="hold"/>
                                        <p:tgtEl>
                                          <p:spTgt spid="10"/>
                                        </p:tgtEl>
                                        <p:attrNameLst>
                                          <p:attrName>ppt_x</p:attrName>
                                        </p:attrNameLst>
                                      </p:cBhvr>
                                      <p:tavLst>
                                        <p:tav tm="0">
                                          <p:val>
                                            <p:strVal val="#ppt_x"/>
                                          </p:val>
                                        </p:tav>
                                        <p:tav tm="100000">
                                          <p:val>
                                            <p:strVal val="#ppt_x"/>
                                          </p:val>
                                        </p:tav>
                                      </p:tavLst>
                                    </p:anim>
                                    <p:anim calcmode="lin" valueType="num">
                                      <p:cBhvr additive="base">
                                        <p:cTn id="51"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24" grpId="0"/>
      <p:bldP spid="25" grpId="0"/>
      <p:bldP spid="26" grpId="0"/>
      <p:bldP spid="2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45057" y="1528065"/>
            <a:ext cx="1956997" cy="2691050"/>
            <a:chOff x="1126156" y="2352142"/>
            <a:chExt cx="2607971" cy="3585714"/>
          </a:xfrm>
        </p:grpSpPr>
        <p:sp>
          <p:nvSpPr>
            <p:cNvPr id="3" name="任意多边形 2"/>
            <p:cNvSpPr/>
            <p:nvPr/>
          </p:nvSpPr>
          <p:spPr>
            <a:xfrm>
              <a:off x="1285791" y="2352142"/>
              <a:ext cx="2288702" cy="3585714"/>
            </a:xfrm>
            <a:custGeom>
              <a:avLst/>
              <a:gdLst>
                <a:gd name="connsiteX0" fmla="*/ 172533 w 2288702"/>
                <a:gd name="connsiteY0" fmla="*/ 0 h 3585714"/>
                <a:gd name="connsiteX1" fmla="*/ 2116170 w 2288702"/>
                <a:gd name="connsiteY1" fmla="*/ 0 h 3585714"/>
                <a:gd name="connsiteX2" fmla="*/ 2288702 w 2288702"/>
                <a:gd name="connsiteY2" fmla="*/ 172532 h 3585714"/>
                <a:gd name="connsiteX3" fmla="*/ 2288702 w 2288702"/>
                <a:gd name="connsiteY3" fmla="*/ 862638 h 3585714"/>
                <a:gd name="connsiteX4" fmla="*/ 2288701 w 2288702"/>
                <a:gd name="connsiteY4" fmla="*/ 862643 h 3585714"/>
                <a:gd name="connsiteX5" fmla="*/ 2288701 w 2288702"/>
                <a:gd name="connsiteY5" fmla="*/ 2723076 h 3585714"/>
                <a:gd name="connsiteX6" fmla="*/ 2288701 w 2288702"/>
                <a:gd name="connsiteY6" fmla="*/ 2733909 h 3585714"/>
                <a:gd name="connsiteX7" fmla="*/ 2288701 w 2288702"/>
                <a:gd name="connsiteY7" fmla="*/ 3413182 h 3585714"/>
                <a:gd name="connsiteX8" fmla="*/ 2116169 w 2288702"/>
                <a:gd name="connsiteY8" fmla="*/ 3585714 h 3585714"/>
                <a:gd name="connsiteX9" fmla="*/ 172532 w 2288702"/>
                <a:gd name="connsiteY9" fmla="*/ 3585714 h 3585714"/>
                <a:gd name="connsiteX10" fmla="*/ 0 w 2288702"/>
                <a:gd name="connsiteY10" fmla="*/ 3413182 h 3585714"/>
                <a:gd name="connsiteX11" fmla="*/ 0 w 2288702"/>
                <a:gd name="connsiteY11" fmla="*/ 2733909 h 3585714"/>
                <a:gd name="connsiteX12" fmla="*/ 0 w 2288702"/>
                <a:gd name="connsiteY12" fmla="*/ 2723076 h 3585714"/>
                <a:gd name="connsiteX13" fmla="*/ 0 w 2288702"/>
                <a:gd name="connsiteY13" fmla="*/ 610567 h 3585714"/>
                <a:gd name="connsiteX14" fmla="*/ 1 w 2288702"/>
                <a:gd name="connsiteY14" fmla="*/ 610557 h 3585714"/>
                <a:gd name="connsiteX15" fmla="*/ 1 w 2288702"/>
                <a:gd name="connsiteY15" fmla="*/ 172532 h 3585714"/>
                <a:gd name="connsiteX16" fmla="*/ 172533 w 2288702"/>
                <a:gd name="connsiteY16" fmla="*/ 0 h 35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88702" h="3585714">
                  <a:moveTo>
                    <a:pt x="172533" y="0"/>
                  </a:moveTo>
                  <a:lnTo>
                    <a:pt x="2116170" y="0"/>
                  </a:lnTo>
                  <a:cubicBezTo>
                    <a:pt x="2211457" y="0"/>
                    <a:pt x="2288702" y="77245"/>
                    <a:pt x="2288702" y="172532"/>
                  </a:cubicBezTo>
                  <a:lnTo>
                    <a:pt x="2288702" y="862638"/>
                  </a:lnTo>
                  <a:lnTo>
                    <a:pt x="2288701" y="862643"/>
                  </a:lnTo>
                  <a:lnTo>
                    <a:pt x="2288701" y="2723076"/>
                  </a:lnTo>
                  <a:lnTo>
                    <a:pt x="2288701" y="2733909"/>
                  </a:lnTo>
                  <a:lnTo>
                    <a:pt x="2288701" y="3413182"/>
                  </a:lnTo>
                  <a:cubicBezTo>
                    <a:pt x="2288701" y="3508469"/>
                    <a:pt x="2211456" y="3585714"/>
                    <a:pt x="2116169" y="3585714"/>
                  </a:cubicBezTo>
                  <a:lnTo>
                    <a:pt x="172532" y="3585714"/>
                  </a:lnTo>
                  <a:cubicBezTo>
                    <a:pt x="77245" y="3585714"/>
                    <a:pt x="0" y="3508469"/>
                    <a:pt x="0" y="3413182"/>
                  </a:cubicBezTo>
                  <a:lnTo>
                    <a:pt x="0" y="2733909"/>
                  </a:lnTo>
                  <a:lnTo>
                    <a:pt x="0" y="2723076"/>
                  </a:lnTo>
                  <a:lnTo>
                    <a:pt x="0" y="610567"/>
                  </a:lnTo>
                  <a:lnTo>
                    <a:pt x="1" y="610557"/>
                  </a:lnTo>
                  <a:lnTo>
                    <a:pt x="1" y="172532"/>
                  </a:lnTo>
                  <a:cubicBezTo>
                    <a:pt x="1" y="77245"/>
                    <a:pt x="77246" y="0"/>
                    <a:pt x="172533" y="0"/>
                  </a:cubicBez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 name="任意多边形 3"/>
            <p:cNvSpPr/>
            <p:nvPr/>
          </p:nvSpPr>
          <p:spPr>
            <a:xfrm rot="1865994" flipH="1">
              <a:off x="3478214" y="3368782"/>
              <a:ext cx="192556" cy="319205"/>
            </a:xfrm>
            <a:custGeom>
              <a:avLst/>
              <a:gdLst>
                <a:gd name="connsiteX0" fmla="*/ 192556 w 192556"/>
                <a:gd name="connsiteY0" fmla="*/ 0 h 319205"/>
                <a:gd name="connsiteX1" fmla="*/ 0 w 192556"/>
                <a:gd name="connsiteY1" fmla="*/ 0 h 319205"/>
                <a:gd name="connsiteX2" fmla="*/ 0 w 192556"/>
                <a:gd name="connsiteY2" fmla="*/ 319205 h 319205"/>
              </a:gdLst>
              <a:ahLst/>
              <a:cxnLst>
                <a:cxn ang="0">
                  <a:pos x="connsiteX0" y="connsiteY0"/>
                </a:cxn>
                <a:cxn ang="0">
                  <a:pos x="connsiteX1" y="connsiteY1"/>
                </a:cxn>
                <a:cxn ang="0">
                  <a:pos x="connsiteX2" y="connsiteY2"/>
                </a:cxn>
              </a:cxnLst>
              <a:rect l="l" t="t" r="r" b="b"/>
              <a:pathLst>
                <a:path w="192556" h="319205">
                  <a:moveTo>
                    <a:pt x="192556" y="0"/>
                  </a:moveTo>
                  <a:lnTo>
                    <a:pt x="0" y="0"/>
                  </a:lnTo>
                  <a:lnTo>
                    <a:pt x="0" y="31920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 name="任意多边形 4"/>
            <p:cNvSpPr/>
            <p:nvPr/>
          </p:nvSpPr>
          <p:spPr>
            <a:xfrm rot="19734006">
              <a:off x="1194031" y="3393821"/>
              <a:ext cx="183520" cy="304226"/>
            </a:xfrm>
            <a:custGeom>
              <a:avLst/>
              <a:gdLst>
                <a:gd name="connsiteX0" fmla="*/ 183520 w 183520"/>
                <a:gd name="connsiteY0" fmla="*/ 0 h 304226"/>
                <a:gd name="connsiteX1" fmla="*/ 0 w 183520"/>
                <a:gd name="connsiteY1" fmla="*/ 304226 h 304226"/>
                <a:gd name="connsiteX2" fmla="*/ 0 w 183520"/>
                <a:gd name="connsiteY2" fmla="*/ 0 h 304226"/>
              </a:gdLst>
              <a:ahLst/>
              <a:cxnLst>
                <a:cxn ang="0">
                  <a:pos x="connsiteX0" y="connsiteY0"/>
                </a:cxn>
                <a:cxn ang="0">
                  <a:pos x="connsiteX1" y="connsiteY1"/>
                </a:cxn>
                <a:cxn ang="0">
                  <a:pos x="connsiteX2" y="connsiteY2"/>
                </a:cxn>
              </a:cxnLst>
              <a:rect l="l" t="t" r="r" b="b"/>
              <a:pathLst>
                <a:path w="183520" h="304226">
                  <a:moveTo>
                    <a:pt x="183520" y="0"/>
                  </a:moveTo>
                  <a:lnTo>
                    <a:pt x="0" y="304226"/>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 name="矩形 5"/>
            <p:cNvSpPr/>
            <p:nvPr/>
          </p:nvSpPr>
          <p:spPr>
            <a:xfrm>
              <a:off x="1126156" y="2847518"/>
              <a:ext cx="2607971" cy="6150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 name="文本框 31"/>
            <p:cNvSpPr txBox="1"/>
            <p:nvPr/>
          </p:nvSpPr>
          <p:spPr>
            <a:xfrm>
              <a:off x="1580898" y="2901710"/>
              <a:ext cx="1477071" cy="369218"/>
            </a:xfrm>
            <a:prstGeom prst="rect">
              <a:avLst/>
            </a:prstGeom>
            <a:noFill/>
          </p:spPr>
          <p:txBody>
            <a:bodyPr wrap="non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点击添加标题</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8" name="文本框 32"/>
            <p:cNvSpPr txBox="1"/>
            <p:nvPr/>
          </p:nvSpPr>
          <p:spPr>
            <a:xfrm>
              <a:off x="1439232" y="3861041"/>
              <a:ext cx="1938655" cy="1087142"/>
            </a:xfrm>
            <a:prstGeom prst="rect">
              <a:avLst/>
            </a:prstGeom>
            <a:noFill/>
            <a:effectLst/>
          </p:spPr>
          <p:txBody>
            <a:bodyPr wrap="none" rtlCol="0">
              <a:spAutoFit/>
            </a:bodyPr>
            <a:lstStyle/>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通过复制您的文本后，在</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此框中选择粘贴，并选择</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只保留文字。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en-US" altLang="zh-CN" sz="1100" dirty="0">
                  <a:solidFill>
                    <a:schemeClr val="tx1">
                      <a:lumMod val="50000"/>
                      <a:lumOff val="50000"/>
                    </a:schemeClr>
                  </a:solidFill>
                  <a:latin typeface="微软雅黑" panose="020B0503020204020204" pitchFamily="34" charset="-122"/>
                  <a:ea typeface="微软雅黑" panose="020B0503020204020204" pitchFamily="34" charset="-122"/>
                </a:rPr>
                <a:t> </a:t>
              </a:r>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9" name="组合 8"/>
          <p:cNvGrpSpPr/>
          <p:nvPr/>
        </p:nvGrpSpPr>
        <p:grpSpPr>
          <a:xfrm>
            <a:off x="3593510" y="1528065"/>
            <a:ext cx="1956997" cy="2691050"/>
            <a:chOff x="4788852" y="2352142"/>
            <a:chExt cx="2607971" cy="3585714"/>
          </a:xfrm>
        </p:grpSpPr>
        <p:sp>
          <p:nvSpPr>
            <p:cNvPr id="10" name="任意多边形 9"/>
            <p:cNvSpPr/>
            <p:nvPr/>
          </p:nvSpPr>
          <p:spPr>
            <a:xfrm>
              <a:off x="4934471" y="2352142"/>
              <a:ext cx="2302718" cy="3585714"/>
            </a:xfrm>
            <a:custGeom>
              <a:avLst/>
              <a:gdLst>
                <a:gd name="connsiteX0" fmla="*/ 172533 w 2288702"/>
                <a:gd name="connsiteY0" fmla="*/ 0 h 3585714"/>
                <a:gd name="connsiteX1" fmla="*/ 2116170 w 2288702"/>
                <a:gd name="connsiteY1" fmla="*/ 0 h 3585714"/>
                <a:gd name="connsiteX2" fmla="*/ 2288702 w 2288702"/>
                <a:gd name="connsiteY2" fmla="*/ 172532 h 3585714"/>
                <a:gd name="connsiteX3" fmla="*/ 2288702 w 2288702"/>
                <a:gd name="connsiteY3" fmla="*/ 862638 h 3585714"/>
                <a:gd name="connsiteX4" fmla="*/ 2288701 w 2288702"/>
                <a:gd name="connsiteY4" fmla="*/ 862643 h 3585714"/>
                <a:gd name="connsiteX5" fmla="*/ 2288701 w 2288702"/>
                <a:gd name="connsiteY5" fmla="*/ 2723076 h 3585714"/>
                <a:gd name="connsiteX6" fmla="*/ 2288701 w 2288702"/>
                <a:gd name="connsiteY6" fmla="*/ 2733909 h 3585714"/>
                <a:gd name="connsiteX7" fmla="*/ 2288701 w 2288702"/>
                <a:gd name="connsiteY7" fmla="*/ 3413182 h 3585714"/>
                <a:gd name="connsiteX8" fmla="*/ 2116169 w 2288702"/>
                <a:gd name="connsiteY8" fmla="*/ 3585714 h 3585714"/>
                <a:gd name="connsiteX9" fmla="*/ 172532 w 2288702"/>
                <a:gd name="connsiteY9" fmla="*/ 3585714 h 3585714"/>
                <a:gd name="connsiteX10" fmla="*/ 0 w 2288702"/>
                <a:gd name="connsiteY10" fmla="*/ 3413182 h 3585714"/>
                <a:gd name="connsiteX11" fmla="*/ 0 w 2288702"/>
                <a:gd name="connsiteY11" fmla="*/ 2733909 h 3585714"/>
                <a:gd name="connsiteX12" fmla="*/ 0 w 2288702"/>
                <a:gd name="connsiteY12" fmla="*/ 2723076 h 3585714"/>
                <a:gd name="connsiteX13" fmla="*/ 0 w 2288702"/>
                <a:gd name="connsiteY13" fmla="*/ 610567 h 3585714"/>
                <a:gd name="connsiteX14" fmla="*/ 1 w 2288702"/>
                <a:gd name="connsiteY14" fmla="*/ 610557 h 3585714"/>
                <a:gd name="connsiteX15" fmla="*/ 1 w 2288702"/>
                <a:gd name="connsiteY15" fmla="*/ 172532 h 3585714"/>
                <a:gd name="connsiteX16" fmla="*/ 172533 w 2288702"/>
                <a:gd name="connsiteY16" fmla="*/ 0 h 35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88702" h="3585714">
                  <a:moveTo>
                    <a:pt x="172533" y="0"/>
                  </a:moveTo>
                  <a:lnTo>
                    <a:pt x="2116170" y="0"/>
                  </a:lnTo>
                  <a:cubicBezTo>
                    <a:pt x="2211457" y="0"/>
                    <a:pt x="2288702" y="77245"/>
                    <a:pt x="2288702" y="172532"/>
                  </a:cubicBezTo>
                  <a:lnTo>
                    <a:pt x="2288702" y="862638"/>
                  </a:lnTo>
                  <a:lnTo>
                    <a:pt x="2288701" y="862643"/>
                  </a:lnTo>
                  <a:lnTo>
                    <a:pt x="2288701" y="2723076"/>
                  </a:lnTo>
                  <a:lnTo>
                    <a:pt x="2288701" y="2733909"/>
                  </a:lnTo>
                  <a:lnTo>
                    <a:pt x="2288701" y="3413182"/>
                  </a:lnTo>
                  <a:cubicBezTo>
                    <a:pt x="2288701" y="3508469"/>
                    <a:pt x="2211456" y="3585714"/>
                    <a:pt x="2116169" y="3585714"/>
                  </a:cubicBezTo>
                  <a:lnTo>
                    <a:pt x="172532" y="3585714"/>
                  </a:lnTo>
                  <a:cubicBezTo>
                    <a:pt x="77245" y="3585714"/>
                    <a:pt x="0" y="3508469"/>
                    <a:pt x="0" y="3413182"/>
                  </a:cubicBezTo>
                  <a:lnTo>
                    <a:pt x="0" y="2733909"/>
                  </a:lnTo>
                  <a:lnTo>
                    <a:pt x="0" y="2723076"/>
                  </a:lnTo>
                  <a:lnTo>
                    <a:pt x="0" y="610567"/>
                  </a:lnTo>
                  <a:lnTo>
                    <a:pt x="1" y="610557"/>
                  </a:lnTo>
                  <a:lnTo>
                    <a:pt x="1" y="172532"/>
                  </a:lnTo>
                  <a:cubicBezTo>
                    <a:pt x="1" y="77245"/>
                    <a:pt x="77246" y="0"/>
                    <a:pt x="172533" y="0"/>
                  </a:cubicBezTo>
                  <a:close/>
                </a:path>
              </a:pathLst>
            </a:cu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1" name="任意多边形 10"/>
            <p:cNvSpPr/>
            <p:nvPr/>
          </p:nvSpPr>
          <p:spPr>
            <a:xfrm rot="1865994" flipH="1">
              <a:off x="7140910" y="3368782"/>
              <a:ext cx="192556" cy="319205"/>
            </a:xfrm>
            <a:custGeom>
              <a:avLst/>
              <a:gdLst>
                <a:gd name="connsiteX0" fmla="*/ 192556 w 192556"/>
                <a:gd name="connsiteY0" fmla="*/ 0 h 319205"/>
                <a:gd name="connsiteX1" fmla="*/ 0 w 192556"/>
                <a:gd name="connsiteY1" fmla="*/ 0 h 319205"/>
                <a:gd name="connsiteX2" fmla="*/ 0 w 192556"/>
                <a:gd name="connsiteY2" fmla="*/ 319205 h 319205"/>
              </a:gdLst>
              <a:ahLst/>
              <a:cxnLst>
                <a:cxn ang="0">
                  <a:pos x="connsiteX0" y="connsiteY0"/>
                </a:cxn>
                <a:cxn ang="0">
                  <a:pos x="connsiteX1" y="connsiteY1"/>
                </a:cxn>
                <a:cxn ang="0">
                  <a:pos x="connsiteX2" y="connsiteY2"/>
                </a:cxn>
              </a:cxnLst>
              <a:rect l="l" t="t" r="r" b="b"/>
              <a:pathLst>
                <a:path w="192556" h="319205">
                  <a:moveTo>
                    <a:pt x="192556" y="0"/>
                  </a:moveTo>
                  <a:lnTo>
                    <a:pt x="0" y="0"/>
                  </a:lnTo>
                  <a:lnTo>
                    <a:pt x="0" y="31920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2" name="任意多边形 11"/>
            <p:cNvSpPr/>
            <p:nvPr/>
          </p:nvSpPr>
          <p:spPr>
            <a:xfrm rot="19734006">
              <a:off x="4856727" y="3393821"/>
              <a:ext cx="183520" cy="304226"/>
            </a:xfrm>
            <a:custGeom>
              <a:avLst/>
              <a:gdLst>
                <a:gd name="connsiteX0" fmla="*/ 183520 w 183520"/>
                <a:gd name="connsiteY0" fmla="*/ 0 h 304226"/>
                <a:gd name="connsiteX1" fmla="*/ 0 w 183520"/>
                <a:gd name="connsiteY1" fmla="*/ 304226 h 304226"/>
                <a:gd name="connsiteX2" fmla="*/ 0 w 183520"/>
                <a:gd name="connsiteY2" fmla="*/ 0 h 304226"/>
              </a:gdLst>
              <a:ahLst/>
              <a:cxnLst>
                <a:cxn ang="0">
                  <a:pos x="connsiteX0" y="connsiteY0"/>
                </a:cxn>
                <a:cxn ang="0">
                  <a:pos x="connsiteX1" y="connsiteY1"/>
                </a:cxn>
                <a:cxn ang="0">
                  <a:pos x="connsiteX2" y="connsiteY2"/>
                </a:cxn>
              </a:cxnLst>
              <a:rect l="l" t="t" r="r" b="b"/>
              <a:pathLst>
                <a:path w="183520" h="304226">
                  <a:moveTo>
                    <a:pt x="183520" y="0"/>
                  </a:moveTo>
                  <a:lnTo>
                    <a:pt x="0" y="304226"/>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 name="矩形 12"/>
            <p:cNvSpPr/>
            <p:nvPr/>
          </p:nvSpPr>
          <p:spPr>
            <a:xfrm>
              <a:off x="4788852" y="2847518"/>
              <a:ext cx="2607971" cy="6150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 name="文本框 30"/>
            <p:cNvSpPr txBox="1"/>
            <p:nvPr/>
          </p:nvSpPr>
          <p:spPr>
            <a:xfrm>
              <a:off x="5278992" y="2928028"/>
              <a:ext cx="1477071" cy="369218"/>
            </a:xfrm>
            <a:prstGeom prst="rect">
              <a:avLst/>
            </a:prstGeom>
            <a:noFill/>
          </p:spPr>
          <p:txBody>
            <a:bodyPr wrap="non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点击添加标题</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15" name="文本框 33"/>
            <p:cNvSpPr txBox="1"/>
            <p:nvPr/>
          </p:nvSpPr>
          <p:spPr>
            <a:xfrm>
              <a:off x="5087004" y="3916012"/>
              <a:ext cx="1938655" cy="1087142"/>
            </a:xfrm>
            <a:prstGeom prst="rect">
              <a:avLst/>
            </a:prstGeom>
            <a:noFill/>
            <a:effectLst/>
          </p:spPr>
          <p:txBody>
            <a:bodyPr wrap="none" rtlCol="0">
              <a:spAutoFit/>
            </a:bodyPr>
            <a:lstStyle/>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通过复制您的文本后，在</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此框中选择粘贴，并选择</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只保留文字。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en-US" altLang="zh-CN" sz="1100" dirty="0">
                  <a:solidFill>
                    <a:schemeClr val="tx1">
                      <a:lumMod val="50000"/>
                      <a:lumOff val="50000"/>
                    </a:schemeClr>
                  </a:solidFill>
                  <a:latin typeface="微软雅黑" panose="020B0503020204020204" pitchFamily="34" charset="-122"/>
                  <a:ea typeface="微软雅黑" panose="020B0503020204020204" pitchFamily="34" charset="-122"/>
                </a:rPr>
                <a:t> </a:t>
              </a:r>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16" name="组合 15"/>
          <p:cNvGrpSpPr/>
          <p:nvPr/>
        </p:nvGrpSpPr>
        <p:grpSpPr>
          <a:xfrm>
            <a:off x="6341963" y="1528065"/>
            <a:ext cx="1956997" cy="2691050"/>
            <a:chOff x="8451548" y="2352142"/>
            <a:chExt cx="2607971" cy="3585714"/>
          </a:xfrm>
        </p:grpSpPr>
        <p:sp>
          <p:nvSpPr>
            <p:cNvPr id="17" name="任意多边形 16"/>
            <p:cNvSpPr/>
            <p:nvPr/>
          </p:nvSpPr>
          <p:spPr>
            <a:xfrm>
              <a:off x="8611183" y="2352142"/>
              <a:ext cx="2288702" cy="3585714"/>
            </a:xfrm>
            <a:custGeom>
              <a:avLst/>
              <a:gdLst>
                <a:gd name="connsiteX0" fmla="*/ 172533 w 2288702"/>
                <a:gd name="connsiteY0" fmla="*/ 0 h 3585714"/>
                <a:gd name="connsiteX1" fmla="*/ 2116170 w 2288702"/>
                <a:gd name="connsiteY1" fmla="*/ 0 h 3585714"/>
                <a:gd name="connsiteX2" fmla="*/ 2288702 w 2288702"/>
                <a:gd name="connsiteY2" fmla="*/ 172532 h 3585714"/>
                <a:gd name="connsiteX3" fmla="*/ 2288702 w 2288702"/>
                <a:gd name="connsiteY3" fmla="*/ 862638 h 3585714"/>
                <a:gd name="connsiteX4" fmla="*/ 2288701 w 2288702"/>
                <a:gd name="connsiteY4" fmla="*/ 862643 h 3585714"/>
                <a:gd name="connsiteX5" fmla="*/ 2288701 w 2288702"/>
                <a:gd name="connsiteY5" fmla="*/ 2723076 h 3585714"/>
                <a:gd name="connsiteX6" fmla="*/ 2288701 w 2288702"/>
                <a:gd name="connsiteY6" fmla="*/ 2733909 h 3585714"/>
                <a:gd name="connsiteX7" fmla="*/ 2288701 w 2288702"/>
                <a:gd name="connsiteY7" fmla="*/ 3413182 h 3585714"/>
                <a:gd name="connsiteX8" fmla="*/ 2116169 w 2288702"/>
                <a:gd name="connsiteY8" fmla="*/ 3585714 h 3585714"/>
                <a:gd name="connsiteX9" fmla="*/ 172532 w 2288702"/>
                <a:gd name="connsiteY9" fmla="*/ 3585714 h 3585714"/>
                <a:gd name="connsiteX10" fmla="*/ 0 w 2288702"/>
                <a:gd name="connsiteY10" fmla="*/ 3413182 h 3585714"/>
                <a:gd name="connsiteX11" fmla="*/ 0 w 2288702"/>
                <a:gd name="connsiteY11" fmla="*/ 2733909 h 3585714"/>
                <a:gd name="connsiteX12" fmla="*/ 0 w 2288702"/>
                <a:gd name="connsiteY12" fmla="*/ 2723076 h 3585714"/>
                <a:gd name="connsiteX13" fmla="*/ 0 w 2288702"/>
                <a:gd name="connsiteY13" fmla="*/ 610567 h 3585714"/>
                <a:gd name="connsiteX14" fmla="*/ 1 w 2288702"/>
                <a:gd name="connsiteY14" fmla="*/ 610557 h 3585714"/>
                <a:gd name="connsiteX15" fmla="*/ 1 w 2288702"/>
                <a:gd name="connsiteY15" fmla="*/ 172532 h 3585714"/>
                <a:gd name="connsiteX16" fmla="*/ 172533 w 2288702"/>
                <a:gd name="connsiteY16" fmla="*/ 0 h 35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88702" h="3585714">
                  <a:moveTo>
                    <a:pt x="172533" y="0"/>
                  </a:moveTo>
                  <a:lnTo>
                    <a:pt x="2116170" y="0"/>
                  </a:lnTo>
                  <a:cubicBezTo>
                    <a:pt x="2211457" y="0"/>
                    <a:pt x="2288702" y="77245"/>
                    <a:pt x="2288702" y="172532"/>
                  </a:cubicBezTo>
                  <a:lnTo>
                    <a:pt x="2288702" y="862638"/>
                  </a:lnTo>
                  <a:lnTo>
                    <a:pt x="2288701" y="862643"/>
                  </a:lnTo>
                  <a:lnTo>
                    <a:pt x="2288701" y="2723076"/>
                  </a:lnTo>
                  <a:lnTo>
                    <a:pt x="2288701" y="2733909"/>
                  </a:lnTo>
                  <a:lnTo>
                    <a:pt x="2288701" y="3413182"/>
                  </a:lnTo>
                  <a:cubicBezTo>
                    <a:pt x="2288701" y="3508469"/>
                    <a:pt x="2211456" y="3585714"/>
                    <a:pt x="2116169" y="3585714"/>
                  </a:cubicBezTo>
                  <a:lnTo>
                    <a:pt x="172532" y="3585714"/>
                  </a:lnTo>
                  <a:cubicBezTo>
                    <a:pt x="77245" y="3585714"/>
                    <a:pt x="0" y="3508469"/>
                    <a:pt x="0" y="3413182"/>
                  </a:cubicBezTo>
                  <a:lnTo>
                    <a:pt x="0" y="2733909"/>
                  </a:lnTo>
                  <a:lnTo>
                    <a:pt x="0" y="2723076"/>
                  </a:lnTo>
                  <a:lnTo>
                    <a:pt x="0" y="610567"/>
                  </a:lnTo>
                  <a:lnTo>
                    <a:pt x="1" y="610557"/>
                  </a:lnTo>
                  <a:lnTo>
                    <a:pt x="1" y="172532"/>
                  </a:lnTo>
                  <a:cubicBezTo>
                    <a:pt x="1" y="77245"/>
                    <a:pt x="77246" y="0"/>
                    <a:pt x="172533" y="0"/>
                  </a:cubicBez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8" name="任意多边形 17"/>
            <p:cNvSpPr/>
            <p:nvPr/>
          </p:nvSpPr>
          <p:spPr>
            <a:xfrm rot="1865994" flipH="1">
              <a:off x="10803606" y="3368781"/>
              <a:ext cx="192556" cy="319204"/>
            </a:xfrm>
            <a:custGeom>
              <a:avLst/>
              <a:gdLst>
                <a:gd name="connsiteX0" fmla="*/ 192556 w 192556"/>
                <a:gd name="connsiteY0" fmla="*/ 0 h 319204"/>
                <a:gd name="connsiteX1" fmla="*/ 0 w 192556"/>
                <a:gd name="connsiteY1" fmla="*/ 0 h 319204"/>
                <a:gd name="connsiteX2" fmla="*/ 0 w 192556"/>
                <a:gd name="connsiteY2" fmla="*/ 319204 h 319204"/>
              </a:gdLst>
              <a:ahLst/>
              <a:cxnLst>
                <a:cxn ang="0">
                  <a:pos x="connsiteX0" y="connsiteY0"/>
                </a:cxn>
                <a:cxn ang="0">
                  <a:pos x="connsiteX1" y="connsiteY1"/>
                </a:cxn>
                <a:cxn ang="0">
                  <a:pos x="connsiteX2" y="connsiteY2"/>
                </a:cxn>
              </a:cxnLst>
              <a:rect l="l" t="t" r="r" b="b"/>
              <a:pathLst>
                <a:path w="192556" h="319204">
                  <a:moveTo>
                    <a:pt x="192556" y="0"/>
                  </a:moveTo>
                  <a:lnTo>
                    <a:pt x="0" y="0"/>
                  </a:lnTo>
                  <a:lnTo>
                    <a:pt x="0" y="31920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9" name="任意多边形 18"/>
            <p:cNvSpPr/>
            <p:nvPr/>
          </p:nvSpPr>
          <p:spPr>
            <a:xfrm rot="19734006">
              <a:off x="8519423" y="3393821"/>
              <a:ext cx="183520" cy="304226"/>
            </a:xfrm>
            <a:custGeom>
              <a:avLst/>
              <a:gdLst>
                <a:gd name="connsiteX0" fmla="*/ 183520 w 183520"/>
                <a:gd name="connsiteY0" fmla="*/ 0 h 304226"/>
                <a:gd name="connsiteX1" fmla="*/ 0 w 183520"/>
                <a:gd name="connsiteY1" fmla="*/ 304226 h 304226"/>
                <a:gd name="connsiteX2" fmla="*/ 0 w 183520"/>
                <a:gd name="connsiteY2" fmla="*/ 0 h 304226"/>
              </a:gdLst>
              <a:ahLst/>
              <a:cxnLst>
                <a:cxn ang="0">
                  <a:pos x="connsiteX0" y="connsiteY0"/>
                </a:cxn>
                <a:cxn ang="0">
                  <a:pos x="connsiteX1" y="connsiteY1"/>
                </a:cxn>
                <a:cxn ang="0">
                  <a:pos x="connsiteX2" y="connsiteY2"/>
                </a:cxn>
              </a:cxnLst>
              <a:rect l="l" t="t" r="r" b="b"/>
              <a:pathLst>
                <a:path w="183520" h="304226">
                  <a:moveTo>
                    <a:pt x="183520" y="0"/>
                  </a:moveTo>
                  <a:lnTo>
                    <a:pt x="0" y="304226"/>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0" name="矩形 19"/>
            <p:cNvSpPr/>
            <p:nvPr/>
          </p:nvSpPr>
          <p:spPr>
            <a:xfrm>
              <a:off x="8451548" y="2847518"/>
              <a:ext cx="2607971" cy="6150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1" name="文本框 29"/>
            <p:cNvSpPr txBox="1"/>
            <p:nvPr/>
          </p:nvSpPr>
          <p:spPr>
            <a:xfrm>
              <a:off x="8878767" y="2928028"/>
              <a:ext cx="1477071" cy="369218"/>
            </a:xfrm>
            <a:prstGeom prst="rect">
              <a:avLst/>
            </a:prstGeom>
            <a:noFill/>
          </p:spPr>
          <p:txBody>
            <a:bodyPr wrap="non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点击添加标题</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22" name="文本框 34"/>
            <p:cNvSpPr txBox="1"/>
            <p:nvPr/>
          </p:nvSpPr>
          <p:spPr>
            <a:xfrm>
              <a:off x="8830770" y="3910895"/>
              <a:ext cx="1938655" cy="1087142"/>
            </a:xfrm>
            <a:prstGeom prst="rect">
              <a:avLst/>
            </a:prstGeom>
            <a:noFill/>
            <a:effectLst/>
          </p:spPr>
          <p:txBody>
            <a:bodyPr wrap="none" rtlCol="0">
              <a:spAutoFit/>
            </a:bodyPr>
            <a:lstStyle/>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通过复制您的文本后，在</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此框中选择粘贴，并选择</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只保留文字。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en-US" altLang="zh-CN" sz="1100" dirty="0">
                  <a:solidFill>
                    <a:schemeClr val="tx1">
                      <a:lumMod val="50000"/>
                      <a:lumOff val="50000"/>
                    </a:schemeClr>
                  </a:solidFill>
                  <a:latin typeface="微软雅黑" panose="020B0503020204020204" pitchFamily="34" charset="-122"/>
                  <a:ea typeface="微软雅黑" panose="020B0503020204020204" pitchFamily="34" charset="-122"/>
                </a:rPr>
                <a:t> </a:t>
              </a:r>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p14:window dir="vert"/>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25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50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ppt_x"/>
                                          </p:val>
                                        </p:tav>
                                        <p:tav tm="100000">
                                          <p:val>
                                            <p:strVal val="#ppt_x"/>
                                          </p:val>
                                        </p:tav>
                                      </p:tavLst>
                                    </p:anim>
                                    <p:anim calcmode="lin" valueType="num">
                                      <p:cBhvr additive="base">
                                        <p:cTn id="1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Freeform 34"/>
          <p:cNvSpPr/>
          <p:nvPr/>
        </p:nvSpPr>
        <p:spPr bwMode="auto">
          <a:xfrm>
            <a:off x="4898003" y="2638338"/>
            <a:ext cx="325234" cy="472965"/>
          </a:xfrm>
          <a:custGeom>
            <a:avLst/>
            <a:gdLst>
              <a:gd name="T0" fmla="*/ 476 w 476"/>
              <a:gd name="T1" fmla="*/ 0 h 692"/>
              <a:gd name="T2" fmla="*/ 0 w 476"/>
              <a:gd name="T3" fmla="*/ 559 h 692"/>
              <a:gd name="T4" fmla="*/ 78 w 476"/>
              <a:gd name="T5" fmla="*/ 692 h 692"/>
              <a:gd name="T6" fmla="*/ 476 w 476"/>
              <a:gd name="T7" fmla="*/ 0 h 692"/>
            </a:gdLst>
            <a:ahLst/>
            <a:cxnLst>
              <a:cxn ang="0">
                <a:pos x="T0" y="T1"/>
              </a:cxn>
              <a:cxn ang="0">
                <a:pos x="T2" y="T3"/>
              </a:cxn>
              <a:cxn ang="0">
                <a:pos x="T4" y="T5"/>
              </a:cxn>
              <a:cxn ang="0">
                <a:pos x="T6" y="T7"/>
              </a:cxn>
            </a:cxnLst>
            <a:rect l="0" t="0" r="r" b="b"/>
            <a:pathLst>
              <a:path w="476" h="692">
                <a:moveTo>
                  <a:pt x="476" y="0"/>
                </a:moveTo>
                <a:lnTo>
                  <a:pt x="0" y="559"/>
                </a:lnTo>
                <a:lnTo>
                  <a:pt x="78" y="692"/>
                </a:lnTo>
                <a:lnTo>
                  <a:pt x="47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68604" tIns="34302" rIns="68604" bIns="34302" numCol="1" anchor="t" anchorCtr="0" compatLnSpc="1"/>
          <a:lstStyle/>
          <a:p>
            <a:endParaRPr lang="en-US" sz="1800"/>
          </a:p>
        </p:txBody>
      </p:sp>
      <p:sp>
        <p:nvSpPr>
          <p:cNvPr id="36" name="Freeform 35"/>
          <p:cNvSpPr/>
          <p:nvPr/>
        </p:nvSpPr>
        <p:spPr bwMode="auto">
          <a:xfrm>
            <a:off x="4731285" y="3401098"/>
            <a:ext cx="51929" cy="92269"/>
          </a:xfrm>
          <a:custGeom>
            <a:avLst/>
            <a:gdLst>
              <a:gd name="T0" fmla="*/ 76 w 76"/>
              <a:gd name="T1" fmla="*/ 0 h 135"/>
              <a:gd name="T2" fmla="*/ 0 w 76"/>
              <a:gd name="T3" fmla="*/ 135 h 135"/>
              <a:gd name="T4" fmla="*/ 76 w 76"/>
              <a:gd name="T5" fmla="*/ 0 h 135"/>
              <a:gd name="T6" fmla="*/ 76 w 76"/>
              <a:gd name="T7" fmla="*/ 0 h 135"/>
            </a:gdLst>
            <a:ahLst/>
            <a:cxnLst>
              <a:cxn ang="0">
                <a:pos x="T0" y="T1"/>
              </a:cxn>
              <a:cxn ang="0">
                <a:pos x="T2" y="T3"/>
              </a:cxn>
              <a:cxn ang="0">
                <a:pos x="T4" y="T5"/>
              </a:cxn>
              <a:cxn ang="0">
                <a:pos x="T6" y="T7"/>
              </a:cxn>
            </a:cxnLst>
            <a:rect l="0" t="0" r="r" b="b"/>
            <a:pathLst>
              <a:path w="76" h="135">
                <a:moveTo>
                  <a:pt x="76" y="0"/>
                </a:moveTo>
                <a:lnTo>
                  <a:pt x="0" y="135"/>
                </a:lnTo>
                <a:lnTo>
                  <a:pt x="76" y="0"/>
                </a:lnTo>
                <a:lnTo>
                  <a:pt x="76" y="0"/>
                </a:lnTo>
                <a:close/>
              </a:path>
            </a:pathLst>
          </a:custGeom>
          <a:solidFill>
            <a:srgbClr val="D9D9D9"/>
          </a:solidFill>
          <a:ln>
            <a:noFill/>
          </a:ln>
          <a:extLst>
            <a:ext uri="{91240B29-F687-4F45-9708-019B960494DF}">
              <a14:hiddenLine xmlns:a14="http://schemas.microsoft.com/office/drawing/2010/main" w="9525">
                <a:solidFill>
                  <a:srgbClr val="000000"/>
                </a:solidFill>
                <a:round/>
              </a14:hiddenLine>
            </a:ext>
          </a:extLst>
        </p:spPr>
        <p:txBody>
          <a:bodyPr vert="horz" wrap="square" lIns="68604" tIns="34302" rIns="68604" bIns="34302" numCol="1" anchor="t" anchorCtr="0" compatLnSpc="1"/>
          <a:lstStyle/>
          <a:p>
            <a:endParaRPr lang="en-US" sz="1800"/>
          </a:p>
        </p:txBody>
      </p:sp>
      <p:sp>
        <p:nvSpPr>
          <p:cNvPr id="37" name="Freeform 36"/>
          <p:cNvSpPr/>
          <p:nvPr/>
        </p:nvSpPr>
        <p:spPr bwMode="auto">
          <a:xfrm>
            <a:off x="4731285" y="3401098"/>
            <a:ext cx="51929" cy="92269"/>
          </a:xfrm>
          <a:custGeom>
            <a:avLst/>
            <a:gdLst>
              <a:gd name="T0" fmla="*/ 76 w 76"/>
              <a:gd name="T1" fmla="*/ 0 h 135"/>
              <a:gd name="T2" fmla="*/ 0 w 76"/>
              <a:gd name="T3" fmla="*/ 135 h 135"/>
              <a:gd name="T4" fmla="*/ 76 w 76"/>
              <a:gd name="T5" fmla="*/ 0 h 135"/>
              <a:gd name="T6" fmla="*/ 76 w 76"/>
              <a:gd name="T7" fmla="*/ 0 h 135"/>
            </a:gdLst>
            <a:ahLst/>
            <a:cxnLst>
              <a:cxn ang="0">
                <a:pos x="T0" y="T1"/>
              </a:cxn>
              <a:cxn ang="0">
                <a:pos x="T2" y="T3"/>
              </a:cxn>
              <a:cxn ang="0">
                <a:pos x="T4" y="T5"/>
              </a:cxn>
              <a:cxn ang="0">
                <a:pos x="T6" y="T7"/>
              </a:cxn>
            </a:cxnLst>
            <a:rect l="0" t="0" r="r" b="b"/>
            <a:pathLst>
              <a:path w="76" h="135">
                <a:moveTo>
                  <a:pt x="76" y="0"/>
                </a:moveTo>
                <a:lnTo>
                  <a:pt x="0" y="135"/>
                </a:lnTo>
                <a:lnTo>
                  <a:pt x="76" y="0"/>
                </a:lnTo>
                <a:lnTo>
                  <a:pt x="7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68604" tIns="34302" rIns="68604" bIns="34302" numCol="1" anchor="t" anchorCtr="0" compatLnSpc="1"/>
          <a:lstStyle/>
          <a:p>
            <a:endParaRPr lang="en-US" sz="1800"/>
          </a:p>
        </p:txBody>
      </p:sp>
      <p:sp>
        <p:nvSpPr>
          <p:cNvPr id="38" name="Freeform 37"/>
          <p:cNvSpPr/>
          <p:nvPr/>
        </p:nvSpPr>
        <p:spPr bwMode="auto">
          <a:xfrm>
            <a:off x="4731285" y="3401098"/>
            <a:ext cx="545246" cy="92269"/>
          </a:xfrm>
          <a:custGeom>
            <a:avLst/>
            <a:gdLst>
              <a:gd name="T0" fmla="*/ 76 w 798"/>
              <a:gd name="T1" fmla="*/ 0 h 135"/>
              <a:gd name="T2" fmla="*/ 0 w 798"/>
              <a:gd name="T3" fmla="*/ 135 h 135"/>
              <a:gd name="T4" fmla="*/ 798 w 798"/>
              <a:gd name="T5" fmla="*/ 135 h 135"/>
              <a:gd name="T6" fmla="*/ 76 w 798"/>
              <a:gd name="T7" fmla="*/ 0 h 135"/>
            </a:gdLst>
            <a:ahLst/>
            <a:cxnLst>
              <a:cxn ang="0">
                <a:pos x="T0" y="T1"/>
              </a:cxn>
              <a:cxn ang="0">
                <a:pos x="T2" y="T3"/>
              </a:cxn>
              <a:cxn ang="0">
                <a:pos x="T4" y="T5"/>
              </a:cxn>
              <a:cxn ang="0">
                <a:pos x="T6" y="T7"/>
              </a:cxn>
            </a:cxnLst>
            <a:rect l="0" t="0" r="r" b="b"/>
            <a:pathLst>
              <a:path w="798" h="135">
                <a:moveTo>
                  <a:pt x="76" y="0"/>
                </a:moveTo>
                <a:lnTo>
                  <a:pt x="0" y="135"/>
                </a:lnTo>
                <a:lnTo>
                  <a:pt x="798" y="135"/>
                </a:lnTo>
                <a:lnTo>
                  <a:pt x="7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68604" tIns="34302" rIns="68604" bIns="34302" numCol="1" anchor="t" anchorCtr="0" compatLnSpc="1"/>
          <a:lstStyle/>
          <a:p>
            <a:endParaRPr lang="en-US" sz="1800"/>
          </a:p>
        </p:txBody>
      </p:sp>
      <p:sp>
        <p:nvSpPr>
          <p:cNvPr id="39" name="Freeform 38"/>
          <p:cNvSpPr/>
          <p:nvPr/>
        </p:nvSpPr>
        <p:spPr bwMode="auto">
          <a:xfrm>
            <a:off x="4291263" y="3493366"/>
            <a:ext cx="105224" cy="0"/>
          </a:xfrm>
          <a:custGeom>
            <a:avLst/>
            <a:gdLst>
              <a:gd name="T0" fmla="*/ 154 w 154"/>
              <a:gd name="T1" fmla="*/ 0 w 154"/>
              <a:gd name="T2" fmla="*/ 154 w 154"/>
              <a:gd name="T3" fmla="*/ 154 w 154"/>
            </a:gdLst>
            <a:ahLst/>
            <a:cxnLst>
              <a:cxn ang="0">
                <a:pos x="T0" y="0"/>
              </a:cxn>
              <a:cxn ang="0">
                <a:pos x="T1" y="0"/>
              </a:cxn>
              <a:cxn ang="0">
                <a:pos x="T2" y="0"/>
              </a:cxn>
              <a:cxn ang="0">
                <a:pos x="T3" y="0"/>
              </a:cxn>
            </a:cxnLst>
            <a:rect l="0" t="0" r="r" b="b"/>
            <a:pathLst>
              <a:path w="154">
                <a:moveTo>
                  <a:pt x="154" y="0"/>
                </a:moveTo>
                <a:lnTo>
                  <a:pt x="0" y="0"/>
                </a:lnTo>
                <a:lnTo>
                  <a:pt x="154" y="0"/>
                </a:lnTo>
                <a:lnTo>
                  <a:pt x="154" y="0"/>
                </a:lnTo>
                <a:close/>
              </a:path>
            </a:pathLst>
          </a:custGeom>
          <a:solidFill>
            <a:srgbClr val="D9D9D9"/>
          </a:solidFill>
          <a:ln>
            <a:noFill/>
          </a:ln>
          <a:extLst>
            <a:ext uri="{91240B29-F687-4F45-9708-019B960494DF}">
              <a14:hiddenLine xmlns:a14="http://schemas.microsoft.com/office/drawing/2010/main" w="9525">
                <a:solidFill>
                  <a:srgbClr val="000000"/>
                </a:solidFill>
                <a:round/>
              </a14:hiddenLine>
            </a:ext>
          </a:extLst>
        </p:spPr>
        <p:txBody>
          <a:bodyPr vert="horz" wrap="square" lIns="68604" tIns="34302" rIns="68604" bIns="34302" numCol="1" anchor="t" anchorCtr="0" compatLnSpc="1"/>
          <a:lstStyle/>
          <a:p>
            <a:endParaRPr lang="en-US" sz="1800"/>
          </a:p>
        </p:txBody>
      </p:sp>
      <p:sp>
        <p:nvSpPr>
          <p:cNvPr id="40" name="Freeform 39"/>
          <p:cNvSpPr/>
          <p:nvPr/>
        </p:nvSpPr>
        <p:spPr bwMode="auto">
          <a:xfrm>
            <a:off x="4291263" y="3493366"/>
            <a:ext cx="105224" cy="0"/>
          </a:xfrm>
          <a:custGeom>
            <a:avLst/>
            <a:gdLst>
              <a:gd name="T0" fmla="*/ 154 w 154"/>
              <a:gd name="T1" fmla="*/ 0 w 154"/>
              <a:gd name="T2" fmla="*/ 154 w 154"/>
              <a:gd name="T3" fmla="*/ 154 w 154"/>
            </a:gdLst>
            <a:ahLst/>
            <a:cxnLst>
              <a:cxn ang="0">
                <a:pos x="T0" y="0"/>
              </a:cxn>
              <a:cxn ang="0">
                <a:pos x="T1" y="0"/>
              </a:cxn>
              <a:cxn ang="0">
                <a:pos x="T2" y="0"/>
              </a:cxn>
              <a:cxn ang="0">
                <a:pos x="T3" y="0"/>
              </a:cxn>
            </a:cxnLst>
            <a:rect l="0" t="0" r="r" b="b"/>
            <a:pathLst>
              <a:path w="154">
                <a:moveTo>
                  <a:pt x="154" y="0"/>
                </a:moveTo>
                <a:lnTo>
                  <a:pt x="0" y="0"/>
                </a:lnTo>
                <a:lnTo>
                  <a:pt x="154" y="0"/>
                </a:lnTo>
                <a:lnTo>
                  <a:pt x="15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68604" tIns="34302" rIns="68604" bIns="34302" numCol="1" anchor="t" anchorCtr="0" compatLnSpc="1"/>
          <a:lstStyle/>
          <a:p>
            <a:endParaRPr lang="en-US" sz="1800"/>
          </a:p>
        </p:txBody>
      </p:sp>
      <p:sp>
        <p:nvSpPr>
          <p:cNvPr id="41" name="Freeform 40"/>
          <p:cNvSpPr/>
          <p:nvPr/>
        </p:nvSpPr>
        <p:spPr bwMode="auto">
          <a:xfrm>
            <a:off x="4291264" y="3493367"/>
            <a:ext cx="271939" cy="472282"/>
          </a:xfrm>
          <a:custGeom>
            <a:avLst/>
            <a:gdLst>
              <a:gd name="T0" fmla="*/ 0 w 398"/>
              <a:gd name="T1" fmla="*/ 0 h 691"/>
              <a:gd name="T2" fmla="*/ 5 w 398"/>
              <a:gd name="T3" fmla="*/ 7 h 691"/>
              <a:gd name="T4" fmla="*/ 398 w 398"/>
              <a:gd name="T5" fmla="*/ 691 h 691"/>
              <a:gd name="T6" fmla="*/ 154 w 398"/>
              <a:gd name="T7" fmla="*/ 0 h 691"/>
              <a:gd name="T8" fmla="*/ 0 w 398"/>
              <a:gd name="T9" fmla="*/ 0 h 691"/>
            </a:gdLst>
            <a:ahLst/>
            <a:cxnLst>
              <a:cxn ang="0">
                <a:pos x="T0" y="T1"/>
              </a:cxn>
              <a:cxn ang="0">
                <a:pos x="T2" y="T3"/>
              </a:cxn>
              <a:cxn ang="0">
                <a:pos x="T4" y="T5"/>
              </a:cxn>
              <a:cxn ang="0">
                <a:pos x="T6" y="T7"/>
              </a:cxn>
              <a:cxn ang="0">
                <a:pos x="T8" y="T9"/>
              </a:cxn>
            </a:cxnLst>
            <a:rect l="0" t="0" r="r" b="b"/>
            <a:pathLst>
              <a:path w="398" h="691">
                <a:moveTo>
                  <a:pt x="0" y="0"/>
                </a:moveTo>
                <a:lnTo>
                  <a:pt x="5" y="7"/>
                </a:lnTo>
                <a:lnTo>
                  <a:pt x="398" y="691"/>
                </a:lnTo>
                <a:lnTo>
                  <a:pt x="154"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68604" tIns="34302" rIns="68604" bIns="34302" numCol="1" anchor="t" anchorCtr="0" compatLnSpc="1"/>
          <a:lstStyle/>
          <a:p>
            <a:endParaRPr lang="en-US" sz="1800"/>
          </a:p>
        </p:txBody>
      </p:sp>
      <p:sp>
        <p:nvSpPr>
          <p:cNvPr id="42" name="Freeform 41"/>
          <p:cNvSpPr/>
          <p:nvPr/>
        </p:nvSpPr>
        <p:spPr bwMode="auto">
          <a:xfrm>
            <a:off x="3797945" y="3111303"/>
            <a:ext cx="325234" cy="472282"/>
          </a:xfrm>
          <a:custGeom>
            <a:avLst/>
            <a:gdLst>
              <a:gd name="T0" fmla="*/ 400 w 476"/>
              <a:gd name="T1" fmla="*/ 0 h 691"/>
              <a:gd name="T2" fmla="*/ 0 w 476"/>
              <a:gd name="T3" fmla="*/ 691 h 691"/>
              <a:gd name="T4" fmla="*/ 400 w 476"/>
              <a:gd name="T5" fmla="*/ 0 h 691"/>
              <a:gd name="T6" fmla="*/ 476 w 476"/>
              <a:gd name="T7" fmla="*/ 132 h 691"/>
              <a:gd name="T8" fmla="*/ 476 w 476"/>
              <a:gd name="T9" fmla="*/ 132 h 691"/>
              <a:gd name="T10" fmla="*/ 400 w 476"/>
              <a:gd name="T11" fmla="*/ 0 h 691"/>
            </a:gdLst>
            <a:ahLst/>
            <a:cxnLst>
              <a:cxn ang="0">
                <a:pos x="T0" y="T1"/>
              </a:cxn>
              <a:cxn ang="0">
                <a:pos x="T2" y="T3"/>
              </a:cxn>
              <a:cxn ang="0">
                <a:pos x="T4" y="T5"/>
              </a:cxn>
              <a:cxn ang="0">
                <a:pos x="T6" y="T7"/>
              </a:cxn>
              <a:cxn ang="0">
                <a:pos x="T8" y="T9"/>
              </a:cxn>
              <a:cxn ang="0">
                <a:pos x="T10" y="T11"/>
              </a:cxn>
            </a:cxnLst>
            <a:rect l="0" t="0" r="r" b="b"/>
            <a:pathLst>
              <a:path w="476" h="691">
                <a:moveTo>
                  <a:pt x="400" y="0"/>
                </a:moveTo>
                <a:lnTo>
                  <a:pt x="0" y="691"/>
                </a:lnTo>
                <a:lnTo>
                  <a:pt x="400" y="0"/>
                </a:lnTo>
                <a:lnTo>
                  <a:pt x="476" y="132"/>
                </a:lnTo>
                <a:lnTo>
                  <a:pt x="476" y="132"/>
                </a:lnTo>
                <a:lnTo>
                  <a:pt x="400" y="0"/>
                </a:lnTo>
                <a:close/>
              </a:path>
            </a:pathLst>
          </a:custGeom>
          <a:solidFill>
            <a:srgbClr val="D9D9D9"/>
          </a:solidFill>
          <a:ln>
            <a:noFill/>
          </a:ln>
          <a:extLst>
            <a:ext uri="{91240B29-F687-4F45-9708-019B960494DF}">
              <a14:hiddenLine xmlns:a14="http://schemas.microsoft.com/office/drawing/2010/main" w="9525">
                <a:solidFill>
                  <a:srgbClr val="000000"/>
                </a:solidFill>
                <a:round/>
              </a14:hiddenLine>
            </a:ext>
          </a:extLst>
        </p:spPr>
        <p:txBody>
          <a:bodyPr vert="horz" wrap="square" lIns="68604" tIns="34302" rIns="68604" bIns="34302" numCol="1" anchor="t" anchorCtr="0" compatLnSpc="1"/>
          <a:lstStyle/>
          <a:p>
            <a:endParaRPr lang="en-US" sz="1800"/>
          </a:p>
        </p:txBody>
      </p:sp>
      <p:sp>
        <p:nvSpPr>
          <p:cNvPr id="43" name="Freeform 42"/>
          <p:cNvSpPr/>
          <p:nvPr/>
        </p:nvSpPr>
        <p:spPr bwMode="auto">
          <a:xfrm>
            <a:off x="3797945" y="3111303"/>
            <a:ext cx="325234" cy="472282"/>
          </a:xfrm>
          <a:custGeom>
            <a:avLst/>
            <a:gdLst>
              <a:gd name="T0" fmla="*/ 400 w 476"/>
              <a:gd name="T1" fmla="*/ 0 h 691"/>
              <a:gd name="T2" fmla="*/ 0 w 476"/>
              <a:gd name="T3" fmla="*/ 691 h 691"/>
              <a:gd name="T4" fmla="*/ 400 w 476"/>
              <a:gd name="T5" fmla="*/ 0 h 691"/>
              <a:gd name="T6" fmla="*/ 476 w 476"/>
              <a:gd name="T7" fmla="*/ 132 h 691"/>
              <a:gd name="T8" fmla="*/ 476 w 476"/>
              <a:gd name="T9" fmla="*/ 132 h 691"/>
              <a:gd name="T10" fmla="*/ 400 w 476"/>
              <a:gd name="T11" fmla="*/ 0 h 691"/>
            </a:gdLst>
            <a:ahLst/>
            <a:cxnLst>
              <a:cxn ang="0">
                <a:pos x="T0" y="T1"/>
              </a:cxn>
              <a:cxn ang="0">
                <a:pos x="T2" y="T3"/>
              </a:cxn>
              <a:cxn ang="0">
                <a:pos x="T4" y="T5"/>
              </a:cxn>
              <a:cxn ang="0">
                <a:pos x="T6" y="T7"/>
              </a:cxn>
              <a:cxn ang="0">
                <a:pos x="T8" y="T9"/>
              </a:cxn>
              <a:cxn ang="0">
                <a:pos x="T10" y="T11"/>
              </a:cxn>
            </a:cxnLst>
            <a:rect l="0" t="0" r="r" b="b"/>
            <a:pathLst>
              <a:path w="476" h="691">
                <a:moveTo>
                  <a:pt x="400" y="0"/>
                </a:moveTo>
                <a:lnTo>
                  <a:pt x="0" y="691"/>
                </a:lnTo>
                <a:lnTo>
                  <a:pt x="400" y="0"/>
                </a:lnTo>
                <a:lnTo>
                  <a:pt x="476" y="132"/>
                </a:lnTo>
                <a:lnTo>
                  <a:pt x="476" y="132"/>
                </a:lnTo>
                <a:lnTo>
                  <a:pt x="40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68604" tIns="34302" rIns="68604" bIns="34302" numCol="1" anchor="t" anchorCtr="0" compatLnSpc="1"/>
          <a:lstStyle/>
          <a:p>
            <a:endParaRPr lang="en-US" sz="1800"/>
          </a:p>
        </p:txBody>
      </p:sp>
      <p:sp>
        <p:nvSpPr>
          <p:cNvPr id="44" name="Freeform 43"/>
          <p:cNvSpPr/>
          <p:nvPr/>
        </p:nvSpPr>
        <p:spPr bwMode="auto">
          <a:xfrm>
            <a:off x="3797945" y="3111303"/>
            <a:ext cx="325234" cy="472282"/>
          </a:xfrm>
          <a:custGeom>
            <a:avLst/>
            <a:gdLst>
              <a:gd name="T0" fmla="*/ 400 w 476"/>
              <a:gd name="T1" fmla="*/ 0 h 691"/>
              <a:gd name="T2" fmla="*/ 0 w 476"/>
              <a:gd name="T3" fmla="*/ 691 h 691"/>
              <a:gd name="T4" fmla="*/ 476 w 476"/>
              <a:gd name="T5" fmla="*/ 132 h 691"/>
              <a:gd name="T6" fmla="*/ 400 w 476"/>
              <a:gd name="T7" fmla="*/ 0 h 691"/>
            </a:gdLst>
            <a:ahLst/>
            <a:cxnLst>
              <a:cxn ang="0">
                <a:pos x="T0" y="T1"/>
              </a:cxn>
              <a:cxn ang="0">
                <a:pos x="T2" y="T3"/>
              </a:cxn>
              <a:cxn ang="0">
                <a:pos x="T4" y="T5"/>
              </a:cxn>
              <a:cxn ang="0">
                <a:pos x="T6" y="T7"/>
              </a:cxn>
            </a:cxnLst>
            <a:rect l="0" t="0" r="r" b="b"/>
            <a:pathLst>
              <a:path w="476" h="691">
                <a:moveTo>
                  <a:pt x="400" y="0"/>
                </a:moveTo>
                <a:lnTo>
                  <a:pt x="0" y="691"/>
                </a:lnTo>
                <a:lnTo>
                  <a:pt x="476" y="132"/>
                </a:lnTo>
                <a:lnTo>
                  <a:pt x="40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68604" tIns="34302" rIns="68604" bIns="34302" numCol="1" anchor="t" anchorCtr="0" compatLnSpc="1"/>
          <a:lstStyle/>
          <a:p>
            <a:endParaRPr lang="en-US" sz="1800"/>
          </a:p>
        </p:txBody>
      </p:sp>
      <p:sp>
        <p:nvSpPr>
          <p:cNvPr id="45" name="Freeform 44"/>
          <p:cNvSpPr/>
          <p:nvPr/>
        </p:nvSpPr>
        <p:spPr bwMode="auto">
          <a:xfrm>
            <a:off x="4237969" y="2730606"/>
            <a:ext cx="53294" cy="90903"/>
          </a:xfrm>
          <a:custGeom>
            <a:avLst/>
            <a:gdLst>
              <a:gd name="T0" fmla="*/ 78 w 78"/>
              <a:gd name="T1" fmla="*/ 0 h 133"/>
              <a:gd name="T2" fmla="*/ 0 w 78"/>
              <a:gd name="T3" fmla="*/ 133 h 133"/>
              <a:gd name="T4" fmla="*/ 0 w 78"/>
              <a:gd name="T5" fmla="*/ 133 h 133"/>
              <a:gd name="T6" fmla="*/ 78 w 78"/>
              <a:gd name="T7" fmla="*/ 0 h 133"/>
            </a:gdLst>
            <a:ahLst/>
            <a:cxnLst>
              <a:cxn ang="0">
                <a:pos x="T0" y="T1"/>
              </a:cxn>
              <a:cxn ang="0">
                <a:pos x="T2" y="T3"/>
              </a:cxn>
              <a:cxn ang="0">
                <a:pos x="T4" y="T5"/>
              </a:cxn>
              <a:cxn ang="0">
                <a:pos x="T6" y="T7"/>
              </a:cxn>
            </a:cxnLst>
            <a:rect l="0" t="0" r="r" b="b"/>
            <a:pathLst>
              <a:path w="78" h="133">
                <a:moveTo>
                  <a:pt x="78" y="0"/>
                </a:moveTo>
                <a:lnTo>
                  <a:pt x="0" y="133"/>
                </a:lnTo>
                <a:lnTo>
                  <a:pt x="0" y="133"/>
                </a:lnTo>
                <a:lnTo>
                  <a:pt x="78" y="0"/>
                </a:lnTo>
                <a:close/>
              </a:path>
            </a:pathLst>
          </a:custGeom>
          <a:solidFill>
            <a:srgbClr val="D9D9D9"/>
          </a:solidFill>
          <a:ln>
            <a:noFill/>
          </a:ln>
          <a:extLst>
            <a:ext uri="{91240B29-F687-4F45-9708-019B960494DF}">
              <a14:hiddenLine xmlns:a14="http://schemas.microsoft.com/office/drawing/2010/main" w="9525">
                <a:solidFill>
                  <a:srgbClr val="000000"/>
                </a:solidFill>
                <a:round/>
              </a14:hiddenLine>
            </a:ext>
          </a:extLst>
        </p:spPr>
        <p:txBody>
          <a:bodyPr vert="horz" wrap="square" lIns="68604" tIns="34302" rIns="68604" bIns="34302" numCol="1" anchor="t" anchorCtr="0" compatLnSpc="1"/>
          <a:lstStyle/>
          <a:p>
            <a:endParaRPr lang="en-US" sz="1800"/>
          </a:p>
        </p:txBody>
      </p:sp>
      <p:sp>
        <p:nvSpPr>
          <p:cNvPr id="46" name="Freeform 45"/>
          <p:cNvSpPr/>
          <p:nvPr/>
        </p:nvSpPr>
        <p:spPr bwMode="auto">
          <a:xfrm>
            <a:off x="4237969" y="2730606"/>
            <a:ext cx="53294" cy="90903"/>
          </a:xfrm>
          <a:custGeom>
            <a:avLst/>
            <a:gdLst>
              <a:gd name="T0" fmla="*/ 78 w 78"/>
              <a:gd name="T1" fmla="*/ 0 h 133"/>
              <a:gd name="T2" fmla="*/ 0 w 78"/>
              <a:gd name="T3" fmla="*/ 133 h 133"/>
              <a:gd name="T4" fmla="*/ 0 w 78"/>
              <a:gd name="T5" fmla="*/ 133 h 133"/>
              <a:gd name="T6" fmla="*/ 78 w 78"/>
              <a:gd name="T7" fmla="*/ 0 h 133"/>
            </a:gdLst>
            <a:ahLst/>
            <a:cxnLst>
              <a:cxn ang="0">
                <a:pos x="T0" y="T1"/>
              </a:cxn>
              <a:cxn ang="0">
                <a:pos x="T2" y="T3"/>
              </a:cxn>
              <a:cxn ang="0">
                <a:pos x="T4" y="T5"/>
              </a:cxn>
              <a:cxn ang="0">
                <a:pos x="T6" y="T7"/>
              </a:cxn>
            </a:cxnLst>
            <a:rect l="0" t="0" r="r" b="b"/>
            <a:pathLst>
              <a:path w="78" h="133">
                <a:moveTo>
                  <a:pt x="78" y="0"/>
                </a:moveTo>
                <a:lnTo>
                  <a:pt x="0" y="133"/>
                </a:lnTo>
                <a:lnTo>
                  <a:pt x="0" y="133"/>
                </a:lnTo>
                <a:lnTo>
                  <a:pt x="7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68604" tIns="34302" rIns="68604" bIns="34302" numCol="1" anchor="t" anchorCtr="0" compatLnSpc="1"/>
          <a:lstStyle/>
          <a:p>
            <a:endParaRPr lang="en-US" sz="1800"/>
          </a:p>
        </p:txBody>
      </p:sp>
      <p:sp>
        <p:nvSpPr>
          <p:cNvPr id="47" name="Freeform 46"/>
          <p:cNvSpPr/>
          <p:nvPr/>
        </p:nvSpPr>
        <p:spPr bwMode="auto">
          <a:xfrm>
            <a:off x="3744650" y="2730606"/>
            <a:ext cx="546612" cy="90903"/>
          </a:xfrm>
          <a:custGeom>
            <a:avLst/>
            <a:gdLst>
              <a:gd name="T0" fmla="*/ 800 w 800"/>
              <a:gd name="T1" fmla="*/ 0 h 133"/>
              <a:gd name="T2" fmla="*/ 0 w 800"/>
              <a:gd name="T3" fmla="*/ 0 h 133"/>
              <a:gd name="T4" fmla="*/ 722 w 800"/>
              <a:gd name="T5" fmla="*/ 133 h 133"/>
              <a:gd name="T6" fmla="*/ 800 w 800"/>
              <a:gd name="T7" fmla="*/ 0 h 133"/>
            </a:gdLst>
            <a:ahLst/>
            <a:cxnLst>
              <a:cxn ang="0">
                <a:pos x="T0" y="T1"/>
              </a:cxn>
              <a:cxn ang="0">
                <a:pos x="T2" y="T3"/>
              </a:cxn>
              <a:cxn ang="0">
                <a:pos x="T4" y="T5"/>
              </a:cxn>
              <a:cxn ang="0">
                <a:pos x="T6" y="T7"/>
              </a:cxn>
            </a:cxnLst>
            <a:rect l="0" t="0" r="r" b="b"/>
            <a:pathLst>
              <a:path w="800" h="133">
                <a:moveTo>
                  <a:pt x="800" y="0"/>
                </a:moveTo>
                <a:lnTo>
                  <a:pt x="0" y="0"/>
                </a:lnTo>
                <a:lnTo>
                  <a:pt x="722" y="133"/>
                </a:lnTo>
                <a:lnTo>
                  <a:pt x="80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68604" tIns="34302" rIns="68604" bIns="34302" numCol="1" anchor="t" anchorCtr="0" compatLnSpc="1"/>
          <a:lstStyle/>
          <a:p>
            <a:endParaRPr lang="en-US" sz="1800"/>
          </a:p>
        </p:txBody>
      </p:sp>
      <p:sp>
        <p:nvSpPr>
          <p:cNvPr id="48" name="Freeform 47"/>
          <p:cNvSpPr/>
          <p:nvPr/>
        </p:nvSpPr>
        <p:spPr bwMode="auto">
          <a:xfrm>
            <a:off x="4626063" y="2730606"/>
            <a:ext cx="105224" cy="0"/>
          </a:xfrm>
          <a:custGeom>
            <a:avLst/>
            <a:gdLst>
              <a:gd name="T0" fmla="*/ 0 w 154"/>
              <a:gd name="T1" fmla="*/ 0 w 154"/>
              <a:gd name="T2" fmla="*/ 154 w 154"/>
              <a:gd name="T3" fmla="*/ 0 w 154"/>
            </a:gdLst>
            <a:ahLst/>
            <a:cxnLst>
              <a:cxn ang="0">
                <a:pos x="T0" y="0"/>
              </a:cxn>
              <a:cxn ang="0">
                <a:pos x="T1" y="0"/>
              </a:cxn>
              <a:cxn ang="0">
                <a:pos x="T2" y="0"/>
              </a:cxn>
              <a:cxn ang="0">
                <a:pos x="T3" y="0"/>
              </a:cxn>
            </a:cxnLst>
            <a:rect l="0" t="0" r="r" b="b"/>
            <a:pathLst>
              <a:path w="154">
                <a:moveTo>
                  <a:pt x="0" y="0"/>
                </a:moveTo>
                <a:lnTo>
                  <a:pt x="0" y="0"/>
                </a:lnTo>
                <a:lnTo>
                  <a:pt x="154" y="0"/>
                </a:lnTo>
                <a:lnTo>
                  <a:pt x="0" y="0"/>
                </a:lnTo>
                <a:close/>
              </a:path>
            </a:pathLst>
          </a:custGeom>
          <a:solidFill>
            <a:srgbClr val="D9D9D9"/>
          </a:solidFill>
          <a:ln>
            <a:noFill/>
          </a:ln>
          <a:extLst>
            <a:ext uri="{91240B29-F687-4F45-9708-019B960494DF}">
              <a14:hiddenLine xmlns:a14="http://schemas.microsoft.com/office/drawing/2010/main" w="9525">
                <a:solidFill>
                  <a:srgbClr val="000000"/>
                </a:solidFill>
                <a:round/>
              </a14:hiddenLine>
            </a:ext>
          </a:extLst>
        </p:spPr>
        <p:txBody>
          <a:bodyPr vert="horz" wrap="square" lIns="68604" tIns="34302" rIns="68604" bIns="34302" numCol="1" anchor="t" anchorCtr="0" compatLnSpc="1"/>
          <a:lstStyle/>
          <a:p>
            <a:endParaRPr lang="en-US" sz="1800"/>
          </a:p>
        </p:txBody>
      </p:sp>
      <p:sp>
        <p:nvSpPr>
          <p:cNvPr id="49" name="Freeform 48"/>
          <p:cNvSpPr/>
          <p:nvPr/>
        </p:nvSpPr>
        <p:spPr bwMode="auto">
          <a:xfrm>
            <a:off x="4626063" y="2730606"/>
            <a:ext cx="105224" cy="0"/>
          </a:xfrm>
          <a:custGeom>
            <a:avLst/>
            <a:gdLst>
              <a:gd name="T0" fmla="*/ 0 w 154"/>
              <a:gd name="T1" fmla="*/ 0 w 154"/>
              <a:gd name="T2" fmla="*/ 154 w 154"/>
              <a:gd name="T3" fmla="*/ 0 w 154"/>
            </a:gdLst>
            <a:ahLst/>
            <a:cxnLst>
              <a:cxn ang="0">
                <a:pos x="T0" y="0"/>
              </a:cxn>
              <a:cxn ang="0">
                <a:pos x="T1" y="0"/>
              </a:cxn>
              <a:cxn ang="0">
                <a:pos x="T2" y="0"/>
              </a:cxn>
              <a:cxn ang="0">
                <a:pos x="T3" y="0"/>
              </a:cxn>
            </a:cxnLst>
            <a:rect l="0" t="0" r="r" b="b"/>
            <a:pathLst>
              <a:path w="154">
                <a:moveTo>
                  <a:pt x="0" y="0"/>
                </a:moveTo>
                <a:lnTo>
                  <a:pt x="0" y="0"/>
                </a:lnTo>
                <a:lnTo>
                  <a:pt x="154"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68604" tIns="34302" rIns="68604" bIns="34302" numCol="1" anchor="t" anchorCtr="0" compatLnSpc="1"/>
          <a:lstStyle/>
          <a:p>
            <a:endParaRPr lang="en-US" sz="1800"/>
          </a:p>
        </p:txBody>
      </p:sp>
      <p:sp>
        <p:nvSpPr>
          <p:cNvPr id="50" name="Freeform 49"/>
          <p:cNvSpPr/>
          <p:nvPr/>
        </p:nvSpPr>
        <p:spPr bwMode="auto">
          <a:xfrm>
            <a:off x="4457979" y="2258325"/>
            <a:ext cx="273307" cy="472282"/>
          </a:xfrm>
          <a:custGeom>
            <a:avLst/>
            <a:gdLst>
              <a:gd name="T0" fmla="*/ 0 w 400"/>
              <a:gd name="T1" fmla="*/ 0 h 691"/>
              <a:gd name="T2" fmla="*/ 246 w 400"/>
              <a:gd name="T3" fmla="*/ 691 h 691"/>
              <a:gd name="T4" fmla="*/ 400 w 400"/>
              <a:gd name="T5" fmla="*/ 691 h 691"/>
              <a:gd name="T6" fmla="*/ 182 w 400"/>
              <a:gd name="T7" fmla="*/ 315 h 691"/>
              <a:gd name="T8" fmla="*/ 0 w 400"/>
              <a:gd name="T9" fmla="*/ 0 h 691"/>
            </a:gdLst>
            <a:ahLst/>
            <a:cxnLst>
              <a:cxn ang="0">
                <a:pos x="T0" y="T1"/>
              </a:cxn>
              <a:cxn ang="0">
                <a:pos x="T2" y="T3"/>
              </a:cxn>
              <a:cxn ang="0">
                <a:pos x="T4" y="T5"/>
              </a:cxn>
              <a:cxn ang="0">
                <a:pos x="T6" y="T7"/>
              </a:cxn>
              <a:cxn ang="0">
                <a:pos x="T8" y="T9"/>
              </a:cxn>
            </a:cxnLst>
            <a:rect l="0" t="0" r="r" b="b"/>
            <a:pathLst>
              <a:path w="400" h="691">
                <a:moveTo>
                  <a:pt x="0" y="0"/>
                </a:moveTo>
                <a:lnTo>
                  <a:pt x="246" y="691"/>
                </a:lnTo>
                <a:lnTo>
                  <a:pt x="400" y="691"/>
                </a:lnTo>
                <a:lnTo>
                  <a:pt x="182" y="31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68604" tIns="34302" rIns="68604" bIns="34302" numCol="1" anchor="t" anchorCtr="0" compatLnSpc="1"/>
          <a:lstStyle/>
          <a:p>
            <a:endParaRPr lang="en-US" sz="1800"/>
          </a:p>
        </p:txBody>
      </p:sp>
      <p:grpSp>
        <p:nvGrpSpPr>
          <p:cNvPr id="4" name="Group 50"/>
          <p:cNvGrpSpPr/>
          <p:nvPr/>
        </p:nvGrpSpPr>
        <p:grpSpPr>
          <a:xfrm>
            <a:off x="3419416" y="2730606"/>
            <a:ext cx="871847" cy="1095612"/>
            <a:chOff x="3949950" y="3095545"/>
            <a:chExt cx="1713617" cy="2152765"/>
          </a:xfrm>
          <a:solidFill>
            <a:schemeClr val="accent2"/>
          </a:solidFill>
        </p:grpSpPr>
        <p:sp>
          <p:nvSpPr>
            <p:cNvPr id="52" name="Freeform 51"/>
            <p:cNvSpPr/>
            <p:nvPr/>
          </p:nvSpPr>
          <p:spPr bwMode="auto">
            <a:xfrm>
              <a:off x="3949950" y="3095545"/>
              <a:ext cx="1713617" cy="2152765"/>
            </a:xfrm>
            <a:custGeom>
              <a:avLst/>
              <a:gdLst>
                <a:gd name="T0" fmla="*/ 201 w 539"/>
                <a:gd name="T1" fmla="*/ 0 h 677"/>
                <a:gd name="T2" fmla="*/ 73 w 539"/>
                <a:gd name="T3" fmla="*/ 77 h 677"/>
                <a:gd name="T4" fmla="*/ 22 w 539"/>
                <a:gd name="T5" fmla="*/ 166 h 677"/>
                <a:gd name="T6" fmla="*/ 22 w 539"/>
                <a:gd name="T7" fmla="*/ 304 h 677"/>
                <a:gd name="T8" fmla="*/ 237 w 539"/>
                <a:gd name="T9" fmla="*/ 677 h 677"/>
                <a:gd name="T10" fmla="*/ 234 w 539"/>
                <a:gd name="T11" fmla="*/ 527 h 677"/>
                <a:gd name="T12" fmla="*/ 539 w 539"/>
                <a:gd name="T13" fmla="*/ 0 h 677"/>
                <a:gd name="T14" fmla="*/ 201 w 539"/>
                <a:gd name="T15" fmla="*/ 0 h 6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9" h="677">
                  <a:moveTo>
                    <a:pt x="201" y="0"/>
                  </a:moveTo>
                  <a:cubicBezTo>
                    <a:pt x="150" y="2"/>
                    <a:pt x="101" y="29"/>
                    <a:pt x="73" y="77"/>
                  </a:cubicBezTo>
                  <a:cubicBezTo>
                    <a:pt x="22" y="166"/>
                    <a:pt x="22" y="166"/>
                    <a:pt x="22" y="166"/>
                  </a:cubicBezTo>
                  <a:cubicBezTo>
                    <a:pt x="0" y="204"/>
                    <a:pt x="0" y="266"/>
                    <a:pt x="22" y="304"/>
                  </a:cubicBezTo>
                  <a:cubicBezTo>
                    <a:pt x="237" y="677"/>
                    <a:pt x="237" y="677"/>
                    <a:pt x="237" y="677"/>
                  </a:cubicBezTo>
                  <a:cubicBezTo>
                    <a:pt x="209" y="629"/>
                    <a:pt x="210" y="573"/>
                    <a:pt x="234" y="527"/>
                  </a:cubicBezTo>
                  <a:cubicBezTo>
                    <a:pt x="539" y="0"/>
                    <a:pt x="539" y="0"/>
                    <a:pt x="539" y="0"/>
                  </a:cubicBezTo>
                  <a:cubicBezTo>
                    <a:pt x="201" y="0"/>
                    <a:pt x="201" y="0"/>
                    <a:pt x="20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endParaRPr lang="en-US" sz="1800"/>
            </a:p>
          </p:txBody>
        </p:sp>
        <p:sp>
          <p:nvSpPr>
            <p:cNvPr id="53" name="Freeform 52"/>
            <p:cNvSpPr/>
            <p:nvPr/>
          </p:nvSpPr>
          <p:spPr bwMode="auto">
            <a:xfrm>
              <a:off x="4589199" y="3095545"/>
              <a:ext cx="1074368" cy="178614"/>
            </a:xfrm>
            <a:custGeom>
              <a:avLst/>
              <a:gdLst>
                <a:gd name="T0" fmla="*/ 800 w 800"/>
                <a:gd name="T1" fmla="*/ 0 h 133"/>
                <a:gd name="T2" fmla="*/ 0 w 800"/>
                <a:gd name="T3" fmla="*/ 0 h 133"/>
                <a:gd name="T4" fmla="*/ 722 w 800"/>
                <a:gd name="T5" fmla="*/ 133 h 133"/>
                <a:gd name="T6" fmla="*/ 800 w 800"/>
                <a:gd name="T7" fmla="*/ 0 h 133"/>
              </a:gdLst>
              <a:ahLst/>
              <a:cxnLst>
                <a:cxn ang="0">
                  <a:pos x="T0" y="T1"/>
                </a:cxn>
                <a:cxn ang="0">
                  <a:pos x="T2" y="T3"/>
                </a:cxn>
                <a:cxn ang="0">
                  <a:pos x="T4" y="T5"/>
                </a:cxn>
                <a:cxn ang="0">
                  <a:pos x="T6" y="T7"/>
                </a:cxn>
              </a:cxnLst>
              <a:rect l="0" t="0" r="r" b="b"/>
              <a:pathLst>
                <a:path w="800" h="133">
                  <a:moveTo>
                    <a:pt x="800" y="0"/>
                  </a:moveTo>
                  <a:lnTo>
                    <a:pt x="0" y="0"/>
                  </a:lnTo>
                  <a:lnTo>
                    <a:pt x="722" y="133"/>
                  </a:lnTo>
                  <a:lnTo>
                    <a:pt x="800" y="0"/>
                  </a:lnTo>
                  <a:close/>
                </a:path>
              </a:pathLst>
            </a:custGeom>
            <a:grpFill/>
            <a:ln>
              <a:noFill/>
            </a:ln>
          </p:spPr>
          <p:txBody>
            <a:bodyPr vert="horz" wrap="square" lIns="91472" tIns="45736" rIns="91472" bIns="45736" numCol="1" anchor="t" anchorCtr="0" compatLnSpc="1"/>
            <a:lstStyle/>
            <a:p>
              <a:endParaRPr lang="en-US" sz="1800"/>
            </a:p>
          </p:txBody>
        </p:sp>
      </p:grpSp>
      <p:grpSp>
        <p:nvGrpSpPr>
          <p:cNvPr id="5" name="Group 53"/>
          <p:cNvGrpSpPr/>
          <p:nvPr/>
        </p:nvGrpSpPr>
        <p:grpSpPr>
          <a:xfrm>
            <a:off x="3537621" y="2140083"/>
            <a:ext cx="1193664" cy="714916"/>
            <a:chOff x="4182282" y="1935228"/>
            <a:chExt cx="2346151" cy="1404736"/>
          </a:xfrm>
        </p:grpSpPr>
        <p:sp>
          <p:nvSpPr>
            <p:cNvPr id="55" name="Freeform 54"/>
            <p:cNvSpPr/>
            <p:nvPr/>
          </p:nvSpPr>
          <p:spPr bwMode="auto">
            <a:xfrm>
              <a:off x="4182282" y="1935228"/>
              <a:ext cx="2346151" cy="1404736"/>
            </a:xfrm>
            <a:custGeom>
              <a:avLst/>
              <a:gdLst>
                <a:gd name="T0" fmla="*/ 569 w 738"/>
                <a:gd name="T1" fmla="*/ 73 h 442"/>
                <a:gd name="T2" fmla="*/ 438 w 738"/>
                <a:gd name="T3" fmla="*/ 0 h 442"/>
                <a:gd name="T4" fmla="*/ 335 w 738"/>
                <a:gd name="T5" fmla="*/ 0 h 442"/>
                <a:gd name="T6" fmla="*/ 215 w 738"/>
                <a:gd name="T7" fmla="*/ 69 h 442"/>
                <a:gd name="T8" fmla="*/ 0 w 738"/>
                <a:gd name="T9" fmla="*/ 442 h 442"/>
                <a:gd name="T10" fmla="*/ 128 w 738"/>
                <a:gd name="T11" fmla="*/ 365 h 442"/>
                <a:gd name="T12" fmla="*/ 738 w 738"/>
                <a:gd name="T13" fmla="*/ 365 h 442"/>
                <a:gd name="T14" fmla="*/ 569 w 738"/>
                <a:gd name="T15" fmla="*/ 73 h 4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8" h="442">
                  <a:moveTo>
                    <a:pt x="569" y="73"/>
                  </a:moveTo>
                  <a:cubicBezTo>
                    <a:pt x="542" y="29"/>
                    <a:pt x="493" y="0"/>
                    <a:pt x="438" y="0"/>
                  </a:cubicBezTo>
                  <a:cubicBezTo>
                    <a:pt x="335" y="0"/>
                    <a:pt x="335" y="0"/>
                    <a:pt x="335" y="0"/>
                  </a:cubicBezTo>
                  <a:cubicBezTo>
                    <a:pt x="291" y="0"/>
                    <a:pt x="237" y="31"/>
                    <a:pt x="215" y="69"/>
                  </a:cubicBezTo>
                  <a:cubicBezTo>
                    <a:pt x="0" y="442"/>
                    <a:pt x="0" y="442"/>
                    <a:pt x="0" y="442"/>
                  </a:cubicBezTo>
                  <a:cubicBezTo>
                    <a:pt x="28" y="394"/>
                    <a:pt x="77" y="367"/>
                    <a:pt x="128" y="365"/>
                  </a:cubicBezTo>
                  <a:cubicBezTo>
                    <a:pt x="738" y="365"/>
                    <a:pt x="738" y="365"/>
                    <a:pt x="738" y="365"/>
                  </a:cubicBezTo>
                  <a:cubicBezTo>
                    <a:pt x="569" y="73"/>
                    <a:pt x="569" y="73"/>
                    <a:pt x="569" y="73"/>
                  </a:cubicBez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endParaRPr lang="en-US" sz="1800"/>
            </a:p>
          </p:txBody>
        </p:sp>
        <p:sp>
          <p:nvSpPr>
            <p:cNvPr id="56" name="Freeform 55"/>
            <p:cNvSpPr/>
            <p:nvPr/>
          </p:nvSpPr>
          <p:spPr bwMode="auto">
            <a:xfrm>
              <a:off x="5991249" y="2167560"/>
              <a:ext cx="537184" cy="927986"/>
            </a:xfrm>
            <a:custGeom>
              <a:avLst/>
              <a:gdLst>
                <a:gd name="T0" fmla="*/ 0 w 400"/>
                <a:gd name="T1" fmla="*/ 0 h 691"/>
                <a:gd name="T2" fmla="*/ 246 w 400"/>
                <a:gd name="T3" fmla="*/ 691 h 691"/>
                <a:gd name="T4" fmla="*/ 400 w 400"/>
                <a:gd name="T5" fmla="*/ 691 h 691"/>
                <a:gd name="T6" fmla="*/ 182 w 400"/>
                <a:gd name="T7" fmla="*/ 315 h 691"/>
                <a:gd name="T8" fmla="*/ 0 w 400"/>
                <a:gd name="T9" fmla="*/ 0 h 691"/>
              </a:gdLst>
              <a:ahLst/>
              <a:cxnLst>
                <a:cxn ang="0">
                  <a:pos x="T0" y="T1"/>
                </a:cxn>
                <a:cxn ang="0">
                  <a:pos x="T2" y="T3"/>
                </a:cxn>
                <a:cxn ang="0">
                  <a:pos x="T4" y="T5"/>
                </a:cxn>
                <a:cxn ang="0">
                  <a:pos x="T6" y="T7"/>
                </a:cxn>
                <a:cxn ang="0">
                  <a:pos x="T8" y="T9"/>
                </a:cxn>
              </a:cxnLst>
              <a:rect l="0" t="0" r="r" b="b"/>
              <a:pathLst>
                <a:path w="400" h="691">
                  <a:moveTo>
                    <a:pt x="0" y="0"/>
                  </a:moveTo>
                  <a:lnTo>
                    <a:pt x="246" y="691"/>
                  </a:lnTo>
                  <a:lnTo>
                    <a:pt x="400" y="691"/>
                  </a:lnTo>
                  <a:lnTo>
                    <a:pt x="182" y="315"/>
                  </a:lnTo>
                  <a:lnTo>
                    <a:pt x="0" y="0"/>
                  </a:lnTo>
                  <a:close/>
                </a:path>
              </a:pathLst>
            </a:custGeom>
            <a:solidFill>
              <a:schemeClr val="tx1">
                <a:lumMod val="95000"/>
                <a:lumOff val="5000"/>
                <a:alpha val="10000"/>
              </a:schemeClr>
            </a:solidFill>
            <a:ln>
              <a:noFill/>
            </a:ln>
          </p:spPr>
          <p:txBody>
            <a:bodyPr vert="horz" wrap="square" lIns="91472" tIns="45736" rIns="91472" bIns="45736" numCol="1" anchor="t" anchorCtr="0" compatLnSpc="1"/>
            <a:lstStyle/>
            <a:p>
              <a:endParaRPr lang="en-US" sz="1800"/>
            </a:p>
          </p:txBody>
        </p:sp>
      </p:grpSp>
      <p:grpSp>
        <p:nvGrpSpPr>
          <p:cNvPr id="6" name="Group 56"/>
          <p:cNvGrpSpPr/>
          <p:nvPr/>
        </p:nvGrpSpPr>
        <p:grpSpPr>
          <a:xfrm>
            <a:off x="4291263" y="3366924"/>
            <a:ext cx="1193664" cy="715599"/>
            <a:chOff x="5663567" y="4345842"/>
            <a:chExt cx="2346151" cy="1406079"/>
          </a:xfrm>
        </p:grpSpPr>
        <p:sp>
          <p:nvSpPr>
            <p:cNvPr id="58" name="Freeform 57"/>
            <p:cNvSpPr/>
            <p:nvPr/>
          </p:nvSpPr>
          <p:spPr bwMode="auto">
            <a:xfrm>
              <a:off x="5663567" y="4345842"/>
              <a:ext cx="2346151" cy="1406079"/>
            </a:xfrm>
            <a:custGeom>
              <a:avLst/>
              <a:gdLst>
                <a:gd name="T0" fmla="*/ 168 w 738"/>
                <a:gd name="T1" fmla="*/ 370 h 442"/>
                <a:gd name="T2" fmla="*/ 300 w 738"/>
                <a:gd name="T3" fmla="*/ 442 h 442"/>
                <a:gd name="T4" fmla="*/ 402 w 738"/>
                <a:gd name="T5" fmla="*/ 442 h 442"/>
                <a:gd name="T6" fmla="*/ 522 w 738"/>
                <a:gd name="T7" fmla="*/ 373 h 442"/>
                <a:gd name="T8" fmla="*/ 738 w 738"/>
                <a:gd name="T9" fmla="*/ 0 h 442"/>
                <a:gd name="T10" fmla="*/ 609 w 738"/>
                <a:gd name="T11" fmla="*/ 78 h 442"/>
                <a:gd name="T12" fmla="*/ 0 w 738"/>
                <a:gd name="T13" fmla="*/ 78 h 442"/>
                <a:gd name="T14" fmla="*/ 168 w 738"/>
                <a:gd name="T15" fmla="*/ 370 h 4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8" h="442">
                  <a:moveTo>
                    <a:pt x="168" y="370"/>
                  </a:moveTo>
                  <a:cubicBezTo>
                    <a:pt x="196" y="413"/>
                    <a:pt x="244" y="442"/>
                    <a:pt x="300" y="442"/>
                  </a:cubicBezTo>
                  <a:cubicBezTo>
                    <a:pt x="402" y="442"/>
                    <a:pt x="402" y="442"/>
                    <a:pt x="402" y="442"/>
                  </a:cubicBezTo>
                  <a:cubicBezTo>
                    <a:pt x="446" y="442"/>
                    <a:pt x="500" y="411"/>
                    <a:pt x="522" y="373"/>
                  </a:cubicBezTo>
                  <a:cubicBezTo>
                    <a:pt x="738" y="0"/>
                    <a:pt x="738" y="0"/>
                    <a:pt x="738" y="0"/>
                  </a:cubicBezTo>
                  <a:cubicBezTo>
                    <a:pt x="710" y="48"/>
                    <a:pt x="661" y="76"/>
                    <a:pt x="609" y="78"/>
                  </a:cubicBezTo>
                  <a:cubicBezTo>
                    <a:pt x="0" y="78"/>
                    <a:pt x="0" y="78"/>
                    <a:pt x="0" y="78"/>
                  </a:cubicBezTo>
                  <a:cubicBezTo>
                    <a:pt x="168" y="370"/>
                    <a:pt x="168" y="370"/>
                    <a:pt x="168" y="370"/>
                  </a:cubicBezTo>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endParaRPr lang="en-US" sz="1800"/>
            </a:p>
          </p:txBody>
        </p:sp>
        <p:sp>
          <p:nvSpPr>
            <p:cNvPr id="59" name="Freeform 58"/>
            <p:cNvSpPr/>
            <p:nvPr/>
          </p:nvSpPr>
          <p:spPr bwMode="auto">
            <a:xfrm>
              <a:off x="5663567" y="4594289"/>
              <a:ext cx="534498" cy="927986"/>
            </a:xfrm>
            <a:custGeom>
              <a:avLst/>
              <a:gdLst>
                <a:gd name="T0" fmla="*/ 0 w 398"/>
                <a:gd name="T1" fmla="*/ 0 h 691"/>
                <a:gd name="T2" fmla="*/ 5 w 398"/>
                <a:gd name="T3" fmla="*/ 7 h 691"/>
                <a:gd name="T4" fmla="*/ 398 w 398"/>
                <a:gd name="T5" fmla="*/ 691 h 691"/>
                <a:gd name="T6" fmla="*/ 154 w 398"/>
                <a:gd name="T7" fmla="*/ 0 h 691"/>
                <a:gd name="T8" fmla="*/ 0 w 398"/>
                <a:gd name="T9" fmla="*/ 0 h 691"/>
              </a:gdLst>
              <a:ahLst/>
              <a:cxnLst>
                <a:cxn ang="0">
                  <a:pos x="T0" y="T1"/>
                </a:cxn>
                <a:cxn ang="0">
                  <a:pos x="T2" y="T3"/>
                </a:cxn>
                <a:cxn ang="0">
                  <a:pos x="T4" y="T5"/>
                </a:cxn>
                <a:cxn ang="0">
                  <a:pos x="T6" y="T7"/>
                </a:cxn>
                <a:cxn ang="0">
                  <a:pos x="T8" y="T9"/>
                </a:cxn>
              </a:cxnLst>
              <a:rect l="0" t="0" r="r" b="b"/>
              <a:pathLst>
                <a:path w="398" h="691">
                  <a:moveTo>
                    <a:pt x="0" y="0"/>
                  </a:moveTo>
                  <a:lnTo>
                    <a:pt x="5" y="7"/>
                  </a:lnTo>
                  <a:lnTo>
                    <a:pt x="398" y="691"/>
                  </a:lnTo>
                  <a:lnTo>
                    <a:pt x="154" y="0"/>
                  </a:lnTo>
                  <a:lnTo>
                    <a:pt x="0" y="0"/>
                  </a:lnTo>
                  <a:close/>
                </a:path>
              </a:pathLst>
            </a:custGeom>
            <a:solidFill>
              <a:schemeClr val="tx1">
                <a:lumMod val="95000"/>
                <a:lumOff val="5000"/>
                <a:alpha val="10000"/>
              </a:schemeClr>
            </a:solidFill>
            <a:ln>
              <a:noFill/>
            </a:ln>
          </p:spPr>
          <p:txBody>
            <a:bodyPr vert="horz" wrap="square" lIns="91472" tIns="45736" rIns="91472" bIns="45736" numCol="1" anchor="t" anchorCtr="0" compatLnSpc="1"/>
            <a:lstStyle/>
            <a:p>
              <a:endParaRPr lang="en-US" sz="1800"/>
            </a:p>
          </p:txBody>
        </p:sp>
      </p:grpSp>
      <p:grpSp>
        <p:nvGrpSpPr>
          <p:cNvPr id="7" name="Group 59"/>
          <p:cNvGrpSpPr/>
          <p:nvPr/>
        </p:nvGrpSpPr>
        <p:grpSpPr>
          <a:xfrm>
            <a:off x="3757633" y="3111302"/>
            <a:ext cx="1018750" cy="971221"/>
            <a:chOff x="4614716" y="3843574"/>
            <a:chExt cx="2002354" cy="1908348"/>
          </a:xfrm>
          <a:solidFill>
            <a:schemeClr val="accent1"/>
          </a:solidFill>
        </p:grpSpPr>
        <p:sp>
          <p:nvSpPr>
            <p:cNvPr id="61" name="Freeform 60"/>
            <p:cNvSpPr/>
            <p:nvPr/>
          </p:nvSpPr>
          <p:spPr bwMode="auto">
            <a:xfrm>
              <a:off x="4614716" y="3843575"/>
              <a:ext cx="2002354" cy="1908347"/>
            </a:xfrm>
            <a:custGeom>
              <a:avLst/>
              <a:gdLst>
                <a:gd name="T0" fmla="*/ 25 w 630"/>
                <a:gd name="T1" fmla="*/ 292 h 600"/>
                <a:gd name="T2" fmla="*/ 28 w 630"/>
                <a:gd name="T3" fmla="*/ 442 h 600"/>
                <a:gd name="T4" fmla="*/ 79 w 630"/>
                <a:gd name="T5" fmla="*/ 531 h 600"/>
                <a:gd name="T6" fmla="*/ 199 w 630"/>
                <a:gd name="T7" fmla="*/ 600 h 600"/>
                <a:gd name="T8" fmla="*/ 630 w 630"/>
                <a:gd name="T9" fmla="*/ 600 h 600"/>
                <a:gd name="T10" fmla="*/ 498 w 630"/>
                <a:gd name="T11" fmla="*/ 528 h 600"/>
                <a:gd name="T12" fmla="*/ 194 w 630"/>
                <a:gd name="T13" fmla="*/ 0 h 600"/>
                <a:gd name="T14" fmla="*/ 25 w 630"/>
                <a:gd name="T15" fmla="*/ 292 h 6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30" h="600">
                  <a:moveTo>
                    <a:pt x="25" y="292"/>
                  </a:moveTo>
                  <a:cubicBezTo>
                    <a:pt x="1" y="338"/>
                    <a:pt x="0" y="394"/>
                    <a:pt x="28" y="442"/>
                  </a:cubicBezTo>
                  <a:cubicBezTo>
                    <a:pt x="79" y="531"/>
                    <a:pt x="79" y="531"/>
                    <a:pt x="79" y="531"/>
                  </a:cubicBezTo>
                  <a:cubicBezTo>
                    <a:pt x="101" y="569"/>
                    <a:pt x="155" y="600"/>
                    <a:pt x="199" y="600"/>
                  </a:cubicBezTo>
                  <a:cubicBezTo>
                    <a:pt x="630" y="600"/>
                    <a:pt x="630" y="600"/>
                    <a:pt x="630" y="600"/>
                  </a:cubicBezTo>
                  <a:cubicBezTo>
                    <a:pt x="574" y="600"/>
                    <a:pt x="526" y="571"/>
                    <a:pt x="498" y="528"/>
                  </a:cubicBezTo>
                  <a:cubicBezTo>
                    <a:pt x="194" y="0"/>
                    <a:pt x="194" y="0"/>
                    <a:pt x="194" y="0"/>
                  </a:cubicBezTo>
                  <a:cubicBezTo>
                    <a:pt x="25" y="292"/>
                    <a:pt x="25" y="292"/>
                    <a:pt x="25" y="29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endParaRPr lang="en-US" sz="1800"/>
            </a:p>
          </p:txBody>
        </p:sp>
        <p:sp>
          <p:nvSpPr>
            <p:cNvPr id="62" name="Freeform 61"/>
            <p:cNvSpPr/>
            <p:nvPr/>
          </p:nvSpPr>
          <p:spPr bwMode="auto">
            <a:xfrm>
              <a:off x="4693950" y="3843574"/>
              <a:ext cx="639249" cy="927986"/>
            </a:xfrm>
            <a:custGeom>
              <a:avLst/>
              <a:gdLst>
                <a:gd name="T0" fmla="*/ 400 w 476"/>
                <a:gd name="T1" fmla="*/ 0 h 691"/>
                <a:gd name="T2" fmla="*/ 0 w 476"/>
                <a:gd name="T3" fmla="*/ 691 h 691"/>
                <a:gd name="T4" fmla="*/ 476 w 476"/>
                <a:gd name="T5" fmla="*/ 132 h 691"/>
                <a:gd name="T6" fmla="*/ 400 w 476"/>
                <a:gd name="T7" fmla="*/ 0 h 691"/>
              </a:gdLst>
              <a:ahLst/>
              <a:cxnLst>
                <a:cxn ang="0">
                  <a:pos x="T0" y="T1"/>
                </a:cxn>
                <a:cxn ang="0">
                  <a:pos x="T2" y="T3"/>
                </a:cxn>
                <a:cxn ang="0">
                  <a:pos x="T4" y="T5"/>
                </a:cxn>
                <a:cxn ang="0">
                  <a:pos x="T6" y="T7"/>
                </a:cxn>
              </a:cxnLst>
              <a:rect l="0" t="0" r="r" b="b"/>
              <a:pathLst>
                <a:path w="476" h="691">
                  <a:moveTo>
                    <a:pt x="400" y="0"/>
                  </a:moveTo>
                  <a:lnTo>
                    <a:pt x="0" y="691"/>
                  </a:lnTo>
                  <a:lnTo>
                    <a:pt x="476" y="132"/>
                  </a:lnTo>
                  <a:lnTo>
                    <a:pt x="400" y="0"/>
                  </a:lnTo>
                  <a:close/>
                </a:path>
              </a:pathLst>
            </a:custGeom>
            <a:grpFill/>
            <a:ln>
              <a:noFill/>
            </a:ln>
          </p:spPr>
          <p:txBody>
            <a:bodyPr vert="horz" wrap="square" lIns="91472" tIns="45736" rIns="91472" bIns="45736" numCol="1" anchor="t" anchorCtr="0" compatLnSpc="1"/>
            <a:lstStyle/>
            <a:p>
              <a:endParaRPr lang="en-US" sz="1800"/>
            </a:p>
          </p:txBody>
        </p:sp>
      </p:grpSp>
      <p:grpSp>
        <p:nvGrpSpPr>
          <p:cNvPr id="8" name="Group 62"/>
          <p:cNvGrpSpPr/>
          <p:nvPr/>
        </p:nvGrpSpPr>
        <p:grpSpPr>
          <a:xfrm>
            <a:off x="4246169" y="2140082"/>
            <a:ext cx="1017382" cy="971221"/>
            <a:chOff x="5574932" y="1935228"/>
            <a:chExt cx="1999668" cy="1908347"/>
          </a:xfrm>
        </p:grpSpPr>
        <p:sp>
          <p:nvSpPr>
            <p:cNvPr id="64" name="Freeform 63"/>
            <p:cNvSpPr/>
            <p:nvPr/>
          </p:nvSpPr>
          <p:spPr bwMode="auto">
            <a:xfrm>
              <a:off x="5574932" y="1935228"/>
              <a:ext cx="1999668" cy="1908347"/>
            </a:xfrm>
            <a:custGeom>
              <a:avLst/>
              <a:gdLst>
                <a:gd name="T0" fmla="*/ 604 w 629"/>
                <a:gd name="T1" fmla="*/ 308 h 600"/>
                <a:gd name="T2" fmla="*/ 602 w 629"/>
                <a:gd name="T3" fmla="*/ 158 h 600"/>
                <a:gd name="T4" fmla="*/ 550 w 629"/>
                <a:gd name="T5" fmla="*/ 69 h 600"/>
                <a:gd name="T6" fmla="*/ 430 w 629"/>
                <a:gd name="T7" fmla="*/ 0 h 600"/>
                <a:gd name="T8" fmla="*/ 0 w 629"/>
                <a:gd name="T9" fmla="*/ 0 h 600"/>
                <a:gd name="T10" fmla="*/ 131 w 629"/>
                <a:gd name="T11" fmla="*/ 73 h 600"/>
                <a:gd name="T12" fmla="*/ 436 w 629"/>
                <a:gd name="T13" fmla="*/ 600 h 600"/>
                <a:gd name="T14" fmla="*/ 604 w 629"/>
                <a:gd name="T15" fmla="*/ 308 h 6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29" h="600">
                  <a:moveTo>
                    <a:pt x="604" y="308"/>
                  </a:moveTo>
                  <a:cubicBezTo>
                    <a:pt x="628" y="262"/>
                    <a:pt x="629" y="206"/>
                    <a:pt x="602" y="158"/>
                  </a:cubicBezTo>
                  <a:cubicBezTo>
                    <a:pt x="550" y="69"/>
                    <a:pt x="550" y="69"/>
                    <a:pt x="550" y="69"/>
                  </a:cubicBezTo>
                  <a:cubicBezTo>
                    <a:pt x="528" y="31"/>
                    <a:pt x="474" y="0"/>
                    <a:pt x="430" y="0"/>
                  </a:cubicBezTo>
                  <a:cubicBezTo>
                    <a:pt x="0" y="0"/>
                    <a:pt x="0" y="0"/>
                    <a:pt x="0" y="0"/>
                  </a:cubicBezTo>
                  <a:cubicBezTo>
                    <a:pt x="55" y="0"/>
                    <a:pt x="104" y="29"/>
                    <a:pt x="131" y="73"/>
                  </a:cubicBezTo>
                  <a:cubicBezTo>
                    <a:pt x="436" y="600"/>
                    <a:pt x="436" y="600"/>
                    <a:pt x="436" y="600"/>
                  </a:cubicBezTo>
                  <a:cubicBezTo>
                    <a:pt x="604" y="308"/>
                    <a:pt x="604" y="308"/>
                    <a:pt x="604" y="308"/>
                  </a:cubicBezTo>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endParaRPr lang="en-US" sz="1800"/>
            </a:p>
          </p:txBody>
        </p:sp>
        <p:sp>
          <p:nvSpPr>
            <p:cNvPr id="65" name="Freeform 64"/>
            <p:cNvSpPr/>
            <p:nvPr/>
          </p:nvSpPr>
          <p:spPr bwMode="auto">
            <a:xfrm>
              <a:off x="6856115" y="2914246"/>
              <a:ext cx="639249" cy="929328"/>
            </a:xfrm>
            <a:custGeom>
              <a:avLst/>
              <a:gdLst>
                <a:gd name="T0" fmla="*/ 476 w 476"/>
                <a:gd name="T1" fmla="*/ 0 h 692"/>
                <a:gd name="T2" fmla="*/ 0 w 476"/>
                <a:gd name="T3" fmla="*/ 559 h 692"/>
                <a:gd name="T4" fmla="*/ 78 w 476"/>
                <a:gd name="T5" fmla="*/ 692 h 692"/>
                <a:gd name="T6" fmla="*/ 476 w 476"/>
                <a:gd name="T7" fmla="*/ 0 h 692"/>
              </a:gdLst>
              <a:ahLst/>
              <a:cxnLst>
                <a:cxn ang="0">
                  <a:pos x="T0" y="T1"/>
                </a:cxn>
                <a:cxn ang="0">
                  <a:pos x="T2" y="T3"/>
                </a:cxn>
                <a:cxn ang="0">
                  <a:pos x="T4" y="T5"/>
                </a:cxn>
                <a:cxn ang="0">
                  <a:pos x="T6" y="T7"/>
                </a:cxn>
              </a:cxnLst>
              <a:rect l="0" t="0" r="r" b="b"/>
              <a:pathLst>
                <a:path w="476" h="692">
                  <a:moveTo>
                    <a:pt x="476" y="0"/>
                  </a:moveTo>
                  <a:lnTo>
                    <a:pt x="0" y="559"/>
                  </a:lnTo>
                  <a:lnTo>
                    <a:pt x="78" y="692"/>
                  </a:lnTo>
                  <a:lnTo>
                    <a:pt x="476" y="0"/>
                  </a:lnTo>
                  <a:close/>
                </a:path>
              </a:pathLst>
            </a:custGeom>
            <a:solidFill>
              <a:schemeClr val="tx1">
                <a:lumMod val="95000"/>
                <a:lumOff val="5000"/>
                <a:alpha val="10000"/>
              </a:schemeClr>
            </a:solidFill>
            <a:ln>
              <a:noFill/>
            </a:ln>
          </p:spPr>
          <p:txBody>
            <a:bodyPr vert="horz" wrap="square" lIns="91472" tIns="45736" rIns="91472" bIns="45736" numCol="1" anchor="t" anchorCtr="0" compatLnSpc="1"/>
            <a:lstStyle/>
            <a:p>
              <a:endParaRPr lang="en-US" sz="1800"/>
            </a:p>
          </p:txBody>
        </p:sp>
      </p:grpSp>
      <p:grpSp>
        <p:nvGrpSpPr>
          <p:cNvPr id="9" name="Group 65"/>
          <p:cNvGrpSpPr/>
          <p:nvPr/>
        </p:nvGrpSpPr>
        <p:grpSpPr>
          <a:xfrm>
            <a:off x="4731286" y="2395703"/>
            <a:ext cx="871847" cy="1097664"/>
            <a:chOff x="6528433" y="2437495"/>
            <a:chExt cx="1713617" cy="2156795"/>
          </a:xfrm>
        </p:grpSpPr>
        <p:sp>
          <p:nvSpPr>
            <p:cNvPr id="67" name="Freeform 66"/>
            <p:cNvSpPr/>
            <p:nvPr/>
          </p:nvSpPr>
          <p:spPr bwMode="auto">
            <a:xfrm>
              <a:off x="6528433" y="2437495"/>
              <a:ext cx="1713617" cy="2156794"/>
            </a:xfrm>
            <a:custGeom>
              <a:avLst/>
              <a:gdLst>
                <a:gd name="T0" fmla="*/ 337 w 539"/>
                <a:gd name="T1" fmla="*/ 678 h 678"/>
                <a:gd name="T2" fmla="*/ 466 w 539"/>
                <a:gd name="T3" fmla="*/ 600 h 678"/>
                <a:gd name="T4" fmla="*/ 517 w 539"/>
                <a:gd name="T5" fmla="*/ 511 h 678"/>
                <a:gd name="T6" fmla="*/ 517 w 539"/>
                <a:gd name="T7" fmla="*/ 373 h 678"/>
                <a:gd name="T8" fmla="*/ 302 w 539"/>
                <a:gd name="T9" fmla="*/ 0 h 678"/>
                <a:gd name="T10" fmla="*/ 304 w 539"/>
                <a:gd name="T11" fmla="*/ 150 h 678"/>
                <a:gd name="T12" fmla="*/ 0 w 539"/>
                <a:gd name="T13" fmla="*/ 678 h 678"/>
                <a:gd name="T14" fmla="*/ 337 w 539"/>
                <a:gd name="T15" fmla="*/ 678 h 67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9" h="678">
                  <a:moveTo>
                    <a:pt x="337" y="678"/>
                  </a:moveTo>
                  <a:cubicBezTo>
                    <a:pt x="389" y="676"/>
                    <a:pt x="438" y="648"/>
                    <a:pt x="466" y="600"/>
                  </a:cubicBezTo>
                  <a:cubicBezTo>
                    <a:pt x="517" y="511"/>
                    <a:pt x="517" y="511"/>
                    <a:pt x="517" y="511"/>
                  </a:cubicBezTo>
                  <a:cubicBezTo>
                    <a:pt x="539" y="473"/>
                    <a:pt x="539" y="411"/>
                    <a:pt x="517" y="373"/>
                  </a:cubicBezTo>
                  <a:cubicBezTo>
                    <a:pt x="302" y="0"/>
                    <a:pt x="302" y="0"/>
                    <a:pt x="302" y="0"/>
                  </a:cubicBezTo>
                  <a:cubicBezTo>
                    <a:pt x="329" y="48"/>
                    <a:pt x="328" y="104"/>
                    <a:pt x="304" y="150"/>
                  </a:cubicBezTo>
                  <a:cubicBezTo>
                    <a:pt x="0" y="678"/>
                    <a:pt x="0" y="678"/>
                    <a:pt x="0" y="678"/>
                  </a:cubicBezTo>
                  <a:cubicBezTo>
                    <a:pt x="337" y="678"/>
                    <a:pt x="337" y="678"/>
                    <a:pt x="337" y="678"/>
                  </a:cubicBezTo>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endParaRPr lang="en-US" sz="1800"/>
            </a:p>
          </p:txBody>
        </p:sp>
        <p:sp>
          <p:nvSpPr>
            <p:cNvPr id="68" name="Freeform 67"/>
            <p:cNvSpPr/>
            <p:nvPr/>
          </p:nvSpPr>
          <p:spPr bwMode="auto">
            <a:xfrm>
              <a:off x="6528433" y="4412990"/>
              <a:ext cx="1071682" cy="181300"/>
            </a:xfrm>
            <a:custGeom>
              <a:avLst/>
              <a:gdLst>
                <a:gd name="T0" fmla="*/ 76 w 798"/>
                <a:gd name="T1" fmla="*/ 0 h 135"/>
                <a:gd name="T2" fmla="*/ 0 w 798"/>
                <a:gd name="T3" fmla="*/ 135 h 135"/>
                <a:gd name="T4" fmla="*/ 798 w 798"/>
                <a:gd name="T5" fmla="*/ 135 h 135"/>
                <a:gd name="T6" fmla="*/ 76 w 798"/>
                <a:gd name="T7" fmla="*/ 0 h 135"/>
              </a:gdLst>
              <a:ahLst/>
              <a:cxnLst>
                <a:cxn ang="0">
                  <a:pos x="T0" y="T1"/>
                </a:cxn>
                <a:cxn ang="0">
                  <a:pos x="T2" y="T3"/>
                </a:cxn>
                <a:cxn ang="0">
                  <a:pos x="T4" y="T5"/>
                </a:cxn>
                <a:cxn ang="0">
                  <a:pos x="T6" y="T7"/>
                </a:cxn>
              </a:cxnLst>
              <a:rect l="0" t="0" r="r" b="b"/>
              <a:pathLst>
                <a:path w="798" h="135">
                  <a:moveTo>
                    <a:pt x="76" y="0"/>
                  </a:moveTo>
                  <a:lnTo>
                    <a:pt x="0" y="135"/>
                  </a:lnTo>
                  <a:lnTo>
                    <a:pt x="798" y="135"/>
                  </a:lnTo>
                  <a:lnTo>
                    <a:pt x="76" y="0"/>
                  </a:lnTo>
                  <a:close/>
                </a:path>
              </a:pathLst>
            </a:custGeom>
            <a:solidFill>
              <a:schemeClr val="tx1">
                <a:lumMod val="95000"/>
                <a:lumOff val="5000"/>
                <a:alpha val="10000"/>
              </a:schemeClr>
            </a:solidFill>
            <a:ln>
              <a:noFill/>
            </a:ln>
          </p:spPr>
          <p:txBody>
            <a:bodyPr vert="horz" wrap="square" lIns="91472" tIns="45736" rIns="91472" bIns="45736" numCol="1" anchor="t" anchorCtr="0" compatLnSpc="1"/>
            <a:lstStyle/>
            <a:p>
              <a:endParaRPr lang="en-US" sz="1800"/>
            </a:p>
          </p:txBody>
        </p:sp>
      </p:grpSp>
      <p:grpSp>
        <p:nvGrpSpPr>
          <p:cNvPr id="10" name="Group 82"/>
          <p:cNvGrpSpPr/>
          <p:nvPr/>
        </p:nvGrpSpPr>
        <p:grpSpPr>
          <a:xfrm>
            <a:off x="3158345" y="1456032"/>
            <a:ext cx="2705858" cy="2863290"/>
            <a:chOff x="4148725" y="1042576"/>
            <a:chExt cx="4509814" cy="4770731"/>
          </a:xfrm>
          <a:solidFill>
            <a:schemeClr val="bg1">
              <a:lumMod val="50000"/>
            </a:schemeClr>
          </a:solidFill>
        </p:grpSpPr>
        <p:sp>
          <p:nvSpPr>
            <p:cNvPr id="75" name="Freeform 74"/>
            <p:cNvSpPr/>
            <p:nvPr/>
          </p:nvSpPr>
          <p:spPr>
            <a:xfrm>
              <a:off x="4148725" y="1042576"/>
              <a:ext cx="4509814" cy="4770731"/>
            </a:xfrm>
            <a:custGeom>
              <a:avLst/>
              <a:gdLst>
                <a:gd name="connsiteX0" fmla="*/ 2692627 w 4509814"/>
                <a:gd name="connsiteY0" fmla="*/ 4757376 h 4770731"/>
                <a:gd name="connsiteX1" fmla="*/ 2703955 w 4509814"/>
                <a:gd name="connsiteY1" fmla="*/ 4760759 h 4770731"/>
                <a:gd name="connsiteX2" fmla="*/ 2715553 w 4509814"/>
                <a:gd name="connsiteY2" fmla="*/ 4761882 h 4770731"/>
                <a:gd name="connsiteX3" fmla="*/ 2605792 w 4509814"/>
                <a:gd name="connsiteY3" fmla="*/ 4730879 h 4770731"/>
                <a:gd name="connsiteX4" fmla="*/ 2608282 w 4509814"/>
                <a:gd name="connsiteY4" fmla="*/ 4732175 h 4770731"/>
                <a:gd name="connsiteX5" fmla="*/ 2610240 w 4509814"/>
                <a:gd name="connsiteY5" fmla="*/ 4732762 h 4770731"/>
                <a:gd name="connsiteX6" fmla="*/ 2608464 w 4509814"/>
                <a:gd name="connsiteY6" fmla="*/ 4732167 h 4770731"/>
                <a:gd name="connsiteX7" fmla="*/ 2650695 w 4509814"/>
                <a:gd name="connsiteY7" fmla="*/ 4564996 h 4770731"/>
                <a:gd name="connsiteX8" fmla="*/ 2671425 w 4509814"/>
                <a:gd name="connsiteY8" fmla="*/ 4569072 h 4770731"/>
                <a:gd name="connsiteX9" fmla="*/ 2660937 w 4509814"/>
                <a:gd name="connsiteY9" fmla="*/ 4568056 h 4770731"/>
                <a:gd name="connsiteX10" fmla="*/ 2572178 w 4509814"/>
                <a:gd name="connsiteY10" fmla="*/ 4541038 h 4770731"/>
                <a:gd name="connsiteX11" fmla="*/ 2574595 w 4509814"/>
                <a:gd name="connsiteY11" fmla="*/ 4542203 h 4770731"/>
                <a:gd name="connsiteX12" fmla="*/ 2576201 w 4509814"/>
                <a:gd name="connsiteY12" fmla="*/ 4542740 h 4770731"/>
                <a:gd name="connsiteX13" fmla="*/ 2574430 w 4509814"/>
                <a:gd name="connsiteY13" fmla="*/ 4542211 h 4770731"/>
                <a:gd name="connsiteX14" fmla="*/ 734357 w 4509814"/>
                <a:gd name="connsiteY14" fmla="*/ 4133573 h 4770731"/>
                <a:gd name="connsiteX15" fmla="*/ 736807 w 4509814"/>
                <a:gd name="connsiteY15" fmla="*/ 4143832 h 4770731"/>
                <a:gd name="connsiteX16" fmla="*/ 741137 w 4509814"/>
                <a:gd name="connsiteY16" fmla="*/ 4153266 h 4770731"/>
                <a:gd name="connsiteX17" fmla="*/ 880015 w 4509814"/>
                <a:gd name="connsiteY17" fmla="*/ 4000950 h 4770731"/>
                <a:gd name="connsiteX18" fmla="*/ 886145 w 4509814"/>
                <a:gd name="connsiteY18" fmla="*/ 4018758 h 4770731"/>
                <a:gd name="connsiteX19" fmla="*/ 882230 w 4509814"/>
                <a:gd name="connsiteY19" fmla="*/ 4010227 h 4770731"/>
                <a:gd name="connsiteX20" fmla="*/ 640510 w 4509814"/>
                <a:gd name="connsiteY20" fmla="*/ 2073331 h 4770731"/>
                <a:gd name="connsiteX21" fmla="*/ 640510 w 4509814"/>
                <a:gd name="connsiteY21" fmla="*/ 2075601 h 4770731"/>
                <a:gd name="connsiteX22" fmla="*/ 600208 w 4509814"/>
                <a:gd name="connsiteY22" fmla="*/ 2092997 h 4770731"/>
                <a:gd name="connsiteX23" fmla="*/ 616088 w 4509814"/>
                <a:gd name="connsiteY23" fmla="*/ 2082981 h 4770731"/>
                <a:gd name="connsiteX24" fmla="*/ 469479 w 4509814"/>
                <a:gd name="connsiteY24" fmla="*/ 2001738 h 4770731"/>
                <a:gd name="connsiteX25" fmla="*/ 442468 w 4509814"/>
                <a:gd name="connsiteY25" fmla="*/ 2012410 h 4770731"/>
                <a:gd name="connsiteX26" fmla="*/ 424906 w 4509814"/>
                <a:gd name="connsiteY26" fmla="*/ 2023487 h 4770731"/>
                <a:gd name="connsiteX27" fmla="*/ 469479 w 4509814"/>
                <a:gd name="connsiteY27" fmla="*/ 2004248 h 4770731"/>
                <a:gd name="connsiteX28" fmla="*/ 2125631 w 4509814"/>
                <a:gd name="connsiteY28" fmla="*/ 1107539 h 4770731"/>
                <a:gd name="connsiteX29" fmla="*/ 2125732 w 4509814"/>
                <a:gd name="connsiteY29" fmla="*/ 1107539 h 4770731"/>
                <a:gd name="connsiteX30" fmla="*/ 2135179 w 4509814"/>
                <a:gd name="connsiteY30" fmla="*/ 1119279 h 4770731"/>
                <a:gd name="connsiteX31" fmla="*/ 2135090 w 4509814"/>
                <a:gd name="connsiteY31" fmla="*/ 1119286 h 4770731"/>
                <a:gd name="connsiteX32" fmla="*/ 1441926 w 4509814"/>
                <a:gd name="connsiteY32" fmla="*/ 921152 h 4770731"/>
                <a:gd name="connsiteX33" fmla="*/ 1076508 w 4509814"/>
                <a:gd name="connsiteY33" fmla="*/ 1131205 h 4770731"/>
                <a:gd name="connsiteX34" fmla="*/ 503637 w 4509814"/>
                <a:gd name="connsiteY34" fmla="*/ 2124778 h 4770731"/>
                <a:gd name="connsiteX35" fmla="*/ 480333 w 4509814"/>
                <a:gd name="connsiteY35" fmla="*/ 2165197 h 4770731"/>
                <a:gd name="connsiteX36" fmla="*/ 471755 w 4509814"/>
                <a:gd name="connsiteY36" fmla="*/ 2177682 h 4770731"/>
                <a:gd name="connsiteX37" fmla="*/ 470231 w 4509814"/>
                <a:gd name="connsiteY37" fmla="*/ 2182718 h 4770731"/>
                <a:gd name="connsiteX38" fmla="*/ 456325 w 4509814"/>
                <a:gd name="connsiteY38" fmla="*/ 2206835 h 4770731"/>
                <a:gd name="connsiteX39" fmla="*/ 421800 w 4509814"/>
                <a:gd name="connsiteY39" fmla="*/ 2266716 h 4770731"/>
                <a:gd name="connsiteX40" fmla="*/ 461534 w 4509814"/>
                <a:gd name="connsiteY40" fmla="*/ 2211589 h 4770731"/>
                <a:gd name="connsiteX41" fmla="*/ 461775 w 4509814"/>
                <a:gd name="connsiteY41" fmla="*/ 2214898 h 4770731"/>
                <a:gd name="connsiteX42" fmla="*/ 421564 w 4509814"/>
                <a:gd name="connsiteY42" fmla="*/ 2267127 h 4770731"/>
                <a:gd name="connsiteX43" fmla="*/ 266253 w 4509814"/>
                <a:gd name="connsiteY43" fmla="*/ 2538214 h 4770731"/>
                <a:gd name="connsiteX44" fmla="*/ 266253 w 4509814"/>
                <a:gd name="connsiteY44" fmla="*/ 2958550 h 4770731"/>
                <a:gd name="connsiteX45" fmla="*/ 910768 w 4509814"/>
                <a:gd name="connsiteY45" fmla="*/ 4076924 h 4770731"/>
                <a:gd name="connsiteX46" fmla="*/ 919148 w 4509814"/>
                <a:gd name="connsiteY46" fmla="*/ 4091465 h 4770731"/>
                <a:gd name="connsiteX47" fmla="*/ 921266 w 4509814"/>
                <a:gd name="connsiteY47" fmla="*/ 4095711 h 4770731"/>
                <a:gd name="connsiteX48" fmla="*/ 1076533 w 4509814"/>
                <a:gd name="connsiteY48" fmla="*/ 4366857 h 4770731"/>
                <a:gd name="connsiteX49" fmla="*/ 1441867 w 4509814"/>
                <a:gd name="connsiteY49" fmla="*/ 4577073 h 4770731"/>
                <a:gd name="connsiteX50" fmla="*/ 2754028 w 4509814"/>
                <a:gd name="connsiteY50" fmla="*/ 4577073 h 4770731"/>
                <a:gd name="connsiteX51" fmla="*/ 2753584 w 4509814"/>
                <a:gd name="connsiteY51" fmla="*/ 4577030 h 4770731"/>
                <a:gd name="connsiteX52" fmla="*/ 2754235 w 4509814"/>
                <a:gd name="connsiteY52" fmla="*/ 4577072 h 4770731"/>
                <a:gd name="connsiteX53" fmla="*/ 3064841 w 4509814"/>
                <a:gd name="connsiteY53" fmla="*/ 4577072 h 4770731"/>
                <a:gd name="connsiteX54" fmla="*/ 3430259 w 4509814"/>
                <a:gd name="connsiteY54" fmla="*/ 4366818 h 4770731"/>
                <a:gd name="connsiteX55" fmla="*/ 4077735 w 4509814"/>
                <a:gd name="connsiteY55" fmla="*/ 3247981 h 4770731"/>
                <a:gd name="connsiteX56" fmla="*/ 4086557 w 4509814"/>
                <a:gd name="connsiteY56" fmla="*/ 3232736 h 4770731"/>
                <a:gd name="connsiteX57" fmla="*/ 4088248 w 4509814"/>
                <a:gd name="connsiteY57" fmla="*/ 3230529 h 4770731"/>
                <a:gd name="connsiteX58" fmla="*/ 4243560 w 4509814"/>
                <a:gd name="connsiteY58" fmla="*/ 2959336 h 4770731"/>
                <a:gd name="connsiteX59" fmla="*/ 4243560 w 4509814"/>
                <a:gd name="connsiteY59" fmla="*/ 2538835 h 4770731"/>
                <a:gd name="connsiteX60" fmla="*/ 3590092 w 4509814"/>
                <a:gd name="connsiteY60" fmla="*/ 1404482 h 4770731"/>
                <a:gd name="connsiteX61" fmla="*/ 3589104 w 4509814"/>
                <a:gd name="connsiteY61" fmla="*/ 1402766 h 4770731"/>
                <a:gd name="connsiteX62" fmla="*/ 3589002 w 4509814"/>
                <a:gd name="connsiteY62" fmla="*/ 1402514 h 4770731"/>
                <a:gd name="connsiteX63" fmla="*/ 3430650 w 4509814"/>
                <a:gd name="connsiteY63" fmla="*/ 1131367 h 4770731"/>
                <a:gd name="connsiteX64" fmla="*/ 3065226 w 4509814"/>
                <a:gd name="connsiteY64" fmla="*/ 921152 h 4770731"/>
                <a:gd name="connsiteX65" fmla="*/ 2308208 w 4509814"/>
                <a:gd name="connsiteY65" fmla="*/ 921152 h 4770731"/>
                <a:gd name="connsiteX66" fmla="*/ 2254905 w 4509814"/>
                <a:gd name="connsiteY66" fmla="*/ 921152 h 4770731"/>
                <a:gd name="connsiteX67" fmla="*/ 2181292 w 4509814"/>
                <a:gd name="connsiteY67" fmla="*/ 921152 h 4770731"/>
                <a:gd name="connsiteX68" fmla="*/ 1795749 w 4509814"/>
                <a:gd name="connsiteY68" fmla="*/ 921152 h 4770731"/>
                <a:gd name="connsiteX69" fmla="*/ 1779080 w 4509814"/>
                <a:gd name="connsiteY69" fmla="*/ 921152 h 4770731"/>
                <a:gd name="connsiteX70" fmla="*/ 1776248 w 4509814"/>
                <a:gd name="connsiteY70" fmla="*/ 921152 h 4770731"/>
                <a:gd name="connsiteX71" fmla="*/ 1755788 w 4509814"/>
                <a:gd name="connsiteY71" fmla="*/ 921152 h 4770731"/>
                <a:gd name="connsiteX72" fmla="*/ 1756210 w 4509814"/>
                <a:gd name="connsiteY72" fmla="*/ 921192 h 4770731"/>
                <a:gd name="connsiteX73" fmla="*/ 1755576 w 4509814"/>
                <a:gd name="connsiteY73" fmla="*/ 921152 h 4770731"/>
                <a:gd name="connsiteX74" fmla="*/ 1441926 w 4509814"/>
                <a:gd name="connsiteY74" fmla="*/ 921152 h 4770731"/>
                <a:gd name="connsiteX75" fmla="*/ 1843855 w 4509814"/>
                <a:gd name="connsiteY75" fmla="*/ 0 h 4770731"/>
                <a:gd name="connsiteX76" fmla="*/ 2663637 w 4509814"/>
                <a:gd name="connsiteY76" fmla="*/ 0 h 4770731"/>
                <a:gd name="connsiteX77" fmla="*/ 2717073 w 4509814"/>
                <a:gd name="connsiteY77" fmla="*/ 53436 h 4770731"/>
                <a:gd name="connsiteX78" fmla="*/ 2717073 w 4509814"/>
                <a:gd name="connsiteY78" fmla="*/ 267172 h 4770731"/>
                <a:gd name="connsiteX79" fmla="*/ 2663637 w 4509814"/>
                <a:gd name="connsiteY79" fmla="*/ 320608 h 4770731"/>
                <a:gd name="connsiteX80" fmla="*/ 2500481 w 4509814"/>
                <a:gd name="connsiteY80" fmla="*/ 320608 h 4770731"/>
                <a:gd name="connsiteX81" fmla="*/ 2500481 w 4509814"/>
                <a:gd name="connsiteY81" fmla="*/ 727493 h 4770731"/>
                <a:gd name="connsiteX82" fmla="*/ 2673068 w 4509814"/>
                <a:gd name="connsiteY82" fmla="*/ 727493 h 4770731"/>
                <a:gd name="connsiteX83" fmla="*/ 3151075 w 4509814"/>
                <a:gd name="connsiteY83" fmla="*/ 727493 h 4770731"/>
                <a:gd name="connsiteX84" fmla="*/ 3555213 w 4509814"/>
                <a:gd name="connsiteY84" fmla="*/ 959980 h 4770731"/>
                <a:gd name="connsiteX85" fmla="*/ 3730340 w 4509814"/>
                <a:gd name="connsiteY85" fmla="*/ 1259852 h 4770731"/>
                <a:gd name="connsiteX86" fmla="*/ 3730453 w 4509814"/>
                <a:gd name="connsiteY86" fmla="*/ 1260131 h 4770731"/>
                <a:gd name="connsiteX87" fmla="*/ 3731545 w 4509814"/>
                <a:gd name="connsiteY87" fmla="*/ 1262028 h 4770731"/>
                <a:gd name="connsiteX88" fmla="*/ 4454242 w 4509814"/>
                <a:gd name="connsiteY88" fmla="*/ 2516558 h 4770731"/>
                <a:gd name="connsiteX89" fmla="*/ 4454242 w 4509814"/>
                <a:gd name="connsiteY89" fmla="*/ 2981607 h 4770731"/>
                <a:gd name="connsiteX90" fmla="*/ 4282478 w 4509814"/>
                <a:gd name="connsiteY90" fmla="*/ 3281531 h 4770731"/>
                <a:gd name="connsiteX91" fmla="*/ 4280607 w 4509814"/>
                <a:gd name="connsiteY91" fmla="*/ 3283972 h 4770731"/>
                <a:gd name="connsiteX92" fmla="*/ 4270850 w 4509814"/>
                <a:gd name="connsiteY92" fmla="*/ 3300833 h 4770731"/>
                <a:gd name="connsiteX93" fmla="*/ 3554781 w 4509814"/>
                <a:gd name="connsiteY93" fmla="*/ 4538202 h 4770731"/>
                <a:gd name="connsiteX94" fmla="*/ 3150648 w 4509814"/>
                <a:gd name="connsiteY94" fmla="*/ 4770730 h 4770731"/>
                <a:gd name="connsiteX95" fmla="*/ 2807136 w 4509814"/>
                <a:gd name="connsiteY95" fmla="*/ 4770730 h 4770731"/>
                <a:gd name="connsiteX96" fmla="*/ 2806416 w 4509814"/>
                <a:gd name="connsiteY96" fmla="*/ 4770683 h 4770731"/>
                <a:gd name="connsiteX97" fmla="*/ 2806907 w 4509814"/>
                <a:gd name="connsiteY97" fmla="*/ 4770731 h 4770731"/>
                <a:gd name="connsiteX98" fmla="*/ 1355734 w 4509814"/>
                <a:gd name="connsiteY98" fmla="*/ 4770731 h 4770731"/>
                <a:gd name="connsiteX99" fmla="*/ 951695 w 4509814"/>
                <a:gd name="connsiteY99" fmla="*/ 4538245 h 4770731"/>
                <a:gd name="connsiteX100" fmla="*/ 779978 w 4509814"/>
                <a:gd name="connsiteY100" fmla="*/ 4238372 h 4770731"/>
                <a:gd name="connsiteX101" fmla="*/ 777637 w 4509814"/>
                <a:gd name="connsiteY101" fmla="*/ 4233677 h 4770731"/>
                <a:gd name="connsiteX102" fmla="*/ 768368 w 4509814"/>
                <a:gd name="connsiteY102" fmla="*/ 4217596 h 4770731"/>
                <a:gd name="connsiteX103" fmla="*/ 55572 w 4509814"/>
                <a:gd name="connsiteY103" fmla="*/ 2980738 h 4770731"/>
                <a:gd name="connsiteX104" fmla="*/ 55572 w 4509814"/>
                <a:gd name="connsiteY104" fmla="*/ 2515872 h 4770731"/>
                <a:gd name="connsiteX105" fmla="*/ 227337 w 4509814"/>
                <a:gd name="connsiteY105" fmla="*/ 2216064 h 4770731"/>
                <a:gd name="connsiteX106" fmla="*/ 271808 w 4509814"/>
                <a:gd name="connsiteY106" fmla="*/ 2158302 h 4770731"/>
                <a:gd name="connsiteX107" fmla="*/ 271541 w 4509814"/>
                <a:gd name="connsiteY107" fmla="*/ 2154642 h 4770731"/>
                <a:gd name="connsiteX108" fmla="*/ 227597 w 4509814"/>
                <a:gd name="connsiteY108" fmla="*/ 2215610 h 4770731"/>
                <a:gd name="connsiteX109" fmla="*/ 265780 w 4509814"/>
                <a:gd name="connsiteY109" fmla="*/ 2149385 h 4770731"/>
                <a:gd name="connsiteX110" fmla="*/ 281159 w 4509814"/>
                <a:gd name="connsiteY110" fmla="*/ 2122713 h 4770731"/>
                <a:gd name="connsiteX111" fmla="*/ 282844 w 4509814"/>
                <a:gd name="connsiteY111" fmla="*/ 2117144 h 4770731"/>
                <a:gd name="connsiteX112" fmla="*/ 292332 w 4509814"/>
                <a:gd name="connsiteY112" fmla="*/ 2103335 h 4770731"/>
                <a:gd name="connsiteX113" fmla="*/ 318105 w 4509814"/>
                <a:gd name="connsiteY113" fmla="*/ 2058634 h 4770731"/>
                <a:gd name="connsiteX114" fmla="*/ 951667 w 4509814"/>
                <a:gd name="connsiteY114" fmla="*/ 959801 h 4770731"/>
                <a:gd name="connsiteX115" fmla="*/ 1355798 w 4509814"/>
                <a:gd name="connsiteY115" fmla="*/ 727493 h 4770731"/>
                <a:gd name="connsiteX116" fmla="*/ 1702677 w 4509814"/>
                <a:gd name="connsiteY116" fmla="*/ 727493 h 4770731"/>
                <a:gd name="connsiteX117" fmla="*/ 1703378 w 4509814"/>
                <a:gd name="connsiteY117" fmla="*/ 727538 h 4770731"/>
                <a:gd name="connsiteX118" fmla="*/ 1702912 w 4509814"/>
                <a:gd name="connsiteY118" fmla="*/ 727493 h 4770731"/>
                <a:gd name="connsiteX119" fmla="*/ 1725539 w 4509814"/>
                <a:gd name="connsiteY119" fmla="*/ 727493 h 4770731"/>
                <a:gd name="connsiteX120" fmla="*/ 1728671 w 4509814"/>
                <a:gd name="connsiteY120" fmla="*/ 727493 h 4770731"/>
                <a:gd name="connsiteX121" fmla="*/ 1747106 w 4509814"/>
                <a:gd name="connsiteY121" fmla="*/ 727493 h 4770731"/>
                <a:gd name="connsiteX122" fmla="*/ 2006041 w 4509814"/>
                <a:gd name="connsiteY122" fmla="*/ 727493 h 4770731"/>
                <a:gd name="connsiteX123" fmla="*/ 2009331 w 4509814"/>
                <a:gd name="connsiteY123" fmla="*/ 727493 h 4770731"/>
                <a:gd name="connsiteX124" fmla="*/ 2009331 w 4509814"/>
                <a:gd name="connsiteY124" fmla="*/ 320608 h 4770731"/>
                <a:gd name="connsiteX125" fmla="*/ 1843855 w 4509814"/>
                <a:gd name="connsiteY125" fmla="*/ 320608 h 4770731"/>
                <a:gd name="connsiteX126" fmla="*/ 1790419 w 4509814"/>
                <a:gd name="connsiteY126" fmla="*/ 267172 h 4770731"/>
                <a:gd name="connsiteX127" fmla="*/ 1790419 w 4509814"/>
                <a:gd name="connsiteY127" fmla="*/ 53436 h 4770731"/>
                <a:gd name="connsiteX128" fmla="*/ 1843855 w 4509814"/>
                <a:gd name="connsiteY128" fmla="*/ 0 h 4770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Lst>
              <a:rect l="l" t="t" r="r" b="b"/>
              <a:pathLst>
                <a:path w="4509814" h="4770731">
                  <a:moveTo>
                    <a:pt x="2692627" y="4757376"/>
                  </a:moveTo>
                  <a:lnTo>
                    <a:pt x="2703955" y="4760759"/>
                  </a:lnTo>
                  <a:lnTo>
                    <a:pt x="2715553" y="4761882"/>
                  </a:lnTo>
                  <a:close/>
                  <a:moveTo>
                    <a:pt x="2605792" y="4730879"/>
                  </a:moveTo>
                  <a:lnTo>
                    <a:pt x="2608282" y="4732175"/>
                  </a:lnTo>
                  <a:lnTo>
                    <a:pt x="2610240" y="4732762"/>
                  </a:lnTo>
                  <a:lnTo>
                    <a:pt x="2608464" y="4732167"/>
                  </a:lnTo>
                  <a:close/>
                  <a:moveTo>
                    <a:pt x="2650695" y="4564996"/>
                  </a:moveTo>
                  <a:lnTo>
                    <a:pt x="2671425" y="4569072"/>
                  </a:lnTo>
                  <a:lnTo>
                    <a:pt x="2660937" y="4568056"/>
                  </a:lnTo>
                  <a:close/>
                  <a:moveTo>
                    <a:pt x="2572178" y="4541038"/>
                  </a:moveTo>
                  <a:lnTo>
                    <a:pt x="2574595" y="4542203"/>
                  </a:lnTo>
                  <a:lnTo>
                    <a:pt x="2576201" y="4542740"/>
                  </a:lnTo>
                  <a:lnTo>
                    <a:pt x="2574430" y="4542211"/>
                  </a:lnTo>
                  <a:close/>
                  <a:moveTo>
                    <a:pt x="734357" y="4133573"/>
                  </a:moveTo>
                  <a:lnTo>
                    <a:pt x="736807" y="4143832"/>
                  </a:lnTo>
                  <a:lnTo>
                    <a:pt x="741137" y="4153266"/>
                  </a:lnTo>
                  <a:close/>
                  <a:moveTo>
                    <a:pt x="880015" y="4000950"/>
                  </a:moveTo>
                  <a:lnTo>
                    <a:pt x="886145" y="4018758"/>
                  </a:lnTo>
                  <a:lnTo>
                    <a:pt x="882230" y="4010227"/>
                  </a:lnTo>
                  <a:close/>
                  <a:moveTo>
                    <a:pt x="640510" y="2073331"/>
                  </a:moveTo>
                  <a:lnTo>
                    <a:pt x="640510" y="2075601"/>
                  </a:lnTo>
                  <a:lnTo>
                    <a:pt x="600208" y="2092997"/>
                  </a:lnTo>
                  <a:lnTo>
                    <a:pt x="616088" y="2082981"/>
                  </a:lnTo>
                  <a:close/>
                  <a:moveTo>
                    <a:pt x="469479" y="2001738"/>
                  </a:moveTo>
                  <a:lnTo>
                    <a:pt x="442468" y="2012410"/>
                  </a:lnTo>
                  <a:lnTo>
                    <a:pt x="424906" y="2023487"/>
                  </a:lnTo>
                  <a:lnTo>
                    <a:pt x="469479" y="2004248"/>
                  </a:lnTo>
                  <a:close/>
                  <a:moveTo>
                    <a:pt x="2125631" y="1107539"/>
                  </a:moveTo>
                  <a:lnTo>
                    <a:pt x="2125732" y="1107539"/>
                  </a:lnTo>
                  <a:lnTo>
                    <a:pt x="2135179" y="1119279"/>
                  </a:lnTo>
                  <a:lnTo>
                    <a:pt x="2135090" y="1119286"/>
                  </a:lnTo>
                  <a:close/>
                  <a:moveTo>
                    <a:pt x="1441926" y="921152"/>
                  </a:moveTo>
                  <a:cubicBezTo>
                    <a:pt x="1307941" y="921152"/>
                    <a:pt x="1143502" y="1015524"/>
                    <a:pt x="1076508" y="1131205"/>
                  </a:cubicBezTo>
                  <a:cubicBezTo>
                    <a:pt x="749154" y="1698960"/>
                    <a:pt x="585476" y="1982838"/>
                    <a:pt x="503637" y="2124778"/>
                  </a:cubicBezTo>
                  <a:lnTo>
                    <a:pt x="480333" y="2165197"/>
                  </a:lnTo>
                  <a:lnTo>
                    <a:pt x="471755" y="2177682"/>
                  </a:lnTo>
                  <a:lnTo>
                    <a:pt x="470231" y="2182718"/>
                  </a:lnTo>
                  <a:lnTo>
                    <a:pt x="456325" y="2206835"/>
                  </a:lnTo>
                  <a:cubicBezTo>
                    <a:pt x="421800" y="2266716"/>
                    <a:pt x="421800" y="2266716"/>
                    <a:pt x="421800" y="2266716"/>
                  </a:cubicBezTo>
                  <a:lnTo>
                    <a:pt x="461534" y="2211589"/>
                  </a:lnTo>
                  <a:lnTo>
                    <a:pt x="461775" y="2214898"/>
                  </a:lnTo>
                  <a:lnTo>
                    <a:pt x="421564" y="2267127"/>
                  </a:lnTo>
                  <a:cubicBezTo>
                    <a:pt x="266253" y="2538214"/>
                    <a:pt x="266253" y="2538214"/>
                    <a:pt x="266253" y="2538214"/>
                  </a:cubicBezTo>
                  <a:cubicBezTo>
                    <a:pt x="199255" y="2653960"/>
                    <a:pt x="199255" y="2842805"/>
                    <a:pt x="266253" y="2958550"/>
                  </a:cubicBezTo>
                  <a:cubicBezTo>
                    <a:pt x="757313" y="3810645"/>
                    <a:pt x="880077" y="4023668"/>
                    <a:pt x="910768" y="4076924"/>
                  </a:cubicBezTo>
                  <a:lnTo>
                    <a:pt x="919148" y="4091465"/>
                  </a:lnTo>
                  <a:lnTo>
                    <a:pt x="921266" y="4095711"/>
                  </a:lnTo>
                  <a:cubicBezTo>
                    <a:pt x="1076533" y="4366857"/>
                    <a:pt x="1076533" y="4366857"/>
                    <a:pt x="1076533" y="4366857"/>
                  </a:cubicBezTo>
                  <a:cubicBezTo>
                    <a:pt x="1143511" y="4482628"/>
                    <a:pt x="1307912" y="4577073"/>
                    <a:pt x="1441867" y="4577073"/>
                  </a:cubicBezTo>
                  <a:cubicBezTo>
                    <a:pt x="2754028" y="4577073"/>
                    <a:pt x="2754028" y="4577073"/>
                    <a:pt x="2754028" y="4577073"/>
                  </a:cubicBezTo>
                  <a:lnTo>
                    <a:pt x="2753584" y="4577030"/>
                  </a:lnTo>
                  <a:lnTo>
                    <a:pt x="2754235" y="4577072"/>
                  </a:lnTo>
                  <a:cubicBezTo>
                    <a:pt x="3064841" y="4577072"/>
                    <a:pt x="3064841" y="4577072"/>
                    <a:pt x="3064841" y="4577072"/>
                  </a:cubicBezTo>
                  <a:cubicBezTo>
                    <a:pt x="3198828" y="4577072"/>
                    <a:pt x="3363265" y="4482610"/>
                    <a:pt x="3430259" y="4366818"/>
                  </a:cubicBezTo>
                  <a:cubicBezTo>
                    <a:pt x="3923573" y="3514371"/>
                    <a:pt x="4046902" y="3301259"/>
                    <a:pt x="4077735" y="3247981"/>
                  </a:cubicBezTo>
                  <a:lnTo>
                    <a:pt x="4086557" y="3232736"/>
                  </a:lnTo>
                  <a:lnTo>
                    <a:pt x="4088248" y="3230529"/>
                  </a:lnTo>
                  <a:cubicBezTo>
                    <a:pt x="4243560" y="2959336"/>
                    <a:pt x="4243560" y="2959336"/>
                    <a:pt x="4243560" y="2959336"/>
                  </a:cubicBezTo>
                  <a:cubicBezTo>
                    <a:pt x="4310556" y="2843546"/>
                    <a:pt x="4310556" y="2654625"/>
                    <a:pt x="4243560" y="2538835"/>
                  </a:cubicBezTo>
                  <a:cubicBezTo>
                    <a:pt x="3670656" y="1544333"/>
                    <a:pt x="3599043" y="1420020"/>
                    <a:pt x="3590092" y="1404482"/>
                  </a:cubicBezTo>
                  <a:lnTo>
                    <a:pt x="3589104" y="1402766"/>
                  </a:lnTo>
                  <a:lnTo>
                    <a:pt x="3589002" y="1402514"/>
                  </a:lnTo>
                  <a:cubicBezTo>
                    <a:pt x="3430650" y="1131367"/>
                    <a:pt x="3430650" y="1131367"/>
                    <a:pt x="3430650" y="1131367"/>
                  </a:cubicBezTo>
                  <a:cubicBezTo>
                    <a:pt x="3363657" y="1015596"/>
                    <a:pt x="3199215" y="921152"/>
                    <a:pt x="3065226" y="921152"/>
                  </a:cubicBezTo>
                  <a:cubicBezTo>
                    <a:pt x="2737867" y="921152"/>
                    <a:pt x="2492348" y="921152"/>
                    <a:pt x="2308208" y="921152"/>
                  </a:cubicBezTo>
                  <a:lnTo>
                    <a:pt x="2254905" y="921152"/>
                  </a:lnTo>
                  <a:lnTo>
                    <a:pt x="2181292" y="921152"/>
                  </a:lnTo>
                  <a:cubicBezTo>
                    <a:pt x="1949199" y="921152"/>
                    <a:pt x="1843703" y="921152"/>
                    <a:pt x="1795749" y="921152"/>
                  </a:cubicBezTo>
                  <a:lnTo>
                    <a:pt x="1779080" y="921152"/>
                  </a:lnTo>
                  <a:lnTo>
                    <a:pt x="1776248" y="921152"/>
                  </a:lnTo>
                  <a:cubicBezTo>
                    <a:pt x="1755788" y="921152"/>
                    <a:pt x="1755788" y="921152"/>
                    <a:pt x="1755788" y="921152"/>
                  </a:cubicBezTo>
                  <a:lnTo>
                    <a:pt x="1756210" y="921192"/>
                  </a:lnTo>
                  <a:lnTo>
                    <a:pt x="1755576" y="921152"/>
                  </a:lnTo>
                  <a:cubicBezTo>
                    <a:pt x="1441926" y="921152"/>
                    <a:pt x="1441926" y="921152"/>
                    <a:pt x="1441926" y="921152"/>
                  </a:cubicBezTo>
                  <a:close/>
                  <a:moveTo>
                    <a:pt x="1843855" y="0"/>
                  </a:moveTo>
                  <a:lnTo>
                    <a:pt x="2663637" y="0"/>
                  </a:lnTo>
                  <a:cubicBezTo>
                    <a:pt x="2693149" y="0"/>
                    <a:pt x="2717073" y="23924"/>
                    <a:pt x="2717073" y="53436"/>
                  </a:cubicBezTo>
                  <a:lnTo>
                    <a:pt x="2717073" y="267172"/>
                  </a:lnTo>
                  <a:cubicBezTo>
                    <a:pt x="2717073" y="296684"/>
                    <a:pt x="2693149" y="320608"/>
                    <a:pt x="2663637" y="320608"/>
                  </a:cubicBezTo>
                  <a:lnTo>
                    <a:pt x="2500481" y="320608"/>
                  </a:lnTo>
                  <a:lnTo>
                    <a:pt x="2500481" y="727493"/>
                  </a:lnTo>
                  <a:lnTo>
                    <a:pt x="2673068" y="727493"/>
                  </a:lnTo>
                  <a:cubicBezTo>
                    <a:pt x="2811662" y="727493"/>
                    <a:pt x="2970055" y="727493"/>
                    <a:pt x="3151075" y="727493"/>
                  </a:cubicBezTo>
                  <a:cubicBezTo>
                    <a:pt x="3299259" y="727493"/>
                    <a:pt x="3481121" y="831943"/>
                    <a:pt x="3555213" y="959980"/>
                  </a:cubicBezTo>
                  <a:cubicBezTo>
                    <a:pt x="3555213" y="959980"/>
                    <a:pt x="3555213" y="959980"/>
                    <a:pt x="3730340" y="1259852"/>
                  </a:cubicBezTo>
                  <a:lnTo>
                    <a:pt x="3730453" y="1260131"/>
                  </a:lnTo>
                  <a:lnTo>
                    <a:pt x="3731545" y="1262028"/>
                  </a:lnTo>
                  <a:cubicBezTo>
                    <a:pt x="3741446" y="1279213"/>
                    <a:pt x="3820645" y="1416697"/>
                    <a:pt x="4454242" y="2516558"/>
                  </a:cubicBezTo>
                  <a:cubicBezTo>
                    <a:pt x="4528338" y="2644614"/>
                    <a:pt x="4528338" y="2853550"/>
                    <a:pt x="4454242" y="2981607"/>
                  </a:cubicBezTo>
                  <a:cubicBezTo>
                    <a:pt x="4454242" y="2981607"/>
                    <a:pt x="4454242" y="2981607"/>
                    <a:pt x="4282478" y="3281531"/>
                  </a:cubicBezTo>
                  <a:lnTo>
                    <a:pt x="4280607" y="3283972"/>
                  </a:lnTo>
                  <a:lnTo>
                    <a:pt x="4270850" y="3300833"/>
                  </a:lnTo>
                  <a:cubicBezTo>
                    <a:pt x="4236751" y="3359754"/>
                    <a:pt x="4100357" y="3595444"/>
                    <a:pt x="3554781" y="4538202"/>
                  </a:cubicBezTo>
                  <a:cubicBezTo>
                    <a:pt x="3480688" y="4666261"/>
                    <a:pt x="3298831" y="4770730"/>
                    <a:pt x="3150648" y="4770730"/>
                  </a:cubicBezTo>
                  <a:cubicBezTo>
                    <a:pt x="3150648" y="4770730"/>
                    <a:pt x="3150648" y="4770730"/>
                    <a:pt x="2807136" y="4770730"/>
                  </a:cubicBezTo>
                  <a:lnTo>
                    <a:pt x="2806416" y="4770683"/>
                  </a:lnTo>
                  <a:lnTo>
                    <a:pt x="2806907" y="4770731"/>
                  </a:lnTo>
                  <a:cubicBezTo>
                    <a:pt x="2806907" y="4770731"/>
                    <a:pt x="2806907" y="4770731"/>
                    <a:pt x="1355734" y="4770731"/>
                  </a:cubicBezTo>
                  <a:cubicBezTo>
                    <a:pt x="1207586" y="4770731"/>
                    <a:pt x="1025768" y="4666281"/>
                    <a:pt x="951695" y="4538245"/>
                  </a:cubicBezTo>
                  <a:cubicBezTo>
                    <a:pt x="951695" y="4538245"/>
                    <a:pt x="951695" y="4538245"/>
                    <a:pt x="779978" y="4238372"/>
                  </a:cubicBezTo>
                  <a:lnTo>
                    <a:pt x="777637" y="4233677"/>
                  </a:lnTo>
                  <a:lnTo>
                    <a:pt x="768368" y="4217596"/>
                  </a:lnTo>
                  <a:cubicBezTo>
                    <a:pt x="734425" y="4158696"/>
                    <a:pt x="598655" y="3923105"/>
                    <a:pt x="55572" y="2980738"/>
                  </a:cubicBezTo>
                  <a:cubicBezTo>
                    <a:pt x="-18525" y="2852732"/>
                    <a:pt x="-18525" y="2643878"/>
                    <a:pt x="55572" y="2515872"/>
                  </a:cubicBezTo>
                  <a:cubicBezTo>
                    <a:pt x="55572" y="2515872"/>
                    <a:pt x="55572" y="2515872"/>
                    <a:pt x="227337" y="2216064"/>
                  </a:cubicBezTo>
                  <a:lnTo>
                    <a:pt x="271808" y="2158302"/>
                  </a:lnTo>
                  <a:lnTo>
                    <a:pt x="271541" y="2154642"/>
                  </a:lnTo>
                  <a:lnTo>
                    <a:pt x="227597" y="2215610"/>
                  </a:lnTo>
                  <a:cubicBezTo>
                    <a:pt x="227597" y="2215610"/>
                    <a:pt x="227597" y="2215610"/>
                    <a:pt x="265780" y="2149385"/>
                  </a:cubicBezTo>
                  <a:lnTo>
                    <a:pt x="281159" y="2122713"/>
                  </a:lnTo>
                  <a:lnTo>
                    <a:pt x="282844" y="2117144"/>
                  </a:lnTo>
                  <a:lnTo>
                    <a:pt x="292332" y="2103335"/>
                  </a:lnTo>
                  <a:lnTo>
                    <a:pt x="318105" y="2058634"/>
                  </a:lnTo>
                  <a:cubicBezTo>
                    <a:pt x="408615" y="1901657"/>
                    <a:pt x="589632" y="1587705"/>
                    <a:pt x="951667" y="959801"/>
                  </a:cubicBezTo>
                  <a:cubicBezTo>
                    <a:pt x="1025759" y="831863"/>
                    <a:pt x="1207618" y="727493"/>
                    <a:pt x="1355798" y="727493"/>
                  </a:cubicBezTo>
                  <a:cubicBezTo>
                    <a:pt x="1355798" y="727493"/>
                    <a:pt x="1355798" y="727493"/>
                    <a:pt x="1702677" y="727493"/>
                  </a:cubicBezTo>
                  <a:lnTo>
                    <a:pt x="1703378" y="727538"/>
                  </a:lnTo>
                  <a:lnTo>
                    <a:pt x="1702912" y="727493"/>
                  </a:lnTo>
                  <a:cubicBezTo>
                    <a:pt x="1702912" y="727493"/>
                    <a:pt x="1702912" y="727493"/>
                    <a:pt x="1725539" y="727493"/>
                  </a:cubicBezTo>
                  <a:lnTo>
                    <a:pt x="1728671" y="727493"/>
                  </a:lnTo>
                  <a:lnTo>
                    <a:pt x="1747106" y="727493"/>
                  </a:lnTo>
                  <a:cubicBezTo>
                    <a:pt x="1786881" y="727493"/>
                    <a:pt x="1862454" y="727493"/>
                    <a:pt x="2006041" y="727493"/>
                  </a:cubicBezTo>
                  <a:lnTo>
                    <a:pt x="2009331" y="727493"/>
                  </a:lnTo>
                  <a:lnTo>
                    <a:pt x="2009331" y="320608"/>
                  </a:lnTo>
                  <a:lnTo>
                    <a:pt x="1843855" y="320608"/>
                  </a:lnTo>
                  <a:cubicBezTo>
                    <a:pt x="1814343" y="320608"/>
                    <a:pt x="1790419" y="296684"/>
                    <a:pt x="1790419" y="267172"/>
                  </a:cubicBezTo>
                  <a:lnTo>
                    <a:pt x="1790419" y="53436"/>
                  </a:lnTo>
                  <a:cubicBezTo>
                    <a:pt x="1790419" y="23924"/>
                    <a:pt x="1814343" y="0"/>
                    <a:pt x="1843855"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sp>
          <p:nvSpPr>
            <p:cNvPr id="82" name="Freeform 81"/>
            <p:cNvSpPr/>
            <p:nvPr/>
          </p:nvSpPr>
          <p:spPr>
            <a:xfrm rot="3003122">
              <a:off x="5017573" y="1395176"/>
              <a:ext cx="210469" cy="489543"/>
            </a:xfrm>
            <a:custGeom>
              <a:avLst/>
              <a:gdLst>
                <a:gd name="connsiteX0" fmla="*/ 70372 w 210469"/>
                <a:gd name="connsiteY0" fmla="*/ 97517 h 489543"/>
                <a:gd name="connsiteX1" fmla="*/ 166018 w 210469"/>
                <a:gd name="connsiteY1" fmla="*/ 24326 h 489543"/>
                <a:gd name="connsiteX2" fmla="*/ 202612 w 210469"/>
                <a:gd name="connsiteY2" fmla="*/ 4300 h 489543"/>
                <a:gd name="connsiteX3" fmla="*/ 210469 w 210469"/>
                <a:gd name="connsiteY3" fmla="*/ 0 h 489543"/>
                <a:gd name="connsiteX4" fmla="*/ 139586 w 210469"/>
                <a:gd name="connsiteY4" fmla="*/ 489543 h 489543"/>
                <a:gd name="connsiteX5" fmla="*/ 36177 w 210469"/>
                <a:gd name="connsiteY5" fmla="*/ 359917 h 489543"/>
                <a:gd name="connsiteX6" fmla="*/ 70372 w 210469"/>
                <a:gd name="connsiteY6" fmla="*/ 97517 h 489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0469" h="489543">
                  <a:moveTo>
                    <a:pt x="70372" y="97517"/>
                  </a:moveTo>
                  <a:cubicBezTo>
                    <a:pt x="95953" y="70099"/>
                    <a:pt x="128075" y="45091"/>
                    <a:pt x="166018" y="24326"/>
                  </a:cubicBezTo>
                  <a:cubicBezTo>
                    <a:pt x="166018" y="24326"/>
                    <a:pt x="166018" y="24326"/>
                    <a:pt x="202612" y="4300"/>
                  </a:cubicBezTo>
                  <a:lnTo>
                    <a:pt x="210469" y="0"/>
                  </a:lnTo>
                  <a:lnTo>
                    <a:pt x="139586" y="489543"/>
                  </a:lnTo>
                  <a:lnTo>
                    <a:pt x="36177" y="359917"/>
                  </a:lnTo>
                  <a:cubicBezTo>
                    <a:pt x="-24248" y="283721"/>
                    <a:pt x="-6372" y="179771"/>
                    <a:pt x="70372" y="9751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grpSp>
      <p:sp>
        <p:nvSpPr>
          <p:cNvPr id="93" name="Text Placeholder 9"/>
          <p:cNvSpPr>
            <a:spLocks noGrp="1"/>
          </p:cNvSpPr>
          <p:nvPr>
            <p:ph type="subTitle" idx="1"/>
          </p:nvPr>
        </p:nvSpPr>
        <p:spPr>
          <a:xfrm>
            <a:off x="1018836" y="2982426"/>
            <a:ext cx="1891200" cy="424140"/>
          </a:xfrm>
        </p:spPr>
        <p:txBody>
          <a:bodyPr>
            <a:noAutofit/>
          </a:bodyPr>
          <a:lstStyle/>
          <a:p>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请在此粘贴或者输入你的文字内容请在此粘贴或者输入你的文字内容</a:t>
            </a:r>
            <a:endParaRPr lang="en-AU" altLang="zh-CN" dirty="0">
              <a:solidFill>
                <a:schemeClr val="tx1">
                  <a:lumMod val="50000"/>
                  <a:lumOff val="50000"/>
                </a:schemeClr>
              </a:solidFill>
            </a:endParaRPr>
          </a:p>
        </p:txBody>
      </p:sp>
      <p:sp>
        <p:nvSpPr>
          <p:cNvPr id="90" name="Text Placeholder 8"/>
          <p:cNvSpPr>
            <a:spLocks noGrp="1"/>
          </p:cNvSpPr>
          <p:nvPr>
            <p:ph type="body" sz="quarter" idx="13"/>
          </p:nvPr>
        </p:nvSpPr>
        <p:spPr>
          <a:xfrm>
            <a:off x="1007954" y="1807931"/>
            <a:ext cx="1509285" cy="251820"/>
          </a:xfrm>
        </p:spPr>
        <p:txBody>
          <a:bodyPr>
            <a:no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单击编辑标题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92" name="Text Placeholder 8"/>
          <p:cNvSpPr>
            <a:spLocks noGrp="1"/>
          </p:cNvSpPr>
          <p:nvPr>
            <p:ph type="body" sz="quarter" idx="14"/>
          </p:nvPr>
        </p:nvSpPr>
        <p:spPr>
          <a:xfrm>
            <a:off x="1018837" y="2730607"/>
            <a:ext cx="1509285" cy="251820"/>
          </a:xfrm>
        </p:spPr>
        <p:txBody>
          <a:bodyPr>
            <a:no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单击编辑标题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94" name="Text Placeholder 8"/>
          <p:cNvSpPr>
            <a:spLocks noGrp="1"/>
          </p:cNvSpPr>
          <p:nvPr>
            <p:ph type="body" sz="quarter" idx="15"/>
          </p:nvPr>
        </p:nvSpPr>
        <p:spPr>
          <a:xfrm>
            <a:off x="1007954" y="3652180"/>
            <a:ext cx="1509285" cy="251820"/>
          </a:xfrm>
        </p:spPr>
        <p:txBody>
          <a:bodyPr>
            <a:no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单击编辑标题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96" name="Text Placeholder 8"/>
          <p:cNvSpPr>
            <a:spLocks noGrp="1"/>
          </p:cNvSpPr>
          <p:nvPr>
            <p:ph type="body" sz="quarter" idx="16"/>
          </p:nvPr>
        </p:nvSpPr>
        <p:spPr>
          <a:xfrm>
            <a:off x="6494428" y="1807931"/>
            <a:ext cx="1509285" cy="251820"/>
          </a:xfrm>
        </p:spPr>
        <p:txBody>
          <a:bodyPr>
            <a:no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单击编辑标题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98" name="Text Placeholder 8"/>
          <p:cNvSpPr>
            <a:spLocks noGrp="1"/>
          </p:cNvSpPr>
          <p:nvPr>
            <p:ph type="body" sz="quarter" idx="17"/>
          </p:nvPr>
        </p:nvSpPr>
        <p:spPr>
          <a:xfrm>
            <a:off x="6505312" y="2730607"/>
            <a:ext cx="1509285" cy="251820"/>
          </a:xfrm>
        </p:spPr>
        <p:txBody>
          <a:bodyPr>
            <a:no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单击编辑标题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00" name="Text Placeholder 8"/>
          <p:cNvSpPr>
            <a:spLocks noGrp="1"/>
          </p:cNvSpPr>
          <p:nvPr>
            <p:ph type="body" sz="quarter" idx="18"/>
          </p:nvPr>
        </p:nvSpPr>
        <p:spPr>
          <a:xfrm>
            <a:off x="6494428" y="3652180"/>
            <a:ext cx="1509285" cy="251820"/>
          </a:xfrm>
        </p:spPr>
        <p:txBody>
          <a:bodyPr>
            <a:no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单击编辑标题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91" name="Text Placeholder 9"/>
          <p:cNvSpPr>
            <a:spLocks noGrp="1"/>
          </p:cNvSpPr>
          <p:nvPr>
            <p:ph type="body" sz="quarter" idx="19"/>
          </p:nvPr>
        </p:nvSpPr>
        <p:spPr>
          <a:xfrm>
            <a:off x="1007954" y="2059751"/>
            <a:ext cx="1891200" cy="424140"/>
          </a:xfrm>
        </p:spPr>
        <p:txBody>
          <a:bodyPr>
            <a:noAutofit/>
          </a:bodyPr>
          <a:lstStyle/>
          <a:p>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请在此粘贴或者输入你的文字内容请在此粘贴或者输入你的文字内容</a:t>
            </a:r>
            <a:endParaRPr lang="en-AU" altLang="zh-CN" dirty="0">
              <a:solidFill>
                <a:schemeClr val="tx1">
                  <a:lumMod val="50000"/>
                  <a:lumOff val="50000"/>
                </a:schemeClr>
              </a:solidFill>
            </a:endParaRPr>
          </a:p>
        </p:txBody>
      </p:sp>
      <p:sp>
        <p:nvSpPr>
          <p:cNvPr id="95" name="Text Placeholder 9"/>
          <p:cNvSpPr>
            <a:spLocks noGrp="1"/>
          </p:cNvSpPr>
          <p:nvPr>
            <p:ph type="body" sz="quarter" idx="4294967295"/>
          </p:nvPr>
        </p:nvSpPr>
        <p:spPr>
          <a:xfrm>
            <a:off x="0" y="3903663"/>
            <a:ext cx="1890713" cy="423862"/>
          </a:xfrm>
        </p:spPr>
        <p:txBody>
          <a:bodyPr>
            <a:noAutofit/>
          </a:bodyPr>
          <a:lstStyle/>
          <a:p>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请在此粘贴或者输入你的文字内容请在此粘贴或者输入你的文字内容</a:t>
            </a:r>
            <a:endParaRPr lang="en-AU" altLang="zh-CN" dirty="0">
              <a:solidFill>
                <a:schemeClr val="tx1">
                  <a:lumMod val="50000"/>
                  <a:lumOff val="50000"/>
                </a:schemeClr>
              </a:solidFill>
            </a:endParaRPr>
          </a:p>
        </p:txBody>
      </p:sp>
      <p:sp>
        <p:nvSpPr>
          <p:cNvPr id="97" name="Text Placeholder 9"/>
          <p:cNvSpPr>
            <a:spLocks noGrp="1"/>
          </p:cNvSpPr>
          <p:nvPr>
            <p:ph type="body" sz="quarter" idx="4294967295"/>
          </p:nvPr>
        </p:nvSpPr>
        <p:spPr>
          <a:xfrm>
            <a:off x="7256463" y="2058988"/>
            <a:ext cx="1890712" cy="425450"/>
          </a:xfrm>
        </p:spPr>
        <p:txBody>
          <a:bodyPr>
            <a:noAutofit/>
          </a:bodyPr>
          <a:lstStyle/>
          <a:p>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请在此粘贴或者输入你的文字内容请在此粘贴或者输入你的文字内容</a:t>
            </a:r>
            <a:endParaRPr lang="en-AU" altLang="zh-CN" dirty="0">
              <a:solidFill>
                <a:schemeClr val="tx1">
                  <a:lumMod val="50000"/>
                  <a:lumOff val="50000"/>
                </a:schemeClr>
              </a:solidFill>
            </a:endParaRPr>
          </a:p>
        </p:txBody>
      </p:sp>
      <p:sp>
        <p:nvSpPr>
          <p:cNvPr id="99" name="Text Placeholder 9"/>
          <p:cNvSpPr>
            <a:spLocks noGrp="1"/>
          </p:cNvSpPr>
          <p:nvPr>
            <p:ph type="body" sz="quarter" idx="4294967295"/>
          </p:nvPr>
        </p:nvSpPr>
        <p:spPr>
          <a:xfrm>
            <a:off x="7256463" y="2982913"/>
            <a:ext cx="1890712" cy="423862"/>
          </a:xfrm>
        </p:spPr>
        <p:txBody>
          <a:bodyPr>
            <a:noAutofit/>
          </a:bodyPr>
          <a:lstStyle/>
          <a:p>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请在此粘贴或者输入你的文字内容请在此粘贴或者输入你的文字内容</a:t>
            </a:r>
            <a:endParaRPr lang="en-AU" altLang="zh-CN" dirty="0">
              <a:solidFill>
                <a:schemeClr val="tx1">
                  <a:lumMod val="50000"/>
                  <a:lumOff val="50000"/>
                </a:schemeClr>
              </a:solidFill>
            </a:endParaRPr>
          </a:p>
        </p:txBody>
      </p:sp>
      <p:sp>
        <p:nvSpPr>
          <p:cNvPr id="101" name="Text Placeholder 9"/>
          <p:cNvSpPr>
            <a:spLocks noGrp="1"/>
          </p:cNvSpPr>
          <p:nvPr>
            <p:ph type="body" sz="quarter" idx="4294967295"/>
          </p:nvPr>
        </p:nvSpPr>
        <p:spPr>
          <a:xfrm>
            <a:off x="7256463" y="3903663"/>
            <a:ext cx="1890712" cy="423862"/>
          </a:xfrm>
        </p:spPr>
        <p:txBody>
          <a:bodyPr>
            <a:noAutofit/>
          </a:bodyPr>
          <a:lstStyle/>
          <a:p>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请在此粘贴或者输入你的文字内容请在此粘贴或者输入你的文字内容</a:t>
            </a:r>
            <a:endParaRPr lang="en-AU" altLang="zh-CN" dirty="0">
              <a:solidFill>
                <a:schemeClr val="tx1">
                  <a:lumMod val="50000"/>
                  <a:lumOff val="50000"/>
                </a:schemeClr>
              </a:solidFill>
            </a:endParaRPr>
          </a:p>
        </p:txBody>
      </p:sp>
      <p:sp>
        <p:nvSpPr>
          <p:cNvPr id="69" name="Freeform 21"/>
          <p:cNvSpPr>
            <a:spLocks noEditPoints="1"/>
          </p:cNvSpPr>
          <p:nvPr/>
        </p:nvSpPr>
        <p:spPr bwMode="auto">
          <a:xfrm>
            <a:off x="3957441" y="2244173"/>
            <a:ext cx="334636" cy="382343"/>
          </a:xfrm>
          <a:custGeom>
            <a:avLst/>
            <a:gdLst>
              <a:gd name="T0" fmla="*/ 432 w 504"/>
              <a:gd name="T1" fmla="*/ 541 h 577"/>
              <a:gd name="T2" fmla="*/ 407 w 504"/>
              <a:gd name="T3" fmla="*/ 541 h 577"/>
              <a:gd name="T4" fmla="*/ 504 w 504"/>
              <a:gd name="T5" fmla="*/ 361 h 577"/>
              <a:gd name="T6" fmla="*/ 341 w 504"/>
              <a:gd name="T7" fmla="*/ 152 h 577"/>
              <a:gd name="T8" fmla="*/ 382 w 504"/>
              <a:gd name="T9" fmla="*/ 75 h 577"/>
              <a:gd name="T10" fmla="*/ 374 w 504"/>
              <a:gd name="T11" fmla="*/ 50 h 577"/>
              <a:gd name="T12" fmla="*/ 277 w 504"/>
              <a:gd name="T13" fmla="*/ 3 h 577"/>
              <a:gd name="T14" fmla="*/ 263 w 504"/>
              <a:gd name="T15" fmla="*/ 2 h 577"/>
              <a:gd name="T16" fmla="*/ 252 w 504"/>
              <a:gd name="T17" fmla="*/ 12 h 577"/>
              <a:gd name="T18" fmla="*/ 137 w 504"/>
              <a:gd name="T19" fmla="*/ 230 h 577"/>
              <a:gd name="T20" fmla="*/ 153 w 504"/>
              <a:gd name="T21" fmla="*/ 280 h 577"/>
              <a:gd name="T22" fmla="*/ 137 w 504"/>
              <a:gd name="T23" fmla="*/ 313 h 577"/>
              <a:gd name="T24" fmla="*/ 202 w 504"/>
              <a:gd name="T25" fmla="*/ 344 h 577"/>
              <a:gd name="T26" fmla="*/ 217 w 504"/>
              <a:gd name="T27" fmla="*/ 312 h 577"/>
              <a:gd name="T28" fmla="*/ 217 w 504"/>
              <a:gd name="T29" fmla="*/ 312 h 577"/>
              <a:gd name="T30" fmla="*/ 267 w 504"/>
              <a:gd name="T31" fmla="*/ 293 h 577"/>
              <a:gd name="T32" fmla="*/ 306 w 504"/>
              <a:gd name="T33" fmla="*/ 219 h 577"/>
              <a:gd name="T34" fmla="*/ 432 w 504"/>
              <a:gd name="T35" fmla="*/ 361 h 577"/>
              <a:gd name="T36" fmla="*/ 288 w 504"/>
              <a:gd name="T37" fmla="*/ 505 h 577"/>
              <a:gd name="T38" fmla="*/ 180 w 504"/>
              <a:gd name="T39" fmla="*/ 469 h 577"/>
              <a:gd name="T40" fmla="*/ 180 w 504"/>
              <a:gd name="T41" fmla="*/ 451 h 577"/>
              <a:gd name="T42" fmla="*/ 198 w 504"/>
              <a:gd name="T43" fmla="*/ 433 h 577"/>
              <a:gd name="T44" fmla="*/ 288 w 504"/>
              <a:gd name="T45" fmla="*/ 433 h 577"/>
              <a:gd name="T46" fmla="*/ 288 w 504"/>
              <a:gd name="T47" fmla="*/ 397 h 577"/>
              <a:gd name="T48" fmla="*/ 149 w 504"/>
              <a:gd name="T49" fmla="*/ 397 h 577"/>
              <a:gd name="T50" fmla="*/ 75 w 504"/>
              <a:gd name="T51" fmla="*/ 397 h 577"/>
              <a:gd name="T52" fmla="*/ 0 w 504"/>
              <a:gd name="T53" fmla="*/ 397 h 577"/>
              <a:gd name="T54" fmla="*/ 0 w 504"/>
              <a:gd name="T55" fmla="*/ 433 h 577"/>
              <a:gd name="T56" fmla="*/ 85 w 504"/>
              <a:gd name="T57" fmla="*/ 433 h 577"/>
              <a:gd name="T58" fmla="*/ 90 w 504"/>
              <a:gd name="T59" fmla="*/ 433 h 577"/>
              <a:gd name="T60" fmla="*/ 108 w 504"/>
              <a:gd name="T61" fmla="*/ 451 h 577"/>
              <a:gd name="T62" fmla="*/ 108 w 504"/>
              <a:gd name="T63" fmla="*/ 469 h 577"/>
              <a:gd name="T64" fmla="*/ 108 w 504"/>
              <a:gd name="T65" fmla="*/ 541 h 577"/>
              <a:gd name="T66" fmla="*/ 36 w 504"/>
              <a:gd name="T67" fmla="*/ 577 h 577"/>
              <a:gd name="T68" fmla="*/ 504 w 504"/>
              <a:gd name="T69" fmla="*/ 577 h 577"/>
              <a:gd name="T70" fmla="*/ 432 w 504"/>
              <a:gd name="T71" fmla="*/ 541 h 577"/>
              <a:gd name="T72" fmla="*/ 306 w 504"/>
              <a:gd name="T73" fmla="*/ 49 h 577"/>
              <a:gd name="T74" fmla="*/ 294 w 504"/>
              <a:gd name="T75" fmla="*/ 61 h 577"/>
              <a:gd name="T76" fmla="*/ 212 w 504"/>
              <a:gd name="T77" fmla="*/ 217 h 577"/>
              <a:gd name="T78" fmla="*/ 180 w 504"/>
              <a:gd name="T79" fmla="*/ 202 h 577"/>
              <a:gd name="T80" fmla="*/ 182 w 504"/>
              <a:gd name="T81" fmla="*/ 195 h 577"/>
              <a:gd name="T82" fmla="*/ 261 w 504"/>
              <a:gd name="T83" fmla="*/ 48 h 577"/>
              <a:gd name="T84" fmla="*/ 272 w 504"/>
              <a:gd name="T85" fmla="*/ 38 h 577"/>
              <a:gd name="T86" fmla="*/ 286 w 504"/>
              <a:gd name="T87" fmla="*/ 39 h 577"/>
              <a:gd name="T88" fmla="*/ 306 w 504"/>
              <a:gd name="T89" fmla="*/ 49 h 577"/>
              <a:gd name="T90" fmla="*/ 306 w 504"/>
              <a:gd name="T91" fmla="*/ 49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04" h="577">
                <a:moveTo>
                  <a:pt x="432" y="541"/>
                </a:moveTo>
                <a:cubicBezTo>
                  <a:pt x="407" y="541"/>
                  <a:pt x="407" y="541"/>
                  <a:pt x="407" y="541"/>
                </a:cubicBezTo>
                <a:cubicBezTo>
                  <a:pt x="466" y="502"/>
                  <a:pt x="504" y="436"/>
                  <a:pt x="504" y="361"/>
                </a:cubicBezTo>
                <a:cubicBezTo>
                  <a:pt x="504" y="260"/>
                  <a:pt x="435" y="175"/>
                  <a:pt x="341" y="152"/>
                </a:cubicBezTo>
                <a:cubicBezTo>
                  <a:pt x="382" y="75"/>
                  <a:pt x="382" y="75"/>
                  <a:pt x="382" y="75"/>
                </a:cubicBezTo>
                <a:cubicBezTo>
                  <a:pt x="386" y="65"/>
                  <a:pt x="383" y="54"/>
                  <a:pt x="374" y="50"/>
                </a:cubicBezTo>
                <a:cubicBezTo>
                  <a:pt x="277" y="3"/>
                  <a:pt x="277" y="3"/>
                  <a:pt x="277" y="3"/>
                </a:cubicBezTo>
                <a:cubicBezTo>
                  <a:pt x="272" y="1"/>
                  <a:pt x="267" y="0"/>
                  <a:pt x="263" y="2"/>
                </a:cubicBezTo>
                <a:cubicBezTo>
                  <a:pt x="258" y="4"/>
                  <a:pt x="254" y="7"/>
                  <a:pt x="252" y="12"/>
                </a:cubicBezTo>
                <a:cubicBezTo>
                  <a:pt x="137" y="230"/>
                  <a:pt x="137" y="230"/>
                  <a:pt x="137" y="230"/>
                </a:cubicBezTo>
                <a:cubicBezTo>
                  <a:pt x="128" y="249"/>
                  <a:pt x="135" y="272"/>
                  <a:pt x="153" y="280"/>
                </a:cubicBezTo>
                <a:cubicBezTo>
                  <a:pt x="137" y="313"/>
                  <a:pt x="137" y="313"/>
                  <a:pt x="137" y="313"/>
                </a:cubicBezTo>
                <a:cubicBezTo>
                  <a:pt x="202" y="344"/>
                  <a:pt x="202" y="344"/>
                  <a:pt x="202" y="344"/>
                </a:cubicBezTo>
                <a:cubicBezTo>
                  <a:pt x="217" y="312"/>
                  <a:pt x="217" y="312"/>
                  <a:pt x="217" y="312"/>
                </a:cubicBezTo>
                <a:cubicBezTo>
                  <a:pt x="217" y="312"/>
                  <a:pt x="217" y="312"/>
                  <a:pt x="217" y="312"/>
                </a:cubicBezTo>
                <a:cubicBezTo>
                  <a:pt x="235" y="320"/>
                  <a:pt x="257" y="312"/>
                  <a:pt x="267" y="293"/>
                </a:cubicBezTo>
                <a:cubicBezTo>
                  <a:pt x="306" y="219"/>
                  <a:pt x="306" y="219"/>
                  <a:pt x="306" y="219"/>
                </a:cubicBezTo>
                <a:cubicBezTo>
                  <a:pt x="377" y="228"/>
                  <a:pt x="432" y="288"/>
                  <a:pt x="432" y="361"/>
                </a:cubicBezTo>
                <a:cubicBezTo>
                  <a:pt x="432" y="440"/>
                  <a:pt x="367" y="505"/>
                  <a:pt x="288" y="505"/>
                </a:cubicBezTo>
                <a:cubicBezTo>
                  <a:pt x="252" y="505"/>
                  <a:pt x="205" y="491"/>
                  <a:pt x="180" y="469"/>
                </a:cubicBezTo>
                <a:cubicBezTo>
                  <a:pt x="180" y="451"/>
                  <a:pt x="180" y="451"/>
                  <a:pt x="180" y="451"/>
                </a:cubicBezTo>
                <a:cubicBezTo>
                  <a:pt x="180" y="441"/>
                  <a:pt x="188" y="433"/>
                  <a:pt x="198" y="433"/>
                </a:cubicBezTo>
                <a:cubicBezTo>
                  <a:pt x="288" y="433"/>
                  <a:pt x="288" y="433"/>
                  <a:pt x="288" y="433"/>
                </a:cubicBezTo>
                <a:cubicBezTo>
                  <a:pt x="288" y="397"/>
                  <a:pt x="288" y="397"/>
                  <a:pt x="288" y="397"/>
                </a:cubicBezTo>
                <a:cubicBezTo>
                  <a:pt x="149" y="397"/>
                  <a:pt x="149" y="397"/>
                  <a:pt x="149" y="397"/>
                </a:cubicBezTo>
                <a:cubicBezTo>
                  <a:pt x="75" y="397"/>
                  <a:pt x="75" y="397"/>
                  <a:pt x="75" y="397"/>
                </a:cubicBezTo>
                <a:cubicBezTo>
                  <a:pt x="0" y="397"/>
                  <a:pt x="0" y="397"/>
                  <a:pt x="0" y="397"/>
                </a:cubicBezTo>
                <a:cubicBezTo>
                  <a:pt x="0" y="433"/>
                  <a:pt x="0" y="433"/>
                  <a:pt x="0" y="433"/>
                </a:cubicBezTo>
                <a:cubicBezTo>
                  <a:pt x="85" y="433"/>
                  <a:pt x="85" y="433"/>
                  <a:pt x="85" y="433"/>
                </a:cubicBezTo>
                <a:cubicBezTo>
                  <a:pt x="90" y="433"/>
                  <a:pt x="90" y="433"/>
                  <a:pt x="90" y="433"/>
                </a:cubicBezTo>
                <a:cubicBezTo>
                  <a:pt x="100" y="433"/>
                  <a:pt x="108" y="441"/>
                  <a:pt x="108" y="451"/>
                </a:cubicBezTo>
                <a:cubicBezTo>
                  <a:pt x="108" y="469"/>
                  <a:pt x="108" y="469"/>
                  <a:pt x="108" y="469"/>
                </a:cubicBezTo>
                <a:cubicBezTo>
                  <a:pt x="108" y="541"/>
                  <a:pt x="108" y="541"/>
                  <a:pt x="108" y="541"/>
                </a:cubicBezTo>
                <a:cubicBezTo>
                  <a:pt x="68" y="541"/>
                  <a:pt x="36" y="537"/>
                  <a:pt x="36" y="577"/>
                </a:cubicBezTo>
                <a:cubicBezTo>
                  <a:pt x="504" y="577"/>
                  <a:pt x="504" y="577"/>
                  <a:pt x="504" y="577"/>
                </a:cubicBezTo>
                <a:cubicBezTo>
                  <a:pt x="504" y="537"/>
                  <a:pt x="472" y="541"/>
                  <a:pt x="432" y="541"/>
                </a:cubicBezTo>
                <a:close/>
                <a:moveTo>
                  <a:pt x="306" y="49"/>
                </a:moveTo>
                <a:cubicBezTo>
                  <a:pt x="301" y="51"/>
                  <a:pt x="297" y="55"/>
                  <a:pt x="294" y="61"/>
                </a:cubicBezTo>
                <a:cubicBezTo>
                  <a:pt x="212" y="217"/>
                  <a:pt x="212" y="217"/>
                  <a:pt x="212" y="217"/>
                </a:cubicBezTo>
                <a:cubicBezTo>
                  <a:pt x="180" y="202"/>
                  <a:pt x="180" y="202"/>
                  <a:pt x="180" y="202"/>
                </a:cubicBezTo>
                <a:cubicBezTo>
                  <a:pt x="181" y="199"/>
                  <a:pt x="181" y="197"/>
                  <a:pt x="182" y="195"/>
                </a:cubicBezTo>
                <a:cubicBezTo>
                  <a:pt x="261" y="48"/>
                  <a:pt x="261" y="48"/>
                  <a:pt x="261" y="48"/>
                </a:cubicBezTo>
                <a:cubicBezTo>
                  <a:pt x="263" y="43"/>
                  <a:pt x="267" y="40"/>
                  <a:pt x="272" y="38"/>
                </a:cubicBezTo>
                <a:cubicBezTo>
                  <a:pt x="276" y="36"/>
                  <a:pt x="281" y="37"/>
                  <a:pt x="286" y="39"/>
                </a:cubicBezTo>
                <a:cubicBezTo>
                  <a:pt x="306" y="49"/>
                  <a:pt x="306" y="49"/>
                  <a:pt x="306" y="49"/>
                </a:cubicBezTo>
                <a:cubicBezTo>
                  <a:pt x="306" y="49"/>
                  <a:pt x="306" y="49"/>
                  <a:pt x="306" y="49"/>
                </a:cubicBezTo>
                <a:close/>
              </a:path>
            </a:pathLst>
          </a:custGeom>
          <a:solidFill>
            <a:schemeClr val="bg1"/>
          </a:solidFill>
          <a:ln>
            <a:noFill/>
          </a:ln>
        </p:spPr>
        <p:txBody>
          <a:bodyPr vert="horz" wrap="square" lIns="68604" tIns="34302" rIns="68604" bIns="34302" numCol="1" anchor="t" anchorCtr="0" compatLnSpc="1"/>
          <a:lstStyle/>
          <a:p>
            <a:endParaRPr lang="id-ID" sz="1800"/>
          </a:p>
        </p:txBody>
      </p:sp>
      <p:sp>
        <p:nvSpPr>
          <p:cNvPr id="70" name="AutoShape 15"/>
          <p:cNvSpPr/>
          <p:nvPr/>
        </p:nvSpPr>
        <p:spPr bwMode="auto">
          <a:xfrm>
            <a:off x="4754858" y="2301082"/>
            <a:ext cx="345752" cy="337255"/>
          </a:xfrm>
          <a:custGeom>
            <a:avLst/>
            <a:gdLst>
              <a:gd name="T0" fmla="+- 0 10782 53"/>
              <a:gd name="T1" fmla="*/ T0 w 21459"/>
              <a:gd name="T2" fmla="+- 0 10819 39"/>
              <a:gd name="T3" fmla="*/ 10819 h 21561"/>
              <a:gd name="T4" fmla="+- 0 10782 53"/>
              <a:gd name="T5" fmla="*/ T4 w 21459"/>
              <a:gd name="T6" fmla="+- 0 10819 39"/>
              <a:gd name="T7" fmla="*/ 10819 h 21561"/>
              <a:gd name="T8" fmla="+- 0 10782 53"/>
              <a:gd name="T9" fmla="*/ T8 w 21459"/>
              <a:gd name="T10" fmla="+- 0 10819 39"/>
              <a:gd name="T11" fmla="*/ 10819 h 21561"/>
              <a:gd name="T12" fmla="+- 0 10782 53"/>
              <a:gd name="T13" fmla="*/ T12 w 21459"/>
              <a:gd name="T14" fmla="+- 0 10819 39"/>
              <a:gd name="T15" fmla="*/ 10819 h 21561"/>
            </a:gdLst>
            <a:ahLst/>
            <a:cxnLst>
              <a:cxn ang="0">
                <a:pos x="T1" y="T3"/>
              </a:cxn>
              <a:cxn ang="0">
                <a:pos x="T5" y="T7"/>
              </a:cxn>
              <a:cxn ang="0">
                <a:pos x="T9" y="T11"/>
              </a:cxn>
              <a:cxn ang="0">
                <a:pos x="T13" y="T15"/>
              </a:cxn>
            </a:cxnLst>
            <a:rect l="0" t="0" r="r" b="b"/>
            <a:pathLst>
              <a:path w="21459" h="21561">
                <a:moveTo>
                  <a:pt x="20359" y="4319"/>
                </a:moveTo>
                <a:cubicBezTo>
                  <a:pt x="20703" y="4451"/>
                  <a:pt x="20960" y="4653"/>
                  <a:pt x="21125" y="4923"/>
                </a:cubicBezTo>
                <a:cubicBezTo>
                  <a:pt x="21468" y="5418"/>
                  <a:pt x="21546" y="6025"/>
                  <a:pt x="21363" y="6735"/>
                </a:cubicBezTo>
                <a:lnTo>
                  <a:pt x="17812" y="19432"/>
                </a:lnTo>
                <a:cubicBezTo>
                  <a:pt x="17663" y="20051"/>
                  <a:pt x="17338" y="20561"/>
                  <a:pt x="16840" y="20960"/>
                </a:cubicBezTo>
                <a:cubicBezTo>
                  <a:pt x="16342" y="21361"/>
                  <a:pt x="15810" y="21560"/>
                  <a:pt x="15242" y="21560"/>
                </a:cubicBezTo>
                <a:lnTo>
                  <a:pt x="3374" y="21560"/>
                </a:lnTo>
                <a:cubicBezTo>
                  <a:pt x="3031" y="21560"/>
                  <a:pt x="2698" y="21496"/>
                  <a:pt x="2378" y="21358"/>
                </a:cubicBezTo>
                <a:cubicBezTo>
                  <a:pt x="2056" y="21223"/>
                  <a:pt x="1747" y="21042"/>
                  <a:pt x="1456" y="20810"/>
                </a:cubicBezTo>
                <a:cubicBezTo>
                  <a:pt x="1162" y="20581"/>
                  <a:pt x="906" y="20312"/>
                  <a:pt x="683" y="19998"/>
                </a:cubicBezTo>
                <a:cubicBezTo>
                  <a:pt x="463" y="19685"/>
                  <a:pt x="287" y="19345"/>
                  <a:pt x="161" y="18978"/>
                </a:cubicBezTo>
                <a:cubicBezTo>
                  <a:pt x="-46" y="18345"/>
                  <a:pt x="-53" y="17750"/>
                  <a:pt x="138" y="17199"/>
                </a:cubicBezTo>
                <a:cubicBezTo>
                  <a:pt x="156" y="17049"/>
                  <a:pt x="172" y="16900"/>
                  <a:pt x="188" y="16759"/>
                </a:cubicBezTo>
                <a:cubicBezTo>
                  <a:pt x="206" y="16613"/>
                  <a:pt x="222" y="16449"/>
                  <a:pt x="237" y="16273"/>
                </a:cubicBezTo>
                <a:cubicBezTo>
                  <a:pt x="237" y="16179"/>
                  <a:pt x="222" y="16082"/>
                  <a:pt x="188" y="15985"/>
                </a:cubicBezTo>
                <a:cubicBezTo>
                  <a:pt x="156" y="15889"/>
                  <a:pt x="146" y="15792"/>
                  <a:pt x="161" y="15695"/>
                </a:cubicBezTo>
                <a:cubicBezTo>
                  <a:pt x="180" y="15549"/>
                  <a:pt x="245" y="15402"/>
                  <a:pt x="358" y="15256"/>
                </a:cubicBezTo>
                <a:cubicBezTo>
                  <a:pt x="471" y="15109"/>
                  <a:pt x="578" y="14942"/>
                  <a:pt x="678" y="14757"/>
                </a:cubicBezTo>
                <a:cubicBezTo>
                  <a:pt x="872" y="14411"/>
                  <a:pt x="1060" y="13986"/>
                  <a:pt x="1249" y="13485"/>
                </a:cubicBezTo>
                <a:cubicBezTo>
                  <a:pt x="1438" y="12987"/>
                  <a:pt x="1574" y="12553"/>
                  <a:pt x="1655" y="12190"/>
                </a:cubicBezTo>
                <a:cubicBezTo>
                  <a:pt x="1689" y="12040"/>
                  <a:pt x="1686" y="11896"/>
                  <a:pt x="1642" y="11762"/>
                </a:cubicBezTo>
                <a:cubicBezTo>
                  <a:pt x="1603" y="11627"/>
                  <a:pt x="1597" y="11504"/>
                  <a:pt x="1631" y="11389"/>
                </a:cubicBezTo>
                <a:cubicBezTo>
                  <a:pt x="1665" y="11240"/>
                  <a:pt x="1734" y="11111"/>
                  <a:pt x="1838" y="11005"/>
                </a:cubicBezTo>
                <a:cubicBezTo>
                  <a:pt x="1943" y="10897"/>
                  <a:pt x="2027" y="10788"/>
                  <a:pt x="2095" y="10671"/>
                </a:cubicBezTo>
                <a:cubicBezTo>
                  <a:pt x="2179" y="10507"/>
                  <a:pt x="2268" y="10308"/>
                  <a:pt x="2365" y="10082"/>
                </a:cubicBezTo>
                <a:cubicBezTo>
                  <a:pt x="2459" y="9859"/>
                  <a:pt x="2551" y="9628"/>
                  <a:pt x="2635" y="9390"/>
                </a:cubicBezTo>
                <a:cubicBezTo>
                  <a:pt x="2719" y="9150"/>
                  <a:pt x="2784" y="8918"/>
                  <a:pt x="2837" y="8690"/>
                </a:cubicBezTo>
                <a:cubicBezTo>
                  <a:pt x="2887" y="8461"/>
                  <a:pt x="2918" y="8271"/>
                  <a:pt x="2936" y="8118"/>
                </a:cubicBezTo>
                <a:cubicBezTo>
                  <a:pt x="2952" y="7972"/>
                  <a:pt x="2944" y="7816"/>
                  <a:pt x="2910" y="7655"/>
                </a:cubicBezTo>
                <a:cubicBezTo>
                  <a:pt x="2876" y="7497"/>
                  <a:pt x="2876" y="7365"/>
                  <a:pt x="2910" y="7248"/>
                </a:cubicBezTo>
                <a:cubicBezTo>
                  <a:pt x="2960" y="7101"/>
                  <a:pt x="3046" y="6978"/>
                  <a:pt x="3167" y="6878"/>
                </a:cubicBezTo>
                <a:cubicBezTo>
                  <a:pt x="3288" y="6778"/>
                  <a:pt x="3390" y="6664"/>
                  <a:pt x="3476" y="6532"/>
                </a:cubicBezTo>
                <a:cubicBezTo>
                  <a:pt x="3557" y="6421"/>
                  <a:pt x="3649" y="6263"/>
                  <a:pt x="3746" y="6049"/>
                </a:cubicBezTo>
                <a:cubicBezTo>
                  <a:pt x="3840" y="5841"/>
                  <a:pt x="3937" y="5609"/>
                  <a:pt x="4034" y="5354"/>
                </a:cubicBezTo>
                <a:cubicBezTo>
                  <a:pt x="4129" y="5102"/>
                  <a:pt x="4210" y="4856"/>
                  <a:pt x="4278" y="4618"/>
                </a:cubicBezTo>
                <a:cubicBezTo>
                  <a:pt x="4344" y="4381"/>
                  <a:pt x="4385" y="4170"/>
                  <a:pt x="4404" y="3979"/>
                </a:cubicBezTo>
                <a:cubicBezTo>
                  <a:pt x="4420" y="3868"/>
                  <a:pt x="4404" y="3754"/>
                  <a:pt x="4354" y="3636"/>
                </a:cubicBezTo>
                <a:cubicBezTo>
                  <a:pt x="4304" y="3519"/>
                  <a:pt x="4294" y="3390"/>
                  <a:pt x="4328" y="3249"/>
                </a:cubicBezTo>
                <a:cubicBezTo>
                  <a:pt x="4362" y="3120"/>
                  <a:pt x="4438" y="2980"/>
                  <a:pt x="4561" y="2836"/>
                </a:cubicBezTo>
                <a:cubicBezTo>
                  <a:pt x="4682" y="2692"/>
                  <a:pt x="4792" y="2543"/>
                  <a:pt x="4894" y="2393"/>
                </a:cubicBezTo>
                <a:cubicBezTo>
                  <a:pt x="5025" y="2159"/>
                  <a:pt x="5145" y="1886"/>
                  <a:pt x="5250" y="1573"/>
                </a:cubicBezTo>
                <a:cubicBezTo>
                  <a:pt x="5355" y="1262"/>
                  <a:pt x="5481" y="975"/>
                  <a:pt x="5625" y="717"/>
                </a:cubicBezTo>
                <a:cubicBezTo>
                  <a:pt x="5772" y="462"/>
                  <a:pt x="5966" y="259"/>
                  <a:pt x="6204" y="116"/>
                </a:cubicBezTo>
                <a:cubicBezTo>
                  <a:pt x="6440" y="-31"/>
                  <a:pt x="6767" y="-39"/>
                  <a:pt x="7176" y="92"/>
                </a:cubicBezTo>
                <a:lnTo>
                  <a:pt x="7150" y="151"/>
                </a:lnTo>
                <a:cubicBezTo>
                  <a:pt x="7409" y="54"/>
                  <a:pt x="7635" y="10"/>
                  <a:pt x="7829" y="10"/>
                </a:cubicBezTo>
                <a:lnTo>
                  <a:pt x="17613" y="10"/>
                </a:lnTo>
                <a:cubicBezTo>
                  <a:pt x="18266" y="10"/>
                  <a:pt x="18764" y="277"/>
                  <a:pt x="19107" y="805"/>
                </a:cubicBezTo>
                <a:cubicBezTo>
                  <a:pt x="19448" y="1303"/>
                  <a:pt x="19524" y="1904"/>
                  <a:pt x="19330" y="2616"/>
                </a:cubicBezTo>
                <a:lnTo>
                  <a:pt x="15782" y="15329"/>
                </a:lnTo>
                <a:cubicBezTo>
                  <a:pt x="15630" y="15918"/>
                  <a:pt x="15307" y="16419"/>
                  <a:pt x="14809" y="16829"/>
                </a:cubicBezTo>
                <a:cubicBezTo>
                  <a:pt x="14312" y="17243"/>
                  <a:pt x="13782" y="17448"/>
                  <a:pt x="13221" y="17448"/>
                </a:cubicBezTo>
                <a:lnTo>
                  <a:pt x="2019" y="17448"/>
                </a:lnTo>
                <a:cubicBezTo>
                  <a:pt x="1935" y="17448"/>
                  <a:pt x="1852" y="17460"/>
                  <a:pt x="1762" y="17477"/>
                </a:cubicBezTo>
                <a:cubicBezTo>
                  <a:pt x="1676" y="17495"/>
                  <a:pt x="1597" y="17551"/>
                  <a:pt x="1529" y="17644"/>
                </a:cubicBezTo>
                <a:cubicBezTo>
                  <a:pt x="1430" y="17832"/>
                  <a:pt x="1430" y="18096"/>
                  <a:pt x="1529" y="18430"/>
                </a:cubicBezTo>
                <a:cubicBezTo>
                  <a:pt x="1665" y="18834"/>
                  <a:pt x="1914" y="19186"/>
                  <a:pt x="2284" y="19488"/>
                </a:cubicBezTo>
                <a:cubicBezTo>
                  <a:pt x="2651" y="19796"/>
                  <a:pt x="3015" y="19945"/>
                  <a:pt x="3374" y="19945"/>
                </a:cubicBezTo>
                <a:lnTo>
                  <a:pt x="15242" y="19945"/>
                </a:lnTo>
                <a:cubicBezTo>
                  <a:pt x="15485" y="19945"/>
                  <a:pt x="15724" y="19846"/>
                  <a:pt x="15962" y="19643"/>
                </a:cubicBezTo>
                <a:cubicBezTo>
                  <a:pt x="16201" y="19444"/>
                  <a:pt x="16358" y="19221"/>
                  <a:pt x="16434" y="18975"/>
                </a:cubicBezTo>
                <a:lnTo>
                  <a:pt x="20310" y="5128"/>
                </a:lnTo>
                <a:cubicBezTo>
                  <a:pt x="20344" y="4979"/>
                  <a:pt x="20365" y="4841"/>
                  <a:pt x="20373" y="4715"/>
                </a:cubicBezTo>
                <a:cubicBezTo>
                  <a:pt x="20378" y="4592"/>
                  <a:pt x="20373" y="4460"/>
                  <a:pt x="20359" y="4319"/>
                </a:cubicBezTo>
                <a:moveTo>
                  <a:pt x="6285" y="8083"/>
                </a:moveTo>
                <a:cubicBezTo>
                  <a:pt x="6201" y="8446"/>
                  <a:pt x="6311" y="8628"/>
                  <a:pt x="6610" y="8628"/>
                </a:cubicBezTo>
                <a:lnTo>
                  <a:pt x="14325" y="8628"/>
                </a:lnTo>
                <a:cubicBezTo>
                  <a:pt x="14461" y="8628"/>
                  <a:pt x="14587" y="8578"/>
                  <a:pt x="14707" y="8473"/>
                </a:cubicBezTo>
                <a:cubicBezTo>
                  <a:pt x="14830" y="8370"/>
                  <a:pt x="14906" y="8238"/>
                  <a:pt x="14940" y="8083"/>
                </a:cubicBezTo>
                <a:lnTo>
                  <a:pt x="15242" y="7028"/>
                </a:lnTo>
                <a:cubicBezTo>
                  <a:pt x="15276" y="6881"/>
                  <a:pt x="15263" y="6752"/>
                  <a:pt x="15205" y="6641"/>
                </a:cubicBezTo>
                <a:cubicBezTo>
                  <a:pt x="15145" y="6535"/>
                  <a:pt x="15051" y="6483"/>
                  <a:pt x="14914" y="6483"/>
                </a:cubicBezTo>
                <a:lnTo>
                  <a:pt x="7202" y="6483"/>
                </a:lnTo>
                <a:cubicBezTo>
                  <a:pt x="7066" y="6483"/>
                  <a:pt x="6935" y="6532"/>
                  <a:pt x="6807" y="6638"/>
                </a:cubicBezTo>
                <a:cubicBezTo>
                  <a:pt x="6676" y="6740"/>
                  <a:pt x="6594" y="6869"/>
                  <a:pt x="6560" y="7028"/>
                </a:cubicBezTo>
                <a:lnTo>
                  <a:pt x="6285" y="8083"/>
                </a:lnTo>
                <a:close/>
                <a:moveTo>
                  <a:pt x="7150" y="4867"/>
                </a:moveTo>
                <a:cubicBezTo>
                  <a:pt x="7116" y="5017"/>
                  <a:pt x="7132" y="5140"/>
                  <a:pt x="7195" y="5240"/>
                </a:cubicBezTo>
                <a:cubicBezTo>
                  <a:pt x="7257" y="5336"/>
                  <a:pt x="7354" y="5386"/>
                  <a:pt x="7488" y="5386"/>
                </a:cubicBezTo>
                <a:lnTo>
                  <a:pt x="15192" y="5386"/>
                </a:lnTo>
                <a:cubicBezTo>
                  <a:pt x="15326" y="5386"/>
                  <a:pt x="15451" y="5336"/>
                  <a:pt x="15575" y="5240"/>
                </a:cubicBezTo>
                <a:cubicBezTo>
                  <a:pt x="15695" y="5140"/>
                  <a:pt x="15784" y="5017"/>
                  <a:pt x="15845" y="4867"/>
                </a:cubicBezTo>
                <a:lnTo>
                  <a:pt x="16120" y="3771"/>
                </a:lnTo>
                <a:cubicBezTo>
                  <a:pt x="16154" y="3622"/>
                  <a:pt x="16141" y="3493"/>
                  <a:pt x="16083" y="3387"/>
                </a:cubicBezTo>
                <a:cubicBezTo>
                  <a:pt x="16023" y="3279"/>
                  <a:pt x="15923" y="3223"/>
                  <a:pt x="15782" y="3223"/>
                </a:cubicBezTo>
                <a:lnTo>
                  <a:pt x="8078" y="3223"/>
                </a:lnTo>
                <a:cubicBezTo>
                  <a:pt x="7944" y="3223"/>
                  <a:pt x="7818" y="3279"/>
                  <a:pt x="7695" y="3387"/>
                </a:cubicBezTo>
                <a:cubicBezTo>
                  <a:pt x="7575" y="3493"/>
                  <a:pt x="7488" y="3622"/>
                  <a:pt x="7438" y="3771"/>
                </a:cubicBezTo>
                <a:lnTo>
                  <a:pt x="7150" y="4867"/>
                </a:lnTo>
                <a:close/>
              </a:path>
            </a:pathLst>
          </a:custGeom>
          <a:solidFill>
            <a:schemeClr val="bg1"/>
          </a:solidFill>
          <a:ln>
            <a:noFill/>
          </a:ln>
          <a:effectLst/>
        </p:spPr>
        <p:txBody>
          <a:bodyPr lIns="28585" tIns="28585" rIns="28585" bIns="28585" anchor="ctr"/>
          <a:lstStyle/>
          <a:p>
            <a:pPr defTabSz="256540">
              <a:defRPr/>
            </a:pPr>
            <a:endParaRPr lang="es-ES" sz="16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72" name="Freeform 32"/>
          <p:cNvSpPr/>
          <p:nvPr/>
        </p:nvSpPr>
        <p:spPr bwMode="auto">
          <a:xfrm>
            <a:off x="5063429" y="2959164"/>
            <a:ext cx="400241" cy="353695"/>
          </a:xfrm>
          <a:custGeom>
            <a:avLst/>
            <a:gdLst>
              <a:gd name="T0" fmla="*/ 136 w 136"/>
              <a:gd name="T1" fmla="*/ 48 h 120"/>
              <a:gd name="T2" fmla="*/ 68 w 136"/>
              <a:gd name="T3" fmla="*/ 0 h 120"/>
              <a:gd name="T4" fmla="*/ 0 w 136"/>
              <a:gd name="T5" fmla="*/ 48 h 120"/>
              <a:gd name="T6" fmla="*/ 37 w 136"/>
              <a:gd name="T7" fmla="*/ 91 h 120"/>
              <a:gd name="T8" fmla="*/ 21 w 136"/>
              <a:gd name="T9" fmla="*/ 120 h 120"/>
              <a:gd name="T10" fmla="*/ 72 w 136"/>
              <a:gd name="T11" fmla="*/ 96 h 120"/>
              <a:gd name="T12" fmla="*/ 136 w 136"/>
              <a:gd name="T13" fmla="*/ 48 h 120"/>
            </a:gdLst>
            <a:ahLst/>
            <a:cxnLst>
              <a:cxn ang="0">
                <a:pos x="T0" y="T1"/>
              </a:cxn>
              <a:cxn ang="0">
                <a:pos x="T2" y="T3"/>
              </a:cxn>
              <a:cxn ang="0">
                <a:pos x="T4" y="T5"/>
              </a:cxn>
              <a:cxn ang="0">
                <a:pos x="T6" y="T7"/>
              </a:cxn>
              <a:cxn ang="0">
                <a:pos x="T8" y="T9"/>
              </a:cxn>
              <a:cxn ang="0">
                <a:pos x="T10" y="T11"/>
              </a:cxn>
              <a:cxn ang="0">
                <a:pos x="T12" y="T13"/>
              </a:cxn>
            </a:cxnLst>
            <a:rect l="0" t="0" r="r" b="b"/>
            <a:pathLst>
              <a:path w="136" h="120">
                <a:moveTo>
                  <a:pt x="136" y="48"/>
                </a:moveTo>
                <a:cubicBezTo>
                  <a:pt x="136" y="22"/>
                  <a:pt x="105" y="0"/>
                  <a:pt x="68" y="0"/>
                </a:cubicBezTo>
                <a:cubicBezTo>
                  <a:pt x="30" y="0"/>
                  <a:pt x="0" y="22"/>
                  <a:pt x="0" y="48"/>
                </a:cubicBezTo>
                <a:cubicBezTo>
                  <a:pt x="0" y="67"/>
                  <a:pt x="15" y="83"/>
                  <a:pt x="37" y="91"/>
                </a:cubicBezTo>
                <a:cubicBezTo>
                  <a:pt x="38" y="96"/>
                  <a:pt x="36" y="106"/>
                  <a:pt x="21" y="120"/>
                </a:cubicBezTo>
                <a:cubicBezTo>
                  <a:pt x="21" y="120"/>
                  <a:pt x="54" y="111"/>
                  <a:pt x="72" y="96"/>
                </a:cubicBezTo>
                <a:cubicBezTo>
                  <a:pt x="108" y="94"/>
                  <a:pt x="136" y="73"/>
                  <a:pt x="136" y="48"/>
                </a:cubicBezTo>
                <a:close/>
              </a:path>
            </a:pathLst>
          </a:custGeom>
          <a:solidFill>
            <a:schemeClr val="bg1"/>
          </a:solidFill>
          <a:ln>
            <a:noFill/>
          </a:ln>
        </p:spPr>
        <p:txBody>
          <a:bodyPr vert="horz" wrap="square" lIns="91472" tIns="45736" rIns="91472" bIns="45736" numCol="1" anchor="t" anchorCtr="0" compatLnSpc="1"/>
          <a:lstStyle/>
          <a:p>
            <a:endParaRPr lang="en-US" sz="1800" dirty="0"/>
          </a:p>
        </p:txBody>
      </p:sp>
      <p:grpSp>
        <p:nvGrpSpPr>
          <p:cNvPr id="11" name="Group 72"/>
          <p:cNvGrpSpPr/>
          <p:nvPr/>
        </p:nvGrpSpPr>
        <p:grpSpPr>
          <a:xfrm>
            <a:off x="4604723" y="3630743"/>
            <a:ext cx="511403" cy="257519"/>
            <a:chOff x="6661142" y="2346209"/>
            <a:chExt cx="479063" cy="241160"/>
          </a:xfrm>
        </p:grpSpPr>
        <p:sp>
          <p:nvSpPr>
            <p:cNvPr id="74" name="AutoShape 262"/>
            <p:cNvSpPr/>
            <p:nvPr/>
          </p:nvSpPr>
          <p:spPr bwMode="auto">
            <a:xfrm>
              <a:off x="6661142" y="2346209"/>
              <a:ext cx="479063" cy="19671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1600" h="21600">
                  <a:moveTo>
                    <a:pt x="19872" y="8288"/>
                  </a:moveTo>
                  <a:lnTo>
                    <a:pt x="18950" y="8288"/>
                  </a:lnTo>
                  <a:cubicBezTo>
                    <a:pt x="18337" y="5361"/>
                    <a:pt x="16769" y="0"/>
                    <a:pt x="16272" y="0"/>
                  </a:cubicBezTo>
                  <a:lnTo>
                    <a:pt x="8628" y="0"/>
                  </a:lnTo>
                  <a:cubicBezTo>
                    <a:pt x="8131" y="0"/>
                    <a:pt x="5990" y="5361"/>
                    <a:pt x="5146" y="8288"/>
                  </a:cubicBezTo>
                  <a:lnTo>
                    <a:pt x="4128" y="8288"/>
                  </a:lnTo>
                  <a:cubicBezTo>
                    <a:pt x="3505" y="8288"/>
                    <a:pt x="0" y="8700"/>
                    <a:pt x="0" y="12439"/>
                  </a:cubicBezTo>
                  <a:lnTo>
                    <a:pt x="0" y="18890"/>
                  </a:lnTo>
                  <a:cubicBezTo>
                    <a:pt x="0" y="20113"/>
                    <a:pt x="339" y="21134"/>
                    <a:pt x="802" y="21472"/>
                  </a:cubicBezTo>
                  <a:cubicBezTo>
                    <a:pt x="820" y="17204"/>
                    <a:pt x="2270" y="13745"/>
                    <a:pt x="4051" y="13745"/>
                  </a:cubicBezTo>
                  <a:cubicBezTo>
                    <a:pt x="5843" y="13745"/>
                    <a:pt x="7300" y="17247"/>
                    <a:pt x="7300" y="21552"/>
                  </a:cubicBezTo>
                  <a:cubicBezTo>
                    <a:pt x="7300" y="21569"/>
                    <a:pt x="7299" y="21584"/>
                    <a:pt x="7299" y="21600"/>
                  </a:cubicBezTo>
                  <a:lnTo>
                    <a:pt x="14201" y="21600"/>
                  </a:lnTo>
                  <a:cubicBezTo>
                    <a:pt x="14201" y="21584"/>
                    <a:pt x="14200" y="21568"/>
                    <a:pt x="14200" y="21552"/>
                  </a:cubicBezTo>
                  <a:cubicBezTo>
                    <a:pt x="14200" y="17247"/>
                    <a:pt x="15658" y="13745"/>
                    <a:pt x="17450" y="13745"/>
                  </a:cubicBezTo>
                  <a:cubicBezTo>
                    <a:pt x="19241" y="13745"/>
                    <a:pt x="20698" y="17243"/>
                    <a:pt x="20700" y="21545"/>
                  </a:cubicBezTo>
                  <a:cubicBezTo>
                    <a:pt x="21214" y="21289"/>
                    <a:pt x="21600" y="20199"/>
                    <a:pt x="21600" y="18889"/>
                  </a:cubicBezTo>
                  <a:lnTo>
                    <a:pt x="21600" y="11718"/>
                  </a:lnTo>
                  <a:cubicBezTo>
                    <a:pt x="21600" y="10222"/>
                    <a:pt x="20495" y="8288"/>
                    <a:pt x="19872" y="8288"/>
                  </a:cubicBezTo>
                  <a:close/>
                  <a:moveTo>
                    <a:pt x="15715" y="2222"/>
                  </a:moveTo>
                  <a:cubicBezTo>
                    <a:pt x="16112" y="2222"/>
                    <a:pt x="16650" y="4767"/>
                    <a:pt x="17475" y="7799"/>
                  </a:cubicBezTo>
                  <a:lnTo>
                    <a:pt x="13060" y="7799"/>
                  </a:lnTo>
                  <a:lnTo>
                    <a:pt x="13056" y="2222"/>
                  </a:lnTo>
                  <a:lnTo>
                    <a:pt x="15715" y="2222"/>
                  </a:lnTo>
                  <a:close/>
                  <a:moveTo>
                    <a:pt x="9225" y="2222"/>
                  </a:moveTo>
                  <a:lnTo>
                    <a:pt x="11700" y="2222"/>
                  </a:lnTo>
                  <a:lnTo>
                    <a:pt x="11700" y="7799"/>
                  </a:lnTo>
                  <a:lnTo>
                    <a:pt x="6961" y="7799"/>
                  </a:lnTo>
                  <a:cubicBezTo>
                    <a:pt x="7957" y="4930"/>
                    <a:pt x="8827" y="2222"/>
                    <a:pt x="9225" y="2222"/>
                  </a:cubicBezTo>
                  <a:close/>
                  <a:moveTo>
                    <a:pt x="9225" y="2222"/>
                  </a:moveTo>
                </a:path>
              </a:pathLst>
            </a:custGeom>
            <a:solidFill>
              <a:schemeClr val="bg1"/>
            </a:solidFill>
            <a:ln>
              <a:noFill/>
            </a:ln>
          </p:spPr>
          <p:txBody>
            <a:bodyPr lIns="0" tIns="0" rIns="0" bIns="0"/>
            <a:lstStyle/>
            <a:p>
              <a:endParaRPr lang="en-US" sz="1800" dirty="0">
                <a:solidFill>
                  <a:schemeClr val="bg2"/>
                </a:solidFill>
              </a:endParaRPr>
            </a:p>
          </p:txBody>
        </p:sp>
        <p:sp>
          <p:nvSpPr>
            <p:cNvPr id="76" name="AutoShape 263"/>
            <p:cNvSpPr/>
            <p:nvPr/>
          </p:nvSpPr>
          <p:spPr bwMode="auto">
            <a:xfrm>
              <a:off x="6701064" y="2497654"/>
              <a:ext cx="90656" cy="89715"/>
            </a:xfrm>
            <a:custGeom>
              <a:avLst/>
              <a:gdLst>
                <a:gd name="T0" fmla="*/ 0 w 21598"/>
                <a:gd name="T1" fmla="*/ 0 h 21598"/>
                <a:gd name="T2" fmla="*/ 0 w 21598"/>
                <a:gd name="T3" fmla="*/ 0 h 21598"/>
                <a:gd name="T4" fmla="*/ 0 w 21598"/>
                <a:gd name="T5" fmla="*/ 0 h 21598"/>
                <a:gd name="T6" fmla="*/ 0 w 21598"/>
                <a:gd name="T7" fmla="*/ 0 h 21598"/>
                <a:gd name="T8" fmla="*/ 0 w 21598"/>
                <a:gd name="T9" fmla="*/ 0 h 21598"/>
                <a:gd name="T10" fmla="*/ 0 w 21598"/>
                <a:gd name="T11" fmla="*/ 0 h 21598"/>
                <a:gd name="T12" fmla="*/ 0 w 21598"/>
                <a:gd name="T13" fmla="*/ 0 h 21598"/>
                <a:gd name="T14" fmla="*/ 0 w 21598"/>
                <a:gd name="T15" fmla="*/ 0 h 21598"/>
                <a:gd name="T16" fmla="*/ 0 w 21598"/>
                <a:gd name="T17" fmla="*/ 0 h 21598"/>
                <a:gd name="T18" fmla="*/ 0 w 21598"/>
                <a:gd name="T19" fmla="*/ 0 h 21598"/>
                <a:gd name="T20" fmla="*/ 0 w 21598"/>
                <a:gd name="T21" fmla="*/ 0 h 21598"/>
                <a:gd name="T22" fmla="*/ 0 w 21598"/>
                <a:gd name="T23" fmla="*/ 0 h 21598"/>
                <a:gd name="T24" fmla="*/ 0 w 21598"/>
                <a:gd name="T25" fmla="*/ 0 h 21598"/>
                <a:gd name="T26" fmla="*/ 0 w 21598"/>
                <a:gd name="T27" fmla="*/ 0 h 21598"/>
                <a:gd name="T28" fmla="*/ 0 w 21598"/>
                <a:gd name="T29" fmla="*/ 0 h 21598"/>
                <a:gd name="T30" fmla="*/ 0 w 21598"/>
                <a:gd name="T31" fmla="*/ 0 h 21598"/>
                <a:gd name="T32" fmla="*/ 0 w 21598"/>
                <a:gd name="T33" fmla="*/ 0 h 21598"/>
                <a:gd name="T34" fmla="*/ 0 w 21598"/>
                <a:gd name="T35" fmla="*/ 0 h 215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598" h="21598">
                  <a:moveTo>
                    <a:pt x="21598" y="10799"/>
                  </a:moveTo>
                  <a:cubicBezTo>
                    <a:pt x="21599" y="9385"/>
                    <a:pt x="21318" y="7972"/>
                    <a:pt x="20776" y="6666"/>
                  </a:cubicBezTo>
                  <a:cubicBezTo>
                    <a:pt x="20236" y="5360"/>
                    <a:pt x="19435" y="4162"/>
                    <a:pt x="18435" y="3163"/>
                  </a:cubicBezTo>
                  <a:cubicBezTo>
                    <a:pt x="17436" y="2163"/>
                    <a:pt x="16238" y="1362"/>
                    <a:pt x="14932" y="822"/>
                  </a:cubicBezTo>
                  <a:cubicBezTo>
                    <a:pt x="13626" y="280"/>
                    <a:pt x="12213" y="-1"/>
                    <a:pt x="10799" y="0"/>
                  </a:cubicBezTo>
                  <a:cubicBezTo>
                    <a:pt x="9385" y="-1"/>
                    <a:pt x="7972" y="280"/>
                    <a:pt x="6666" y="822"/>
                  </a:cubicBezTo>
                  <a:cubicBezTo>
                    <a:pt x="5360" y="1362"/>
                    <a:pt x="4162" y="2163"/>
                    <a:pt x="3163" y="3163"/>
                  </a:cubicBezTo>
                  <a:cubicBezTo>
                    <a:pt x="2163" y="4162"/>
                    <a:pt x="1362" y="5360"/>
                    <a:pt x="822" y="6666"/>
                  </a:cubicBezTo>
                  <a:cubicBezTo>
                    <a:pt x="280" y="7972"/>
                    <a:pt x="-1" y="9385"/>
                    <a:pt x="0" y="10799"/>
                  </a:cubicBezTo>
                  <a:cubicBezTo>
                    <a:pt x="-1" y="12213"/>
                    <a:pt x="280" y="13626"/>
                    <a:pt x="822" y="14932"/>
                  </a:cubicBezTo>
                  <a:cubicBezTo>
                    <a:pt x="1362" y="16238"/>
                    <a:pt x="2163" y="17436"/>
                    <a:pt x="3163" y="18435"/>
                  </a:cubicBezTo>
                  <a:cubicBezTo>
                    <a:pt x="4162" y="19435"/>
                    <a:pt x="5360" y="20236"/>
                    <a:pt x="6666" y="20776"/>
                  </a:cubicBezTo>
                  <a:cubicBezTo>
                    <a:pt x="7972" y="21318"/>
                    <a:pt x="9385" y="21599"/>
                    <a:pt x="10799" y="21598"/>
                  </a:cubicBezTo>
                  <a:cubicBezTo>
                    <a:pt x="12213" y="21599"/>
                    <a:pt x="13626" y="21318"/>
                    <a:pt x="14932" y="20776"/>
                  </a:cubicBezTo>
                  <a:cubicBezTo>
                    <a:pt x="16238" y="20236"/>
                    <a:pt x="17436" y="19435"/>
                    <a:pt x="18435" y="18435"/>
                  </a:cubicBezTo>
                  <a:cubicBezTo>
                    <a:pt x="19435" y="17436"/>
                    <a:pt x="20236" y="16238"/>
                    <a:pt x="20776" y="14932"/>
                  </a:cubicBezTo>
                  <a:cubicBezTo>
                    <a:pt x="21318" y="13626"/>
                    <a:pt x="21599" y="12213"/>
                    <a:pt x="21598" y="10799"/>
                  </a:cubicBezTo>
                  <a:close/>
                  <a:moveTo>
                    <a:pt x="21598" y="10799"/>
                  </a:moveTo>
                </a:path>
              </a:pathLst>
            </a:custGeom>
            <a:solidFill>
              <a:schemeClr val="bg1"/>
            </a:solidFill>
            <a:ln>
              <a:noFill/>
            </a:ln>
          </p:spPr>
          <p:txBody>
            <a:bodyPr lIns="0" tIns="0" rIns="0" bIns="0"/>
            <a:lstStyle/>
            <a:p>
              <a:endParaRPr lang="en-US" sz="1800" dirty="0">
                <a:solidFill>
                  <a:schemeClr val="bg2"/>
                </a:solidFill>
              </a:endParaRPr>
            </a:p>
          </p:txBody>
        </p:sp>
        <p:sp>
          <p:nvSpPr>
            <p:cNvPr id="77" name="AutoShape 264"/>
            <p:cNvSpPr/>
            <p:nvPr/>
          </p:nvSpPr>
          <p:spPr bwMode="auto">
            <a:xfrm>
              <a:off x="7000478" y="2497654"/>
              <a:ext cx="90656" cy="89715"/>
            </a:xfrm>
            <a:custGeom>
              <a:avLst/>
              <a:gdLst>
                <a:gd name="T0" fmla="*/ 0 w 21598"/>
                <a:gd name="T1" fmla="*/ 0 h 21598"/>
                <a:gd name="T2" fmla="*/ 0 w 21598"/>
                <a:gd name="T3" fmla="*/ 0 h 21598"/>
                <a:gd name="T4" fmla="*/ 0 w 21598"/>
                <a:gd name="T5" fmla="*/ 0 h 21598"/>
                <a:gd name="T6" fmla="*/ 0 w 21598"/>
                <a:gd name="T7" fmla="*/ 0 h 21598"/>
                <a:gd name="T8" fmla="*/ 0 w 21598"/>
                <a:gd name="T9" fmla="*/ 0 h 21598"/>
                <a:gd name="T10" fmla="*/ 0 w 21598"/>
                <a:gd name="T11" fmla="*/ 0 h 21598"/>
                <a:gd name="T12" fmla="*/ 0 w 21598"/>
                <a:gd name="T13" fmla="*/ 0 h 21598"/>
                <a:gd name="T14" fmla="*/ 0 w 21598"/>
                <a:gd name="T15" fmla="*/ 0 h 21598"/>
                <a:gd name="T16" fmla="*/ 0 w 21598"/>
                <a:gd name="T17" fmla="*/ 0 h 21598"/>
                <a:gd name="T18" fmla="*/ 0 w 21598"/>
                <a:gd name="T19" fmla="*/ 0 h 21598"/>
                <a:gd name="T20" fmla="*/ 0 w 21598"/>
                <a:gd name="T21" fmla="*/ 0 h 21598"/>
                <a:gd name="T22" fmla="*/ 0 w 21598"/>
                <a:gd name="T23" fmla="*/ 0 h 21598"/>
                <a:gd name="T24" fmla="*/ 0 w 21598"/>
                <a:gd name="T25" fmla="*/ 0 h 21598"/>
                <a:gd name="T26" fmla="*/ 0 w 21598"/>
                <a:gd name="T27" fmla="*/ 0 h 21598"/>
                <a:gd name="T28" fmla="*/ 0 w 21598"/>
                <a:gd name="T29" fmla="*/ 0 h 21598"/>
                <a:gd name="T30" fmla="*/ 0 w 21598"/>
                <a:gd name="T31" fmla="*/ 0 h 21598"/>
                <a:gd name="T32" fmla="*/ 0 w 21598"/>
                <a:gd name="T33" fmla="*/ 0 h 21598"/>
                <a:gd name="T34" fmla="*/ 0 w 21598"/>
                <a:gd name="T35" fmla="*/ 0 h 215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598" h="21598">
                  <a:moveTo>
                    <a:pt x="21598" y="10799"/>
                  </a:moveTo>
                  <a:cubicBezTo>
                    <a:pt x="21599" y="9385"/>
                    <a:pt x="21318" y="7972"/>
                    <a:pt x="20776" y="6666"/>
                  </a:cubicBezTo>
                  <a:cubicBezTo>
                    <a:pt x="20236" y="5360"/>
                    <a:pt x="19435" y="4162"/>
                    <a:pt x="18435" y="3163"/>
                  </a:cubicBezTo>
                  <a:cubicBezTo>
                    <a:pt x="17436" y="2163"/>
                    <a:pt x="16238" y="1362"/>
                    <a:pt x="14932" y="822"/>
                  </a:cubicBezTo>
                  <a:cubicBezTo>
                    <a:pt x="13626" y="280"/>
                    <a:pt x="12213" y="-1"/>
                    <a:pt x="10799" y="0"/>
                  </a:cubicBezTo>
                  <a:cubicBezTo>
                    <a:pt x="9385" y="-1"/>
                    <a:pt x="7972" y="280"/>
                    <a:pt x="6666" y="822"/>
                  </a:cubicBezTo>
                  <a:cubicBezTo>
                    <a:pt x="5360" y="1362"/>
                    <a:pt x="4162" y="2163"/>
                    <a:pt x="3163" y="3163"/>
                  </a:cubicBezTo>
                  <a:cubicBezTo>
                    <a:pt x="2163" y="4162"/>
                    <a:pt x="1362" y="5360"/>
                    <a:pt x="822" y="6666"/>
                  </a:cubicBezTo>
                  <a:cubicBezTo>
                    <a:pt x="280" y="7972"/>
                    <a:pt x="-1" y="9385"/>
                    <a:pt x="0" y="10799"/>
                  </a:cubicBezTo>
                  <a:cubicBezTo>
                    <a:pt x="-1" y="12213"/>
                    <a:pt x="280" y="13626"/>
                    <a:pt x="822" y="14932"/>
                  </a:cubicBezTo>
                  <a:cubicBezTo>
                    <a:pt x="1362" y="16238"/>
                    <a:pt x="2163" y="17436"/>
                    <a:pt x="3163" y="18435"/>
                  </a:cubicBezTo>
                  <a:cubicBezTo>
                    <a:pt x="4162" y="19435"/>
                    <a:pt x="5360" y="20236"/>
                    <a:pt x="6666" y="20776"/>
                  </a:cubicBezTo>
                  <a:cubicBezTo>
                    <a:pt x="7972" y="21318"/>
                    <a:pt x="9385" y="21599"/>
                    <a:pt x="10799" y="21598"/>
                  </a:cubicBezTo>
                  <a:cubicBezTo>
                    <a:pt x="12213" y="21599"/>
                    <a:pt x="13626" y="21318"/>
                    <a:pt x="14932" y="20776"/>
                  </a:cubicBezTo>
                  <a:cubicBezTo>
                    <a:pt x="16238" y="20236"/>
                    <a:pt x="17436" y="19435"/>
                    <a:pt x="18435" y="18435"/>
                  </a:cubicBezTo>
                  <a:cubicBezTo>
                    <a:pt x="19435" y="17436"/>
                    <a:pt x="20236" y="16238"/>
                    <a:pt x="20776" y="14932"/>
                  </a:cubicBezTo>
                  <a:cubicBezTo>
                    <a:pt x="21318" y="13626"/>
                    <a:pt x="21599" y="12213"/>
                    <a:pt x="21598" y="10799"/>
                  </a:cubicBezTo>
                  <a:close/>
                  <a:moveTo>
                    <a:pt x="21598" y="10799"/>
                  </a:moveTo>
                </a:path>
              </a:pathLst>
            </a:custGeom>
            <a:solidFill>
              <a:schemeClr val="bg1"/>
            </a:solidFill>
            <a:ln>
              <a:noFill/>
            </a:ln>
          </p:spPr>
          <p:txBody>
            <a:bodyPr lIns="0" tIns="0" rIns="0" bIns="0"/>
            <a:lstStyle/>
            <a:p>
              <a:endParaRPr lang="en-US" sz="1800" dirty="0">
                <a:solidFill>
                  <a:schemeClr val="bg2"/>
                </a:solidFill>
              </a:endParaRPr>
            </a:p>
          </p:txBody>
        </p:sp>
      </p:grpSp>
      <p:sp>
        <p:nvSpPr>
          <p:cNvPr id="78" name="AutoShape 1"/>
          <p:cNvSpPr/>
          <p:nvPr/>
        </p:nvSpPr>
        <p:spPr bwMode="auto">
          <a:xfrm>
            <a:off x="3917349" y="3562271"/>
            <a:ext cx="352527" cy="347003"/>
          </a:xfrm>
          <a:custGeom>
            <a:avLst/>
            <a:gdLst>
              <a:gd name="T0" fmla="*/ 16241 w 21600"/>
              <a:gd name="T1" fmla="*/ 491 h 21600"/>
              <a:gd name="T2" fmla="*/ 15753 w 21600"/>
              <a:gd name="T3" fmla="*/ 0 h 21600"/>
              <a:gd name="T4" fmla="*/ 5847 w 21600"/>
              <a:gd name="T5" fmla="*/ 0 h 21600"/>
              <a:gd name="T6" fmla="*/ 5359 w 21600"/>
              <a:gd name="T7" fmla="*/ 491 h 21600"/>
              <a:gd name="T8" fmla="*/ 5359 w 21600"/>
              <a:gd name="T9" fmla="*/ 5400 h 21600"/>
              <a:gd name="T10" fmla="*/ 16241 w 21600"/>
              <a:gd name="T11" fmla="*/ 5400 h 21600"/>
              <a:gd name="T12" fmla="*/ 16241 w 21600"/>
              <a:gd name="T13" fmla="*/ 491 h 21600"/>
              <a:gd name="T14" fmla="*/ 16403 w 21600"/>
              <a:gd name="T15" fmla="*/ 16691 h 21600"/>
              <a:gd name="T16" fmla="*/ 15916 w 21600"/>
              <a:gd name="T17" fmla="*/ 16364 h 21600"/>
              <a:gd name="T18" fmla="*/ 5684 w 21600"/>
              <a:gd name="T19" fmla="*/ 16364 h 21600"/>
              <a:gd name="T20" fmla="*/ 5197 w 21600"/>
              <a:gd name="T21" fmla="*/ 16691 h 21600"/>
              <a:gd name="T22" fmla="*/ 3573 w 21600"/>
              <a:gd name="T23" fmla="*/ 21109 h 21600"/>
              <a:gd name="T24" fmla="*/ 3735 w 21600"/>
              <a:gd name="T25" fmla="*/ 21436 h 21600"/>
              <a:gd name="T26" fmla="*/ 4060 w 21600"/>
              <a:gd name="T27" fmla="*/ 21600 h 21600"/>
              <a:gd name="T28" fmla="*/ 17540 w 21600"/>
              <a:gd name="T29" fmla="*/ 21600 h 21600"/>
              <a:gd name="T30" fmla="*/ 17865 w 21600"/>
              <a:gd name="T31" fmla="*/ 21436 h 21600"/>
              <a:gd name="T32" fmla="*/ 18027 w 21600"/>
              <a:gd name="T33" fmla="*/ 21109 h 21600"/>
              <a:gd name="T34" fmla="*/ 16403 w 21600"/>
              <a:gd name="T35" fmla="*/ 16691 h 21600"/>
              <a:gd name="T36" fmla="*/ 4872 w 21600"/>
              <a:gd name="T37" fmla="*/ 9164 h 21600"/>
              <a:gd name="T38" fmla="*/ 4872 w 21600"/>
              <a:gd name="T39" fmla="*/ 10964 h 21600"/>
              <a:gd name="T40" fmla="*/ 16565 w 21600"/>
              <a:gd name="T41" fmla="*/ 10964 h 21600"/>
              <a:gd name="T42" fmla="*/ 16565 w 21600"/>
              <a:gd name="T43" fmla="*/ 9164 h 21600"/>
              <a:gd name="T44" fmla="*/ 15266 w 21600"/>
              <a:gd name="T45" fmla="*/ 6545 h 21600"/>
              <a:gd name="T46" fmla="*/ 6334 w 21600"/>
              <a:gd name="T47" fmla="*/ 6545 h 21600"/>
              <a:gd name="T48" fmla="*/ 4872 w 21600"/>
              <a:gd name="T49" fmla="*/ 9164 h 21600"/>
              <a:gd name="T50" fmla="*/ 10719 w 21600"/>
              <a:gd name="T51" fmla="*/ 8345 h 21600"/>
              <a:gd name="T52" fmla="*/ 12505 w 21600"/>
              <a:gd name="T53" fmla="*/ 9164 h 21600"/>
              <a:gd name="T54" fmla="*/ 10719 w 21600"/>
              <a:gd name="T55" fmla="*/ 10145 h 21600"/>
              <a:gd name="T56" fmla="*/ 9095 w 21600"/>
              <a:gd name="T57" fmla="*/ 9164 h 21600"/>
              <a:gd name="T58" fmla="*/ 10719 w 21600"/>
              <a:gd name="T59" fmla="*/ 8345 h 21600"/>
              <a:gd name="T60" fmla="*/ 19326 w 21600"/>
              <a:gd name="T61" fmla="*/ 6545 h 21600"/>
              <a:gd name="T62" fmla="*/ 16403 w 21600"/>
              <a:gd name="T63" fmla="*/ 6545 h 21600"/>
              <a:gd name="T64" fmla="*/ 17540 w 21600"/>
              <a:gd name="T65" fmla="*/ 8836 h 21600"/>
              <a:gd name="T66" fmla="*/ 17540 w 21600"/>
              <a:gd name="T67" fmla="*/ 8836 h 21600"/>
              <a:gd name="T68" fmla="*/ 17702 w 21600"/>
              <a:gd name="T69" fmla="*/ 9000 h 21600"/>
              <a:gd name="T70" fmla="*/ 17702 w 21600"/>
              <a:gd name="T71" fmla="*/ 11455 h 21600"/>
              <a:gd name="T72" fmla="*/ 17215 w 21600"/>
              <a:gd name="T73" fmla="*/ 11945 h 21600"/>
              <a:gd name="T74" fmla="*/ 4385 w 21600"/>
              <a:gd name="T75" fmla="*/ 11945 h 21600"/>
              <a:gd name="T76" fmla="*/ 3898 w 21600"/>
              <a:gd name="T77" fmla="*/ 11455 h 21600"/>
              <a:gd name="T78" fmla="*/ 3898 w 21600"/>
              <a:gd name="T79" fmla="*/ 9000 h 21600"/>
              <a:gd name="T80" fmla="*/ 4060 w 21600"/>
              <a:gd name="T81" fmla="*/ 8836 h 21600"/>
              <a:gd name="T82" fmla="*/ 5197 w 21600"/>
              <a:gd name="T83" fmla="*/ 6545 h 21600"/>
              <a:gd name="T84" fmla="*/ 2274 w 21600"/>
              <a:gd name="T85" fmla="*/ 6545 h 21600"/>
              <a:gd name="T86" fmla="*/ 0 w 21600"/>
              <a:gd name="T87" fmla="*/ 8836 h 21600"/>
              <a:gd name="T88" fmla="*/ 0 w 21600"/>
              <a:gd name="T89" fmla="*/ 16527 h 21600"/>
              <a:gd name="T90" fmla="*/ 2274 w 21600"/>
              <a:gd name="T91" fmla="*/ 18818 h 21600"/>
              <a:gd name="T92" fmla="*/ 3086 w 21600"/>
              <a:gd name="T93" fmla="*/ 18818 h 21600"/>
              <a:gd name="T94" fmla="*/ 4060 w 21600"/>
              <a:gd name="T95" fmla="*/ 16200 h 21600"/>
              <a:gd name="T96" fmla="*/ 5684 w 21600"/>
              <a:gd name="T97" fmla="*/ 15055 h 21600"/>
              <a:gd name="T98" fmla="*/ 15916 w 21600"/>
              <a:gd name="T99" fmla="*/ 15055 h 21600"/>
              <a:gd name="T100" fmla="*/ 17540 w 21600"/>
              <a:gd name="T101" fmla="*/ 16200 h 21600"/>
              <a:gd name="T102" fmla="*/ 18514 w 21600"/>
              <a:gd name="T103" fmla="*/ 18818 h 21600"/>
              <a:gd name="T104" fmla="*/ 19326 w 21600"/>
              <a:gd name="T105" fmla="*/ 18818 h 21600"/>
              <a:gd name="T106" fmla="*/ 21600 w 21600"/>
              <a:gd name="T107" fmla="*/ 16527 h 21600"/>
              <a:gd name="T108" fmla="*/ 21600 w 21600"/>
              <a:gd name="T109" fmla="*/ 8836 h 21600"/>
              <a:gd name="T110" fmla="*/ 19326 w 21600"/>
              <a:gd name="T111" fmla="*/ 6545 h 21600"/>
              <a:gd name="T112" fmla="*/ 19326 w 21600"/>
              <a:gd name="T113" fmla="*/ 6545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600" h="21600">
                <a:moveTo>
                  <a:pt x="16241" y="491"/>
                </a:moveTo>
                <a:cubicBezTo>
                  <a:pt x="16241" y="164"/>
                  <a:pt x="16078" y="0"/>
                  <a:pt x="15753" y="0"/>
                </a:cubicBezTo>
                <a:cubicBezTo>
                  <a:pt x="5847" y="0"/>
                  <a:pt x="5847" y="0"/>
                  <a:pt x="5847" y="0"/>
                </a:cubicBezTo>
                <a:cubicBezTo>
                  <a:pt x="5522" y="0"/>
                  <a:pt x="5359" y="164"/>
                  <a:pt x="5359" y="491"/>
                </a:cubicBezTo>
                <a:cubicBezTo>
                  <a:pt x="5359" y="5400"/>
                  <a:pt x="5359" y="5400"/>
                  <a:pt x="5359" y="5400"/>
                </a:cubicBezTo>
                <a:cubicBezTo>
                  <a:pt x="16241" y="5400"/>
                  <a:pt x="16241" y="5400"/>
                  <a:pt x="16241" y="5400"/>
                </a:cubicBezTo>
                <a:lnTo>
                  <a:pt x="16241" y="491"/>
                </a:lnTo>
                <a:close/>
                <a:moveTo>
                  <a:pt x="16403" y="16691"/>
                </a:moveTo>
                <a:cubicBezTo>
                  <a:pt x="16241" y="16527"/>
                  <a:pt x="16078" y="16364"/>
                  <a:pt x="15916" y="16364"/>
                </a:cubicBezTo>
                <a:cubicBezTo>
                  <a:pt x="5684" y="16364"/>
                  <a:pt x="5684" y="16364"/>
                  <a:pt x="5684" y="16364"/>
                </a:cubicBezTo>
                <a:cubicBezTo>
                  <a:pt x="5522" y="16364"/>
                  <a:pt x="5359" y="16527"/>
                  <a:pt x="5197" y="16691"/>
                </a:cubicBezTo>
                <a:cubicBezTo>
                  <a:pt x="3573" y="21109"/>
                  <a:pt x="3573" y="21109"/>
                  <a:pt x="3573" y="21109"/>
                </a:cubicBezTo>
                <a:cubicBezTo>
                  <a:pt x="3573" y="21273"/>
                  <a:pt x="3573" y="21273"/>
                  <a:pt x="3735" y="21436"/>
                </a:cubicBezTo>
                <a:cubicBezTo>
                  <a:pt x="3735" y="21600"/>
                  <a:pt x="3898" y="21600"/>
                  <a:pt x="4060" y="21600"/>
                </a:cubicBezTo>
                <a:cubicBezTo>
                  <a:pt x="17540" y="21600"/>
                  <a:pt x="17540" y="21600"/>
                  <a:pt x="17540" y="21600"/>
                </a:cubicBezTo>
                <a:cubicBezTo>
                  <a:pt x="17702" y="21600"/>
                  <a:pt x="17865" y="21600"/>
                  <a:pt x="17865" y="21436"/>
                </a:cubicBezTo>
                <a:cubicBezTo>
                  <a:pt x="18027" y="21273"/>
                  <a:pt x="18027" y="21273"/>
                  <a:pt x="18027" y="21109"/>
                </a:cubicBezTo>
                <a:lnTo>
                  <a:pt x="16403" y="16691"/>
                </a:lnTo>
                <a:close/>
                <a:moveTo>
                  <a:pt x="4872" y="9164"/>
                </a:moveTo>
                <a:cubicBezTo>
                  <a:pt x="4872" y="10964"/>
                  <a:pt x="4872" y="10964"/>
                  <a:pt x="4872" y="10964"/>
                </a:cubicBezTo>
                <a:cubicBezTo>
                  <a:pt x="16565" y="10964"/>
                  <a:pt x="16565" y="10964"/>
                  <a:pt x="16565" y="10964"/>
                </a:cubicBezTo>
                <a:cubicBezTo>
                  <a:pt x="16565" y="9164"/>
                  <a:pt x="16565" y="9164"/>
                  <a:pt x="16565" y="9164"/>
                </a:cubicBezTo>
                <a:cubicBezTo>
                  <a:pt x="16565" y="9164"/>
                  <a:pt x="15266" y="6545"/>
                  <a:pt x="15266" y="6545"/>
                </a:cubicBezTo>
                <a:cubicBezTo>
                  <a:pt x="6334" y="6545"/>
                  <a:pt x="6334" y="6545"/>
                  <a:pt x="6334" y="6545"/>
                </a:cubicBezTo>
                <a:cubicBezTo>
                  <a:pt x="6334" y="6545"/>
                  <a:pt x="4872" y="9164"/>
                  <a:pt x="4872" y="9164"/>
                </a:cubicBezTo>
                <a:close/>
                <a:moveTo>
                  <a:pt x="10719" y="8345"/>
                </a:moveTo>
                <a:cubicBezTo>
                  <a:pt x="11693" y="8345"/>
                  <a:pt x="12505" y="8673"/>
                  <a:pt x="12505" y="9164"/>
                </a:cubicBezTo>
                <a:cubicBezTo>
                  <a:pt x="12505" y="9655"/>
                  <a:pt x="11693" y="10145"/>
                  <a:pt x="10719" y="10145"/>
                </a:cubicBezTo>
                <a:cubicBezTo>
                  <a:pt x="9907" y="10145"/>
                  <a:pt x="9095" y="9655"/>
                  <a:pt x="9095" y="9164"/>
                </a:cubicBezTo>
                <a:cubicBezTo>
                  <a:pt x="9095" y="8673"/>
                  <a:pt x="9907" y="8345"/>
                  <a:pt x="10719" y="8345"/>
                </a:cubicBezTo>
                <a:close/>
                <a:moveTo>
                  <a:pt x="19326" y="6545"/>
                </a:moveTo>
                <a:cubicBezTo>
                  <a:pt x="16403" y="6545"/>
                  <a:pt x="16403" y="6545"/>
                  <a:pt x="16403" y="6545"/>
                </a:cubicBezTo>
                <a:cubicBezTo>
                  <a:pt x="17540" y="8836"/>
                  <a:pt x="17540" y="8836"/>
                  <a:pt x="17540" y="8836"/>
                </a:cubicBezTo>
                <a:cubicBezTo>
                  <a:pt x="17540" y="8836"/>
                  <a:pt x="17540" y="8836"/>
                  <a:pt x="17540" y="8836"/>
                </a:cubicBezTo>
                <a:cubicBezTo>
                  <a:pt x="17702" y="8836"/>
                  <a:pt x="17702" y="8836"/>
                  <a:pt x="17702" y="9000"/>
                </a:cubicBezTo>
                <a:cubicBezTo>
                  <a:pt x="17702" y="9000"/>
                  <a:pt x="17702" y="11455"/>
                  <a:pt x="17702" y="11455"/>
                </a:cubicBezTo>
                <a:cubicBezTo>
                  <a:pt x="17702" y="11782"/>
                  <a:pt x="17540" y="11945"/>
                  <a:pt x="17215" y="11945"/>
                </a:cubicBezTo>
                <a:cubicBezTo>
                  <a:pt x="4385" y="11945"/>
                  <a:pt x="4385" y="11945"/>
                  <a:pt x="4385" y="11945"/>
                </a:cubicBezTo>
                <a:cubicBezTo>
                  <a:pt x="4060" y="11945"/>
                  <a:pt x="3898" y="11782"/>
                  <a:pt x="3898" y="11455"/>
                </a:cubicBezTo>
                <a:cubicBezTo>
                  <a:pt x="3898" y="11455"/>
                  <a:pt x="3898" y="9164"/>
                  <a:pt x="3898" y="9000"/>
                </a:cubicBezTo>
                <a:cubicBezTo>
                  <a:pt x="3898" y="8836"/>
                  <a:pt x="3898" y="8836"/>
                  <a:pt x="4060" y="8836"/>
                </a:cubicBezTo>
                <a:cubicBezTo>
                  <a:pt x="5197" y="6545"/>
                  <a:pt x="5197" y="6545"/>
                  <a:pt x="5197" y="6545"/>
                </a:cubicBezTo>
                <a:cubicBezTo>
                  <a:pt x="2274" y="6545"/>
                  <a:pt x="2274" y="6545"/>
                  <a:pt x="2274" y="6545"/>
                </a:cubicBezTo>
                <a:cubicBezTo>
                  <a:pt x="974" y="6545"/>
                  <a:pt x="0" y="7691"/>
                  <a:pt x="0" y="8836"/>
                </a:cubicBezTo>
                <a:cubicBezTo>
                  <a:pt x="0" y="16527"/>
                  <a:pt x="0" y="16527"/>
                  <a:pt x="0" y="16527"/>
                </a:cubicBezTo>
                <a:cubicBezTo>
                  <a:pt x="0" y="17836"/>
                  <a:pt x="974" y="18818"/>
                  <a:pt x="2274" y="18818"/>
                </a:cubicBezTo>
                <a:cubicBezTo>
                  <a:pt x="3086" y="18818"/>
                  <a:pt x="3086" y="18818"/>
                  <a:pt x="3086" y="18818"/>
                </a:cubicBezTo>
                <a:cubicBezTo>
                  <a:pt x="4060" y="16200"/>
                  <a:pt x="4060" y="16200"/>
                  <a:pt x="4060" y="16200"/>
                </a:cubicBezTo>
                <a:cubicBezTo>
                  <a:pt x="4223" y="15545"/>
                  <a:pt x="5035" y="15055"/>
                  <a:pt x="5684" y="15055"/>
                </a:cubicBezTo>
                <a:cubicBezTo>
                  <a:pt x="15916" y="15055"/>
                  <a:pt x="15916" y="15055"/>
                  <a:pt x="15916" y="15055"/>
                </a:cubicBezTo>
                <a:cubicBezTo>
                  <a:pt x="16565" y="15055"/>
                  <a:pt x="17377" y="15545"/>
                  <a:pt x="17540" y="16200"/>
                </a:cubicBezTo>
                <a:cubicBezTo>
                  <a:pt x="18514" y="18818"/>
                  <a:pt x="18514" y="18818"/>
                  <a:pt x="18514" y="18818"/>
                </a:cubicBezTo>
                <a:cubicBezTo>
                  <a:pt x="19326" y="18818"/>
                  <a:pt x="19326" y="18818"/>
                  <a:pt x="19326" y="18818"/>
                </a:cubicBezTo>
                <a:cubicBezTo>
                  <a:pt x="20626" y="18818"/>
                  <a:pt x="21600" y="17836"/>
                  <a:pt x="21600" y="16527"/>
                </a:cubicBezTo>
                <a:cubicBezTo>
                  <a:pt x="21600" y="8836"/>
                  <a:pt x="21600" y="8836"/>
                  <a:pt x="21600" y="8836"/>
                </a:cubicBezTo>
                <a:cubicBezTo>
                  <a:pt x="21600" y="7691"/>
                  <a:pt x="20626" y="6545"/>
                  <a:pt x="19326" y="6545"/>
                </a:cubicBezTo>
                <a:close/>
                <a:moveTo>
                  <a:pt x="19326" y="6545"/>
                </a:moveTo>
              </a:path>
            </a:pathLst>
          </a:custGeom>
          <a:solidFill>
            <a:schemeClr val="bg1"/>
          </a:solidFill>
          <a:ln>
            <a:noFill/>
          </a:ln>
        </p:spPr>
        <p:txBody>
          <a:bodyPr lIns="0" tIns="0" rIns="0" bIns="0"/>
          <a:lstStyle/>
          <a:p>
            <a:endParaRPr lang="en-US" sz="1800" dirty="0"/>
          </a:p>
        </p:txBody>
      </p:sp>
      <p:sp>
        <p:nvSpPr>
          <p:cNvPr id="79" name="Freeform 78"/>
          <p:cNvSpPr>
            <a:spLocks noChangeAspect="1" noChangeArrowheads="1"/>
          </p:cNvSpPr>
          <p:nvPr/>
        </p:nvSpPr>
        <p:spPr bwMode="auto">
          <a:xfrm>
            <a:off x="3591835" y="2889499"/>
            <a:ext cx="308111" cy="368877"/>
          </a:xfrm>
          <a:custGeom>
            <a:avLst/>
            <a:gdLst>
              <a:gd name="connsiteX0" fmla="*/ 206367 w 449768"/>
              <a:gd name="connsiteY0" fmla="*/ 423375 h 538305"/>
              <a:gd name="connsiteX1" fmla="*/ 208536 w 449768"/>
              <a:gd name="connsiteY1" fmla="*/ 434347 h 538305"/>
              <a:gd name="connsiteX2" fmla="*/ 136133 w 449768"/>
              <a:gd name="connsiteY2" fmla="*/ 527584 h 538305"/>
              <a:gd name="connsiteX3" fmla="*/ 120760 w 449768"/>
              <a:gd name="connsiteY3" fmla="*/ 517169 h 538305"/>
              <a:gd name="connsiteX4" fmla="*/ 192667 w 449768"/>
              <a:gd name="connsiteY4" fmla="*/ 423933 h 538305"/>
              <a:gd name="connsiteX5" fmla="*/ 206367 w 449768"/>
              <a:gd name="connsiteY5" fmla="*/ 423375 h 538305"/>
              <a:gd name="connsiteX6" fmla="*/ 158371 w 449768"/>
              <a:gd name="connsiteY6" fmla="*/ 386315 h 538305"/>
              <a:gd name="connsiteX7" fmla="*/ 160292 w 449768"/>
              <a:gd name="connsiteY7" fmla="*/ 397002 h 538305"/>
              <a:gd name="connsiteX8" fmla="*/ 51725 w 449768"/>
              <a:gd name="connsiteY8" fmla="*/ 536376 h 538305"/>
              <a:gd name="connsiteX9" fmla="*/ 41315 w 449768"/>
              <a:gd name="connsiteY9" fmla="*/ 525997 h 538305"/>
              <a:gd name="connsiteX10" fmla="*/ 144924 w 449768"/>
              <a:gd name="connsiteY10" fmla="*/ 387118 h 538305"/>
              <a:gd name="connsiteX11" fmla="*/ 158371 w 449768"/>
              <a:gd name="connsiteY11" fmla="*/ 386315 h 538305"/>
              <a:gd name="connsiteX12" fmla="*/ 112005 w 449768"/>
              <a:gd name="connsiteY12" fmla="*/ 349971 h 538305"/>
              <a:gd name="connsiteX13" fmla="*/ 113740 w 449768"/>
              <a:gd name="connsiteY13" fmla="*/ 362927 h 538305"/>
              <a:gd name="connsiteX14" fmla="*/ 41338 w 449768"/>
              <a:gd name="connsiteY14" fmla="*/ 455221 h 538305"/>
              <a:gd name="connsiteX15" fmla="*/ 25965 w 449768"/>
              <a:gd name="connsiteY15" fmla="*/ 444857 h 538305"/>
              <a:gd name="connsiteX16" fmla="*/ 98367 w 449768"/>
              <a:gd name="connsiteY16" fmla="*/ 352562 h 538305"/>
              <a:gd name="connsiteX17" fmla="*/ 112005 w 449768"/>
              <a:gd name="connsiteY17" fmla="*/ 349971 h 538305"/>
              <a:gd name="connsiteX18" fmla="*/ 287508 w 449768"/>
              <a:gd name="connsiteY18" fmla="*/ 153269 h 538305"/>
              <a:gd name="connsiteX19" fmla="*/ 261020 w 449768"/>
              <a:gd name="connsiteY19" fmla="*/ 165441 h 538305"/>
              <a:gd name="connsiteX20" fmla="*/ 255548 w 449768"/>
              <a:gd name="connsiteY20" fmla="*/ 175874 h 538305"/>
              <a:gd name="connsiteX21" fmla="*/ 276441 w 449768"/>
              <a:gd name="connsiteY21" fmla="*/ 232511 h 538305"/>
              <a:gd name="connsiteX22" fmla="*/ 328174 w 449768"/>
              <a:gd name="connsiteY22" fmla="*/ 227543 h 538305"/>
              <a:gd name="connsiteX23" fmla="*/ 333645 w 449768"/>
              <a:gd name="connsiteY23" fmla="*/ 217110 h 538305"/>
              <a:gd name="connsiteX24" fmla="*/ 317727 w 449768"/>
              <a:gd name="connsiteY24" fmla="*/ 160472 h 538305"/>
              <a:gd name="connsiteX25" fmla="*/ 287508 w 449768"/>
              <a:gd name="connsiteY25" fmla="*/ 153269 h 538305"/>
              <a:gd name="connsiteX26" fmla="*/ 437111 w 449768"/>
              <a:gd name="connsiteY26" fmla="*/ 0 h 538305"/>
              <a:gd name="connsiteX27" fmla="*/ 442086 w 449768"/>
              <a:gd name="connsiteY27" fmla="*/ 0 h 538305"/>
              <a:gd name="connsiteX28" fmla="*/ 447557 w 449768"/>
              <a:gd name="connsiteY28" fmla="*/ 4968 h 538305"/>
              <a:gd name="connsiteX29" fmla="*/ 447557 w 449768"/>
              <a:gd name="connsiteY29" fmla="*/ 9937 h 538305"/>
              <a:gd name="connsiteX30" fmla="*/ 447557 w 449768"/>
              <a:gd name="connsiteY30" fmla="*/ 20370 h 538305"/>
              <a:gd name="connsiteX31" fmla="*/ 447557 w 449768"/>
              <a:gd name="connsiteY31" fmla="*/ 46204 h 538305"/>
              <a:gd name="connsiteX32" fmla="*/ 442086 w 449768"/>
              <a:gd name="connsiteY32" fmla="*/ 103338 h 538305"/>
              <a:gd name="connsiteX33" fmla="*/ 442086 w 449768"/>
              <a:gd name="connsiteY33" fmla="*/ 113771 h 538305"/>
              <a:gd name="connsiteX34" fmla="*/ 437111 w 449768"/>
              <a:gd name="connsiteY34" fmla="*/ 134141 h 538305"/>
              <a:gd name="connsiteX35" fmla="*/ 421194 w 449768"/>
              <a:gd name="connsiteY35" fmla="*/ 175874 h 538305"/>
              <a:gd name="connsiteX36" fmla="*/ 354040 w 449768"/>
              <a:gd name="connsiteY36" fmla="*/ 289645 h 538305"/>
              <a:gd name="connsiteX37" fmla="*/ 344091 w 449768"/>
              <a:gd name="connsiteY37" fmla="*/ 325913 h 538305"/>
              <a:gd name="connsiteX38" fmla="*/ 276441 w 449768"/>
              <a:gd name="connsiteY38" fmla="*/ 506754 h 538305"/>
              <a:gd name="connsiteX39" fmla="*/ 261020 w 449768"/>
              <a:gd name="connsiteY39" fmla="*/ 496321 h 538305"/>
              <a:gd name="connsiteX40" fmla="*/ 17278 w 449768"/>
              <a:gd name="connsiteY40" fmla="*/ 310511 h 538305"/>
              <a:gd name="connsiteX41" fmla="*/ 1858 w 449768"/>
              <a:gd name="connsiteY41" fmla="*/ 289645 h 538305"/>
              <a:gd name="connsiteX42" fmla="*/ 162528 w 449768"/>
              <a:gd name="connsiteY42" fmla="*/ 186307 h 538305"/>
              <a:gd name="connsiteX43" fmla="*/ 193369 w 449768"/>
              <a:gd name="connsiteY43" fmla="*/ 165441 h 538305"/>
              <a:gd name="connsiteX44" fmla="*/ 312753 w 449768"/>
              <a:gd name="connsiteY44" fmla="*/ 51669 h 538305"/>
              <a:gd name="connsiteX45" fmla="*/ 400799 w 449768"/>
              <a:gd name="connsiteY45" fmla="*/ 9937 h 538305"/>
              <a:gd name="connsiteX46" fmla="*/ 426665 w 449768"/>
              <a:gd name="connsiteY46" fmla="*/ 4968 h 538305"/>
              <a:gd name="connsiteX47" fmla="*/ 437111 w 449768"/>
              <a:gd name="connsiteY47" fmla="*/ 0 h 538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449768" h="538305">
                <a:moveTo>
                  <a:pt x="206367" y="423375"/>
                </a:moveTo>
                <a:cubicBezTo>
                  <a:pt x="209652" y="425297"/>
                  <a:pt x="211016" y="429140"/>
                  <a:pt x="208536" y="434347"/>
                </a:cubicBezTo>
                <a:cubicBezTo>
                  <a:pt x="198122" y="460136"/>
                  <a:pt x="172335" y="506754"/>
                  <a:pt x="136133" y="527584"/>
                </a:cubicBezTo>
                <a:cubicBezTo>
                  <a:pt x="125719" y="532543"/>
                  <a:pt x="115305" y="527584"/>
                  <a:pt x="120760" y="517169"/>
                </a:cubicBezTo>
                <a:cubicBezTo>
                  <a:pt x="130678" y="491380"/>
                  <a:pt x="151507" y="450217"/>
                  <a:pt x="192667" y="423933"/>
                </a:cubicBezTo>
                <a:cubicBezTo>
                  <a:pt x="197874" y="421453"/>
                  <a:pt x="203081" y="421453"/>
                  <a:pt x="206367" y="423375"/>
                </a:cubicBezTo>
                <a:close/>
                <a:moveTo>
                  <a:pt x="158371" y="386315"/>
                </a:moveTo>
                <a:cubicBezTo>
                  <a:pt x="161532" y="388230"/>
                  <a:pt x="162771" y="392060"/>
                  <a:pt x="160292" y="397002"/>
                </a:cubicBezTo>
                <a:cubicBezTo>
                  <a:pt x="144924" y="433081"/>
                  <a:pt x="113693" y="500297"/>
                  <a:pt x="51725" y="536376"/>
                </a:cubicBezTo>
                <a:cubicBezTo>
                  <a:pt x="41315" y="541318"/>
                  <a:pt x="36357" y="536376"/>
                  <a:pt x="41315" y="525997"/>
                </a:cubicBezTo>
                <a:cubicBezTo>
                  <a:pt x="51725" y="489918"/>
                  <a:pt x="82957" y="422702"/>
                  <a:pt x="144924" y="387118"/>
                </a:cubicBezTo>
                <a:cubicBezTo>
                  <a:pt x="150130" y="384399"/>
                  <a:pt x="155211" y="384399"/>
                  <a:pt x="158371" y="386315"/>
                </a:cubicBezTo>
                <a:close/>
                <a:moveTo>
                  <a:pt x="112005" y="349971"/>
                </a:moveTo>
                <a:cubicBezTo>
                  <a:pt x="115228" y="352562"/>
                  <a:pt x="116468" y="357744"/>
                  <a:pt x="113740" y="362927"/>
                </a:cubicBezTo>
                <a:cubicBezTo>
                  <a:pt x="103326" y="388591"/>
                  <a:pt x="77539" y="429556"/>
                  <a:pt x="41338" y="455221"/>
                </a:cubicBezTo>
                <a:cubicBezTo>
                  <a:pt x="25965" y="460157"/>
                  <a:pt x="21006" y="455221"/>
                  <a:pt x="25965" y="444857"/>
                </a:cubicBezTo>
                <a:cubicBezTo>
                  <a:pt x="36379" y="419192"/>
                  <a:pt x="57207" y="378227"/>
                  <a:pt x="98367" y="352562"/>
                </a:cubicBezTo>
                <a:cubicBezTo>
                  <a:pt x="103574" y="347380"/>
                  <a:pt x="108781" y="347380"/>
                  <a:pt x="112005" y="349971"/>
                </a:cubicBezTo>
                <a:close/>
                <a:moveTo>
                  <a:pt x="287508" y="153269"/>
                </a:moveTo>
                <a:cubicBezTo>
                  <a:pt x="277809" y="153890"/>
                  <a:pt x="268730" y="157740"/>
                  <a:pt x="261020" y="165441"/>
                </a:cubicBezTo>
                <a:cubicBezTo>
                  <a:pt x="261020" y="170409"/>
                  <a:pt x="261020" y="170409"/>
                  <a:pt x="255548" y="175874"/>
                </a:cubicBezTo>
                <a:cubicBezTo>
                  <a:pt x="245600" y="196243"/>
                  <a:pt x="250574" y="222575"/>
                  <a:pt x="276441" y="232511"/>
                </a:cubicBezTo>
                <a:cubicBezTo>
                  <a:pt x="291861" y="242944"/>
                  <a:pt x="317727" y="242944"/>
                  <a:pt x="328174" y="227543"/>
                </a:cubicBezTo>
                <a:cubicBezTo>
                  <a:pt x="333645" y="222575"/>
                  <a:pt x="333645" y="222575"/>
                  <a:pt x="333645" y="217110"/>
                </a:cubicBezTo>
                <a:cubicBezTo>
                  <a:pt x="349066" y="196243"/>
                  <a:pt x="338620" y="170409"/>
                  <a:pt x="317727" y="160472"/>
                </a:cubicBezTo>
                <a:cubicBezTo>
                  <a:pt x="307530" y="155256"/>
                  <a:pt x="297208" y="152648"/>
                  <a:pt x="287508" y="153269"/>
                </a:cubicBezTo>
                <a:close/>
                <a:moveTo>
                  <a:pt x="437111" y="0"/>
                </a:moveTo>
                <a:lnTo>
                  <a:pt x="442086" y="0"/>
                </a:lnTo>
                <a:cubicBezTo>
                  <a:pt x="447557" y="0"/>
                  <a:pt x="452532" y="0"/>
                  <a:pt x="447557" y="4968"/>
                </a:cubicBezTo>
                <a:lnTo>
                  <a:pt x="447557" y="9937"/>
                </a:lnTo>
                <a:cubicBezTo>
                  <a:pt x="452532" y="15402"/>
                  <a:pt x="447557" y="15402"/>
                  <a:pt x="447557" y="20370"/>
                </a:cubicBezTo>
                <a:cubicBezTo>
                  <a:pt x="447557" y="25835"/>
                  <a:pt x="447557" y="36268"/>
                  <a:pt x="447557" y="46204"/>
                </a:cubicBezTo>
                <a:cubicBezTo>
                  <a:pt x="447557" y="62102"/>
                  <a:pt x="447557" y="82472"/>
                  <a:pt x="442086" y="103338"/>
                </a:cubicBezTo>
                <a:cubicBezTo>
                  <a:pt x="442086" y="108306"/>
                  <a:pt x="442086" y="108306"/>
                  <a:pt x="442086" y="113771"/>
                </a:cubicBezTo>
                <a:cubicBezTo>
                  <a:pt x="437111" y="124205"/>
                  <a:pt x="437111" y="129173"/>
                  <a:pt x="437111" y="134141"/>
                </a:cubicBezTo>
                <a:cubicBezTo>
                  <a:pt x="431640" y="150039"/>
                  <a:pt x="426665" y="165441"/>
                  <a:pt x="421194" y="175874"/>
                </a:cubicBezTo>
                <a:cubicBezTo>
                  <a:pt x="406271" y="212141"/>
                  <a:pt x="385378" y="248409"/>
                  <a:pt x="354040" y="289645"/>
                </a:cubicBezTo>
                <a:cubicBezTo>
                  <a:pt x="349066" y="294613"/>
                  <a:pt x="344091" y="315479"/>
                  <a:pt x="344091" y="325913"/>
                </a:cubicBezTo>
                <a:cubicBezTo>
                  <a:pt x="354040" y="367148"/>
                  <a:pt x="359512" y="460053"/>
                  <a:pt x="276441" y="506754"/>
                </a:cubicBezTo>
                <a:cubicBezTo>
                  <a:pt x="265994" y="517187"/>
                  <a:pt x="255548" y="512219"/>
                  <a:pt x="261020" y="496321"/>
                </a:cubicBezTo>
                <a:cubicBezTo>
                  <a:pt x="261020" y="439684"/>
                  <a:pt x="240128" y="305046"/>
                  <a:pt x="17278" y="310511"/>
                </a:cubicBezTo>
                <a:cubicBezTo>
                  <a:pt x="1858" y="310511"/>
                  <a:pt x="-3117" y="300078"/>
                  <a:pt x="1858" y="289645"/>
                </a:cubicBezTo>
                <a:cubicBezTo>
                  <a:pt x="17278" y="253377"/>
                  <a:pt x="59062" y="180842"/>
                  <a:pt x="162528" y="186307"/>
                </a:cubicBezTo>
                <a:cubicBezTo>
                  <a:pt x="172975" y="186307"/>
                  <a:pt x="188395" y="175874"/>
                  <a:pt x="193369" y="165441"/>
                </a:cubicBezTo>
                <a:cubicBezTo>
                  <a:pt x="214261" y="139606"/>
                  <a:pt x="250574" y="87937"/>
                  <a:pt x="312753" y="51669"/>
                </a:cubicBezTo>
                <a:cubicBezTo>
                  <a:pt x="349066" y="25835"/>
                  <a:pt x="379907" y="15402"/>
                  <a:pt x="400799" y="9937"/>
                </a:cubicBezTo>
                <a:cubicBezTo>
                  <a:pt x="416219" y="9937"/>
                  <a:pt x="426665" y="9937"/>
                  <a:pt x="426665" y="4968"/>
                </a:cubicBezTo>
                <a:cubicBezTo>
                  <a:pt x="431640" y="4968"/>
                  <a:pt x="431640" y="0"/>
                  <a:pt x="437111" y="0"/>
                </a:cubicBezTo>
                <a:close/>
              </a:path>
            </a:pathLst>
          </a:custGeom>
          <a:solidFill>
            <a:schemeClr val="bg1"/>
          </a:solidFill>
          <a:ln>
            <a:noFill/>
          </a:ln>
          <a:effectLst/>
        </p:spPr>
        <p:txBody>
          <a:bodyPr wrap="square" lIns="68604" tIns="34302" rIns="68604" bIns="34302" anchor="ctr">
            <a:noAutofit/>
          </a:bodyPr>
          <a:lstStyle/>
          <a:p>
            <a:pPr>
              <a:defRPr/>
            </a:pPr>
            <a:endParaRPr lang="en-US" sz="1800" dirty="0">
              <a:ea typeface="宋体" panose="02010600030101010101" pitchFamily="2" charset="-122"/>
            </a:endParaRPr>
          </a:p>
        </p:txBody>
      </p:sp>
      <p:sp>
        <p:nvSpPr>
          <p:cNvPr id="60" name="文本框 37"/>
          <p:cNvSpPr txBox="1"/>
          <p:nvPr/>
        </p:nvSpPr>
        <p:spPr>
          <a:xfrm>
            <a:off x="467738" y="231472"/>
            <a:ext cx="1836810" cy="315585"/>
          </a:xfrm>
          <a:prstGeom prst="rect">
            <a:avLst/>
          </a:prstGeom>
          <a:noFill/>
        </p:spPr>
        <p:txBody>
          <a:bodyPr wrap="square" lIns="68608" tIns="34304" rIns="68608" bIns="34304" rtlCol="0">
            <a:spAutoFit/>
          </a:bodyPr>
          <a:lstStyle/>
          <a:p>
            <a:pPr algn="dist"/>
            <a:r>
              <a:rPr lang="zh-CN" altLang="zh-CN" sz="1600" dirty="0">
                <a:solidFill>
                  <a:schemeClr val="accent1"/>
                </a:solidFill>
                <a:latin typeface="微软雅黑" panose="020B0503020204020204" pitchFamily="34" charset="-122"/>
                <a:ea typeface="微软雅黑" panose="020B0503020204020204" pitchFamily="34" charset="-122"/>
              </a:rPr>
              <a:t>明年工作计划</a:t>
            </a:r>
          </a:p>
        </p:txBody>
      </p:sp>
      <p:sp>
        <p:nvSpPr>
          <p:cNvPr id="63" name="文本框 38"/>
          <p:cNvSpPr txBox="1"/>
          <p:nvPr/>
        </p:nvSpPr>
        <p:spPr>
          <a:xfrm>
            <a:off x="431690" y="555620"/>
            <a:ext cx="2039979" cy="207825"/>
          </a:xfrm>
          <a:prstGeom prst="rect">
            <a:avLst/>
          </a:prstGeom>
          <a:noFill/>
        </p:spPr>
        <p:txBody>
          <a:bodyPr wrap="square" lIns="68608" tIns="34304" rIns="68608" bIns="34304" rtlCol="0">
            <a:spAutoFit/>
          </a:bodyPr>
          <a:lstStyle/>
          <a:p>
            <a:pPr algn="dist" defTabSz="685165"/>
            <a:r>
              <a:rPr lang="en-US" altLang="zh-CN" sz="900" dirty="0">
                <a:solidFill>
                  <a:schemeClr val="tx1">
                    <a:lumMod val="50000"/>
                    <a:lumOff val="50000"/>
                  </a:schemeClr>
                </a:solidFill>
                <a:cs typeface="+mn-ea"/>
                <a:sym typeface="+mn-lt"/>
              </a:rPr>
              <a:t>ADD RELATED TITLE WORDS</a:t>
            </a:r>
            <a:endParaRPr lang="zh-CN" altLang="en-US" sz="900" dirty="0">
              <a:solidFill>
                <a:schemeClr val="tx1">
                  <a:lumMod val="50000"/>
                  <a:lumOff val="50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0">
        <p14:window dir="vert"/>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left)">
                                      <p:cBhvr>
                                        <p:cTn id="13" dur="500"/>
                                        <p:tgtEl>
                                          <p:spTgt spid="5"/>
                                        </p:tgtEl>
                                      </p:cBhvr>
                                    </p:animEffect>
                                  </p:childTnLst>
                                </p:cTn>
                              </p:par>
                            </p:childTnLst>
                          </p:cTn>
                        </p:par>
                        <p:par>
                          <p:cTn id="14" fill="hold">
                            <p:stCondLst>
                              <p:cond delay="1000"/>
                            </p:stCondLst>
                            <p:childTnLst>
                              <p:par>
                                <p:cTn id="15" presetID="22" presetClass="entr" presetSubtype="1"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500"/>
                                        <p:tgtEl>
                                          <p:spTgt spid="8"/>
                                        </p:tgtEl>
                                      </p:cBhvr>
                                    </p:animEffect>
                                  </p:childTnLst>
                                </p:cTn>
                              </p:par>
                            </p:childTnLst>
                          </p:cTn>
                        </p:par>
                        <p:par>
                          <p:cTn id="18" fill="hold">
                            <p:stCondLst>
                              <p:cond delay="1500"/>
                            </p:stCondLst>
                            <p:childTnLst>
                              <p:par>
                                <p:cTn id="19" presetID="22" presetClass="entr" presetSubtype="1"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up)">
                                      <p:cBhvr>
                                        <p:cTn id="21" dur="500"/>
                                        <p:tgtEl>
                                          <p:spTgt spid="9"/>
                                        </p:tgtEl>
                                      </p:cBhvr>
                                    </p:animEffect>
                                  </p:childTnLst>
                                </p:cTn>
                              </p:par>
                            </p:childTnLst>
                          </p:cTn>
                        </p:par>
                        <p:par>
                          <p:cTn id="22" fill="hold">
                            <p:stCondLst>
                              <p:cond delay="2000"/>
                            </p:stCondLst>
                            <p:childTnLst>
                              <p:par>
                                <p:cTn id="23" presetID="22" presetClass="entr" presetSubtype="2"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right)">
                                      <p:cBhvr>
                                        <p:cTn id="25" dur="500"/>
                                        <p:tgtEl>
                                          <p:spTgt spid="6"/>
                                        </p:tgtEl>
                                      </p:cBhvr>
                                    </p:animEffect>
                                  </p:childTnLst>
                                </p:cTn>
                              </p:par>
                            </p:childTnLst>
                          </p:cTn>
                        </p:par>
                        <p:par>
                          <p:cTn id="26" fill="hold">
                            <p:stCondLst>
                              <p:cond delay="2500"/>
                            </p:stCondLst>
                            <p:childTnLst>
                              <p:par>
                                <p:cTn id="27" presetID="22" presetClass="entr" presetSubtype="4" fill="hold"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down)">
                                      <p:cBhvr>
                                        <p:cTn id="29" dur="500"/>
                                        <p:tgtEl>
                                          <p:spTgt spid="7"/>
                                        </p:tgtEl>
                                      </p:cBhvr>
                                    </p:animEffect>
                                  </p:childTnLst>
                                </p:cTn>
                              </p:par>
                            </p:childTnLst>
                          </p:cTn>
                        </p:par>
                        <p:par>
                          <p:cTn id="30" fill="hold">
                            <p:stCondLst>
                              <p:cond delay="3000"/>
                            </p:stCondLst>
                            <p:childTnLst>
                              <p:par>
                                <p:cTn id="31" presetID="22" presetClass="entr" presetSubtype="4" fill="hold" nodeType="after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down)">
                                      <p:cBhvr>
                                        <p:cTn id="33" dur="500"/>
                                        <p:tgtEl>
                                          <p:spTgt spid="4"/>
                                        </p:tgtEl>
                                      </p:cBhvr>
                                    </p:animEffect>
                                  </p:childTnLst>
                                </p:cTn>
                              </p:par>
                            </p:childTnLst>
                          </p:cTn>
                        </p:par>
                        <p:par>
                          <p:cTn id="34" fill="hold">
                            <p:stCondLst>
                              <p:cond delay="3500"/>
                            </p:stCondLst>
                            <p:childTnLst>
                              <p:par>
                                <p:cTn id="35" presetID="49" presetClass="entr" presetSubtype="0" decel="100000" fill="hold" grpId="0" nodeType="afterEffect">
                                  <p:stCondLst>
                                    <p:cond delay="0"/>
                                  </p:stCondLst>
                                  <p:childTnLst>
                                    <p:set>
                                      <p:cBhvr>
                                        <p:cTn id="36" dur="1" fill="hold">
                                          <p:stCondLst>
                                            <p:cond delay="0"/>
                                          </p:stCondLst>
                                        </p:cTn>
                                        <p:tgtEl>
                                          <p:spTgt spid="69"/>
                                        </p:tgtEl>
                                        <p:attrNameLst>
                                          <p:attrName>style.visibility</p:attrName>
                                        </p:attrNameLst>
                                      </p:cBhvr>
                                      <p:to>
                                        <p:strVal val="visible"/>
                                      </p:to>
                                    </p:set>
                                    <p:anim calcmode="lin" valueType="num">
                                      <p:cBhvr>
                                        <p:cTn id="37" dur="500" fill="hold"/>
                                        <p:tgtEl>
                                          <p:spTgt spid="69"/>
                                        </p:tgtEl>
                                        <p:attrNameLst>
                                          <p:attrName>ppt_w</p:attrName>
                                        </p:attrNameLst>
                                      </p:cBhvr>
                                      <p:tavLst>
                                        <p:tav tm="0">
                                          <p:val>
                                            <p:fltVal val="0"/>
                                          </p:val>
                                        </p:tav>
                                        <p:tav tm="100000">
                                          <p:val>
                                            <p:strVal val="#ppt_w"/>
                                          </p:val>
                                        </p:tav>
                                      </p:tavLst>
                                    </p:anim>
                                    <p:anim calcmode="lin" valueType="num">
                                      <p:cBhvr>
                                        <p:cTn id="38" dur="500" fill="hold"/>
                                        <p:tgtEl>
                                          <p:spTgt spid="69"/>
                                        </p:tgtEl>
                                        <p:attrNameLst>
                                          <p:attrName>ppt_h</p:attrName>
                                        </p:attrNameLst>
                                      </p:cBhvr>
                                      <p:tavLst>
                                        <p:tav tm="0">
                                          <p:val>
                                            <p:fltVal val="0"/>
                                          </p:val>
                                        </p:tav>
                                        <p:tav tm="100000">
                                          <p:val>
                                            <p:strVal val="#ppt_h"/>
                                          </p:val>
                                        </p:tav>
                                      </p:tavLst>
                                    </p:anim>
                                    <p:anim calcmode="lin" valueType="num">
                                      <p:cBhvr>
                                        <p:cTn id="39" dur="500" fill="hold"/>
                                        <p:tgtEl>
                                          <p:spTgt spid="69"/>
                                        </p:tgtEl>
                                        <p:attrNameLst>
                                          <p:attrName>style.rotation</p:attrName>
                                        </p:attrNameLst>
                                      </p:cBhvr>
                                      <p:tavLst>
                                        <p:tav tm="0">
                                          <p:val>
                                            <p:fltVal val="360"/>
                                          </p:val>
                                        </p:tav>
                                        <p:tav tm="100000">
                                          <p:val>
                                            <p:fltVal val="0"/>
                                          </p:val>
                                        </p:tav>
                                      </p:tavLst>
                                    </p:anim>
                                    <p:animEffect transition="in" filter="fade">
                                      <p:cBhvr>
                                        <p:cTn id="40" dur="500"/>
                                        <p:tgtEl>
                                          <p:spTgt spid="69"/>
                                        </p:tgtEl>
                                      </p:cBhvr>
                                    </p:animEffect>
                                  </p:childTnLst>
                                </p:cTn>
                              </p:par>
                            </p:childTnLst>
                          </p:cTn>
                        </p:par>
                        <p:par>
                          <p:cTn id="41" fill="hold">
                            <p:stCondLst>
                              <p:cond delay="4000"/>
                            </p:stCondLst>
                            <p:childTnLst>
                              <p:par>
                                <p:cTn id="42" presetID="49" presetClass="entr" presetSubtype="0" decel="100000" fill="hold" grpId="0" nodeType="afterEffect">
                                  <p:stCondLst>
                                    <p:cond delay="0"/>
                                  </p:stCondLst>
                                  <p:childTnLst>
                                    <p:set>
                                      <p:cBhvr>
                                        <p:cTn id="43" dur="1" fill="hold">
                                          <p:stCondLst>
                                            <p:cond delay="0"/>
                                          </p:stCondLst>
                                        </p:cTn>
                                        <p:tgtEl>
                                          <p:spTgt spid="70"/>
                                        </p:tgtEl>
                                        <p:attrNameLst>
                                          <p:attrName>style.visibility</p:attrName>
                                        </p:attrNameLst>
                                      </p:cBhvr>
                                      <p:to>
                                        <p:strVal val="visible"/>
                                      </p:to>
                                    </p:set>
                                    <p:anim calcmode="lin" valueType="num">
                                      <p:cBhvr>
                                        <p:cTn id="44" dur="500" fill="hold"/>
                                        <p:tgtEl>
                                          <p:spTgt spid="70"/>
                                        </p:tgtEl>
                                        <p:attrNameLst>
                                          <p:attrName>ppt_w</p:attrName>
                                        </p:attrNameLst>
                                      </p:cBhvr>
                                      <p:tavLst>
                                        <p:tav tm="0">
                                          <p:val>
                                            <p:fltVal val="0"/>
                                          </p:val>
                                        </p:tav>
                                        <p:tav tm="100000">
                                          <p:val>
                                            <p:strVal val="#ppt_w"/>
                                          </p:val>
                                        </p:tav>
                                      </p:tavLst>
                                    </p:anim>
                                    <p:anim calcmode="lin" valueType="num">
                                      <p:cBhvr>
                                        <p:cTn id="45" dur="500" fill="hold"/>
                                        <p:tgtEl>
                                          <p:spTgt spid="70"/>
                                        </p:tgtEl>
                                        <p:attrNameLst>
                                          <p:attrName>ppt_h</p:attrName>
                                        </p:attrNameLst>
                                      </p:cBhvr>
                                      <p:tavLst>
                                        <p:tav tm="0">
                                          <p:val>
                                            <p:fltVal val="0"/>
                                          </p:val>
                                        </p:tav>
                                        <p:tav tm="100000">
                                          <p:val>
                                            <p:strVal val="#ppt_h"/>
                                          </p:val>
                                        </p:tav>
                                      </p:tavLst>
                                    </p:anim>
                                    <p:anim calcmode="lin" valueType="num">
                                      <p:cBhvr>
                                        <p:cTn id="46" dur="500" fill="hold"/>
                                        <p:tgtEl>
                                          <p:spTgt spid="70"/>
                                        </p:tgtEl>
                                        <p:attrNameLst>
                                          <p:attrName>style.rotation</p:attrName>
                                        </p:attrNameLst>
                                      </p:cBhvr>
                                      <p:tavLst>
                                        <p:tav tm="0">
                                          <p:val>
                                            <p:fltVal val="360"/>
                                          </p:val>
                                        </p:tav>
                                        <p:tav tm="100000">
                                          <p:val>
                                            <p:fltVal val="0"/>
                                          </p:val>
                                        </p:tav>
                                      </p:tavLst>
                                    </p:anim>
                                    <p:animEffect transition="in" filter="fade">
                                      <p:cBhvr>
                                        <p:cTn id="47" dur="500"/>
                                        <p:tgtEl>
                                          <p:spTgt spid="70"/>
                                        </p:tgtEl>
                                      </p:cBhvr>
                                    </p:animEffect>
                                  </p:childTnLst>
                                </p:cTn>
                              </p:par>
                            </p:childTnLst>
                          </p:cTn>
                        </p:par>
                        <p:par>
                          <p:cTn id="48" fill="hold">
                            <p:stCondLst>
                              <p:cond delay="4500"/>
                            </p:stCondLst>
                            <p:childTnLst>
                              <p:par>
                                <p:cTn id="49" presetID="49" presetClass="entr" presetSubtype="0" decel="100000" fill="hold" grpId="0" nodeType="afterEffect">
                                  <p:stCondLst>
                                    <p:cond delay="0"/>
                                  </p:stCondLst>
                                  <p:childTnLst>
                                    <p:set>
                                      <p:cBhvr>
                                        <p:cTn id="50" dur="1" fill="hold">
                                          <p:stCondLst>
                                            <p:cond delay="0"/>
                                          </p:stCondLst>
                                        </p:cTn>
                                        <p:tgtEl>
                                          <p:spTgt spid="72"/>
                                        </p:tgtEl>
                                        <p:attrNameLst>
                                          <p:attrName>style.visibility</p:attrName>
                                        </p:attrNameLst>
                                      </p:cBhvr>
                                      <p:to>
                                        <p:strVal val="visible"/>
                                      </p:to>
                                    </p:set>
                                    <p:anim calcmode="lin" valueType="num">
                                      <p:cBhvr>
                                        <p:cTn id="51" dur="500" fill="hold"/>
                                        <p:tgtEl>
                                          <p:spTgt spid="72"/>
                                        </p:tgtEl>
                                        <p:attrNameLst>
                                          <p:attrName>ppt_w</p:attrName>
                                        </p:attrNameLst>
                                      </p:cBhvr>
                                      <p:tavLst>
                                        <p:tav tm="0">
                                          <p:val>
                                            <p:fltVal val="0"/>
                                          </p:val>
                                        </p:tav>
                                        <p:tav tm="100000">
                                          <p:val>
                                            <p:strVal val="#ppt_w"/>
                                          </p:val>
                                        </p:tav>
                                      </p:tavLst>
                                    </p:anim>
                                    <p:anim calcmode="lin" valueType="num">
                                      <p:cBhvr>
                                        <p:cTn id="52" dur="500" fill="hold"/>
                                        <p:tgtEl>
                                          <p:spTgt spid="72"/>
                                        </p:tgtEl>
                                        <p:attrNameLst>
                                          <p:attrName>ppt_h</p:attrName>
                                        </p:attrNameLst>
                                      </p:cBhvr>
                                      <p:tavLst>
                                        <p:tav tm="0">
                                          <p:val>
                                            <p:fltVal val="0"/>
                                          </p:val>
                                        </p:tav>
                                        <p:tav tm="100000">
                                          <p:val>
                                            <p:strVal val="#ppt_h"/>
                                          </p:val>
                                        </p:tav>
                                      </p:tavLst>
                                    </p:anim>
                                    <p:anim calcmode="lin" valueType="num">
                                      <p:cBhvr>
                                        <p:cTn id="53" dur="500" fill="hold"/>
                                        <p:tgtEl>
                                          <p:spTgt spid="72"/>
                                        </p:tgtEl>
                                        <p:attrNameLst>
                                          <p:attrName>style.rotation</p:attrName>
                                        </p:attrNameLst>
                                      </p:cBhvr>
                                      <p:tavLst>
                                        <p:tav tm="0">
                                          <p:val>
                                            <p:fltVal val="360"/>
                                          </p:val>
                                        </p:tav>
                                        <p:tav tm="100000">
                                          <p:val>
                                            <p:fltVal val="0"/>
                                          </p:val>
                                        </p:tav>
                                      </p:tavLst>
                                    </p:anim>
                                    <p:animEffect transition="in" filter="fade">
                                      <p:cBhvr>
                                        <p:cTn id="54" dur="500"/>
                                        <p:tgtEl>
                                          <p:spTgt spid="72"/>
                                        </p:tgtEl>
                                      </p:cBhvr>
                                    </p:animEffect>
                                  </p:childTnLst>
                                </p:cTn>
                              </p:par>
                            </p:childTnLst>
                          </p:cTn>
                        </p:par>
                        <p:par>
                          <p:cTn id="55" fill="hold">
                            <p:stCondLst>
                              <p:cond delay="5000"/>
                            </p:stCondLst>
                            <p:childTnLst>
                              <p:par>
                                <p:cTn id="56" presetID="49" presetClass="entr" presetSubtype="0" decel="100000" fill="hold" nodeType="afterEffect">
                                  <p:stCondLst>
                                    <p:cond delay="0"/>
                                  </p:stCondLst>
                                  <p:childTnLst>
                                    <p:set>
                                      <p:cBhvr>
                                        <p:cTn id="57" dur="1" fill="hold">
                                          <p:stCondLst>
                                            <p:cond delay="0"/>
                                          </p:stCondLst>
                                        </p:cTn>
                                        <p:tgtEl>
                                          <p:spTgt spid="11"/>
                                        </p:tgtEl>
                                        <p:attrNameLst>
                                          <p:attrName>style.visibility</p:attrName>
                                        </p:attrNameLst>
                                      </p:cBhvr>
                                      <p:to>
                                        <p:strVal val="visible"/>
                                      </p:to>
                                    </p:set>
                                    <p:anim calcmode="lin" valueType="num">
                                      <p:cBhvr>
                                        <p:cTn id="58" dur="500" fill="hold"/>
                                        <p:tgtEl>
                                          <p:spTgt spid="11"/>
                                        </p:tgtEl>
                                        <p:attrNameLst>
                                          <p:attrName>ppt_w</p:attrName>
                                        </p:attrNameLst>
                                      </p:cBhvr>
                                      <p:tavLst>
                                        <p:tav tm="0">
                                          <p:val>
                                            <p:fltVal val="0"/>
                                          </p:val>
                                        </p:tav>
                                        <p:tav tm="100000">
                                          <p:val>
                                            <p:strVal val="#ppt_w"/>
                                          </p:val>
                                        </p:tav>
                                      </p:tavLst>
                                    </p:anim>
                                    <p:anim calcmode="lin" valueType="num">
                                      <p:cBhvr>
                                        <p:cTn id="59" dur="500" fill="hold"/>
                                        <p:tgtEl>
                                          <p:spTgt spid="11"/>
                                        </p:tgtEl>
                                        <p:attrNameLst>
                                          <p:attrName>ppt_h</p:attrName>
                                        </p:attrNameLst>
                                      </p:cBhvr>
                                      <p:tavLst>
                                        <p:tav tm="0">
                                          <p:val>
                                            <p:fltVal val="0"/>
                                          </p:val>
                                        </p:tav>
                                        <p:tav tm="100000">
                                          <p:val>
                                            <p:strVal val="#ppt_h"/>
                                          </p:val>
                                        </p:tav>
                                      </p:tavLst>
                                    </p:anim>
                                    <p:anim calcmode="lin" valueType="num">
                                      <p:cBhvr>
                                        <p:cTn id="60" dur="500" fill="hold"/>
                                        <p:tgtEl>
                                          <p:spTgt spid="11"/>
                                        </p:tgtEl>
                                        <p:attrNameLst>
                                          <p:attrName>style.rotation</p:attrName>
                                        </p:attrNameLst>
                                      </p:cBhvr>
                                      <p:tavLst>
                                        <p:tav tm="0">
                                          <p:val>
                                            <p:fltVal val="360"/>
                                          </p:val>
                                        </p:tav>
                                        <p:tav tm="100000">
                                          <p:val>
                                            <p:fltVal val="0"/>
                                          </p:val>
                                        </p:tav>
                                      </p:tavLst>
                                    </p:anim>
                                    <p:animEffect transition="in" filter="fade">
                                      <p:cBhvr>
                                        <p:cTn id="61" dur="500"/>
                                        <p:tgtEl>
                                          <p:spTgt spid="11"/>
                                        </p:tgtEl>
                                      </p:cBhvr>
                                    </p:animEffect>
                                  </p:childTnLst>
                                </p:cTn>
                              </p:par>
                            </p:childTnLst>
                          </p:cTn>
                        </p:par>
                        <p:par>
                          <p:cTn id="62" fill="hold">
                            <p:stCondLst>
                              <p:cond delay="5500"/>
                            </p:stCondLst>
                            <p:childTnLst>
                              <p:par>
                                <p:cTn id="63" presetID="49" presetClass="entr" presetSubtype="0" decel="100000" fill="hold" grpId="0" nodeType="afterEffect">
                                  <p:stCondLst>
                                    <p:cond delay="0"/>
                                  </p:stCondLst>
                                  <p:childTnLst>
                                    <p:set>
                                      <p:cBhvr>
                                        <p:cTn id="64" dur="1" fill="hold">
                                          <p:stCondLst>
                                            <p:cond delay="0"/>
                                          </p:stCondLst>
                                        </p:cTn>
                                        <p:tgtEl>
                                          <p:spTgt spid="78"/>
                                        </p:tgtEl>
                                        <p:attrNameLst>
                                          <p:attrName>style.visibility</p:attrName>
                                        </p:attrNameLst>
                                      </p:cBhvr>
                                      <p:to>
                                        <p:strVal val="visible"/>
                                      </p:to>
                                    </p:set>
                                    <p:anim calcmode="lin" valueType="num">
                                      <p:cBhvr>
                                        <p:cTn id="65" dur="500" fill="hold"/>
                                        <p:tgtEl>
                                          <p:spTgt spid="78"/>
                                        </p:tgtEl>
                                        <p:attrNameLst>
                                          <p:attrName>ppt_w</p:attrName>
                                        </p:attrNameLst>
                                      </p:cBhvr>
                                      <p:tavLst>
                                        <p:tav tm="0">
                                          <p:val>
                                            <p:fltVal val="0"/>
                                          </p:val>
                                        </p:tav>
                                        <p:tav tm="100000">
                                          <p:val>
                                            <p:strVal val="#ppt_w"/>
                                          </p:val>
                                        </p:tav>
                                      </p:tavLst>
                                    </p:anim>
                                    <p:anim calcmode="lin" valueType="num">
                                      <p:cBhvr>
                                        <p:cTn id="66" dur="500" fill="hold"/>
                                        <p:tgtEl>
                                          <p:spTgt spid="78"/>
                                        </p:tgtEl>
                                        <p:attrNameLst>
                                          <p:attrName>ppt_h</p:attrName>
                                        </p:attrNameLst>
                                      </p:cBhvr>
                                      <p:tavLst>
                                        <p:tav tm="0">
                                          <p:val>
                                            <p:fltVal val="0"/>
                                          </p:val>
                                        </p:tav>
                                        <p:tav tm="100000">
                                          <p:val>
                                            <p:strVal val="#ppt_h"/>
                                          </p:val>
                                        </p:tav>
                                      </p:tavLst>
                                    </p:anim>
                                    <p:anim calcmode="lin" valueType="num">
                                      <p:cBhvr>
                                        <p:cTn id="67" dur="500" fill="hold"/>
                                        <p:tgtEl>
                                          <p:spTgt spid="78"/>
                                        </p:tgtEl>
                                        <p:attrNameLst>
                                          <p:attrName>style.rotation</p:attrName>
                                        </p:attrNameLst>
                                      </p:cBhvr>
                                      <p:tavLst>
                                        <p:tav tm="0">
                                          <p:val>
                                            <p:fltVal val="360"/>
                                          </p:val>
                                        </p:tav>
                                        <p:tav tm="100000">
                                          <p:val>
                                            <p:fltVal val="0"/>
                                          </p:val>
                                        </p:tav>
                                      </p:tavLst>
                                    </p:anim>
                                    <p:animEffect transition="in" filter="fade">
                                      <p:cBhvr>
                                        <p:cTn id="68" dur="500"/>
                                        <p:tgtEl>
                                          <p:spTgt spid="78"/>
                                        </p:tgtEl>
                                      </p:cBhvr>
                                    </p:animEffect>
                                  </p:childTnLst>
                                </p:cTn>
                              </p:par>
                            </p:childTnLst>
                          </p:cTn>
                        </p:par>
                        <p:par>
                          <p:cTn id="69" fill="hold">
                            <p:stCondLst>
                              <p:cond delay="6000"/>
                            </p:stCondLst>
                            <p:childTnLst>
                              <p:par>
                                <p:cTn id="70" presetID="49" presetClass="entr" presetSubtype="0" decel="100000" fill="hold" grpId="0" nodeType="afterEffect">
                                  <p:stCondLst>
                                    <p:cond delay="0"/>
                                  </p:stCondLst>
                                  <p:childTnLst>
                                    <p:set>
                                      <p:cBhvr>
                                        <p:cTn id="71" dur="1" fill="hold">
                                          <p:stCondLst>
                                            <p:cond delay="0"/>
                                          </p:stCondLst>
                                        </p:cTn>
                                        <p:tgtEl>
                                          <p:spTgt spid="79"/>
                                        </p:tgtEl>
                                        <p:attrNameLst>
                                          <p:attrName>style.visibility</p:attrName>
                                        </p:attrNameLst>
                                      </p:cBhvr>
                                      <p:to>
                                        <p:strVal val="visible"/>
                                      </p:to>
                                    </p:set>
                                    <p:anim calcmode="lin" valueType="num">
                                      <p:cBhvr>
                                        <p:cTn id="72" dur="500" fill="hold"/>
                                        <p:tgtEl>
                                          <p:spTgt spid="79"/>
                                        </p:tgtEl>
                                        <p:attrNameLst>
                                          <p:attrName>ppt_w</p:attrName>
                                        </p:attrNameLst>
                                      </p:cBhvr>
                                      <p:tavLst>
                                        <p:tav tm="0">
                                          <p:val>
                                            <p:fltVal val="0"/>
                                          </p:val>
                                        </p:tav>
                                        <p:tav tm="100000">
                                          <p:val>
                                            <p:strVal val="#ppt_w"/>
                                          </p:val>
                                        </p:tav>
                                      </p:tavLst>
                                    </p:anim>
                                    <p:anim calcmode="lin" valueType="num">
                                      <p:cBhvr>
                                        <p:cTn id="73" dur="500" fill="hold"/>
                                        <p:tgtEl>
                                          <p:spTgt spid="79"/>
                                        </p:tgtEl>
                                        <p:attrNameLst>
                                          <p:attrName>ppt_h</p:attrName>
                                        </p:attrNameLst>
                                      </p:cBhvr>
                                      <p:tavLst>
                                        <p:tav tm="0">
                                          <p:val>
                                            <p:fltVal val="0"/>
                                          </p:val>
                                        </p:tav>
                                        <p:tav tm="100000">
                                          <p:val>
                                            <p:strVal val="#ppt_h"/>
                                          </p:val>
                                        </p:tav>
                                      </p:tavLst>
                                    </p:anim>
                                    <p:anim calcmode="lin" valueType="num">
                                      <p:cBhvr>
                                        <p:cTn id="74" dur="500" fill="hold"/>
                                        <p:tgtEl>
                                          <p:spTgt spid="79"/>
                                        </p:tgtEl>
                                        <p:attrNameLst>
                                          <p:attrName>style.rotation</p:attrName>
                                        </p:attrNameLst>
                                      </p:cBhvr>
                                      <p:tavLst>
                                        <p:tav tm="0">
                                          <p:val>
                                            <p:fltVal val="360"/>
                                          </p:val>
                                        </p:tav>
                                        <p:tav tm="100000">
                                          <p:val>
                                            <p:fltVal val="0"/>
                                          </p:val>
                                        </p:tav>
                                      </p:tavLst>
                                    </p:anim>
                                    <p:animEffect transition="in" filter="fade">
                                      <p:cBhvr>
                                        <p:cTn id="75" dur="500"/>
                                        <p:tgtEl>
                                          <p:spTgt spid="79"/>
                                        </p:tgtEl>
                                      </p:cBhvr>
                                    </p:animEffect>
                                  </p:childTnLst>
                                </p:cTn>
                              </p:par>
                            </p:childTnLst>
                          </p:cTn>
                        </p:par>
                        <p:par>
                          <p:cTn id="76" fill="hold">
                            <p:stCondLst>
                              <p:cond delay="6500"/>
                            </p:stCondLst>
                            <p:childTnLst>
                              <p:par>
                                <p:cTn id="77" presetID="53" presetClass="entr" presetSubtype="16" fill="hold" grpId="0" nodeType="afterEffect">
                                  <p:stCondLst>
                                    <p:cond delay="0"/>
                                  </p:stCondLst>
                                  <p:childTnLst>
                                    <p:set>
                                      <p:cBhvr>
                                        <p:cTn id="78" dur="1" fill="hold">
                                          <p:stCondLst>
                                            <p:cond delay="0"/>
                                          </p:stCondLst>
                                        </p:cTn>
                                        <p:tgtEl>
                                          <p:spTgt spid="90">
                                            <p:txEl>
                                              <p:pRg st="0" end="0"/>
                                            </p:txEl>
                                          </p:spTgt>
                                        </p:tgtEl>
                                        <p:attrNameLst>
                                          <p:attrName>style.visibility</p:attrName>
                                        </p:attrNameLst>
                                      </p:cBhvr>
                                      <p:to>
                                        <p:strVal val="visible"/>
                                      </p:to>
                                    </p:set>
                                    <p:anim calcmode="lin" valueType="num">
                                      <p:cBhvr>
                                        <p:cTn id="79" dur="500" fill="hold"/>
                                        <p:tgtEl>
                                          <p:spTgt spid="90">
                                            <p:txEl>
                                              <p:pRg st="0" end="0"/>
                                            </p:txEl>
                                          </p:spTgt>
                                        </p:tgtEl>
                                        <p:attrNameLst>
                                          <p:attrName>ppt_w</p:attrName>
                                        </p:attrNameLst>
                                      </p:cBhvr>
                                      <p:tavLst>
                                        <p:tav tm="0">
                                          <p:val>
                                            <p:fltVal val="0"/>
                                          </p:val>
                                        </p:tav>
                                        <p:tav tm="100000">
                                          <p:val>
                                            <p:strVal val="#ppt_w"/>
                                          </p:val>
                                        </p:tav>
                                      </p:tavLst>
                                    </p:anim>
                                    <p:anim calcmode="lin" valueType="num">
                                      <p:cBhvr>
                                        <p:cTn id="80" dur="500" fill="hold"/>
                                        <p:tgtEl>
                                          <p:spTgt spid="90">
                                            <p:txEl>
                                              <p:pRg st="0" end="0"/>
                                            </p:txEl>
                                          </p:spTgt>
                                        </p:tgtEl>
                                        <p:attrNameLst>
                                          <p:attrName>ppt_h</p:attrName>
                                        </p:attrNameLst>
                                      </p:cBhvr>
                                      <p:tavLst>
                                        <p:tav tm="0">
                                          <p:val>
                                            <p:fltVal val="0"/>
                                          </p:val>
                                        </p:tav>
                                        <p:tav tm="100000">
                                          <p:val>
                                            <p:strVal val="#ppt_h"/>
                                          </p:val>
                                        </p:tav>
                                      </p:tavLst>
                                    </p:anim>
                                    <p:animEffect transition="in" filter="fade">
                                      <p:cBhvr>
                                        <p:cTn id="81" dur="500"/>
                                        <p:tgtEl>
                                          <p:spTgt spid="90">
                                            <p:txEl>
                                              <p:pRg st="0" end="0"/>
                                            </p:txEl>
                                          </p:spTgt>
                                        </p:tgtEl>
                                      </p:cBhvr>
                                    </p:animEffect>
                                  </p:childTnLst>
                                </p:cTn>
                              </p:par>
                            </p:childTnLst>
                          </p:cTn>
                        </p:par>
                        <p:par>
                          <p:cTn id="82" fill="hold">
                            <p:stCondLst>
                              <p:cond delay="7000"/>
                            </p:stCondLst>
                            <p:childTnLst>
                              <p:par>
                                <p:cTn id="83" presetID="22" presetClass="entr" presetSubtype="4" fill="hold" grpId="0" nodeType="afterEffect">
                                  <p:stCondLst>
                                    <p:cond delay="0"/>
                                  </p:stCondLst>
                                  <p:childTnLst>
                                    <p:set>
                                      <p:cBhvr>
                                        <p:cTn id="84" dur="1" fill="hold">
                                          <p:stCondLst>
                                            <p:cond delay="0"/>
                                          </p:stCondLst>
                                        </p:cTn>
                                        <p:tgtEl>
                                          <p:spTgt spid="91">
                                            <p:txEl>
                                              <p:pRg st="0" end="0"/>
                                            </p:txEl>
                                          </p:spTgt>
                                        </p:tgtEl>
                                        <p:attrNameLst>
                                          <p:attrName>style.visibility</p:attrName>
                                        </p:attrNameLst>
                                      </p:cBhvr>
                                      <p:to>
                                        <p:strVal val="visible"/>
                                      </p:to>
                                    </p:set>
                                    <p:animEffect transition="in" filter="wipe(down)">
                                      <p:cBhvr>
                                        <p:cTn id="85" dur="500"/>
                                        <p:tgtEl>
                                          <p:spTgt spid="91">
                                            <p:txEl>
                                              <p:pRg st="0" end="0"/>
                                            </p:txEl>
                                          </p:spTgt>
                                        </p:tgtEl>
                                      </p:cBhvr>
                                    </p:animEffect>
                                  </p:childTnLst>
                                </p:cTn>
                              </p:par>
                            </p:childTnLst>
                          </p:cTn>
                        </p:par>
                        <p:par>
                          <p:cTn id="86" fill="hold">
                            <p:stCondLst>
                              <p:cond delay="7500"/>
                            </p:stCondLst>
                            <p:childTnLst>
                              <p:par>
                                <p:cTn id="87" presetID="53" presetClass="entr" presetSubtype="16" fill="hold" grpId="0" nodeType="afterEffect">
                                  <p:stCondLst>
                                    <p:cond delay="0"/>
                                  </p:stCondLst>
                                  <p:childTnLst>
                                    <p:set>
                                      <p:cBhvr>
                                        <p:cTn id="88" dur="1" fill="hold">
                                          <p:stCondLst>
                                            <p:cond delay="0"/>
                                          </p:stCondLst>
                                        </p:cTn>
                                        <p:tgtEl>
                                          <p:spTgt spid="92">
                                            <p:txEl>
                                              <p:pRg st="0" end="0"/>
                                            </p:txEl>
                                          </p:spTgt>
                                        </p:tgtEl>
                                        <p:attrNameLst>
                                          <p:attrName>style.visibility</p:attrName>
                                        </p:attrNameLst>
                                      </p:cBhvr>
                                      <p:to>
                                        <p:strVal val="visible"/>
                                      </p:to>
                                    </p:set>
                                    <p:anim calcmode="lin" valueType="num">
                                      <p:cBhvr>
                                        <p:cTn id="89" dur="500" fill="hold"/>
                                        <p:tgtEl>
                                          <p:spTgt spid="92">
                                            <p:txEl>
                                              <p:pRg st="0" end="0"/>
                                            </p:txEl>
                                          </p:spTgt>
                                        </p:tgtEl>
                                        <p:attrNameLst>
                                          <p:attrName>ppt_w</p:attrName>
                                        </p:attrNameLst>
                                      </p:cBhvr>
                                      <p:tavLst>
                                        <p:tav tm="0">
                                          <p:val>
                                            <p:fltVal val="0"/>
                                          </p:val>
                                        </p:tav>
                                        <p:tav tm="100000">
                                          <p:val>
                                            <p:strVal val="#ppt_w"/>
                                          </p:val>
                                        </p:tav>
                                      </p:tavLst>
                                    </p:anim>
                                    <p:anim calcmode="lin" valueType="num">
                                      <p:cBhvr>
                                        <p:cTn id="90" dur="500" fill="hold"/>
                                        <p:tgtEl>
                                          <p:spTgt spid="92">
                                            <p:txEl>
                                              <p:pRg st="0" end="0"/>
                                            </p:txEl>
                                          </p:spTgt>
                                        </p:tgtEl>
                                        <p:attrNameLst>
                                          <p:attrName>ppt_h</p:attrName>
                                        </p:attrNameLst>
                                      </p:cBhvr>
                                      <p:tavLst>
                                        <p:tav tm="0">
                                          <p:val>
                                            <p:fltVal val="0"/>
                                          </p:val>
                                        </p:tav>
                                        <p:tav tm="100000">
                                          <p:val>
                                            <p:strVal val="#ppt_h"/>
                                          </p:val>
                                        </p:tav>
                                      </p:tavLst>
                                    </p:anim>
                                    <p:animEffect transition="in" filter="fade">
                                      <p:cBhvr>
                                        <p:cTn id="91" dur="500"/>
                                        <p:tgtEl>
                                          <p:spTgt spid="92">
                                            <p:txEl>
                                              <p:pRg st="0" end="0"/>
                                            </p:txEl>
                                          </p:spTgt>
                                        </p:tgtEl>
                                      </p:cBhvr>
                                    </p:animEffect>
                                  </p:childTnLst>
                                </p:cTn>
                              </p:par>
                            </p:childTnLst>
                          </p:cTn>
                        </p:par>
                        <p:par>
                          <p:cTn id="92" fill="hold">
                            <p:stCondLst>
                              <p:cond delay="8000"/>
                            </p:stCondLst>
                            <p:childTnLst>
                              <p:par>
                                <p:cTn id="93" presetID="22" presetClass="entr" presetSubtype="4" fill="hold" grpId="0" nodeType="afterEffect">
                                  <p:stCondLst>
                                    <p:cond delay="0"/>
                                  </p:stCondLst>
                                  <p:childTnLst>
                                    <p:set>
                                      <p:cBhvr>
                                        <p:cTn id="94" dur="1" fill="hold">
                                          <p:stCondLst>
                                            <p:cond delay="0"/>
                                          </p:stCondLst>
                                        </p:cTn>
                                        <p:tgtEl>
                                          <p:spTgt spid="93">
                                            <p:txEl>
                                              <p:pRg st="0" end="0"/>
                                            </p:txEl>
                                          </p:spTgt>
                                        </p:tgtEl>
                                        <p:attrNameLst>
                                          <p:attrName>style.visibility</p:attrName>
                                        </p:attrNameLst>
                                      </p:cBhvr>
                                      <p:to>
                                        <p:strVal val="visible"/>
                                      </p:to>
                                    </p:set>
                                    <p:animEffect transition="in" filter="wipe(down)">
                                      <p:cBhvr>
                                        <p:cTn id="95" dur="500"/>
                                        <p:tgtEl>
                                          <p:spTgt spid="93">
                                            <p:txEl>
                                              <p:pRg st="0" end="0"/>
                                            </p:txEl>
                                          </p:spTgt>
                                        </p:tgtEl>
                                      </p:cBhvr>
                                    </p:animEffect>
                                  </p:childTnLst>
                                </p:cTn>
                              </p:par>
                            </p:childTnLst>
                          </p:cTn>
                        </p:par>
                        <p:par>
                          <p:cTn id="96" fill="hold">
                            <p:stCondLst>
                              <p:cond delay="8500"/>
                            </p:stCondLst>
                            <p:childTnLst>
                              <p:par>
                                <p:cTn id="97" presetID="53" presetClass="entr" presetSubtype="16" fill="hold" grpId="0" nodeType="afterEffect">
                                  <p:stCondLst>
                                    <p:cond delay="0"/>
                                  </p:stCondLst>
                                  <p:childTnLst>
                                    <p:set>
                                      <p:cBhvr>
                                        <p:cTn id="98" dur="1" fill="hold">
                                          <p:stCondLst>
                                            <p:cond delay="0"/>
                                          </p:stCondLst>
                                        </p:cTn>
                                        <p:tgtEl>
                                          <p:spTgt spid="94">
                                            <p:txEl>
                                              <p:pRg st="0" end="0"/>
                                            </p:txEl>
                                          </p:spTgt>
                                        </p:tgtEl>
                                        <p:attrNameLst>
                                          <p:attrName>style.visibility</p:attrName>
                                        </p:attrNameLst>
                                      </p:cBhvr>
                                      <p:to>
                                        <p:strVal val="visible"/>
                                      </p:to>
                                    </p:set>
                                    <p:anim calcmode="lin" valueType="num">
                                      <p:cBhvr>
                                        <p:cTn id="99" dur="500" fill="hold"/>
                                        <p:tgtEl>
                                          <p:spTgt spid="94">
                                            <p:txEl>
                                              <p:pRg st="0" end="0"/>
                                            </p:txEl>
                                          </p:spTgt>
                                        </p:tgtEl>
                                        <p:attrNameLst>
                                          <p:attrName>ppt_w</p:attrName>
                                        </p:attrNameLst>
                                      </p:cBhvr>
                                      <p:tavLst>
                                        <p:tav tm="0">
                                          <p:val>
                                            <p:fltVal val="0"/>
                                          </p:val>
                                        </p:tav>
                                        <p:tav tm="100000">
                                          <p:val>
                                            <p:strVal val="#ppt_w"/>
                                          </p:val>
                                        </p:tav>
                                      </p:tavLst>
                                    </p:anim>
                                    <p:anim calcmode="lin" valueType="num">
                                      <p:cBhvr>
                                        <p:cTn id="100" dur="500" fill="hold"/>
                                        <p:tgtEl>
                                          <p:spTgt spid="94">
                                            <p:txEl>
                                              <p:pRg st="0" end="0"/>
                                            </p:txEl>
                                          </p:spTgt>
                                        </p:tgtEl>
                                        <p:attrNameLst>
                                          <p:attrName>ppt_h</p:attrName>
                                        </p:attrNameLst>
                                      </p:cBhvr>
                                      <p:tavLst>
                                        <p:tav tm="0">
                                          <p:val>
                                            <p:fltVal val="0"/>
                                          </p:val>
                                        </p:tav>
                                        <p:tav tm="100000">
                                          <p:val>
                                            <p:strVal val="#ppt_h"/>
                                          </p:val>
                                        </p:tav>
                                      </p:tavLst>
                                    </p:anim>
                                    <p:animEffect transition="in" filter="fade">
                                      <p:cBhvr>
                                        <p:cTn id="101" dur="500"/>
                                        <p:tgtEl>
                                          <p:spTgt spid="94">
                                            <p:txEl>
                                              <p:pRg st="0" end="0"/>
                                            </p:txEl>
                                          </p:spTgt>
                                        </p:tgtEl>
                                      </p:cBhvr>
                                    </p:animEffect>
                                  </p:childTnLst>
                                </p:cTn>
                              </p:par>
                            </p:childTnLst>
                          </p:cTn>
                        </p:par>
                        <p:par>
                          <p:cTn id="102" fill="hold">
                            <p:stCondLst>
                              <p:cond delay="9000"/>
                            </p:stCondLst>
                            <p:childTnLst>
                              <p:par>
                                <p:cTn id="103" presetID="22" presetClass="entr" presetSubtype="4" fill="hold" grpId="0" nodeType="afterEffect">
                                  <p:stCondLst>
                                    <p:cond delay="0"/>
                                  </p:stCondLst>
                                  <p:childTnLst>
                                    <p:set>
                                      <p:cBhvr>
                                        <p:cTn id="104" dur="1" fill="hold">
                                          <p:stCondLst>
                                            <p:cond delay="0"/>
                                          </p:stCondLst>
                                        </p:cTn>
                                        <p:tgtEl>
                                          <p:spTgt spid="95">
                                            <p:txEl>
                                              <p:pRg st="0" end="0"/>
                                            </p:txEl>
                                          </p:spTgt>
                                        </p:tgtEl>
                                        <p:attrNameLst>
                                          <p:attrName>style.visibility</p:attrName>
                                        </p:attrNameLst>
                                      </p:cBhvr>
                                      <p:to>
                                        <p:strVal val="visible"/>
                                      </p:to>
                                    </p:set>
                                    <p:animEffect transition="in" filter="wipe(down)">
                                      <p:cBhvr>
                                        <p:cTn id="105" dur="500"/>
                                        <p:tgtEl>
                                          <p:spTgt spid="95">
                                            <p:txEl>
                                              <p:pRg st="0" end="0"/>
                                            </p:txEl>
                                          </p:spTgt>
                                        </p:tgtEl>
                                      </p:cBhvr>
                                    </p:animEffect>
                                  </p:childTnLst>
                                </p:cTn>
                              </p:par>
                            </p:childTnLst>
                          </p:cTn>
                        </p:par>
                        <p:par>
                          <p:cTn id="106" fill="hold">
                            <p:stCondLst>
                              <p:cond delay="9500"/>
                            </p:stCondLst>
                            <p:childTnLst>
                              <p:par>
                                <p:cTn id="107" presetID="53" presetClass="entr" presetSubtype="16" fill="hold" grpId="0" nodeType="afterEffect">
                                  <p:stCondLst>
                                    <p:cond delay="0"/>
                                  </p:stCondLst>
                                  <p:childTnLst>
                                    <p:set>
                                      <p:cBhvr>
                                        <p:cTn id="108" dur="1" fill="hold">
                                          <p:stCondLst>
                                            <p:cond delay="0"/>
                                          </p:stCondLst>
                                        </p:cTn>
                                        <p:tgtEl>
                                          <p:spTgt spid="96">
                                            <p:txEl>
                                              <p:pRg st="0" end="0"/>
                                            </p:txEl>
                                          </p:spTgt>
                                        </p:tgtEl>
                                        <p:attrNameLst>
                                          <p:attrName>style.visibility</p:attrName>
                                        </p:attrNameLst>
                                      </p:cBhvr>
                                      <p:to>
                                        <p:strVal val="visible"/>
                                      </p:to>
                                    </p:set>
                                    <p:anim calcmode="lin" valueType="num">
                                      <p:cBhvr>
                                        <p:cTn id="109" dur="500" fill="hold"/>
                                        <p:tgtEl>
                                          <p:spTgt spid="96">
                                            <p:txEl>
                                              <p:pRg st="0" end="0"/>
                                            </p:txEl>
                                          </p:spTgt>
                                        </p:tgtEl>
                                        <p:attrNameLst>
                                          <p:attrName>ppt_w</p:attrName>
                                        </p:attrNameLst>
                                      </p:cBhvr>
                                      <p:tavLst>
                                        <p:tav tm="0">
                                          <p:val>
                                            <p:fltVal val="0"/>
                                          </p:val>
                                        </p:tav>
                                        <p:tav tm="100000">
                                          <p:val>
                                            <p:strVal val="#ppt_w"/>
                                          </p:val>
                                        </p:tav>
                                      </p:tavLst>
                                    </p:anim>
                                    <p:anim calcmode="lin" valueType="num">
                                      <p:cBhvr>
                                        <p:cTn id="110" dur="500" fill="hold"/>
                                        <p:tgtEl>
                                          <p:spTgt spid="96">
                                            <p:txEl>
                                              <p:pRg st="0" end="0"/>
                                            </p:txEl>
                                          </p:spTgt>
                                        </p:tgtEl>
                                        <p:attrNameLst>
                                          <p:attrName>ppt_h</p:attrName>
                                        </p:attrNameLst>
                                      </p:cBhvr>
                                      <p:tavLst>
                                        <p:tav tm="0">
                                          <p:val>
                                            <p:fltVal val="0"/>
                                          </p:val>
                                        </p:tav>
                                        <p:tav tm="100000">
                                          <p:val>
                                            <p:strVal val="#ppt_h"/>
                                          </p:val>
                                        </p:tav>
                                      </p:tavLst>
                                    </p:anim>
                                    <p:animEffect transition="in" filter="fade">
                                      <p:cBhvr>
                                        <p:cTn id="111" dur="500"/>
                                        <p:tgtEl>
                                          <p:spTgt spid="96">
                                            <p:txEl>
                                              <p:pRg st="0" end="0"/>
                                            </p:txEl>
                                          </p:spTgt>
                                        </p:tgtEl>
                                      </p:cBhvr>
                                    </p:animEffect>
                                  </p:childTnLst>
                                </p:cTn>
                              </p:par>
                            </p:childTnLst>
                          </p:cTn>
                        </p:par>
                        <p:par>
                          <p:cTn id="112" fill="hold">
                            <p:stCondLst>
                              <p:cond delay="10000"/>
                            </p:stCondLst>
                            <p:childTnLst>
                              <p:par>
                                <p:cTn id="113" presetID="22" presetClass="entr" presetSubtype="4" fill="hold" grpId="0" nodeType="afterEffect">
                                  <p:stCondLst>
                                    <p:cond delay="0"/>
                                  </p:stCondLst>
                                  <p:childTnLst>
                                    <p:set>
                                      <p:cBhvr>
                                        <p:cTn id="114" dur="1" fill="hold">
                                          <p:stCondLst>
                                            <p:cond delay="0"/>
                                          </p:stCondLst>
                                        </p:cTn>
                                        <p:tgtEl>
                                          <p:spTgt spid="97">
                                            <p:txEl>
                                              <p:pRg st="0" end="0"/>
                                            </p:txEl>
                                          </p:spTgt>
                                        </p:tgtEl>
                                        <p:attrNameLst>
                                          <p:attrName>style.visibility</p:attrName>
                                        </p:attrNameLst>
                                      </p:cBhvr>
                                      <p:to>
                                        <p:strVal val="visible"/>
                                      </p:to>
                                    </p:set>
                                    <p:animEffect transition="in" filter="wipe(down)">
                                      <p:cBhvr>
                                        <p:cTn id="115" dur="500"/>
                                        <p:tgtEl>
                                          <p:spTgt spid="97">
                                            <p:txEl>
                                              <p:pRg st="0" end="0"/>
                                            </p:txEl>
                                          </p:spTgt>
                                        </p:tgtEl>
                                      </p:cBhvr>
                                    </p:animEffect>
                                  </p:childTnLst>
                                </p:cTn>
                              </p:par>
                            </p:childTnLst>
                          </p:cTn>
                        </p:par>
                        <p:par>
                          <p:cTn id="116" fill="hold">
                            <p:stCondLst>
                              <p:cond delay="10500"/>
                            </p:stCondLst>
                            <p:childTnLst>
                              <p:par>
                                <p:cTn id="117" presetID="53" presetClass="entr" presetSubtype="16" fill="hold" grpId="0" nodeType="afterEffect">
                                  <p:stCondLst>
                                    <p:cond delay="0"/>
                                  </p:stCondLst>
                                  <p:childTnLst>
                                    <p:set>
                                      <p:cBhvr>
                                        <p:cTn id="118" dur="1" fill="hold">
                                          <p:stCondLst>
                                            <p:cond delay="0"/>
                                          </p:stCondLst>
                                        </p:cTn>
                                        <p:tgtEl>
                                          <p:spTgt spid="98">
                                            <p:txEl>
                                              <p:pRg st="0" end="0"/>
                                            </p:txEl>
                                          </p:spTgt>
                                        </p:tgtEl>
                                        <p:attrNameLst>
                                          <p:attrName>style.visibility</p:attrName>
                                        </p:attrNameLst>
                                      </p:cBhvr>
                                      <p:to>
                                        <p:strVal val="visible"/>
                                      </p:to>
                                    </p:set>
                                    <p:anim calcmode="lin" valueType="num">
                                      <p:cBhvr>
                                        <p:cTn id="119" dur="500" fill="hold"/>
                                        <p:tgtEl>
                                          <p:spTgt spid="98">
                                            <p:txEl>
                                              <p:pRg st="0" end="0"/>
                                            </p:txEl>
                                          </p:spTgt>
                                        </p:tgtEl>
                                        <p:attrNameLst>
                                          <p:attrName>ppt_w</p:attrName>
                                        </p:attrNameLst>
                                      </p:cBhvr>
                                      <p:tavLst>
                                        <p:tav tm="0">
                                          <p:val>
                                            <p:fltVal val="0"/>
                                          </p:val>
                                        </p:tav>
                                        <p:tav tm="100000">
                                          <p:val>
                                            <p:strVal val="#ppt_w"/>
                                          </p:val>
                                        </p:tav>
                                      </p:tavLst>
                                    </p:anim>
                                    <p:anim calcmode="lin" valueType="num">
                                      <p:cBhvr>
                                        <p:cTn id="120" dur="500" fill="hold"/>
                                        <p:tgtEl>
                                          <p:spTgt spid="98">
                                            <p:txEl>
                                              <p:pRg st="0" end="0"/>
                                            </p:txEl>
                                          </p:spTgt>
                                        </p:tgtEl>
                                        <p:attrNameLst>
                                          <p:attrName>ppt_h</p:attrName>
                                        </p:attrNameLst>
                                      </p:cBhvr>
                                      <p:tavLst>
                                        <p:tav tm="0">
                                          <p:val>
                                            <p:fltVal val="0"/>
                                          </p:val>
                                        </p:tav>
                                        <p:tav tm="100000">
                                          <p:val>
                                            <p:strVal val="#ppt_h"/>
                                          </p:val>
                                        </p:tav>
                                      </p:tavLst>
                                    </p:anim>
                                    <p:animEffect transition="in" filter="fade">
                                      <p:cBhvr>
                                        <p:cTn id="121" dur="500"/>
                                        <p:tgtEl>
                                          <p:spTgt spid="98">
                                            <p:txEl>
                                              <p:pRg st="0" end="0"/>
                                            </p:txEl>
                                          </p:spTgt>
                                        </p:tgtEl>
                                      </p:cBhvr>
                                    </p:animEffect>
                                  </p:childTnLst>
                                </p:cTn>
                              </p:par>
                            </p:childTnLst>
                          </p:cTn>
                        </p:par>
                        <p:par>
                          <p:cTn id="122" fill="hold">
                            <p:stCondLst>
                              <p:cond delay="11000"/>
                            </p:stCondLst>
                            <p:childTnLst>
                              <p:par>
                                <p:cTn id="123" presetID="22" presetClass="entr" presetSubtype="4" fill="hold" grpId="0" nodeType="afterEffect">
                                  <p:stCondLst>
                                    <p:cond delay="0"/>
                                  </p:stCondLst>
                                  <p:childTnLst>
                                    <p:set>
                                      <p:cBhvr>
                                        <p:cTn id="124" dur="1" fill="hold">
                                          <p:stCondLst>
                                            <p:cond delay="0"/>
                                          </p:stCondLst>
                                        </p:cTn>
                                        <p:tgtEl>
                                          <p:spTgt spid="99">
                                            <p:txEl>
                                              <p:pRg st="0" end="0"/>
                                            </p:txEl>
                                          </p:spTgt>
                                        </p:tgtEl>
                                        <p:attrNameLst>
                                          <p:attrName>style.visibility</p:attrName>
                                        </p:attrNameLst>
                                      </p:cBhvr>
                                      <p:to>
                                        <p:strVal val="visible"/>
                                      </p:to>
                                    </p:set>
                                    <p:animEffect transition="in" filter="wipe(down)">
                                      <p:cBhvr>
                                        <p:cTn id="125" dur="500"/>
                                        <p:tgtEl>
                                          <p:spTgt spid="99">
                                            <p:txEl>
                                              <p:pRg st="0" end="0"/>
                                            </p:txEl>
                                          </p:spTgt>
                                        </p:tgtEl>
                                      </p:cBhvr>
                                    </p:animEffect>
                                  </p:childTnLst>
                                </p:cTn>
                              </p:par>
                            </p:childTnLst>
                          </p:cTn>
                        </p:par>
                        <p:par>
                          <p:cTn id="126" fill="hold">
                            <p:stCondLst>
                              <p:cond delay="11500"/>
                            </p:stCondLst>
                            <p:childTnLst>
                              <p:par>
                                <p:cTn id="127" presetID="53" presetClass="entr" presetSubtype="16" fill="hold" grpId="0" nodeType="afterEffect">
                                  <p:stCondLst>
                                    <p:cond delay="0"/>
                                  </p:stCondLst>
                                  <p:childTnLst>
                                    <p:set>
                                      <p:cBhvr>
                                        <p:cTn id="128" dur="1" fill="hold">
                                          <p:stCondLst>
                                            <p:cond delay="0"/>
                                          </p:stCondLst>
                                        </p:cTn>
                                        <p:tgtEl>
                                          <p:spTgt spid="100">
                                            <p:txEl>
                                              <p:pRg st="0" end="0"/>
                                            </p:txEl>
                                          </p:spTgt>
                                        </p:tgtEl>
                                        <p:attrNameLst>
                                          <p:attrName>style.visibility</p:attrName>
                                        </p:attrNameLst>
                                      </p:cBhvr>
                                      <p:to>
                                        <p:strVal val="visible"/>
                                      </p:to>
                                    </p:set>
                                    <p:anim calcmode="lin" valueType="num">
                                      <p:cBhvr>
                                        <p:cTn id="129" dur="500" fill="hold"/>
                                        <p:tgtEl>
                                          <p:spTgt spid="100">
                                            <p:txEl>
                                              <p:pRg st="0" end="0"/>
                                            </p:txEl>
                                          </p:spTgt>
                                        </p:tgtEl>
                                        <p:attrNameLst>
                                          <p:attrName>ppt_w</p:attrName>
                                        </p:attrNameLst>
                                      </p:cBhvr>
                                      <p:tavLst>
                                        <p:tav tm="0">
                                          <p:val>
                                            <p:fltVal val="0"/>
                                          </p:val>
                                        </p:tav>
                                        <p:tav tm="100000">
                                          <p:val>
                                            <p:strVal val="#ppt_w"/>
                                          </p:val>
                                        </p:tav>
                                      </p:tavLst>
                                    </p:anim>
                                    <p:anim calcmode="lin" valueType="num">
                                      <p:cBhvr>
                                        <p:cTn id="130" dur="500" fill="hold"/>
                                        <p:tgtEl>
                                          <p:spTgt spid="100">
                                            <p:txEl>
                                              <p:pRg st="0" end="0"/>
                                            </p:txEl>
                                          </p:spTgt>
                                        </p:tgtEl>
                                        <p:attrNameLst>
                                          <p:attrName>ppt_h</p:attrName>
                                        </p:attrNameLst>
                                      </p:cBhvr>
                                      <p:tavLst>
                                        <p:tav tm="0">
                                          <p:val>
                                            <p:fltVal val="0"/>
                                          </p:val>
                                        </p:tav>
                                        <p:tav tm="100000">
                                          <p:val>
                                            <p:strVal val="#ppt_h"/>
                                          </p:val>
                                        </p:tav>
                                      </p:tavLst>
                                    </p:anim>
                                    <p:animEffect transition="in" filter="fade">
                                      <p:cBhvr>
                                        <p:cTn id="131" dur="500"/>
                                        <p:tgtEl>
                                          <p:spTgt spid="100">
                                            <p:txEl>
                                              <p:pRg st="0" end="0"/>
                                            </p:txEl>
                                          </p:spTgt>
                                        </p:tgtEl>
                                      </p:cBhvr>
                                    </p:animEffect>
                                  </p:childTnLst>
                                </p:cTn>
                              </p:par>
                            </p:childTnLst>
                          </p:cTn>
                        </p:par>
                        <p:par>
                          <p:cTn id="132" fill="hold">
                            <p:stCondLst>
                              <p:cond delay="12000"/>
                            </p:stCondLst>
                            <p:childTnLst>
                              <p:par>
                                <p:cTn id="133" presetID="22" presetClass="entr" presetSubtype="4" fill="hold" grpId="0" nodeType="afterEffect">
                                  <p:stCondLst>
                                    <p:cond delay="0"/>
                                  </p:stCondLst>
                                  <p:childTnLst>
                                    <p:set>
                                      <p:cBhvr>
                                        <p:cTn id="134" dur="1" fill="hold">
                                          <p:stCondLst>
                                            <p:cond delay="0"/>
                                          </p:stCondLst>
                                        </p:cTn>
                                        <p:tgtEl>
                                          <p:spTgt spid="101">
                                            <p:txEl>
                                              <p:pRg st="0" end="0"/>
                                            </p:txEl>
                                          </p:spTgt>
                                        </p:tgtEl>
                                        <p:attrNameLst>
                                          <p:attrName>style.visibility</p:attrName>
                                        </p:attrNameLst>
                                      </p:cBhvr>
                                      <p:to>
                                        <p:strVal val="visible"/>
                                      </p:to>
                                    </p:set>
                                    <p:animEffect transition="in" filter="wipe(down)">
                                      <p:cBhvr>
                                        <p:cTn id="135" dur="500"/>
                                        <p:tgtEl>
                                          <p:spTgt spid="10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build="p"/>
      <p:bldP spid="90" grpId="0" build="p"/>
      <p:bldP spid="92" grpId="0" build="p"/>
      <p:bldP spid="94" grpId="0" build="p"/>
      <p:bldP spid="96" grpId="0" build="p"/>
      <p:bldP spid="98" grpId="0" build="p"/>
      <p:bldP spid="100" grpId="0" build="p"/>
      <p:bldP spid="91" grpId="0" build="p"/>
      <p:bldP spid="95" grpId="0" build="p"/>
      <p:bldP spid="97" grpId="0" build="p"/>
      <p:bldP spid="99" grpId="0" build="p"/>
      <p:bldP spid="101" grpId="0" build="p"/>
      <p:bldP spid="69" grpId="0" animBg="1"/>
      <p:bldP spid="70" grpId="0" animBg="1"/>
      <p:bldP spid="72" grpId="0" animBg="1"/>
      <p:bldP spid="78" grpId="0" animBg="1"/>
      <p:bldP spid="7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SmartArt Placeholder 15"/>
          <p:cNvGraphicFramePr>
            <a:graphicFrameLocks noGrp="1"/>
          </p:cNvGraphicFramePr>
          <p:nvPr>
            <p:ph type="pic" sz="quarter" idx="4294967295"/>
          </p:nvPr>
        </p:nvGraphicFramePr>
        <p:xfrm>
          <a:off x="5203825" y="1457325"/>
          <a:ext cx="3943350" cy="2954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9" name="Text Placeholder 22"/>
          <p:cNvSpPr>
            <a:spLocks noGrp="1"/>
          </p:cNvSpPr>
          <p:nvPr>
            <p:ph type="body" sz="quarter" idx="4294967295"/>
          </p:nvPr>
        </p:nvSpPr>
        <p:spPr>
          <a:xfrm>
            <a:off x="0" y="1998663"/>
            <a:ext cx="3943350" cy="352425"/>
          </a:xfrm>
        </p:spPr>
        <p:txBody>
          <a:bodyPr>
            <a:norm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单击编辑标题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0" name="Text Placeholder 23"/>
          <p:cNvSpPr>
            <a:spLocks noGrp="1"/>
          </p:cNvSpPr>
          <p:nvPr>
            <p:ph type="body" sz="quarter" idx="4294967295"/>
          </p:nvPr>
        </p:nvSpPr>
        <p:spPr>
          <a:xfrm>
            <a:off x="0" y="2363788"/>
            <a:ext cx="3943350" cy="1638300"/>
          </a:xfrm>
        </p:spPr>
        <p:txBody>
          <a:bodyPr>
            <a:normAutofit/>
          </a:bodyPr>
          <a:lstStyle/>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请在此粘贴或者输入你的文字内容请在此粘贴或者输入你的文字内容请在此粘贴或者输入你的文字内容请在此粘贴或者输入你的文字内容</a:t>
            </a:r>
            <a:endParaRPr lang="en-AU" altLang="zh-CN" sz="900" dirty="0">
              <a:solidFill>
                <a:schemeClr val="tx1">
                  <a:lumMod val="50000"/>
                  <a:lumOff val="50000"/>
                </a:schemeClr>
              </a:solidFill>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请在此粘贴或者输入你的文字内容请在此粘贴或者输入你的文字内容请在此粘贴或者输入你的文字内容请在此粘贴或者输入你的文字内容</a:t>
            </a:r>
            <a:endParaRPr lang="en-AU" altLang="zh-CN" sz="900" dirty="0">
              <a:solidFill>
                <a:schemeClr val="tx1">
                  <a:lumMod val="50000"/>
                  <a:lumOff val="50000"/>
                </a:schemeClr>
              </a:solidFill>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请在此粘贴或者输入你的文字内容请在此粘贴或者输入你的文字内容</a:t>
            </a:r>
            <a:endParaRPr lang="en-AU" altLang="zh-CN" sz="900" dirty="0">
              <a:solidFill>
                <a:schemeClr val="tx1">
                  <a:lumMod val="50000"/>
                  <a:lumOff val="50000"/>
                </a:schemeClr>
              </a:solidFill>
            </a:endParaRPr>
          </a:p>
          <a:p>
            <a:endParaRPr lang="en-AU" altLang="zh-CN" sz="900" dirty="0">
              <a:solidFill>
                <a:schemeClr val="tx1">
                  <a:lumMod val="50000"/>
                  <a:lumOff val="50000"/>
                </a:schemeClr>
              </a:solidFill>
            </a:endParaRPr>
          </a:p>
          <a:p>
            <a:endParaRPr lang="en-AU" altLang="zh-CN" sz="900" dirty="0">
              <a:solidFill>
                <a:schemeClr val="tx1">
                  <a:lumMod val="50000"/>
                  <a:lumOff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0">
        <p14:window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6">
                                            <p:graphicEl>
                                              <a:dgm id="{103870D7-982E-4472-8AE6-5FF65E0C4D7B}"/>
                                            </p:graphicEl>
                                          </p:spTgt>
                                        </p:tgtEl>
                                        <p:attrNameLst>
                                          <p:attrName>style.visibility</p:attrName>
                                        </p:attrNameLst>
                                      </p:cBhvr>
                                      <p:to>
                                        <p:strVal val="visible"/>
                                      </p:to>
                                    </p:set>
                                    <p:animEffect transition="in" filter="fade">
                                      <p:cBhvr>
                                        <p:cTn id="7" dur="500"/>
                                        <p:tgtEl>
                                          <p:spTgt spid="16">
                                            <p:graphicEl>
                                              <a:dgm id="{103870D7-982E-4472-8AE6-5FF65E0C4D7B}"/>
                                            </p:graphic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6">
                                            <p:graphicEl>
                                              <a:dgm id="{4CFA35F2-4584-43BA-AE25-6D52EB0A2390}"/>
                                            </p:graphicEl>
                                          </p:spTgt>
                                        </p:tgtEl>
                                        <p:attrNameLst>
                                          <p:attrName>style.visibility</p:attrName>
                                        </p:attrNameLst>
                                      </p:cBhvr>
                                      <p:to>
                                        <p:strVal val="visible"/>
                                      </p:to>
                                    </p:set>
                                    <p:animEffect transition="in" filter="fade">
                                      <p:cBhvr>
                                        <p:cTn id="11" dur="500"/>
                                        <p:tgtEl>
                                          <p:spTgt spid="16">
                                            <p:graphicEl>
                                              <a:dgm id="{4CFA35F2-4584-43BA-AE25-6D52EB0A2390}"/>
                                            </p:graphic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6">
                                            <p:graphicEl>
                                              <a:dgm id="{7C5B122B-D4D8-4FF7-8D0B-DBBCE544A312}"/>
                                            </p:graphicEl>
                                          </p:spTgt>
                                        </p:tgtEl>
                                        <p:attrNameLst>
                                          <p:attrName>style.visibility</p:attrName>
                                        </p:attrNameLst>
                                      </p:cBhvr>
                                      <p:to>
                                        <p:strVal val="visible"/>
                                      </p:to>
                                    </p:set>
                                    <p:animEffect transition="in" filter="fade">
                                      <p:cBhvr>
                                        <p:cTn id="15" dur="500"/>
                                        <p:tgtEl>
                                          <p:spTgt spid="16">
                                            <p:graphicEl>
                                              <a:dgm id="{7C5B122B-D4D8-4FF7-8D0B-DBBCE544A312}"/>
                                            </p:graphic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6">
                                            <p:graphicEl>
                                              <a:dgm id="{9CBD0FBC-5D90-4001-A86E-F326460D1AD7}"/>
                                            </p:graphicEl>
                                          </p:spTgt>
                                        </p:tgtEl>
                                        <p:attrNameLst>
                                          <p:attrName>style.visibility</p:attrName>
                                        </p:attrNameLst>
                                      </p:cBhvr>
                                      <p:to>
                                        <p:strVal val="visible"/>
                                      </p:to>
                                    </p:set>
                                    <p:animEffect transition="in" filter="fade">
                                      <p:cBhvr>
                                        <p:cTn id="19" dur="500"/>
                                        <p:tgtEl>
                                          <p:spTgt spid="16">
                                            <p:graphicEl>
                                              <a:dgm id="{9CBD0FBC-5D90-4001-A86E-F326460D1AD7}"/>
                                            </p:graphic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6">
                                            <p:graphicEl>
                                              <a:dgm id="{C7AD0A84-6749-428E-AA44-91E2D03B8854}"/>
                                            </p:graphicEl>
                                          </p:spTgt>
                                        </p:tgtEl>
                                        <p:attrNameLst>
                                          <p:attrName>style.visibility</p:attrName>
                                        </p:attrNameLst>
                                      </p:cBhvr>
                                      <p:to>
                                        <p:strVal val="visible"/>
                                      </p:to>
                                    </p:set>
                                    <p:animEffect transition="in" filter="fade">
                                      <p:cBhvr>
                                        <p:cTn id="23" dur="500"/>
                                        <p:tgtEl>
                                          <p:spTgt spid="16">
                                            <p:graphicEl>
                                              <a:dgm id="{C7AD0A84-6749-428E-AA44-91E2D03B8854}"/>
                                            </p:graphic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6">
                                            <p:graphicEl>
                                              <a:dgm id="{4FFE1F7B-10BB-4E06-8F65-406D890FE7A4}"/>
                                            </p:graphicEl>
                                          </p:spTgt>
                                        </p:tgtEl>
                                        <p:attrNameLst>
                                          <p:attrName>style.visibility</p:attrName>
                                        </p:attrNameLst>
                                      </p:cBhvr>
                                      <p:to>
                                        <p:strVal val="visible"/>
                                      </p:to>
                                    </p:set>
                                    <p:animEffect transition="in" filter="fade">
                                      <p:cBhvr>
                                        <p:cTn id="27" dur="500"/>
                                        <p:tgtEl>
                                          <p:spTgt spid="16">
                                            <p:graphicEl>
                                              <a:dgm id="{4FFE1F7B-10BB-4E06-8F65-406D890FE7A4}"/>
                                            </p:graphic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6">
                                            <p:graphicEl>
                                              <a:dgm id="{3180FAD7-4A93-4D57-8E5E-9F1763866FE8}"/>
                                            </p:graphicEl>
                                          </p:spTgt>
                                        </p:tgtEl>
                                        <p:attrNameLst>
                                          <p:attrName>style.visibility</p:attrName>
                                        </p:attrNameLst>
                                      </p:cBhvr>
                                      <p:to>
                                        <p:strVal val="visible"/>
                                      </p:to>
                                    </p:set>
                                    <p:animEffect transition="in" filter="fade">
                                      <p:cBhvr>
                                        <p:cTn id="31" dur="500"/>
                                        <p:tgtEl>
                                          <p:spTgt spid="16">
                                            <p:graphicEl>
                                              <a:dgm id="{3180FAD7-4A93-4D57-8E5E-9F1763866FE8}"/>
                                            </p:graphicEl>
                                          </p:spTgt>
                                        </p:tgtEl>
                                      </p:cBhvr>
                                    </p:animEffect>
                                  </p:childTnLst>
                                </p:cTn>
                              </p:par>
                            </p:childTnLst>
                          </p:cTn>
                        </p:par>
                        <p:par>
                          <p:cTn id="32" fill="hold">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19">
                                            <p:txEl>
                                              <p:pRg st="0" end="0"/>
                                            </p:txEl>
                                          </p:spTgt>
                                        </p:tgtEl>
                                        <p:attrNameLst>
                                          <p:attrName>style.visibility</p:attrName>
                                        </p:attrNameLst>
                                      </p:cBhvr>
                                      <p:to>
                                        <p:strVal val="visible"/>
                                      </p:to>
                                    </p:set>
                                    <p:animEffect transition="in" filter="wipe(down)">
                                      <p:cBhvr>
                                        <p:cTn id="35" dur="500"/>
                                        <p:tgtEl>
                                          <p:spTgt spid="19">
                                            <p:txEl>
                                              <p:pRg st="0" end="0"/>
                                            </p:txEl>
                                          </p:spTgt>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20">
                                            <p:txEl>
                                              <p:pRg st="0" end="0"/>
                                            </p:txEl>
                                          </p:spTgt>
                                        </p:tgtEl>
                                        <p:attrNameLst>
                                          <p:attrName>style.visibility</p:attrName>
                                        </p:attrNameLst>
                                      </p:cBhvr>
                                      <p:to>
                                        <p:strVal val="visible"/>
                                      </p:to>
                                    </p:set>
                                    <p:animEffect transition="in" filter="wipe(left)">
                                      <p:cBhvr>
                                        <p:cTn id="39" dur="500"/>
                                        <p:tgtEl>
                                          <p:spTgt spid="20">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20">
                                            <p:txEl>
                                              <p:pRg st="1" end="1"/>
                                            </p:txEl>
                                          </p:spTgt>
                                        </p:tgtEl>
                                        <p:attrNameLst>
                                          <p:attrName>style.visibility</p:attrName>
                                        </p:attrNameLst>
                                      </p:cBhvr>
                                      <p:to>
                                        <p:strVal val="visible"/>
                                      </p:to>
                                    </p:set>
                                    <p:animEffect transition="in" filter="wipe(left)">
                                      <p:cBhvr>
                                        <p:cTn id="44" dur="500"/>
                                        <p:tgtEl>
                                          <p:spTgt spid="20">
                                            <p:txEl>
                                              <p:pRg st="1" end="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20">
                                            <p:txEl>
                                              <p:pRg st="2" end="2"/>
                                            </p:txEl>
                                          </p:spTgt>
                                        </p:tgtEl>
                                        <p:attrNameLst>
                                          <p:attrName>style.visibility</p:attrName>
                                        </p:attrNameLst>
                                      </p:cBhvr>
                                      <p:to>
                                        <p:strVal val="visible"/>
                                      </p:to>
                                    </p:set>
                                    <p:animEffect transition="in" filter="wipe(left)">
                                      <p:cBhvr>
                                        <p:cTn id="49" dur="500"/>
                                        <p:tgtEl>
                                          <p:spTgt spid="2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6" grpId="0">
        <p:bldSub>
          <a:bldDgm bld="one"/>
        </p:bldSub>
      </p:bldGraphic>
      <p:bldP spid="19" grpId="0" build="p"/>
      <p:bldP spid="20"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stretch>
            <a:fillRect/>
          </a:stretch>
        </p:blipFill>
        <p:spPr>
          <a:xfrm>
            <a:off x="3931340" y="904224"/>
            <a:ext cx="5129005" cy="4354243"/>
          </a:xfrm>
          <a:prstGeom prst="rect">
            <a:avLst/>
          </a:prstGeom>
        </p:spPr>
      </p:pic>
      <p:sp>
        <p:nvSpPr>
          <p:cNvPr id="6" name="文本框 3"/>
          <p:cNvSpPr txBox="1"/>
          <p:nvPr/>
        </p:nvSpPr>
        <p:spPr>
          <a:xfrm>
            <a:off x="350313" y="1712019"/>
            <a:ext cx="5118527" cy="623443"/>
          </a:xfrm>
          <a:prstGeom prst="rect">
            <a:avLst/>
          </a:prstGeom>
          <a:noFill/>
        </p:spPr>
        <p:txBody>
          <a:bodyPr wrap="square" lIns="68583" tIns="34292" rIns="68583" bIns="34292" rtlCol="0">
            <a:spAutoFit/>
          </a:bodyPr>
          <a:lstStyle/>
          <a:p>
            <a:pPr algn="dist"/>
            <a:r>
              <a:rPr lang="zh-CN" altLang="en-US" sz="3600" dirty="0">
                <a:solidFill>
                  <a:schemeClr val="accent1"/>
                </a:solidFill>
                <a:latin typeface="锐字云字库美黑体1.0" panose="02010604000000000000" charset="-122"/>
                <a:ea typeface="锐字云字库美黑体1.0" panose="02010604000000000000" charset="-122"/>
              </a:rPr>
              <a:t>演讲完毕 谢谢您的观看</a:t>
            </a:r>
          </a:p>
        </p:txBody>
      </p:sp>
      <p:sp>
        <p:nvSpPr>
          <p:cNvPr id="7" name="文本框 66"/>
          <p:cNvSpPr txBox="1">
            <a:spLocks noChangeArrowheads="1"/>
          </p:cNvSpPr>
          <p:nvPr/>
        </p:nvSpPr>
        <p:spPr bwMode="auto">
          <a:xfrm>
            <a:off x="448562" y="2611844"/>
            <a:ext cx="4284641" cy="469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3" tIns="34292" rIns="68583" bIns="34292">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defTabSz="685165">
              <a:lnSpc>
                <a:spcPct val="130000"/>
              </a:lnSpc>
              <a:defRPr/>
            </a:pPr>
            <a:r>
              <a:rPr lang="zh-CN" altLang="en-US" sz="1000" dirty="0">
                <a:solidFill>
                  <a:schemeClr val="tx1">
                    <a:lumMod val="50000"/>
                    <a:lumOff val="50000"/>
                  </a:schemeClr>
                </a:solidFill>
                <a:sym typeface="+mn-ea"/>
              </a:rPr>
              <a:t>Here to add your text, mainly to avoid large sections o</a:t>
            </a:r>
            <a:r>
              <a:rPr lang="en-US" altLang="zh-CN" sz="1000" dirty="0">
                <a:solidFill>
                  <a:schemeClr val="tx1">
                    <a:lumMod val="50000"/>
                    <a:lumOff val="50000"/>
                  </a:schemeClr>
                </a:solidFill>
                <a:sym typeface="+mn-ea"/>
              </a:rPr>
              <a:t>f </a:t>
            </a:r>
            <a:r>
              <a:rPr lang="zh-CN" altLang="en-US" sz="1000" dirty="0">
                <a:solidFill>
                  <a:schemeClr val="tx1">
                    <a:lumMod val="50000"/>
                    <a:lumOff val="50000"/>
                  </a:schemeClr>
                </a:solidFill>
                <a:sym typeface="+mn-ea"/>
              </a:rPr>
              <a:t>text</a:t>
            </a:r>
            <a:r>
              <a:rPr lang="en-US" altLang="zh-CN" sz="1000" dirty="0">
                <a:solidFill>
                  <a:schemeClr val="tx1">
                    <a:lumMod val="50000"/>
                    <a:lumOff val="50000"/>
                  </a:schemeClr>
                </a:solidFill>
                <a:sym typeface="+mn-ea"/>
              </a:rPr>
              <a:t>.</a:t>
            </a:r>
            <a:r>
              <a:rPr lang="zh-CN" altLang="en-US" sz="1000" dirty="0">
                <a:solidFill>
                  <a:schemeClr val="tx1">
                    <a:lumMod val="50000"/>
                    <a:lumOff val="50000"/>
                  </a:schemeClr>
                </a:solidFill>
                <a:sym typeface="+mn-ea"/>
              </a:rPr>
              <a:t>Here to add your text</a:t>
            </a:r>
            <a:r>
              <a:rPr lang="en-US" altLang="zh-CN" sz="1000" dirty="0">
                <a:solidFill>
                  <a:schemeClr val="tx1">
                    <a:lumMod val="50000"/>
                    <a:lumOff val="50000"/>
                  </a:schemeClr>
                </a:solidFill>
                <a:sym typeface="+mn-ea"/>
              </a:rPr>
              <a:t>.</a:t>
            </a:r>
            <a:r>
              <a:rPr lang="zh-CN" altLang="en-US" sz="1000" dirty="0">
                <a:solidFill>
                  <a:schemeClr val="tx1">
                    <a:lumMod val="50000"/>
                    <a:lumOff val="50000"/>
                  </a:schemeClr>
                </a:solidFill>
                <a:sym typeface="+mn-ea"/>
              </a:rPr>
              <a:t>Here to add your text</a:t>
            </a:r>
            <a:endParaRPr lang="zh-CN" altLang="en-US" sz="1000" dirty="0">
              <a:solidFill>
                <a:schemeClr val="tx1">
                  <a:lumMod val="50000"/>
                  <a:lumOff val="50000"/>
                </a:schemeClr>
              </a:solidFill>
              <a:latin typeface="Arial" panose="020B0604020202020204" pitchFamily="34" charset="0"/>
              <a:ea typeface="微软雅黑" panose="020B0503020204020204" pitchFamily="34" charset="-122"/>
              <a:cs typeface="Arial" panose="020B0604020202020204" pitchFamily="34" charset="0"/>
              <a:sym typeface="+mn-ea"/>
            </a:endParaRPr>
          </a:p>
        </p:txBody>
      </p:sp>
      <p:sp>
        <p:nvSpPr>
          <p:cNvPr id="8" name="文本框 5"/>
          <p:cNvSpPr txBox="1"/>
          <p:nvPr/>
        </p:nvSpPr>
        <p:spPr>
          <a:xfrm>
            <a:off x="448465" y="3185373"/>
            <a:ext cx="3121473" cy="237490"/>
          </a:xfrm>
          <a:prstGeom prst="rect">
            <a:avLst/>
          </a:prstGeom>
          <a:noFill/>
        </p:spPr>
        <p:txBody>
          <a:bodyPr wrap="square" lIns="68583" tIns="34292" rIns="68583" bIns="34292" rtlCol="0">
            <a:spAutoFit/>
          </a:bodyPr>
          <a:lstStyle/>
          <a:p>
            <a:r>
              <a:rPr lang="zh-CN" altLang="en-US" sz="1100">
                <a:solidFill>
                  <a:schemeClr val="tx1">
                    <a:lumMod val="50000"/>
                    <a:lumOff val="50000"/>
                  </a:schemeClr>
                </a:solidFill>
                <a:latin typeface="锐字云字库美黑体1.0" panose="02010604000000000000" charset="-122"/>
                <a:ea typeface="锐字云字库美黑体1.0" panose="02010604000000000000" charset="-122"/>
              </a:rPr>
              <a:t>汇报人：</a:t>
            </a:r>
            <a:r>
              <a:rPr lang="en-US" altLang="zh-CN" sz="1100">
                <a:solidFill>
                  <a:schemeClr val="tx1">
                    <a:lumMod val="50000"/>
                    <a:lumOff val="50000"/>
                  </a:schemeClr>
                </a:solidFill>
                <a:latin typeface="锐字云字库美黑体1.0" panose="02010604000000000000" charset="-122"/>
                <a:ea typeface="锐字云字库美黑体1.0" panose="02010604000000000000" charset="-122"/>
              </a:rPr>
              <a:t>xiazaii     </a:t>
            </a:r>
            <a:r>
              <a:rPr lang="zh-CN" altLang="en-US" sz="1100">
                <a:solidFill>
                  <a:schemeClr val="tx1">
                    <a:lumMod val="50000"/>
                    <a:lumOff val="50000"/>
                  </a:schemeClr>
                </a:solidFill>
                <a:latin typeface="锐字云字库美黑体1.0" panose="02010604000000000000" charset="-122"/>
                <a:ea typeface="锐字云字库美黑体1.0" panose="02010604000000000000" charset="-122"/>
              </a:rPr>
              <a:t>时间：</a:t>
            </a:r>
            <a:r>
              <a:rPr lang="en-US" altLang="zh-CN" sz="1100">
                <a:solidFill>
                  <a:schemeClr val="tx1">
                    <a:lumMod val="50000"/>
                    <a:lumOff val="50000"/>
                  </a:schemeClr>
                </a:solidFill>
                <a:latin typeface="锐字云字库美黑体1.0" panose="02010604000000000000" charset="-122"/>
                <a:ea typeface="锐字云字库美黑体1.0" panose="02010604000000000000" charset="-122"/>
              </a:rPr>
              <a:t>20X</a:t>
            </a:r>
            <a:r>
              <a:rPr lang="zh-CN" altLang="en-US" sz="1100">
                <a:solidFill>
                  <a:schemeClr val="tx1">
                    <a:lumMod val="50000"/>
                    <a:lumOff val="50000"/>
                  </a:schemeClr>
                </a:solidFill>
                <a:latin typeface="锐字云字库美黑体1.0" panose="02010604000000000000" charset="-122"/>
                <a:ea typeface="锐字云字库美黑体1.0" panose="02010604000000000000" charset="-122"/>
              </a:rPr>
              <a:t>年</a:t>
            </a:r>
            <a:r>
              <a:rPr lang="en-US" altLang="zh-CN" sz="1100">
                <a:solidFill>
                  <a:schemeClr val="tx1">
                    <a:lumMod val="50000"/>
                    <a:lumOff val="50000"/>
                  </a:schemeClr>
                </a:solidFill>
                <a:latin typeface="锐字云字库美黑体1.0" panose="02010604000000000000" charset="-122"/>
                <a:ea typeface="锐字云字库美黑体1.0" panose="02010604000000000000" charset="-122"/>
              </a:rPr>
              <a:t>X</a:t>
            </a:r>
            <a:r>
              <a:rPr lang="zh-CN" altLang="en-US" sz="1100">
                <a:solidFill>
                  <a:schemeClr val="tx1">
                    <a:lumMod val="50000"/>
                    <a:lumOff val="50000"/>
                  </a:schemeClr>
                </a:solidFill>
                <a:latin typeface="锐字云字库美黑体1.0" panose="02010604000000000000" charset="-122"/>
                <a:ea typeface="锐字云字库美黑体1.0" panose="02010604000000000000" charset="-122"/>
              </a:rPr>
              <a:t>月</a:t>
            </a:r>
            <a:r>
              <a:rPr lang="en-US" altLang="zh-CN" sz="1100">
                <a:solidFill>
                  <a:schemeClr val="tx1">
                    <a:lumMod val="50000"/>
                    <a:lumOff val="50000"/>
                  </a:schemeClr>
                </a:solidFill>
                <a:latin typeface="锐字云字库美黑体1.0" panose="02010604000000000000" charset="-122"/>
                <a:ea typeface="锐字云字库美黑体1.0" panose="02010604000000000000" charset="-122"/>
              </a:rPr>
              <a:t>X</a:t>
            </a:r>
            <a:r>
              <a:rPr lang="zh-CN" altLang="en-US" sz="1100">
                <a:solidFill>
                  <a:schemeClr val="tx1">
                    <a:lumMod val="50000"/>
                    <a:lumOff val="50000"/>
                  </a:schemeClr>
                </a:solidFill>
                <a:latin typeface="锐字云字库美黑体1.0" panose="02010604000000000000" charset="-122"/>
                <a:ea typeface="锐字云字库美黑体1.0" panose="02010604000000000000" charset="-122"/>
              </a:rPr>
              <a:t>日</a:t>
            </a:r>
            <a:endParaRPr lang="zh-CN" altLang="zh-CN" sz="1100" dirty="0">
              <a:solidFill>
                <a:schemeClr val="tx1">
                  <a:lumMod val="50000"/>
                  <a:lumOff val="50000"/>
                </a:schemeClr>
              </a:solidFill>
              <a:latin typeface="锐字云字库美黑体1.0" panose="02010604000000000000" charset="-122"/>
              <a:ea typeface="锐字云字库美黑体1.0" panose="02010604000000000000" charset="-122"/>
            </a:endParaRPr>
          </a:p>
        </p:txBody>
      </p:sp>
      <p:cxnSp>
        <p:nvCxnSpPr>
          <p:cNvPr id="10" name="直接连接符 9"/>
          <p:cNvCxnSpPr/>
          <p:nvPr/>
        </p:nvCxnSpPr>
        <p:spPr>
          <a:xfrm>
            <a:off x="486547" y="2446410"/>
            <a:ext cx="4554126"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advClick="0" advTm="0">
        <p14:prism isContent="1"/>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6" presetClass="entr" presetSubtype="0" fill="hold" grpId="0" nodeType="afterEffect">
                                  <p:stCondLst>
                                    <p:cond delay="0"/>
                                  </p:stCondLst>
                                  <p:iterate type="lt">
                                    <p:tmPct val="10000"/>
                                  </p:iterate>
                                  <p:childTnLst>
                                    <p:set>
                                      <p:cBhvr>
                                        <p:cTn id="12" dur="1" fill="hold">
                                          <p:stCondLst>
                                            <p:cond delay="0"/>
                                          </p:stCondLst>
                                        </p:cTn>
                                        <p:tgtEl>
                                          <p:spTgt spid="6"/>
                                        </p:tgtEl>
                                        <p:attrNameLst>
                                          <p:attrName>style.visibility</p:attrName>
                                        </p:attrNameLst>
                                      </p:cBhvr>
                                      <p:to>
                                        <p:strVal val="visible"/>
                                      </p:to>
                                    </p:set>
                                    <p:anim by="(-#ppt_w*2)" calcmode="lin" valueType="num">
                                      <p:cBhvr rctx="PPT">
                                        <p:cTn id="13" dur="500" autoRev="1" fill="hold">
                                          <p:stCondLst>
                                            <p:cond delay="0"/>
                                          </p:stCondLst>
                                        </p:cTn>
                                        <p:tgtEl>
                                          <p:spTgt spid="6"/>
                                        </p:tgtEl>
                                        <p:attrNameLst>
                                          <p:attrName>ppt_w</p:attrName>
                                        </p:attrNameLst>
                                      </p:cBhvr>
                                    </p:anim>
                                    <p:anim by="(#ppt_w*0.50)" calcmode="lin" valueType="num">
                                      <p:cBhvr>
                                        <p:cTn id="14" dur="500" decel="50000" autoRev="1" fill="hold">
                                          <p:stCondLst>
                                            <p:cond delay="0"/>
                                          </p:stCondLst>
                                        </p:cTn>
                                        <p:tgtEl>
                                          <p:spTgt spid="6"/>
                                        </p:tgtEl>
                                        <p:attrNameLst>
                                          <p:attrName>ppt_x</p:attrName>
                                        </p:attrNameLst>
                                      </p:cBhvr>
                                    </p:anim>
                                    <p:anim from="(-#ppt_h/2)" to="(#ppt_y)" calcmode="lin" valueType="num">
                                      <p:cBhvr>
                                        <p:cTn id="15" dur="1000" fill="hold">
                                          <p:stCondLst>
                                            <p:cond delay="0"/>
                                          </p:stCondLst>
                                        </p:cTn>
                                        <p:tgtEl>
                                          <p:spTgt spid="6"/>
                                        </p:tgtEl>
                                        <p:attrNameLst>
                                          <p:attrName>ppt_y</p:attrName>
                                        </p:attrNameLst>
                                      </p:cBhvr>
                                    </p:anim>
                                    <p:animRot by="21600000">
                                      <p:cBhvr>
                                        <p:cTn id="16" dur="1000" fill="hold">
                                          <p:stCondLst>
                                            <p:cond delay="0"/>
                                          </p:stCondLst>
                                        </p:cTn>
                                        <p:tgtEl>
                                          <p:spTgt spid="6"/>
                                        </p:tgtEl>
                                        <p:attrNameLst>
                                          <p:attrName>r</p:attrName>
                                        </p:attrNameLst>
                                      </p:cBhvr>
                                    </p:animRot>
                                  </p:childTnLst>
                                </p:cTn>
                              </p:par>
                            </p:childTnLst>
                          </p:cTn>
                        </p:par>
                        <p:par>
                          <p:cTn id="17" fill="hold">
                            <p:stCondLst>
                              <p:cond delay="3000"/>
                            </p:stCondLst>
                            <p:childTnLst>
                              <p:par>
                                <p:cTn id="18" presetID="22" presetClass="entr" presetSubtype="8" fill="hold"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left)">
                                      <p:cBhvr>
                                        <p:cTn id="20" dur="500"/>
                                        <p:tgtEl>
                                          <p:spTgt spid="10"/>
                                        </p:tgtEl>
                                      </p:cBhvr>
                                    </p:animEffect>
                                  </p:childTnLst>
                                </p:cTn>
                              </p:par>
                            </p:childTnLst>
                          </p:cTn>
                        </p:par>
                        <p:par>
                          <p:cTn id="21" fill="hold">
                            <p:stCondLst>
                              <p:cond delay="3500"/>
                            </p:stCondLst>
                            <p:childTnLst>
                              <p:par>
                                <p:cTn id="22" presetID="22" presetClass="entr" presetSubtype="4" fill="hold" grpId="0" nodeType="afterEffect">
                                  <p:stCondLst>
                                    <p:cond delay="0"/>
                                  </p:stCondLst>
                                  <p:iterate type="lt">
                                    <p:tmPct val="0"/>
                                  </p:iterate>
                                  <p:childTnLst>
                                    <p:set>
                                      <p:cBhvr>
                                        <p:cTn id="23" dur="1" fill="hold">
                                          <p:stCondLst>
                                            <p:cond delay="0"/>
                                          </p:stCondLst>
                                        </p:cTn>
                                        <p:tgtEl>
                                          <p:spTgt spid="7"/>
                                        </p:tgtEl>
                                        <p:attrNameLst>
                                          <p:attrName>style.visibility</p:attrName>
                                        </p:attrNameLst>
                                      </p:cBhvr>
                                      <p:to>
                                        <p:strVal val="visible"/>
                                      </p:to>
                                    </p:set>
                                    <p:animEffect transition="in" filter="wipe(down)">
                                      <p:cBhvr>
                                        <p:cTn id="24" dur="500"/>
                                        <p:tgtEl>
                                          <p:spTgt spid="7"/>
                                        </p:tgtEl>
                                      </p:cBhvr>
                                    </p:animEffect>
                                  </p:childTnLst>
                                </p:cTn>
                              </p:par>
                            </p:childTnLst>
                          </p:cTn>
                        </p:par>
                        <p:par>
                          <p:cTn id="25" fill="hold">
                            <p:stCondLst>
                              <p:cond delay="4000"/>
                            </p:stCondLst>
                            <p:childTnLst>
                              <p:par>
                                <p:cTn id="26" presetID="42" presetClass="entr" presetSubtype="0"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anim calcmode="lin" valueType="num">
                                      <p:cBhvr>
                                        <p:cTn id="29" dur="500" fill="hold"/>
                                        <p:tgtEl>
                                          <p:spTgt spid="8"/>
                                        </p:tgtEl>
                                        <p:attrNameLst>
                                          <p:attrName>ppt_x</p:attrName>
                                        </p:attrNameLst>
                                      </p:cBhvr>
                                      <p:tavLst>
                                        <p:tav tm="0">
                                          <p:val>
                                            <p:strVal val="#ppt_x"/>
                                          </p:val>
                                        </p:tav>
                                        <p:tav tm="100000">
                                          <p:val>
                                            <p:strVal val="#ppt_x"/>
                                          </p:val>
                                        </p:tav>
                                      </p:tavLst>
                                    </p:anim>
                                    <p:anim calcmode="lin" valueType="num">
                                      <p:cBhvr>
                                        <p:cTn id="30" dur="5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3" cstate="email"/>
          <a:stretch>
            <a:fillRect/>
          </a:stretch>
        </p:blipFill>
        <p:spPr>
          <a:xfrm>
            <a:off x="5099063" y="1895558"/>
            <a:ext cx="3961281" cy="3362909"/>
          </a:xfrm>
          <a:prstGeom prst="rect">
            <a:avLst/>
          </a:prstGeom>
        </p:spPr>
      </p:pic>
      <p:sp>
        <p:nvSpPr>
          <p:cNvPr id="4" name="文本框 5"/>
          <p:cNvSpPr txBox="1">
            <a:spLocks noChangeArrowheads="1"/>
          </p:cNvSpPr>
          <p:nvPr/>
        </p:nvSpPr>
        <p:spPr bwMode="auto">
          <a:xfrm>
            <a:off x="1698603" y="1899242"/>
            <a:ext cx="1724147" cy="400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charset="0"/>
                <a:ea typeface="方正宋刻本秀楷简体" panose="02000000000000000000" pitchFamily="2" charset="-122"/>
              </a:defRPr>
            </a:lvl1pPr>
            <a:lvl2pPr marL="742950" indent="-285750">
              <a:defRPr sz="1300">
                <a:solidFill>
                  <a:schemeClr val="tx1"/>
                </a:solidFill>
                <a:latin typeface="Calibri Light" panose="020F0302020204030204" charset="0"/>
                <a:ea typeface="方正宋刻本秀楷简体" panose="02000000000000000000" pitchFamily="2" charset="-122"/>
              </a:defRPr>
            </a:lvl2pPr>
            <a:lvl3pPr marL="1143000" indent="-228600">
              <a:defRPr sz="1300">
                <a:solidFill>
                  <a:schemeClr val="tx1"/>
                </a:solidFill>
                <a:latin typeface="Calibri Light" panose="020F0302020204030204" charset="0"/>
                <a:ea typeface="方正宋刻本秀楷简体" panose="02000000000000000000" pitchFamily="2" charset="-122"/>
              </a:defRPr>
            </a:lvl3pPr>
            <a:lvl4pPr marL="1600200" indent="-228600">
              <a:defRPr sz="1300">
                <a:solidFill>
                  <a:schemeClr val="tx1"/>
                </a:solidFill>
                <a:latin typeface="Calibri Light" panose="020F0302020204030204" charset="0"/>
                <a:ea typeface="方正宋刻本秀楷简体" panose="02000000000000000000" pitchFamily="2" charset="-122"/>
              </a:defRPr>
            </a:lvl4pPr>
            <a:lvl5pPr marL="2057400" indent="-228600">
              <a:defRPr sz="1300">
                <a:solidFill>
                  <a:schemeClr val="tx1"/>
                </a:solidFill>
                <a:latin typeface="Calibri Light" panose="020F030202020403020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9pPr>
          </a:lstStyle>
          <a:p>
            <a:pPr lvl="0"/>
            <a:r>
              <a:rPr lang="zh-CN" altLang="en-US" sz="2000" dirty="0">
                <a:solidFill>
                  <a:schemeClr val="accent1"/>
                </a:solidFill>
                <a:latin typeface="微软雅黑" panose="020B0503020204020204" pitchFamily="34" charset="-122"/>
                <a:ea typeface="微软雅黑" panose="020B0503020204020204" pitchFamily="34" charset="-122"/>
                <a:sym typeface="Arial" panose="020B0604020202020204" pitchFamily="34" charset="0"/>
              </a:rPr>
              <a:t>成功项目展示</a:t>
            </a:r>
            <a:endParaRPr lang="en-US" altLang="zh-CN" sz="2000" dirty="0">
              <a:solidFill>
                <a:schemeClr val="accen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5" name="矩形 4"/>
          <p:cNvSpPr/>
          <p:nvPr/>
        </p:nvSpPr>
        <p:spPr>
          <a:xfrm>
            <a:off x="2071464" y="2281337"/>
            <a:ext cx="1635952" cy="246306"/>
          </a:xfrm>
          <a:prstGeom prst="rect">
            <a:avLst/>
          </a:prstGeom>
        </p:spPr>
        <p:txBody>
          <a:bodyPr wrap="none">
            <a:spAutoFit/>
          </a:bodyPr>
          <a:lstStyle/>
          <a:p>
            <a:pPr algn="dist"/>
            <a:r>
              <a:rPr lang="en-US" altLang="zh-CN" sz="1000" dirty="0">
                <a:solidFill>
                  <a:schemeClr val="tx1">
                    <a:lumMod val="65000"/>
                    <a:lumOff val="35000"/>
                  </a:schemeClr>
                </a:solidFill>
                <a:latin typeface="Arial" panose="020B0604020202020204" pitchFamily="34" charset="0"/>
                <a:cs typeface="Arial" panose="020B0604020202020204" pitchFamily="34" charset="0"/>
              </a:rPr>
              <a:t>ADD YOUR TITLE HERE</a:t>
            </a:r>
            <a:endParaRPr lang="zh-CN" altLang="en-US" sz="1000" dirty="0">
              <a:solidFill>
                <a:schemeClr val="tx1">
                  <a:lumMod val="65000"/>
                  <a:lumOff val="35000"/>
                </a:schemeClr>
              </a:solidFill>
              <a:latin typeface="Arial" panose="020B0604020202020204" pitchFamily="34" charset="0"/>
              <a:cs typeface="Arial" panose="020B0604020202020204" pitchFamily="34" charset="0"/>
            </a:endParaRPr>
          </a:p>
        </p:txBody>
      </p:sp>
      <p:cxnSp>
        <p:nvCxnSpPr>
          <p:cNvPr id="6" name="直接连接符 5"/>
          <p:cNvCxnSpPr/>
          <p:nvPr/>
        </p:nvCxnSpPr>
        <p:spPr>
          <a:xfrm>
            <a:off x="1804048" y="2527565"/>
            <a:ext cx="34192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1698603" y="2773614"/>
            <a:ext cx="4120585" cy="483505"/>
          </a:xfrm>
          <a:prstGeom prst="rect">
            <a:avLst/>
          </a:prstGeom>
        </p:spPr>
        <p:txBody>
          <a:bodyPr wrap="square">
            <a:spAutoFit/>
          </a:bodyPr>
          <a:lstStyle/>
          <a:p>
            <a:pPr>
              <a:lnSpc>
                <a:spcPct val="150000"/>
              </a:lnSpc>
            </a:pPr>
            <a:r>
              <a:rPr lang="zh-CN" altLang="en-US" sz="900" spc="225" dirty="0">
                <a:solidFill>
                  <a:schemeClr val="tx1">
                    <a:lumMod val="50000"/>
                    <a:lumOff val="50000"/>
                  </a:schemeClr>
                </a:solidFill>
                <a:latin typeface="微软雅黑" panose="020B0503020204020204" pitchFamily="34" charset="-122"/>
                <a:ea typeface="微软雅黑" panose="020B0503020204020204" pitchFamily="34" charset="-122"/>
              </a:rPr>
              <a:t>点击输入简要文字内容，文字内容需概括精炼，不用多余的文字修饰，言简意赅的说明该项内容</a:t>
            </a:r>
            <a:endParaRPr lang="zh-CN" altLang="en-US" sz="14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p14:prism isContent="1"/>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2" presetClass="entr" presetSubtype="8"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slide(fromLeft)">
                                      <p:cBhvr>
                                        <p:cTn id="13" dur="500"/>
                                        <p:tgtEl>
                                          <p:spTgt spid="4"/>
                                        </p:tgtEl>
                                      </p:cBhvr>
                                    </p:animEffect>
                                  </p:childTnLst>
                                </p:cTn>
                              </p:par>
                              <p:par>
                                <p:cTn id="14" presetID="12" presetClass="entr" presetSubtype="2"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slide(fromRight)">
                                      <p:cBhvr>
                                        <p:cTn id="16" dur="500"/>
                                        <p:tgtEl>
                                          <p:spTgt spid="5"/>
                                        </p:tgtEl>
                                      </p:cBhvr>
                                    </p:animEffect>
                                  </p:childTnLst>
                                </p:cTn>
                              </p:par>
                            </p:childTnLst>
                          </p:cTn>
                        </p:par>
                        <p:par>
                          <p:cTn id="17" fill="hold">
                            <p:stCondLst>
                              <p:cond delay="1500"/>
                            </p:stCondLst>
                            <p:childTnLst>
                              <p:par>
                                <p:cTn id="18" presetID="17" presetClass="entr" presetSubtype="10" fill="hold" nodeType="after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fill="hold"/>
                                        <p:tgtEl>
                                          <p:spTgt spid="6"/>
                                        </p:tgtEl>
                                        <p:attrNameLst>
                                          <p:attrName>ppt_w</p:attrName>
                                        </p:attrNameLst>
                                      </p:cBhvr>
                                      <p:tavLst>
                                        <p:tav tm="0">
                                          <p:val>
                                            <p:fltVal val="0"/>
                                          </p:val>
                                        </p:tav>
                                        <p:tav tm="100000">
                                          <p:val>
                                            <p:strVal val="#ppt_w"/>
                                          </p:val>
                                        </p:tav>
                                      </p:tavLst>
                                    </p:anim>
                                    <p:anim calcmode="lin" valueType="num">
                                      <p:cBhvr>
                                        <p:cTn id="21" dur="500" fill="hold"/>
                                        <p:tgtEl>
                                          <p:spTgt spid="6"/>
                                        </p:tgtEl>
                                        <p:attrNameLst>
                                          <p:attrName>ppt_h</p:attrName>
                                        </p:attrNameLst>
                                      </p:cBhvr>
                                      <p:tavLst>
                                        <p:tav tm="0">
                                          <p:val>
                                            <p:strVal val="#ppt_h"/>
                                          </p:val>
                                        </p:tav>
                                        <p:tav tm="100000">
                                          <p:val>
                                            <p:strVal val="#ppt_h"/>
                                          </p:val>
                                        </p:tav>
                                      </p:tavLst>
                                    </p:anim>
                                  </p:childTnLst>
                                </p:cTn>
                              </p:par>
                            </p:childTnLst>
                          </p:cTn>
                        </p:par>
                        <p:par>
                          <p:cTn id="22" fill="hold">
                            <p:stCondLst>
                              <p:cond delay="2000"/>
                            </p:stCondLst>
                            <p:childTnLst>
                              <p:par>
                                <p:cTn id="23" presetID="39" presetClass="entr" presetSubtype="0" accel="10000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26"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27"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2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flipH="1" flipV="1">
            <a:off x="3069279" y="1666528"/>
            <a:ext cx="2621863" cy="268391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椭圆 7"/>
          <p:cNvSpPr/>
          <p:nvPr/>
        </p:nvSpPr>
        <p:spPr>
          <a:xfrm>
            <a:off x="3450026" y="2044287"/>
            <a:ext cx="2247125" cy="2247818"/>
          </a:xfrm>
          <a:prstGeom prst="ellipse">
            <a:avLst/>
          </a:prstGeom>
          <a:gradFill flip="none" rotWithShape="1">
            <a:gsLst>
              <a:gs pos="0">
                <a:schemeClr val="bg1"/>
              </a:gs>
              <a:gs pos="36000">
                <a:schemeClr val="bg1"/>
              </a:gs>
              <a:gs pos="100000">
                <a:schemeClr val="bg1">
                  <a:lumMod val="85000"/>
                </a:schemeClr>
              </a:gs>
            </a:gsLst>
            <a:lin ang="13200000" scaled="0"/>
            <a:tileRect/>
          </a:gradFill>
          <a:ln w="2222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68604" tIns="34302" rIns="68604" bIns="34302" rtlCol="0" anchor="ctr"/>
          <a:lstStyle/>
          <a:p>
            <a:pPr algn="ctr"/>
            <a:endParaRPr lang="zh-CN" altLang="en-US" sz="1800">
              <a:solidFill>
                <a:schemeClr val="tx1">
                  <a:lumMod val="75000"/>
                  <a:lumOff val="25000"/>
                </a:schemeClr>
              </a:solidFill>
            </a:endParaRPr>
          </a:p>
        </p:txBody>
      </p:sp>
      <p:sp>
        <p:nvSpPr>
          <p:cNvPr id="9" name="文本框 8"/>
          <p:cNvSpPr txBox="1"/>
          <p:nvPr/>
        </p:nvSpPr>
        <p:spPr>
          <a:xfrm>
            <a:off x="3803131" y="2630661"/>
            <a:ext cx="1274071" cy="438869"/>
          </a:xfrm>
          <a:prstGeom prst="rect">
            <a:avLst/>
          </a:prstGeom>
          <a:noFill/>
        </p:spPr>
        <p:txBody>
          <a:bodyPr wrap="square" lIns="68604" tIns="34302" rIns="68604" bIns="34302" rtlCol="0">
            <a:spAutoFit/>
          </a:bodyPr>
          <a:lstStyle/>
          <a:p>
            <a:pPr algn="r"/>
            <a:r>
              <a:rPr lang="en-US" altLang="zh-CN" sz="2400" b="1" dirty="0">
                <a:solidFill>
                  <a:schemeClr val="tx1">
                    <a:lumMod val="75000"/>
                    <a:lumOff val="25000"/>
                  </a:schemeClr>
                </a:solidFill>
              </a:rPr>
              <a:t>83.5</a:t>
            </a:r>
            <a:r>
              <a:rPr lang="en-US" altLang="zh-CN" sz="1500" b="1" dirty="0">
                <a:solidFill>
                  <a:schemeClr val="tx1">
                    <a:lumMod val="75000"/>
                    <a:lumOff val="25000"/>
                  </a:schemeClr>
                </a:solidFill>
              </a:rPr>
              <a:t>%</a:t>
            </a:r>
            <a:endParaRPr lang="zh-CN" altLang="en-US" sz="2400" b="1" dirty="0">
              <a:solidFill>
                <a:schemeClr val="tx1">
                  <a:lumMod val="75000"/>
                  <a:lumOff val="25000"/>
                </a:schemeClr>
              </a:solidFill>
            </a:endParaRPr>
          </a:p>
        </p:txBody>
      </p:sp>
      <p:sp>
        <p:nvSpPr>
          <p:cNvPr id="10" name="文本框 9"/>
          <p:cNvSpPr txBox="1"/>
          <p:nvPr/>
        </p:nvSpPr>
        <p:spPr>
          <a:xfrm>
            <a:off x="3803131" y="3281516"/>
            <a:ext cx="1274071" cy="438869"/>
          </a:xfrm>
          <a:prstGeom prst="rect">
            <a:avLst/>
          </a:prstGeom>
          <a:noFill/>
        </p:spPr>
        <p:txBody>
          <a:bodyPr wrap="square" lIns="68604" tIns="34302" rIns="68604" bIns="34302" rtlCol="0">
            <a:spAutoFit/>
          </a:bodyPr>
          <a:lstStyle/>
          <a:p>
            <a:pPr algn="r"/>
            <a:r>
              <a:rPr lang="en-US" altLang="zh-CN" sz="2400" b="1" dirty="0">
                <a:solidFill>
                  <a:schemeClr val="tx1">
                    <a:lumMod val="75000"/>
                    <a:lumOff val="25000"/>
                  </a:schemeClr>
                </a:solidFill>
              </a:rPr>
              <a:t>66.1</a:t>
            </a:r>
            <a:r>
              <a:rPr lang="en-US" altLang="zh-CN" sz="1500" b="1" dirty="0">
                <a:solidFill>
                  <a:schemeClr val="tx1">
                    <a:lumMod val="75000"/>
                    <a:lumOff val="25000"/>
                  </a:schemeClr>
                </a:solidFill>
              </a:rPr>
              <a:t>%</a:t>
            </a:r>
            <a:endParaRPr lang="zh-CN" altLang="en-US" sz="1800" b="1" dirty="0">
              <a:solidFill>
                <a:schemeClr val="tx1">
                  <a:lumMod val="75000"/>
                  <a:lumOff val="25000"/>
                </a:schemeClr>
              </a:solidFill>
            </a:endParaRPr>
          </a:p>
        </p:txBody>
      </p:sp>
      <p:grpSp>
        <p:nvGrpSpPr>
          <p:cNvPr id="2" name="组合 10"/>
          <p:cNvGrpSpPr/>
          <p:nvPr/>
        </p:nvGrpSpPr>
        <p:grpSpPr>
          <a:xfrm>
            <a:off x="3491130" y="2078473"/>
            <a:ext cx="2178775" cy="2179446"/>
            <a:chOff x="4643987" y="2827601"/>
            <a:chExt cx="2904025" cy="2904024"/>
          </a:xfrm>
        </p:grpSpPr>
        <p:sp>
          <p:nvSpPr>
            <p:cNvPr id="12" name="弧形 11"/>
            <p:cNvSpPr/>
            <p:nvPr/>
          </p:nvSpPr>
          <p:spPr>
            <a:xfrm>
              <a:off x="4643987" y="2827601"/>
              <a:ext cx="2904024" cy="2904024"/>
            </a:xfrm>
            <a:prstGeom prst="arc">
              <a:avLst>
                <a:gd name="adj1" fmla="val 10813591"/>
                <a:gd name="adj2" fmla="val 0"/>
              </a:avLst>
            </a:prstGeom>
            <a:ln w="12700">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4000" dirty="0">
                <a:solidFill>
                  <a:schemeClr val="tx1">
                    <a:lumMod val="75000"/>
                    <a:lumOff val="25000"/>
                  </a:schemeClr>
                </a:solidFill>
              </a:endParaRPr>
            </a:p>
          </p:txBody>
        </p:sp>
        <p:sp>
          <p:nvSpPr>
            <p:cNvPr id="13" name="弧形 12"/>
            <p:cNvSpPr/>
            <p:nvPr/>
          </p:nvSpPr>
          <p:spPr>
            <a:xfrm rot="10800000">
              <a:off x="4643988" y="2827601"/>
              <a:ext cx="2904024" cy="2904024"/>
            </a:xfrm>
            <a:prstGeom prst="arc">
              <a:avLst>
                <a:gd name="adj1" fmla="val 10813591"/>
                <a:gd name="adj2" fmla="val 0"/>
              </a:avLst>
            </a:prstGeom>
            <a:ln w="12700">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4000" dirty="0">
                <a:solidFill>
                  <a:schemeClr val="tx1">
                    <a:lumMod val="75000"/>
                    <a:lumOff val="25000"/>
                  </a:schemeClr>
                </a:solidFill>
              </a:endParaRPr>
            </a:p>
          </p:txBody>
        </p:sp>
      </p:grpSp>
      <p:sp>
        <p:nvSpPr>
          <p:cNvPr id="14" name="圆角矩形 13"/>
          <p:cNvSpPr/>
          <p:nvPr/>
        </p:nvSpPr>
        <p:spPr>
          <a:xfrm>
            <a:off x="4453050" y="2363786"/>
            <a:ext cx="581519" cy="280510"/>
          </a:xfrm>
          <a:prstGeom prst="roundRect">
            <a:avLst>
              <a:gd name="adj" fmla="val 50000"/>
            </a:avLst>
          </a:prstGeom>
          <a:solidFill>
            <a:schemeClr val="bg1"/>
          </a:solidFill>
          <a:ln>
            <a:noFill/>
          </a:ln>
          <a:effectLst>
            <a:outerShdw blurRad="139700" sx="102000" sy="102000" algn="ctr" rotWithShape="0">
              <a:schemeClr val="bg2">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68604" tIns="34302" rIns="68604" bIns="34302" rtlCol="0" anchor="ctr"/>
          <a:lstStyle/>
          <a:p>
            <a:pPr algn="ctr"/>
            <a:endParaRPr lang="zh-CN" altLang="en-US" sz="4000" dirty="0">
              <a:solidFill>
                <a:schemeClr val="tx1">
                  <a:lumMod val="75000"/>
                  <a:lumOff val="25000"/>
                </a:schemeClr>
              </a:solidFill>
            </a:endParaRPr>
          </a:p>
        </p:txBody>
      </p:sp>
      <p:sp>
        <p:nvSpPr>
          <p:cNvPr id="15" name="文本框 14"/>
          <p:cNvSpPr txBox="1"/>
          <p:nvPr/>
        </p:nvSpPr>
        <p:spPr>
          <a:xfrm>
            <a:off x="4396122" y="2366508"/>
            <a:ext cx="695373" cy="300279"/>
          </a:xfrm>
          <a:prstGeom prst="rect">
            <a:avLst/>
          </a:prstGeom>
          <a:noFill/>
        </p:spPr>
        <p:txBody>
          <a:bodyPr wrap="square" lIns="68604" tIns="34302" rIns="68604" bIns="34302" rtlCol="0">
            <a:spAutoFit/>
          </a:bodyPr>
          <a:lstStyle/>
          <a:p>
            <a:pPr algn="ctr"/>
            <a:r>
              <a:rPr lang="en-US" altLang="zh-CN" sz="1500" dirty="0">
                <a:solidFill>
                  <a:schemeClr val="tx1">
                    <a:lumMod val="75000"/>
                    <a:lumOff val="25000"/>
                  </a:schemeClr>
                </a:solidFill>
              </a:rPr>
              <a:t>2015</a:t>
            </a:r>
            <a:endParaRPr lang="zh-CN" altLang="en-US" sz="1500" dirty="0">
              <a:solidFill>
                <a:schemeClr val="tx1">
                  <a:lumMod val="75000"/>
                  <a:lumOff val="25000"/>
                </a:schemeClr>
              </a:solidFill>
            </a:endParaRPr>
          </a:p>
        </p:txBody>
      </p:sp>
      <p:sp>
        <p:nvSpPr>
          <p:cNvPr id="16" name="圆角矩形 15"/>
          <p:cNvSpPr/>
          <p:nvPr/>
        </p:nvSpPr>
        <p:spPr>
          <a:xfrm>
            <a:off x="4453050" y="3670961"/>
            <a:ext cx="581519" cy="280510"/>
          </a:xfrm>
          <a:prstGeom prst="roundRect">
            <a:avLst>
              <a:gd name="adj" fmla="val 50000"/>
            </a:avLst>
          </a:prstGeom>
          <a:solidFill>
            <a:schemeClr val="bg1"/>
          </a:solidFill>
          <a:ln>
            <a:noFill/>
          </a:ln>
          <a:effectLst>
            <a:outerShdw blurRad="139700" sx="102000" sy="102000" algn="ctr" rotWithShape="0">
              <a:schemeClr val="bg2">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68604" tIns="34302" rIns="68604" bIns="34302" rtlCol="0" anchor="ctr"/>
          <a:lstStyle/>
          <a:p>
            <a:pPr algn="ctr"/>
            <a:endParaRPr lang="zh-CN" altLang="en-US" sz="4000" dirty="0">
              <a:solidFill>
                <a:schemeClr val="tx1">
                  <a:lumMod val="75000"/>
                  <a:lumOff val="25000"/>
                </a:schemeClr>
              </a:solidFill>
            </a:endParaRPr>
          </a:p>
        </p:txBody>
      </p:sp>
      <p:sp>
        <p:nvSpPr>
          <p:cNvPr id="17" name="文本框 16"/>
          <p:cNvSpPr txBox="1"/>
          <p:nvPr/>
        </p:nvSpPr>
        <p:spPr>
          <a:xfrm>
            <a:off x="4396122" y="3673683"/>
            <a:ext cx="695373" cy="300279"/>
          </a:xfrm>
          <a:prstGeom prst="rect">
            <a:avLst/>
          </a:prstGeom>
          <a:noFill/>
        </p:spPr>
        <p:txBody>
          <a:bodyPr wrap="square" lIns="68604" tIns="34302" rIns="68604" bIns="34302" rtlCol="0">
            <a:spAutoFit/>
          </a:bodyPr>
          <a:lstStyle/>
          <a:p>
            <a:pPr algn="ctr"/>
            <a:r>
              <a:rPr lang="en-US" altLang="zh-CN" sz="1500" dirty="0">
                <a:solidFill>
                  <a:schemeClr val="tx1">
                    <a:lumMod val="75000"/>
                    <a:lumOff val="25000"/>
                  </a:schemeClr>
                </a:solidFill>
              </a:rPr>
              <a:t>2014</a:t>
            </a:r>
            <a:endParaRPr lang="zh-CN" altLang="en-US" sz="1500" dirty="0">
              <a:solidFill>
                <a:schemeClr val="tx1">
                  <a:lumMod val="75000"/>
                  <a:lumOff val="25000"/>
                </a:schemeClr>
              </a:solidFill>
            </a:endParaRPr>
          </a:p>
        </p:txBody>
      </p:sp>
      <p:cxnSp>
        <p:nvCxnSpPr>
          <p:cNvPr id="18" name="直接连接符 17"/>
          <p:cNvCxnSpPr/>
          <p:nvPr/>
        </p:nvCxnSpPr>
        <p:spPr>
          <a:xfrm>
            <a:off x="3484201" y="3166486"/>
            <a:ext cx="1514078"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9" name="椭圆 18"/>
          <p:cNvSpPr/>
          <p:nvPr/>
        </p:nvSpPr>
        <p:spPr>
          <a:xfrm>
            <a:off x="4998278" y="3133828"/>
            <a:ext cx="63268" cy="63288"/>
          </a:xfrm>
          <a:prstGeom prst="ellipse">
            <a:avLst/>
          </a:prstGeom>
          <a:solidFill>
            <a:schemeClr val="accent1"/>
          </a:solidFill>
          <a:ln>
            <a:noFill/>
          </a:ln>
          <a:effectLst>
            <a:outerShdw blurRad="63500" sx="102000" sy="102000" algn="ctr" rotWithShape="0">
              <a:schemeClr val="bg2">
                <a:lumMod val="50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68604" tIns="34302" rIns="68604" bIns="34302" rtlCol="0" anchor="ctr"/>
          <a:lstStyle/>
          <a:p>
            <a:pPr algn="ctr"/>
            <a:endParaRPr lang="zh-CN" altLang="en-US" sz="4000" dirty="0">
              <a:solidFill>
                <a:schemeClr val="tx1">
                  <a:lumMod val="75000"/>
                  <a:lumOff val="25000"/>
                </a:schemeClr>
              </a:solidFill>
            </a:endParaRPr>
          </a:p>
        </p:txBody>
      </p:sp>
      <p:sp>
        <p:nvSpPr>
          <p:cNvPr id="20" name="弧形 19"/>
          <p:cNvSpPr/>
          <p:nvPr/>
        </p:nvSpPr>
        <p:spPr>
          <a:xfrm rot="10800000">
            <a:off x="3357851" y="1949362"/>
            <a:ext cx="2431470" cy="2432220"/>
          </a:xfrm>
          <a:prstGeom prst="arc">
            <a:avLst>
              <a:gd name="adj1" fmla="val 18248574"/>
              <a:gd name="adj2" fmla="val 0"/>
            </a:avLst>
          </a:prstGeom>
          <a:ln>
            <a:solidFill>
              <a:schemeClr val="accent1"/>
            </a:solidFill>
          </a:ln>
        </p:spPr>
        <p:style>
          <a:lnRef idx="1">
            <a:schemeClr val="accent1"/>
          </a:lnRef>
          <a:fillRef idx="0">
            <a:schemeClr val="accent1"/>
          </a:fillRef>
          <a:effectRef idx="0">
            <a:schemeClr val="accent1"/>
          </a:effectRef>
          <a:fontRef idx="minor">
            <a:schemeClr val="tx1"/>
          </a:fontRef>
        </p:style>
        <p:txBody>
          <a:bodyPr lIns="68604" tIns="34302" rIns="68604" bIns="34302" rtlCol="0" anchor="ctr"/>
          <a:lstStyle/>
          <a:p>
            <a:pPr algn="ctr"/>
            <a:endParaRPr lang="zh-CN" altLang="en-US" sz="4000" dirty="0">
              <a:solidFill>
                <a:schemeClr val="tx1">
                  <a:lumMod val="75000"/>
                  <a:lumOff val="25000"/>
                </a:schemeClr>
              </a:solidFill>
            </a:endParaRPr>
          </a:p>
        </p:txBody>
      </p:sp>
      <p:cxnSp>
        <p:nvCxnSpPr>
          <p:cNvPr id="21" name="直接连接符 20"/>
          <p:cNvCxnSpPr/>
          <p:nvPr/>
        </p:nvCxnSpPr>
        <p:spPr>
          <a:xfrm flipV="1">
            <a:off x="5244417" y="1872383"/>
            <a:ext cx="181964" cy="2731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5426382" y="1872383"/>
            <a:ext cx="635956"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弧形 24"/>
          <p:cNvSpPr/>
          <p:nvPr/>
        </p:nvSpPr>
        <p:spPr>
          <a:xfrm>
            <a:off x="3357851" y="1949362"/>
            <a:ext cx="2431470" cy="2432220"/>
          </a:xfrm>
          <a:prstGeom prst="arc">
            <a:avLst>
              <a:gd name="adj1" fmla="val 18187057"/>
              <a:gd name="adj2" fmla="val 0"/>
            </a:avLst>
          </a:prstGeom>
          <a:ln>
            <a:solidFill>
              <a:schemeClr val="accent1"/>
            </a:solidFill>
          </a:ln>
        </p:spPr>
        <p:style>
          <a:lnRef idx="1">
            <a:schemeClr val="accent1"/>
          </a:lnRef>
          <a:fillRef idx="0">
            <a:schemeClr val="accent1"/>
          </a:fillRef>
          <a:effectRef idx="0">
            <a:schemeClr val="accent1"/>
          </a:effectRef>
          <a:fontRef idx="minor">
            <a:schemeClr val="tx1"/>
          </a:fontRef>
        </p:style>
        <p:txBody>
          <a:bodyPr lIns="68604" tIns="34302" rIns="68604" bIns="34302" rtlCol="0" anchor="ctr"/>
          <a:lstStyle/>
          <a:p>
            <a:pPr algn="ctr"/>
            <a:endParaRPr lang="zh-CN" altLang="en-US" sz="4000" dirty="0">
              <a:solidFill>
                <a:schemeClr val="tx1">
                  <a:lumMod val="75000"/>
                  <a:lumOff val="25000"/>
                </a:schemeClr>
              </a:solidFill>
            </a:endParaRPr>
          </a:p>
        </p:txBody>
      </p:sp>
      <p:cxnSp>
        <p:nvCxnSpPr>
          <p:cNvPr id="26" name="直接连接符 25"/>
          <p:cNvCxnSpPr/>
          <p:nvPr/>
        </p:nvCxnSpPr>
        <p:spPr>
          <a:xfrm flipV="1">
            <a:off x="3701747" y="4172139"/>
            <a:ext cx="192329" cy="28865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3066083" y="4460794"/>
            <a:ext cx="635956" cy="0"/>
          </a:xfrm>
          <a:prstGeom prst="line">
            <a:avLst/>
          </a:prstGeom>
          <a:ln>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572389" y="2736311"/>
            <a:ext cx="2493694" cy="462788"/>
          </a:xfrm>
          <a:prstGeom prst="rect">
            <a:avLst/>
          </a:prstGeom>
        </p:spPr>
        <p:txBody>
          <a:bodyPr wrap="square" lIns="68604" tIns="34302" rIns="68604" bIns="34302">
            <a:spAutoFit/>
          </a:bodyPr>
          <a:lstStyle/>
          <a:p>
            <a:pPr>
              <a:lnSpc>
                <a:spcPct val="150000"/>
              </a:lnSpc>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添加文本内容</a:t>
            </a:r>
            <a:r>
              <a:rPr lang="zh-CN" altLang="en-US" sz="900" dirty="0">
                <a:solidFill>
                  <a:schemeClr val="tx1">
                    <a:lumMod val="50000"/>
                    <a:lumOff val="50000"/>
                  </a:schemeClr>
                </a:solidFill>
                <a:ea typeface="微软雅黑" panose="020B0503020204020204" pitchFamily="34" charset="-122"/>
              </a:rPr>
              <a:t>添加文本内容添加文本内容添加文本添加</a:t>
            </a:r>
          </a:p>
        </p:txBody>
      </p:sp>
      <p:cxnSp>
        <p:nvCxnSpPr>
          <p:cNvPr id="29" name="直接连接符 28"/>
          <p:cNvCxnSpPr/>
          <p:nvPr/>
        </p:nvCxnSpPr>
        <p:spPr>
          <a:xfrm flipH="1" flipV="1">
            <a:off x="5564029" y="4331931"/>
            <a:ext cx="206465" cy="211352"/>
          </a:xfrm>
          <a:prstGeom prst="line">
            <a:avLst/>
          </a:prstGeom>
          <a:ln>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H="1" flipV="1">
            <a:off x="2741367" y="1239933"/>
            <a:ext cx="525252" cy="537683"/>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2" name="圆角矩形 31"/>
          <p:cNvSpPr/>
          <p:nvPr/>
        </p:nvSpPr>
        <p:spPr>
          <a:xfrm>
            <a:off x="6125835" y="1774290"/>
            <a:ext cx="2363020" cy="247431"/>
          </a:xfrm>
          <a:prstGeom prst="roundRect">
            <a:avLst>
              <a:gd name="adj" fmla="val 2743"/>
            </a:avLst>
          </a:prstGeom>
          <a:solidFill>
            <a:schemeClr val="accent2"/>
          </a:solidFill>
          <a:ln w="2222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68604" tIns="34302" rIns="68604" bIns="34302" rtlCol="0" anchor="ctr"/>
          <a:lstStyle/>
          <a:p>
            <a:pPr algn="ctr"/>
            <a:endParaRPr lang="zh-CN" altLang="en-US" sz="1800">
              <a:solidFill>
                <a:schemeClr val="tx1">
                  <a:lumMod val="75000"/>
                  <a:lumOff val="25000"/>
                </a:schemeClr>
              </a:solidFill>
            </a:endParaRPr>
          </a:p>
        </p:txBody>
      </p:sp>
      <p:sp>
        <p:nvSpPr>
          <p:cNvPr id="33" name="圆角矩形 32"/>
          <p:cNvSpPr/>
          <p:nvPr/>
        </p:nvSpPr>
        <p:spPr>
          <a:xfrm>
            <a:off x="637569" y="4028882"/>
            <a:ext cx="2363020" cy="247431"/>
          </a:xfrm>
          <a:prstGeom prst="roundRect">
            <a:avLst>
              <a:gd name="adj" fmla="val 0"/>
            </a:avLst>
          </a:prstGeom>
          <a:solidFill>
            <a:schemeClr val="accent1"/>
          </a:solidFill>
          <a:ln w="1270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68604" tIns="34302" rIns="68604" bIns="34302" rtlCol="0" anchor="ctr"/>
          <a:lstStyle/>
          <a:p>
            <a:pPr algn="ctr"/>
            <a:endParaRPr lang="zh-CN" altLang="en-US" sz="1800">
              <a:solidFill>
                <a:schemeClr val="tx1">
                  <a:lumMod val="75000"/>
                  <a:lumOff val="25000"/>
                </a:schemeClr>
              </a:solidFill>
            </a:endParaRPr>
          </a:p>
        </p:txBody>
      </p:sp>
      <p:sp>
        <p:nvSpPr>
          <p:cNvPr id="34" name="矩形 33"/>
          <p:cNvSpPr/>
          <p:nvPr/>
        </p:nvSpPr>
        <p:spPr>
          <a:xfrm>
            <a:off x="572389" y="3292472"/>
            <a:ext cx="2493694" cy="879072"/>
          </a:xfrm>
          <a:prstGeom prst="rect">
            <a:avLst/>
          </a:prstGeom>
        </p:spPr>
        <p:txBody>
          <a:bodyPr wrap="square" lIns="68604" tIns="34302" rIns="68604" bIns="34302">
            <a:spAutoFit/>
          </a:bodyPr>
          <a:lstStyle/>
          <a:p>
            <a:pPr>
              <a:lnSpc>
                <a:spcPct val="150000"/>
              </a:lnSpc>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添加文本内容</a:t>
            </a:r>
            <a:r>
              <a:rPr lang="zh-CN" altLang="en-US" sz="900" dirty="0">
                <a:solidFill>
                  <a:schemeClr val="tx1">
                    <a:lumMod val="50000"/>
                    <a:lumOff val="50000"/>
                  </a:schemeClr>
                </a:solidFill>
                <a:ea typeface="微软雅黑" panose="020B0503020204020204" pitchFamily="34" charset="-122"/>
              </a:rPr>
              <a:t>添加文本内容添加文本内容添加文本添加</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添加文本内容</a:t>
            </a:r>
            <a:r>
              <a:rPr lang="zh-CN" altLang="en-US" sz="900" dirty="0">
                <a:solidFill>
                  <a:schemeClr val="tx1">
                    <a:lumMod val="50000"/>
                    <a:lumOff val="50000"/>
                  </a:schemeClr>
                </a:solidFill>
                <a:ea typeface="微软雅黑" panose="020B0503020204020204" pitchFamily="34" charset="-122"/>
              </a:rPr>
              <a:t>添加文本内容添加文本内容添加文本添加</a:t>
            </a:r>
          </a:p>
          <a:p>
            <a:pPr>
              <a:lnSpc>
                <a:spcPct val="150000"/>
              </a:lnSpc>
            </a:pPr>
            <a:endParaRPr lang="zh-CN" altLang="en-US" sz="900" dirty="0">
              <a:solidFill>
                <a:schemeClr val="tx1">
                  <a:lumMod val="50000"/>
                  <a:lumOff val="50000"/>
                </a:schemeClr>
              </a:solidFill>
              <a:ea typeface="微软雅黑" panose="020B0503020204020204" pitchFamily="34" charset="-122"/>
            </a:endParaRPr>
          </a:p>
        </p:txBody>
      </p:sp>
      <p:sp>
        <p:nvSpPr>
          <p:cNvPr id="35" name="文本框 34"/>
          <p:cNvSpPr txBox="1"/>
          <p:nvPr/>
        </p:nvSpPr>
        <p:spPr>
          <a:xfrm>
            <a:off x="6479452" y="1770964"/>
            <a:ext cx="1655785" cy="254004"/>
          </a:xfrm>
          <a:prstGeom prst="rect">
            <a:avLst/>
          </a:prstGeom>
          <a:noFill/>
        </p:spPr>
        <p:txBody>
          <a:bodyPr wrap="square" lIns="68604" tIns="34302" rIns="68604" bIns="34302" rtlCol="0">
            <a:spAutoFit/>
          </a:bodyPr>
          <a:lstStyle/>
          <a:p>
            <a:pPr lvl="0" algn="ctr" fontAlgn="base">
              <a:spcBef>
                <a:spcPct val="0"/>
              </a:spcBef>
              <a:spcAft>
                <a:spcPct val="0"/>
              </a:spcAft>
              <a:defRPr/>
            </a:pPr>
            <a:r>
              <a:rPr lang="zh-CN" altLang="en-US" sz="1200" dirty="0">
                <a:solidFill>
                  <a:schemeClr val="bg1"/>
                </a:solidFill>
                <a:latin typeface="微软雅黑" panose="020B0503020204020204" pitchFamily="34" charset="-122"/>
                <a:ea typeface="微软雅黑" panose="020B0503020204020204" pitchFamily="34" charset="-122"/>
              </a:rPr>
              <a:t>单击添加标题</a:t>
            </a:r>
          </a:p>
        </p:txBody>
      </p:sp>
      <p:sp>
        <p:nvSpPr>
          <p:cNvPr id="36" name="文本框 35"/>
          <p:cNvSpPr txBox="1"/>
          <p:nvPr/>
        </p:nvSpPr>
        <p:spPr>
          <a:xfrm>
            <a:off x="909433" y="4025555"/>
            <a:ext cx="1819294" cy="254004"/>
          </a:xfrm>
          <a:prstGeom prst="rect">
            <a:avLst/>
          </a:prstGeom>
          <a:noFill/>
        </p:spPr>
        <p:txBody>
          <a:bodyPr wrap="square" lIns="68604" tIns="34302" rIns="68604" bIns="34302" rtlCol="0">
            <a:spAutoFit/>
          </a:bodyPr>
          <a:lstStyle/>
          <a:p>
            <a:pPr lvl="0" algn="ctr" fontAlgn="base">
              <a:spcBef>
                <a:spcPct val="0"/>
              </a:spcBef>
              <a:spcAft>
                <a:spcPct val="0"/>
              </a:spcAft>
              <a:defRPr/>
            </a:pPr>
            <a:r>
              <a:rPr lang="zh-CN" altLang="en-US" sz="1200" dirty="0">
                <a:solidFill>
                  <a:schemeClr val="bg1"/>
                </a:solidFill>
                <a:latin typeface="微软雅黑" panose="020B0503020204020204" pitchFamily="34" charset="-122"/>
                <a:ea typeface="微软雅黑" panose="020B0503020204020204" pitchFamily="34" charset="-122"/>
              </a:rPr>
              <a:t>单击添加标题</a:t>
            </a:r>
          </a:p>
        </p:txBody>
      </p:sp>
      <p:sp>
        <p:nvSpPr>
          <p:cNvPr id="23" name="矩形 22"/>
          <p:cNvSpPr/>
          <p:nvPr/>
        </p:nvSpPr>
        <p:spPr>
          <a:xfrm>
            <a:off x="6060345" y="2078240"/>
            <a:ext cx="2493694" cy="462788"/>
          </a:xfrm>
          <a:prstGeom prst="rect">
            <a:avLst/>
          </a:prstGeom>
        </p:spPr>
        <p:txBody>
          <a:bodyPr wrap="square" lIns="68604" tIns="34302" rIns="68604" bIns="34302">
            <a:spAutoFit/>
          </a:bodyPr>
          <a:lstStyle/>
          <a:p>
            <a:pPr>
              <a:lnSpc>
                <a:spcPct val="150000"/>
              </a:lnSpc>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添加文本内容</a:t>
            </a:r>
            <a:r>
              <a:rPr lang="zh-CN" altLang="en-US" sz="900" dirty="0">
                <a:solidFill>
                  <a:schemeClr val="tx1">
                    <a:lumMod val="50000"/>
                    <a:lumOff val="50000"/>
                  </a:schemeClr>
                </a:solidFill>
                <a:ea typeface="微软雅黑" panose="020B0503020204020204" pitchFamily="34" charset="-122"/>
              </a:rPr>
              <a:t>添加文本内容添加文本内容添加文本添加</a:t>
            </a:r>
          </a:p>
        </p:txBody>
      </p:sp>
      <p:sp>
        <p:nvSpPr>
          <p:cNvPr id="37" name="矩形 36"/>
          <p:cNvSpPr/>
          <p:nvPr/>
        </p:nvSpPr>
        <p:spPr>
          <a:xfrm>
            <a:off x="6060345" y="2480152"/>
            <a:ext cx="2549434" cy="879072"/>
          </a:xfrm>
          <a:prstGeom prst="rect">
            <a:avLst/>
          </a:prstGeom>
        </p:spPr>
        <p:txBody>
          <a:bodyPr wrap="square" lIns="68604" tIns="34302" rIns="68604" bIns="34302">
            <a:spAutoFit/>
          </a:bodyPr>
          <a:lstStyle/>
          <a:p>
            <a:pPr>
              <a:lnSpc>
                <a:spcPct val="150000"/>
              </a:lnSpc>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添加文本内容</a:t>
            </a:r>
            <a:r>
              <a:rPr lang="zh-CN" altLang="en-US" sz="900" dirty="0">
                <a:solidFill>
                  <a:schemeClr val="tx1">
                    <a:lumMod val="50000"/>
                    <a:lumOff val="50000"/>
                  </a:schemeClr>
                </a:solidFill>
                <a:ea typeface="微软雅黑" panose="020B0503020204020204" pitchFamily="34" charset="-122"/>
              </a:rPr>
              <a:t>添加文本内容添加文本内容添加文本添加</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添加文本内容</a:t>
            </a:r>
            <a:r>
              <a:rPr lang="zh-CN" altLang="en-US" sz="900" dirty="0">
                <a:solidFill>
                  <a:schemeClr val="tx1">
                    <a:lumMod val="50000"/>
                    <a:lumOff val="50000"/>
                  </a:schemeClr>
                </a:solidFill>
                <a:ea typeface="微软雅黑" panose="020B0503020204020204" pitchFamily="34" charset="-122"/>
              </a:rPr>
              <a:t>添加文本内容添加文本内容添加文本添加</a:t>
            </a:r>
          </a:p>
          <a:p>
            <a:pPr>
              <a:lnSpc>
                <a:spcPct val="150000"/>
              </a:lnSpc>
            </a:pPr>
            <a:endParaRPr lang="zh-CN" altLang="en-US" sz="900" dirty="0">
              <a:solidFill>
                <a:schemeClr val="tx1">
                  <a:lumMod val="50000"/>
                  <a:lumOff val="50000"/>
                </a:schemeClr>
              </a:solidFill>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1000">
        <p14:window dir="vert"/>
      </p:transition>
    </mc:Choice>
    <mc:Fallback xmlns="">
      <p:transition spd="slow" advClick="0"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64" presetClass="path" presetSubtype="0" decel="30000" fill="hold" grpId="1" nodeType="withEffect">
                                  <p:stCondLst>
                                    <p:cond delay="0"/>
                                  </p:stCondLst>
                                  <p:childTnLst>
                                    <p:animMotion origin="layout" path="M 0 0.03889 L 0 -0.14815 " pathEditMode="relative" rAng="0" ptsTypes="AA">
                                      <p:cBhvr>
                                        <p:cTn id="9" dur="750" spd="-100000" fill="hold"/>
                                        <p:tgtEl>
                                          <p:spTgt spid="8"/>
                                        </p:tgtEl>
                                        <p:attrNameLst>
                                          <p:attrName>ppt_x</p:attrName>
                                          <p:attrName>ppt_y</p:attrName>
                                        </p:attrNameLst>
                                      </p:cBhvr>
                                      <p:rCtr x="0" y="-9352"/>
                                    </p:animMotion>
                                  </p:childTnLst>
                                </p:cTn>
                              </p:par>
                              <p:par>
                                <p:cTn id="10" presetID="64" presetClass="path" presetSubtype="0" accel="30000" decel="30000" fill="hold" grpId="2" nodeType="withEffect">
                                  <p:stCondLst>
                                    <p:cond delay="750"/>
                                  </p:stCondLst>
                                  <p:childTnLst>
                                    <p:animMotion origin="layout" path="M 0 0.03842 L 0 1.11111E-6 " pathEditMode="relative" rAng="0" ptsTypes="AA">
                                      <p:cBhvr>
                                        <p:cTn id="11" dur="750" fill="hold"/>
                                        <p:tgtEl>
                                          <p:spTgt spid="8"/>
                                        </p:tgtEl>
                                        <p:attrNameLst>
                                          <p:attrName>ppt_x</p:attrName>
                                          <p:attrName>ppt_y</p:attrName>
                                        </p:attrNameLst>
                                      </p:cBhvr>
                                      <p:rCtr x="0" y="-1921"/>
                                    </p:animMotion>
                                  </p:childTnLst>
                                </p:cTn>
                              </p:par>
                              <p:par>
                                <p:cTn id="12" presetID="10" presetClass="entr" presetSubtype="0" fill="hold" nodeType="withEffect">
                                  <p:stCondLst>
                                    <p:cond delay="125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750"/>
                                        <p:tgtEl>
                                          <p:spTgt spid="2"/>
                                        </p:tgtEl>
                                      </p:cBhvr>
                                    </p:animEffect>
                                  </p:childTnLst>
                                </p:cTn>
                              </p:par>
                              <p:par>
                                <p:cTn id="15" presetID="22" presetClass="entr" presetSubtype="8" fill="hold" nodeType="withEffect">
                                  <p:stCondLst>
                                    <p:cond delay="1500"/>
                                  </p:stCondLst>
                                  <p:childTnLst>
                                    <p:set>
                                      <p:cBhvr>
                                        <p:cTn id="16" dur="1" fill="hold">
                                          <p:stCondLst>
                                            <p:cond delay="0"/>
                                          </p:stCondLst>
                                        </p:cTn>
                                        <p:tgtEl>
                                          <p:spTgt spid="18"/>
                                        </p:tgtEl>
                                        <p:attrNameLst>
                                          <p:attrName>style.visibility</p:attrName>
                                        </p:attrNameLst>
                                      </p:cBhvr>
                                      <p:to>
                                        <p:strVal val="visible"/>
                                      </p:to>
                                    </p:set>
                                    <p:animEffect transition="in" filter="wipe(left)">
                                      <p:cBhvr>
                                        <p:cTn id="17" dur="750"/>
                                        <p:tgtEl>
                                          <p:spTgt spid="18"/>
                                        </p:tgtEl>
                                      </p:cBhvr>
                                    </p:animEffect>
                                  </p:childTnLst>
                                </p:cTn>
                              </p:par>
                              <p:par>
                                <p:cTn id="18" presetID="53" presetClass="entr" presetSubtype="16" fill="hold" grpId="0" nodeType="withEffect">
                                  <p:stCondLst>
                                    <p:cond delay="1500"/>
                                  </p:stCondLst>
                                  <p:childTnLst>
                                    <p:set>
                                      <p:cBhvr>
                                        <p:cTn id="19" dur="1" fill="hold">
                                          <p:stCondLst>
                                            <p:cond delay="0"/>
                                          </p:stCondLst>
                                        </p:cTn>
                                        <p:tgtEl>
                                          <p:spTgt spid="19"/>
                                        </p:tgtEl>
                                        <p:attrNameLst>
                                          <p:attrName>style.visibility</p:attrName>
                                        </p:attrNameLst>
                                      </p:cBhvr>
                                      <p:to>
                                        <p:strVal val="visible"/>
                                      </p:to>
                                    </p:set>
                                    <p:anim calcmode="lin" valueType="num">
                                      <p:cBhvr>
                                        <p:cTn id="20" dur="750" fill="hold"/>
                                        <p:tgtEl>
                                          <p:spTgt spid="19"/>
                                        </p:tgtEl>
                                        <p:attrNameLst>
                                          <p:attrName>ppt_w</p:attrName>
                                        </p:attrNameLst>
                                      </p:cBhvr>
                                      <p:tavLst>
                                        <p:tav tm="0">
                                          <p:val>
                                            <p:fltVal val="0"/>
                                          </p:val>
                                        </p:tav>
                                        <p:tav tm="100000">
                                          <p:val>
                                            <p:strVal val="#ppt_w"/>
                                          </p:val>
                                        </p:tav>
                                      </p:tavLst>
                                    </p:anim>
                                    <p:anim calcmode="lin" valueType="num">
                                      <p:cBhvr>
                                        <p:cTn id="21" dur="750" fill="hold"/>
                                        <p:tgtEl>
                                          <p:spTgt spid="19"/>
                                        </p:tgtEl>
                                        <p:attrNameLst>
                                          <p:attrName>ppt_h</p:attrName>
                                        </p:attrNameLst>
                                      </p:cBhvr>
                                      <p:tavLst>
                                        <p:tav tm="0">
                                          <p:val>
                                            <p:fltVal val="0"/>
                                          </p:val>
                                        </p:tav>
                                        <p:tav tm="100000">
                                          <p:val>
                                            <p:strVal val="#ppt_h"/>
                                          </p:val>
                                        </p:tav>
                                      </p:tavLst>
                                    </p:anim>
                                    <p:animEffect transition="in" filter="fade">
                                      <p:cBhvr>
                                        <p:cTn id="22" dur="750"/>
                                        <p:tgtEl>
                                          <p:spTgt spid="19"/>
                                        </p:tgtEl>
                                      </p:cBhvr>
                                    </p:animEffect>
                                  </p:childTnLst>
                                </p:cTn>
                              </p:par>
                              <p:par>
                                <p:cTn id="23" presetID="10" presetClass="entr" presetSubtype="0" fill="hold" nodeType="withEffect">
                                  <p:stCondLst>
                                    <p:cond delay="150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750"/>
                                        <p:tgtEl>
                                          <p:spTgt spid="7"/>
                                        </p:tgtEl>
                                      </p:cBhvr>
                                    </p:animEffect>
                                  </p:childTnLst>
                                </p:cTn>
                              </p:par>
                              <p:par>
                                <p:cTn id="26" presetID="10" presetClass="entr" presetSubtype="0" fill="hold" nodeType="withEffect">
                                  <p:stCondLst>
                                    <p:cond delay="1500"/>
                                  </p:stCondLst>
                                  <p:childTnLst>
                                    <p:set>
                                      <p:cBhvr>
                                        <p:cTn id="27" dur="1" fill="hold">
                                          <p:stCondLst>
                                            <p:cond delay="0"/>
                                          </p:stCondLst>
                                        </p:cTn>
                                        <p:tgtEl>
                                          <p:spTgt spid="30"/>
                                        </p:tgtEl>
                                        <p:attrNameLst>
                                          <p:attrName>style.visibility</p:attrName>
                                        </p:attrNameLst>
                                      </p:cBhvr>
                                      <p:to>
                                        <p:strVal val="visible"/>
                                      </p:to>
                                    </p:set>
                                    <p:animEffect transition="in" filter="fade">
                                      <p:cBhvr>
                                        <p:cTn id="28" dur="750"/>
                                        <p:tgtEl>
                                          <p:spTgt spid="30"/>
                                        </p:tgtEl>
                                      </p:cBhvr>
                                    </p:animEffect>
                                  </p:childTnLst>
                                </p:cTn>
                              </p:par>
                              <p:par>
                                <p:cTn id="29" presetID="10" presetClass="entr" presetSubtype="0" fill="hold" nodeType="withEffect">
                                  <p:stCondLst>
                                    <p:cond delay="150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750"/>
                                        <p:tgtEl>
                                          <p:spTgt spid="29"/>
                                        </p:tgtEl>
                                      </p:cBhvr>
                                    </p:animEffect>
                                  </p:childTnLst>
                                </p:cTn>
                              </p:par>
                              <p:par>
                                <p:cTn id="32" presetID="53" presetClass="entr" presetSubtype="16" fill="hold" grpId="0" nodeType="withEffect">
                                  <p:stCondLst>
                                    <p:cond delay="1500"/>
                                  </p:stCondLst>
                                  <p:childTnLst>
                                    <p:set>
                                      <p:cBhvr>
                                        <p:cTn id="33" dur="1" fill="hold">
                                          <p:stCondLst>
                                            <p:cond delay="0"/>
                                          </p:stCondLst>
                                        </p:cTn>
                                        <p:tgtEl>
                                          <p:spTgt spid="9"/>
                                        </p:tgtEl>
                                        <p:attrNameLst>
                                          <p:attrName>style.visibility</p:attrName>
                                        </p:attrNameLst>
                                      </p:cBhvr>
                                      <p:to>
                                        <p:strVal val="visible"/>
                                      </p:to>
                                    </p:set>
                                    <p:anim calcmode="lin" valueType="num">
                                      <p:cBhvr>
                                        <p:cTn id="34" dur="750" fill="hold"/>
                                        <p:tgtEl>
                                          <p:spTgt spid="9"/>
                                        </p:tgtEl>
                                        <p:attrNameLst>
                                          <p:attrName>ppt_w</p:attrName>
                                        </p:attrNameLst>
                                      </p:cBhvr>
                                      <p:tavLst>
                                        <p:tav tm="0">
                                          <p:val>
                                            <p:fltVal val="0"/>
                                          </p:val>
                                        </p:tav>
                                        <p:tav tm="100000">
                                          <p:val>
                                            <p:strVal val="#ppt_w"/>
                                          </p:val>
                                        </p:tav>
                                      </p:tavLst>
                                    </p:anim>
                                    <p:anim calcmode="lin" valueType="num">
                                      <p:cBhvr>
                                        <p:cTn id="35" dur="750" fill="hold"/>
                                        <p:tgtEl>
                                          <p:spTgt spid="9"/>
                                        </p:tgtEl>
                                        <p:attrNameLst>
                                          <p:attrName>ppt_h</p:attrName>
                                        </p:attrNameLst>
                                      </p:cBhvr>
                                      <p:tavLst>
                                        <p:tav tm="0">
                                          <p:val>
                                            <p:fltVal val="0"/>
                                          </p:val>
                                        </p:tav>
                                        <p:tav tm="100000">
                                          <p:val>
                                            <p:strVal val="#ppt_h"/>
                                          </p:val>
                                        </p:tav>
                                      </p:tavLst>
                                    </p:anim>
                                    <p:animEffect transition="in" filter="fade">
                                      <p:cBhvr>
                                        <p:cTn id="36" dur="750"/>
                                        <p:tgtEl>
                                          <p:spTgt spid="9"/>
                                        </p:tgtEl>
                                      </p:cBhvr>
                                    </p:animEffect>
                                  </p:childTnLst>
                                </p:cTn>
                              </p:par>
                              <p:par>
                                <p:cTn id="37" presetID="53" presetClass="entr" presetSubtype="16" fill="hold" grpId="0" nodeType="withEffect">
                                  <p:stCondLst>
                                    <p:cond delay="1500"/>
                                  </p:stCondLst>
                                  <p:childTnLst>
                                    <p:set>
                                      <p:cBhvr>
                                        <p:cTn id="38" dur="1" fill="hold">
                                          <p:stCondLst>
                                            <p:cond delay="0"/>
                                          </p:stCondLst>
                                        </p:cTn>
                                        <p:tgtEl>
                                          <p:spTgt spid="10"/>
                                        </p:tgtEl>
                                        <p:attrNameLst>
                                          <p:attrName>style.visibility</p:attrName>
                                        </p:attrNameLst>
                                      </p:cBhvr>
                                      <p:to>
                                        <p:strVal val="visible"/>
                                      </p:to>
                                    </p:set>
                                    <p:anim calcmode="lin" valueType="num">
                                      <p:cBhvr>
                                        <p:cTn id="39" dur="750" fill="hold"/>
                                        <p:tgtEl>
                                          <p:spTgt spid="10"/>
                                        </p:tgtEl>
                                        <p:attrNameLst>
                                          <p:attrName>ppt_w</p:attrName>
                                        </p:attrNameLst>
                                      </p:cBhvr>
                                      <p:tavLst>
                                        <p:tav tm="0">
                                          <p:val>
                                            <p:fltVal val="0"/>
                                          </p:val>
                                        </p:tav>
                                        <p:tav tm="100000">
                                          <p:val>
                                            <p:strVal val="#ppt_w"/>
                                          </p:val>
                                        </p:tav>
                                      </p:tavLst>
                                    </p:anim>
                                    <p:anim calcmode="lin" valueType="num">
                                      <p:cBhvr>
                                        <p:cTn id="40" dur="750" fill="hold"/>
                                        <p:tgtEl>
                                          <p:spTgt spid="10"/>
                                        </p:tgtEl>
                                        <p:attrNameLst>
                                          <p:attrName>ppt_h</p:attrName>
                                        </p:attrNameLst>
                                      </p:cBhvr>
                                      <p:tavLst>
                                        <p:tav tm="0">
                                          <p:val>
                                            <p:fltVal val="0"/>
                                          </p:val>
                                        </p:tav>
                                        <p:tav tm="100000">
                                          <p:val>
                                            <p:strVal val="#ppt_h"/>
                                          </p:val>
                                        </p:tav>
                                      </p:tavLst>
                                    </p:anim>
                                    <p:animEffect transition="in" filter="fade">
                                      <p:cBhvr>
                                        <p:cTn id="41" dur="750"/>
                                        <p:tgtEl>
                                          <p:spTgt spid="10"/>
                                        </p:tgtEl>
                                      </p:cBhvr>
                                    </p:animEffect>
                                  </p:childTnLst>
                                </p:cTn>
                              </p:par>
                              <p:par>
                                <p:cTn id="42" presetID="10" presetClass="entr" presetSubtype="0" fill="hold" grpId="0" nodeType="withEffect">
                                  <p:stCondLst>
                                    <p:cond delay="150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750"/>
                                        <p:tgtEl>
                                          <p:spTgt spid="14"/>
                                        </p:tgtEl>
                                      </p:cBhvr>
                                    </p:animEffect>
                                  </p:childTnLst>
                                </p:cTn>
                              </p:par>
                              <p:par>
                                <p:cTn id="45" presetID="10" presetClass="entr" presetSubtype="0" fill="hold" grpId="0" nodeType="withEffect">
                                  <p:stCondLst>
                                    <p:cond delay="150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750"/>
                                        <p:tgtEl>
                                          <p:spTgt spid="15"/>
                                        </p:tgtEl>
                                      </p:cBhvr>
                                    </p:animEffect>
                                  </p:childTnLst>
                                </p:cTn>
                              </p:par>
                              <p:par>
                                <p:cTn id="48" presetID="10" presetClass="entr" presetSubtype="0" fill="hold" grpId="0" nodeType="withEffect">
                                  <p:stCondLst>
                                    <p:cond delay="1500"/>
                                  </p:stCondLst>
                                  <p:childTnLst>
                                    <p:set>
                                      <p:cBhvr>
                                        <p:cTn id="49" dur="1" fill="hold">
                                          <p:stCondLst>
                                            <p:cond delay="0"/>
                                          </p:stCondLst>
                                        </p:cTn>
                                        <p:tgtEl>
                                          <p:spTgt spid="16"/>
                                        </p:tgtEl>
                                        <p:attrNameLst>
                                          <p:attrName>style.visibility</p:attrName>
                                        </p:attrNameLst>
                                      </p:cBhvr>
                                      <p:to>
                                        <p:strVal val="visible"/>
                                      </p:to>
                                    </p:set>
                                    <p:animEffect transition="in" filter="fade">
                                      <p:cBhvr>
                                        <p:cTn id="50" dur="750"/>
                                        <p:tgtEl>
                                          <p:spTgt spid="16"/>
                                        </p:tgtEl>
                                      </p:cBhvr>
                                    </p:animEffect>
                                  </p:childTnLst>
                                </p:cTn>
                              </p:par>
                              <p:par>
                                <p:cTn id="51" presetID="10" presetClass="entr" presetSubtype="0" fill="hold" grpId="0" nodeType="withEffect">
                                  <p:stCondLst>
                                    <p:cond delay="1500"/>
                                  </p:stCondLst>
                                  <p:childTnLst>
                                    <p:set>
                                      <p:cBhvr>
                                        <p:cTn id="52" dur="1" fill="hold">
                                          <p:stCondLst>
                                            <p:cond delay="0"/>
                                          </p:stCondLst>
                                        </p:cTn>
                                        <p:tgtEl>
                                          <p:spTgt spid="17"/>
                                        </p:tgtEl>
                                        <p:attrNameLst>
                                          <p:attrName>style.visibility</p:attrName>
                                        </p:attrNameLst>
                                      </p:cBhvr>
                                      <p:to>
                                        <p:strVal val="visible"/>
                                      </p:to>
                                    </p:set>
                                    <p:animEffect transition="in" filter="fade">
                                      <p:cBhvr>
                                        <p:cTn id="53" dur="750"/>
                                        <p:tgtEl>
                                          <p:spTgt spid="17"/>
                                        </p:tgtEl>
                                      </p:cBhvr>
                                    </p:animEffect>
                                  </p:childTnLst>
                                </p:cTn>
                              </p:par>
                              <p:par>
                                <p:cTn id="54" presetID="22" presetClass="entr" presetSubtype="4" fill="hold" grpId="0" nodeType="withEffect">
                                  <p:stCondLst>
                                    <p:cond delay="1750"/>
                                  </p:stCondLst>
                                  <p:childTnLst>
                                    <p:set>
                                      <p:cBhvr>
                                        <p:cTn id="55" dur="1" fill="hold">
                                          <p:stCondLst>
                                            <p:cond delay="0"/>
                                          </p:stCondLst>
                                        </p:cTn>
                                        <p:tgtEl>
                                          <p:spTgt spid="25"/>
                                        </p:tgtEl>
                                        <p:attrNameLst>
                                          <p:attrName>style.visibility</p:attrName>
                                        </p:attrNameLst>
                                      </p:cBhvr>
                                      <p:to>
                                        <p:strVal val="visible"/>
                                      </p:to>
                                    </p:set>
                                    <p:animEffect transition="in" filter="wipe(down)">
                                      <p:cBhvr>
                                        <p:cTn id="56" dur="750"/>
                                        <p:tgtEl>
                                          <p:spTgt spid="25"/>
                                        </p:tgtEl>
                                      </p:cBhvr>
                                    </p:animEffect>
                                  </p:childTnLst>
                                </p:cTn>
                              </p:par>
                              <p:par>
                                <p:cTn id="57" presetID="22" presetClass="entr" presetSubtype="1" fill="hold" grpId="0" nodeType="withEffect">
                                  <p:stCondLst>
                                    <p:cond delay="1750"/>
                                  </p:stCondLst>
                                  <p:childTnLst>
                                    <p:set>
                                      <p:cBhvr>
                                        <p:cTn id="58" dur="1" fill="hold">
                                          <p:stCondLst>
                                            <p:cond delay="0"/>
                                          </p:stCondLst>
                                        </p:cTn>
                                        <p:tgtEl>
                                          <p:spTgt spid="20"/>
                                        </p:tgtEl>
                                        <p:attrNameLst>
                                          <p:attrName>style.visibility</p:attrName>
                                        </p:attrNameLst>
                                      </p:cBhvr>
                                      <p:to>
                                        <p:strVal val="visible"/>
                                      </p:to>
                                    </p:set>
                                    <p:animEffect transition="in" filter="wipe(up)">
                                      <p:cBhvr>
                                        <p:cTn id="59" dur="750"/>
                                        <p:tgtEl>
                                          <p:spTgt spid="20"/>
                                        </p:tgtEl>
                                      </p:cBhvr>
                                    </p:animEffect>
                                  </p:childTnLst>
                                </p:cTn>
                              </p:par>
                              <p:par>
                                <p:cTn id="60" presetID="16" presetClass="entr" presetSubtype="42" fill="hold" nodeType="withEffect">
                                  <p:stCondLst>
                                    <p:cond delay="1750"/>
                                  </p:stCondLst>
                                  <p:childTnLst>
                                    <p:set>
                                      <p:cBhvr>
                                        <p:cTn id="61" dur="1" fill="hold">
                                          <p:stCondLst>
                                            <p:cond delay="0"/>
                                          </p:stCondLst>
                                        </p:cTn>
                                        <p:tgtEl>
                                          <p:spTgt spid="21"/>
                                        </p:tgtEl>
                                        <p:attrNameLst>
                                          <p:attrName>style.visibility</p:attrName>
                                        </p:attrNameLst>
                                      </p:cBhvr>
                                      <p:to>
                                        <p:strVal val="visible"/>
                                      </p:to>
                                    </p:set>
                                    <p:animEffect transition="in" filter="barn(outHorizontal)">
                                      <p:cBhvr>
                                        <p:cTn id="62" dur="750"/>
                                        <p:tgtEl>
                                          <p:spTgt spid="21"/>
                                        </p:tgtEl>
                                      </p:cBhvr>
                                    </p:animEffect>
                                  </p:childTnLst>
                                </p:cTn>
                              </p:par>
                              <p:par>
                                <p:cTn id="63" presetID="16" presetClass="entr" presetSubtype="42" fill="hold" nodeType="withEffect">
                                  <p:stCondLst>
                                    <p:cond delay="1750"/>
                                  </p:stCondLst>
                                  <p:childTnLst>
                                    <p:set>
                                      <p:cBhvr>
                                        <p:cTn id="64" dur="1" fill="hold">
                                          <p:stCondLst>
                                            <p:cond delay="0"/>
                                          </p:stCondLst>
                                        </p:cTn>
                                        <p:tgtEl>
                                          <p:spTgt spid="26"/>
                                        </p:tgtEl>
                                        <p:attrNameLst>
                                          <p:attrName>style.visibility</p:attrName>
                                        </p:attrNameLst>
                                      </p:cBhvr>
                                      <p:to>
                                        <p:strVal val="visible"/>
                                      </p:to>
                                    </p:set>
                                    <p:animEffect transition="in" filter="barn(outHorizontal)">
                                      <p:cBhvr>
                                        <p:cTn id="65" dur="750"/>
                                        <p:tgtEl>
                                          <p:spTgt spid="26"/>
                                        </p:tgtEl>
                                      </p:cBhvr>
                                    </p:animEffect>
                                  </p:childTnLst>
                                </p:cTn>
                              </p:par>
                              <p:par>
                                <p:cTn id="66" presetID="22" presetClass="entr" presetSubtype="8" fill="hold" nodeType="withEffect">
                                  <p:stCondLst>
                                    <p:cond delay="1750"/>
                                  </p:stCondLst>
                                  <p:childTnLst>
                                    <p:set>
                                      <p:cBhvr>
                                        <p:cTn id="67" dur="1" fill="hold">
                                          <p:stCondLst>
                                            <p:cond delay="0"/>
                                          </p:stCondLst>
                                        </p:cTn>
                                        <p:tgtEl>
                                          <p:spTgt spid="22"/>
                                        </p:tgtEl>
                                        <p:attrNameLst>
                                          <p:attrName>style.visibility</p:attrName>
                                        </p:attrNameLst>
                                      </p:cBhvr>
                                      <p:to>
                                        <p:strVal val="visible"/>
                                      </p:to>
                                    </p:set>
                                    <p:animEffect transition="in" filter="wipe(left)">
                                      <p:cBhvr>
                                        <p:cTn id="68" dur="750"/>
                                        <p:tgtEl>
                                          <p:spTgt spid="22"/>
                                        </p:tgtEl>
                                      </p:cBhvr>
                                    </p:animEffect>
                                  </p:childTnLst>
                                </p:cTn>
                              </p:par>
                              <p:par>
                                <p:cTn id="69" presetID="22" presetClass="entr" presetSubtype="2" fill="hold" nodeType="withEffect">
                                  <p:stCondLst>
                                    <p:cond delay="1750"/>
                                  </p:stCondLst>
                                  <p:childTnLst>
                                    <p:set>
                                      <p:cBhvr>
                                        <p:cTn id="70" dur="1" fill="hold">
                                          <p:stCondLst>
                                            <p:cond delay="0"/>
                                          </p:stCondLst>
                                        </p:cTn>
                                        <p:tgtEl>
                                          <p:spTgt spid="27"/>
                                        </p:tgtEl>
                                        <p:attrNameLst>
                                          <p:attrName>style.visibility</p:attrName>
                                        </p:attrNameLst>
                                      </p:cBhvr>
                                      <p:to>
                                        <p:strVal val="visible"/>
                                      </p:to>
                                    </p:set>
                                    <p:animEffect transition="in" filter="wipe(right)">
                                      <p:cBhvr>
                                        <p:cTn id="71" dur="750"/>
                                        <p:tgtEl>
                                          <p:spTgt spid="27"/>
                                        </p:tgtEl>
                                      </p:cBhvr>
                                    </p:animEffect>
                                  </p:childTnLst>
                                </p:cTn>
                              </p:par>
                              <p:par>
                                <p:cTn id="72" presetID="17" presetClass="entr" presetSubtype="2" fill="hold" grpId="0" nodeType="withEffect">
                                  <p:stCondLst>
                                    <p:cond delay="2250"/>
                                  </p:stCondLst>
                                  <p:childTnLst>
                                    <p:set>
                                      <p:cBhvr>
                                        <p:cTn id="73" dur="1" fill="hold">
                                          <p:stCondLst>
                                            <p:cond delay="0"/>
                                          </p:stCondLst>
                                        </p:cTn>
                                        <p:tgtEl>
                                          <p:spTgt spid="33"/>
                                        </p:tgtEl>
                                        <p:attrNameLst>
                                          <p:attrName>style.visibility</p:attrName>
                                        </p:attrNameLst>
                                      </p:cBhvr>
                                      <p:to>
                                        <p:strVal val="visible"/>
                                      </p:to>
                                    </p:set>
                                    <p:anim calcmode="lin" valueType="num">
                                      <p:cBhvr>
                                        <p:cTn id="74" dur="750" fill="hold"/>
                                        <p:tgtEl>
                                          <p:spTgt spid="33"/>
                                        </p:tgtEl>
                                        <p:attrNameLst>
                                          <p:attrName>ppt_x</p:attrName>
                                        </p:attrNameLst>
                                      </p:cBhvr>
                                      <p:tavLst>
                                        <p:tav tm="0">
                                          <p:val>
                                            <p:strVal val="#ppt_x+#ppt_w/2"/>
                                          </p:val>
                                        </p:tav>
                                        <p:tav tm="100000">
                                          <p:val>
                                            <p:strVal val="#ppt_x"/>
                                          </p:val>
                                        </p:tav>
                                      </p:tavLst>
                                    </p:anim>
                                    <p:anim calcmode="lin" valueType="num">
                                      <p:cBhvr>
                                        <p:cTn id="75" dur="750" fill="hold"/>
                                        <p:tgtEl>
                                          <p:spTgt spid="33"/>
                                        </p:tgtEl>
                                        <p:attrNameLst>
                                          <p:attrName>ppt_y</p:attrName>
                                        </p:attrNameLst>
                                      </p:cBhvr>
                                      <p:tavLst>
                                        <p:tav tm="0">
                                          <p:val>
                                            <p:strVal val="#ppt_y"/>
                                          </p:val>
                                        </p:tav>
                                        <p:tav tm="100000">
                                          <p:val>
                                            <p:strVal val="#ppt_y"/>
                                          </p:val>
                                        </p:tav>
                                      </p:tavLst>
                                    </p:anim>
                                    <p:anim calcmode="lin" valueType="num">
                                      <p:cBhvr>
                                        <p:cTn id="76" dur="750" fill="hold"/>
                                        <p:tgtEl>
                                          <p:spTgt spid="33"/>
                                        </p:tgtEl>
                                        <p:attrNameLst>
                                          <p:attrName>ppt_w</p:attrName>
                                        </p:attrNameLst>
                                      </p:cBhvr>
                                      <p:tavLst>
                                        <p:tav tm="0">
                                          <p:val>
                                            <p:fltVal val="0"/>
                                          </p:val>
                                        </p:tav>
                                        <p:tav tm="100000">
                                          <p:val>
                                            <p:strVal val="#ppt_w"/>
                                          </p:val>
                                        </p:tav>
                                      </p:tavLst>
                                    </p:anim>
                                    <p:anim calcmode="lin" valueType="num">
                                      <p:cBhvr>
                                        <p:cTn id="77" dur="750" fill="hold"/>
                                        <p:tgtEl>
                                          <p:spTgt spid="33"/>
                                        </p:tgtEl>
                                        <p:attrNameLst>
                                          <p:attrName>ppt_h</p:attrName>
                                        </p:attrNameLst>
                                      </p:cBhvr>
                                      <p:tavLst>
                                        <p:tav tm="0">
                                          <p:val>
                                            <p:strVal val="#ppt_h"/>
                                          </p:val>
                                        </p:tav>
                                        <p:tav tm="100000">
                                          <p:val>
                                            <p:strVal val="#ppt_h"/>
                                          </p:val>
                                        </p:tav>
                                      </p:tavLst>
                                    </p:anim>
                                  </p:childTnLst>
                                </p:cTn>
                              </p:par>
                              <p:par>
                                <p:cTn id="78" presetID="17" presetClass="entr" presetSubtype="8" fill="hold" grpId="0" nodeType="withEffect">
                                  <p:stCondLst>
                                    <p:cond delay="2250"/>
                                  </p:stCondLst>
                                  <p:childTnLst>
                                    <p:set>
                                      <p:cBhvr>
                                        <p:cTn id="79" dur="1" fill="hold">
                                          <p:stCondLst>
                                            <p:cond delay="0"/>
                                          </p:stCondLst>
                                        </p:cTn>
                                        <p:tgtEl>
                                          <p:spTgt spid="32"/>
                                        </p:tgtEl>
                                        <p:attrNameLst>
                                          <p:attrName>style.visibility</p:attrName>
                                        </p:attrNameLst>
                                      </p:cBhvr>
                                      <p:to>
                                        <p:strVal val="visible"/>
                                      </p:to>
                                    </p:set>
                                    <p:anim calcmode="lin" valueType="num">
                                      <p:cBhvr>
                                        <p:cTn id="80" dur="750" fill="hold"/>
                                        <p:tgtEl>
                                          <p:spTgt spid="32"/>
                                        </p:tgtEl>
                                        <p:attrNameLst>
                                          <p:attrName>ppt_x</p:attrName>
                                        </p:attrNameLst>
                                      </p:cBhvr>
                                      <p:tavLst>
                                        <p:tav tm="0">
                                          <p:val>
                                            <p:strVal val="#ppt_x-#ppt_w/2"/>
                                          </p:val>
                                        </p:tav>
                                        <p:tav tm="100000">
                                          <p:val>
                                            <p:strVal val="#ppt_x"/>
                                          </p:val>
                                        </p:tav>
                                      </p:tavLst>
                                    </p:anim>
                                    <p:anim calcmode="lin" valueType="num">
                                      <p:cBhvr>
                                        <p:cTn id="81" dur="750" fill="hold"/>
                                        <p:tgtEl>
                                          <p:spTgt spid="32"/>
                                        </p:tgtEl>
                                        <p:attrNameLst>
                                          <p:attrName>ppt_y</p:attrName>
                                        </p:attrNameLst>
                                      </p:cBhvr>
                                      <p:tavLst>
                                        <p:tav tm="0">
                                          <p:val>
                                            <p:strVal val="#ppt_y"/>
                                          </p:val>
                                        </p:tav>
                                        <p:tav tm="100000">
                                          <p:val>
                                            <p:strVal val="#ppt_y"/>
                                          </p:val>
                                        </p:tav>
                                      </p:tavLst>
                                    </p:anim>
                                    <p:anim calcmode="lin" valueType="num">
                                      <p:cBhvr>
                                        <p:cTn id="82" dur="750" fill="hold"/>
                                        <p:tgtEl>
                                          <p:spTgt spid="32"/>
                                        </p:tgtEl>
                                        <p:attrNameLst>
                                          <p:attrName>ppt_w</p:attrName>
                                        </p:attrNameLst>
                                      </p:cBhvr>
                                      <p:tavLst>
                                        <p:tav tm="0">
                                          <p:val>
                                            <p:fltVal val="0"/>
                                          </p:val>
                                        </p:tav>
                                        <p:tav tm="100000">
                                          <p:val>
                                            <p:strVal val="#ppt_w"/>
                                          </p:val>
                                        </p:tav>
                                      </p:tavLst>
                                    </p:anim>
                                    <p:anim calcmode="lin" valueType="num">
                                      <p:cBhvr>
                                        <p:cTn id="83" dur="750" fill="hold"/>
                                        <p:tgtEl>
                                          <p:spTgt spid="32"/>
                                        </p:tgtEl>
                                        <p:attrNameLst>
                                          <p:attrName>ppt_h</p:attrName>
                                        </p:attrNameLst>
                                      </p:cBhvr>
                                      <p:tavLst>
                                        <p:tav tm="0">
                                          <p:val>
                                            <p:strVal val="#ppt_h"/>
                                          </p:val>
                                        </p:tav>
                                        <p:tav tm="100000">
                                          <p:val>
                                            <p:strVal val="#ppt_h"/>
                                          </p:val>
                                        </p:tav>
                                      </p:tavLst>
                                    </p:anim>
                                  </p:childTnLst>
                                </p:cTn>
                              </p:par>
                              <p:par>
                                <p:cTn id="84" presetID="10" presetClass="entr" presetSubtype="0" fill="hold" grpId="0" nodeType="withEffect">
                                  <p:stCondLst>
                                    <p:cond delay="2250"/>
                                  </p:stCondLst>
                                  <p:childTnLst>
                                    <p:set>
                                      <p:cBhvr>
                                        <p:cTn id="85" dur="1" fill="hold">
                                          <p:stCondLst>
                                            <p:cond delay="0"/>
                                          </p:stCondLst>
                                        </p:cTn>
                                        <p:tgtEl>
                                          <p:spTgt spid="36"/>
                                        </p:tgtEl>
                                        <p:attrNameLst>
                                          <p:attrName>style.visibility</p:attrName>
                                        </p:attrNameLst>
                                      </p:cBhvr>
                                      <p:to>
                                        <p:strVal val="visible"/>
                                      </p:to>
                                    </p:set>
                                    <p:animEffect transition="in" filter="fade">
                                      <p:cBhvr>
                                        <p:cTn id="86" dur="750"/>
                                        <p:tgtEl>
                                          <p:spTgt spid="36"/>
                                        </p:tgtEl>
                                      </p:cBhvr>
                                    </p:animEffect>
                                  </p:childTnLst>
                                </p:cTn>
                              </p:par>
                              <p:par>
                                <p:cTn id="87" presetID="10" presetClass="entr" presetSubtype="0" fill="hold" grpId="0" nodeType="withEffect">
                                  <p:stCondLst>
                                    <p:cond delay="2250"/>
                                  </p:stCondLst>
                                  <p:childTnLst>
                                    <p:set>
                                      <p:cBhvr>
                                        <p:cTn id="88" dur="1" fill="hold">
                                          <p:stCondLst>
                                            <p:cond delay="0"/>
                                          </p:stCondLst>
                                        </p:cTn>
                                        <p:tgtEl>
                                          <p:spTgt spid="35"/>
                                        </p:tgtEl>
                                        <p:attrNameLst>
                                          <p:attrName>style.visibility</p:attrName>
                                        </p:attrNameLst>
                                      </p:cBhvr>
                                      <p:to>
                                        <p:strVal val="visible"/>
                                      </p:to>
                                    </p:set>
                                    <p:animEffect transition="in" filter="fade">
                                      <p:cBhvr>
                                        <p:cTn id="89" dur="750"/>
                                        <p:tgtEl>
                                          <p:spTgt spid="35"/>
                                        </p:tgtEl>
                                      </p:cBhvr>
                                    </p:animEffect>
                                  </p:childTnLst>
                                </p:cTn>
                              </p:par>
                              <p:par>
                                <p:cTn id="90" presetID="22" presetClass="entr" presetSubtype="2" fill="hold" grpId="0" nodeType="withEffect">
                                  <p:stCondLst>
                                    <p:cond delay="2250"/>
                                  </p:stCondLst>
                                  <p:childTnLst>
                                    <p:set>
                                      <p:cBhvr>
                                        <p:cTn id="91" dur="1" fill="hold">
                                          <p:stCondLst>
                                            <p:cond delay="0"/>
                                          </p:stCondLst>
                                        </p:cTn>
                                        <p:tgtEl>
                                          <p:spTgt spid="28"/>
                                        </p:tgtEl>
                                        <p:attrNameLst>
                                          <p:attrName>style.visibility</p:attrName>
                                        </p:attrNameLst>
                                      </p:cBhvr>
                                      <p:to>
                                        <p:strVal val="visible"/>
                                      </p:to>
                                    </p:set>
                                    <p:animEffect transition="in" filter="wipe(right)">
                                      <p:cBhvr>
                                        <p:cTn id="92" dur="850"/>
                                        <p:tgtEl>
                                          <p:spTgt spid="28"/>
                                        </p:tgtEl>
                                      </p:cBhvr>
                                    </p:animEffect>
                                  </p:childTnLst>
                                </p:cTn>
                              </p:par>
                              <p:par>
                                <p:cTn id="93" presetID="22" presetClass="entr" presetSubtype="2" fill="hold" grpId="0" nodeType="withEffect">
                                  <p:stCondLst>
                                    <p:cond delay="2250"/>
                                  </p:stCondLst>
                                  <p:childTnLst>
                                    <p:set>
                                      <p:cBhvr>
                                        <p:cTn id="94" dur="1" fill="hold">
                                          <p:stCondLst>
                                            <p:cond delay="0"/>
                                          </p:stCondLst>
                                        </p:cTn>
                                        <p:tgtEl>
                                          <p:spTgt spid="34"/>
                                        </p:tgtEl>
                                        <p:attrNameLst>
                                          <p:attrName>style.visibility</p:attrName>
                                        </p:attrNameLst>
                                      </p:cBhvr>
                                      <p:to>
                                        <p:strVal val="visible"/>
                                      </p:to>
                                    </p:set>
                                    <p:animEffect transition="in" filter="wipe(right)">
                                      <p:cBhvr>
                                        <p:cTn id="95" dur="850"/>
                                        <p:tgtEl>
                                          <p:spTgt spid="34"/>
                                        </p:tgtEl>
                                      </p:cBhvr>
                                    </p:animEffect>
                                  </p:childTnLst>
                                </p:cTn>
                              </p:par>
                              <p:par>
                                <p:cTn id="96" presetID="22" presetClass="entr" presetSubtype="8" fill="hold" grpId="0" nodeType="withEffect">
                                  <p:stCondLst>
                                    <p:cond delay="2250"/>
                                  </p:stCondLst>
                                  <p:childTnLst>
                                    <p:set>
                                      <p:cBhvr>
                                        <p:cTn id="97" dur="1" fill="hold">
                                          <p:stCondLst>
                                            <p:cond delay="0"/>
                                          </p:stCondLst>
                                        </p:cTn>
                                        <p:tgtEl>
                                          <p:spTgt spid="23"/>
                                        </p:tgtEl>
                                        <p:attrNameLst>
                                          <p:attrName>style.visibility</p:attrName>
                                        </p:attrNameLst>
                                      </p:cBhvr>
                                      <p:to>
                                        <p:strVal val="visible"/>
                                      </p:to>
                                    </p:set>
                                    <p:animEffect transition="in" filter="wipe(left)">
                                      <p:cBhvr>
                                        <p:cTn id="98" dur="850"/>
                                        <p:tgtEl>
                                          <p:spTgt spid="23"/>
                                        </p:tgtEl>
                                      </p:cBhvr>
                                    </p:animEffect>
                                  </p:childTnLst>
                                </p:cTn>
                              </p:par>
                              <p:par>
                                <p:cTn id="99" presetID="22" presetClass="entr" presetSubtype="8" fill="hold" grpId="0" nodeType="withEffect">
                                  <p:stCondLst>
                                    <p:cond delay="2250"/>
                                  </p:stCondLst>
                                  <p:childTnLst>
                                    <p:set>
                                      <p:cBhvr>
                                        <p:cTn id="100" dur="1" fill="hold">
                                          <p:stCondLst>
                                            <p:cond delay="0"/>
                                          </p:stCondLst>
                                        </p:cTn>
                                        <p:tgtEl>
                                          <p:spTgt spid="37"/>
                                        </p:tgtEl>
                                        <p:attrNameLst>
                                          <p:attrName>style.visibility</p:attrName>
                                        </p:attrNameLst>
                                      </p:cBhvr>
                                      <p:to>
                                        <p:strVal val="visible"/>
                                      </p:to>
                                    </p:set>
                                    <p:animEffect transition="in" filter="wipe(left)">
                                      <p:cBhvr>
                                        <p:cTn id="101" dur="85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8" grpId="2" animBg="1"/>
      <p:bldP spid="9" grpId="0"/>
      <p:bldP spid="10" grpId="0"/>
      <p:bldP spid="14" grpId="0" animBg="1"/>
      <p:bldP spid="15" grpId="0"/>
      <p:bldP spid="16" grpId="0" animBg="1"/>
      <p:bldP spid="17" grpId="0"/>
      <p:bldP spid="19" grpId="0" animBg="1"/>
      <p:bldP spid="20" grpId="0" animBg="1"/>
      <p:bldP spid="25" grpId="0" animBg="1"/>
      <p:bldP spid="28" grpId="0"/>
      <p:bldP spid="32" grpId="0" animBg="1"/>
      <p:bldP spid="33" grpId="0" animBg="1"/>
      <p:bldP spid="34" grpId="0"/>
      <p:bldP spid="35" grpId="0"/>
      <p:bldP spid="36" grpId="0"/>
      <p:bldP spid="23" grpId="0"/>
      <p:bldP spid="3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324777" y="1294556"/>
            <a:ext cx="2216896" cy="809774"/>
            <a:chOff x="1768673" y="1716257"/>
            <a:chExt cx="2724752" cy="998806"/>
          </a:xfrm>
        </p:grpSpPr>
        <p:grpSp>
          <p:nvGrpSpPr>
            <p:cNvPr id="3" name="组合 2"/>
            <p:cNvGrpSpPr/>
            <p:nvPr/>
          </p:nvGrpSpPr>
          <p:grpSpPr>
            <a:xfrm>
              <a:off x="1768673" y="1716257"/>
              <a:ext cx="2724752" cy="998806"/>
              <a:chOff x="2208627" y="2757268"/>
              <a:chExt cx="2098475" cy="769233"/>
            </a:xfrm>
          </p:grpSpPr>
          <p:sp>
            <p:nvSpPr>
              <p:cNvPr id="5" name="任意多边形 4"/>
              <p:cNvSpPr/>
              <p:nvPr/>
            </p:nvSpPr>
            <p:spPr>
              <a:xfrm rot="428685">
                <a:off x="2267286" y="2880533"/>
                <a:ext cx="2039816" cy="645968"/>
              </a:xfrm>
              <a:custGeom>
                <a:avLst/>
                <a:gdLst>
                  <a:gd name="connsiteX0" fmla="*/ 1948193 w 2039816"/>
                  <a:gd name="connsiteY0" fmla="*/ 0 h 645968"/>
                  <a:gd name="connsiteX1" fmla="*/ 2039816 w 2039816"/>
                  <a:gd name="connsiteY1" fmla="*/ 0 h 645968"/>
                  <a:gd name="connsiteX2" fmla="*/ 2039816 w 2039816"/>
                  <a:gd name="connsiteY2" fmla="*/ 645968 h 645968"/>
                  <a:gd name="connsiteX3" fmla="*/ 0 w 2039816"/>
                  <a:gd name="connsiteY3" fmla="*/ 645968 h 645968"/>
                  <a:gd name="connsiteX4" fmla="*/ 0 w 2039816"/>
                  <a:gd name="connsiteY4" fmla="*/ 636726 h 645968"/>
                  <a:gd name="connsiteX5" fmla="*/ 1996635 w 2039816"/>
                  <a:gd name="connsiteY5" fmla="*/ 386448 h 645968"/>
                  <a:gd name="connsiteX6" fmla="*/ 0 w 2039816"/>
                  <a:gd name="connsiteY6" fmla="*/ 0 h 645968"/>
                  <a:gd name="connsiteX7" fmla="*/ 8681 w 2039816"/>
                  <a:gd name="connsiteY7" fmla="*/ 0 h 645968"/>
                  <a:gd name="connsiteX8" fmla="*/ 0 w 2039816"/>
                  <a:gd name="connsiteY8" fmla="*/ 1088 h 645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39816" h="645968">
                    <a:moveTo>
                      <a:pt x="1948193" y="0"/>
                    </a:moveTo>
                    <a:lnTo>
                      <a:pt x="2039816" y="0"/>
                    </a:lnTo>
                    <a:lnTo>
                      <a:pt x="2039816" y="645968"/>
                    </a:lnTo>
                    <a:lnTo>
                      <a:pt x="0" y="645968"/>
                    </a:lnTo>
                    <a:lnTo>
                      <a:pt x="0" y="636726"/>
                    </a:lnTo>
                    <a:lnTo>
                      <a:pt x="1996635" y="386448"/>
                    </a:lnTo>
                    <a:close/>
                    <a:moveTo>
                      <a:pt x="0" y="0"/>
                    </a:moveTo>
                    <a:lnTo>
                      <a:pt x="8681" y="0"/>
                    </a:lnTo>
                    <a:lnTo>
                      <a:pt x="0" y="108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200">
                  <a:solidFill>
                    <a:schemeClr val="tx1">
                      <a:lumMod val="75000"/>
                      <a:lumOff val="25000"/>
                    </a:schemeClr>
                  </a:solidFill>
                </a:endParaRPr>
              </a:p>
            </p:txBody>
          </p:sp>
          <p:sp>
            <p:nvSpPr>
              <p:cNvPr id="6" name="矩形 5"/>
              <p:cNvSpPr/>
              <p:nvPr/>
            </p:nvSpPr>
            <p:spPr>
              <a:xfrm>
                <a:off x="2208627" y="2757268"/>
                <a:ext cx="2039816" cy="630702"/>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tx1">
                      <a:lumMod val="75000"/>
                      <a:lumOff val="25000"/>
                    </a:schemeClr>
                  </a:solidFill>
                </a:endParaRPr>
              </a:p>
            </p:txBody>
          </p:sp>
        </p:grpSp>
        <p:sp>
          <p:nvSpPr>
            <p:cNvPr id="4" name="矩形 3"/>
            <p:cNvSpPr/>
            <p:nvPr/>
          </p:nvSpPr>
          <p:spPr>
            <a:xfrm>
              <a:off x="2061273" y="1951992"/>
              <a:ext cx="983878" cy="341780"/>
            </a:xfrm>
            <a:prstGeom prst="rect">
              <a:avLst/>
            </a:prstGeom>
          </p:spPr>
          <p:txBody>
            <a:bodyPr wrap="none">
              <a:sp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zh-CN" altLang="en-US" sz="1200" dirty="0">
                <a:solidFill>
                  <a:schemeClr val="tx1">
                    <a:lumMod val="75000"/>
                    <a:lumOff val="25000"/>
                  </a:schemeClr>
                </a:solidFill>
                <a:effectLst>
                  <a:outerShdw blurRad="50800" dist="254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grpSp>
      <p:grpSp>
        <p:nvGrpSpPr>
          <p:cNvPr id="7" name="组合 6"/>
          <p:cNvGrpSpPr/>
          <p:nvPr/>
        </p:nvGrpSpPr>
        <p:grpSpPr>
          <a:xfrm>
            <a:off x="1324777" y="2627166"/>
            <a:ext cx="2216896" cy="809774"/>
            <a:chOff x="1768673" y="3412698"/>
            <a:chExt cx="2724752" cy="998806"/>
          </a:xfrm>
        </p:grpSpPr>
        <p:grpSp>
          <p:nvGrpSpPr>
            <p:cNvPr id="8" name="组合 20"/>
            <p:cNvGrpSpPr/>
            <p:nvPr/>
          </p:nvGrpSpPr>
          <p:grpSpPr>
            <a:xfrm>
              <a:off x="1768673" y="3412698"/>
              <a:ext cx="2724752" cy="998806"/>
              <a:chOff x="2208627" y="2757268"/>
              <a:chExt cx="2098475" cy="769233"/>
            </a:xfrm>
          </p:grpSpPr>
          <p:sp>
            <p:nvSpPr>
              <p:cNvPr id="10" name="任意多边形 9"/>
              <p:cNvSpPr/>
              <p:nvPr/>
            </p:nvSpPr>
            <p:spPr>
              <a:xfrm rot="428685">
                <a:off x="2267286" y="2880533"/>
                <a:ext cx="2039816" cy="645968"/>
              </a:xfrm>
              <a:custGeom>
                <a:avLst/>
                <a:gdLst>
                  <a:gd name="connsiteX0" fmla="*/ 1948193 w 2039816"/>
                  <a:gd name="connsiteY0" fmla="*/ 0 h 645968"/>
                  <a:gd name="connsiteX1" fmla="*/ 2039816 w 2039816"/>
                  <a:gd name="connsiteY1" fmla="*/ 0 h 645968"/>
                  <a:gd name="connsiteX2" fmla="*/ 2039816 w 2039816"/>
                  <a:gd name="connsiteY2" fmla="*/ 645968 h 645968"/>
                  <a:gd name="connsiteX3" fmla="*/ 0 w 2039816"/>
                  <a:gd name="connsiteY3" fmla="*/ 645968 h 645968"/>
                  <a:gd name="connsiteX4" fmla="*/ 0 w 2039816"/>
                  <a:gd name="connsiteY4" fmla="*/ 636726 h 645968"/>
                  <a:gd name="connsiteX5" fmla="*/ 1996635 w 2039816"/>
                  <a:gd name="connsiteY5" fmla="*/ 386448 h 645968"/>
                  <a:gd name="connsiteX6" fmla="*/ 0 w 2039816"/>
                  <a:gd name="connsiteY6" fmla="*/ 0 h 645968"/>
                  <a:gd name="connsiteX7" fmla="*/ 8681 w 2039816"/>
                  <a:gd name="connsiteY7" fmla="*/ 0 h 645968"/>
                  <a:gd name="connsiteX8" fmla="*/ 0 w 2039816"/>
                  <a:gd name="connsiteY8" fmla="*/ 1088 h 645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39816" h="645968">
                    <a:moveTo>
                      <a:pt x="1948193" y="0"/>
                    </a:moveTo>
                    <a:lnTo>
                      <a:pt x="2039816" y="0"/>
                    </a:lnTo>
                    <a:lnTo>
                      <a:pt x="2039816" y="645968"/>
                    </a:lnTo>
                    <a:lnTo>
                      <a:pt x="0" y="645968"/>
                    </a:lnTo>
                    <a:lnTo>
                      <a:pt x="0" y="636726"/>
                    </a:lnTo>
                    <a:lnTo>
                      <a:pt x="1996635" y="386448"/>
                    </a:lnTo>
                    <a:close/>
                    <a:moveTo>
                      <a:pt x="0" y="0"/>
                    </a:moveTo>
                    <a:lnTo>
                      <a:pt x="8681" y="0"/>
                    </a:lnTo>
                    <a:lnTo>
                      <a:pt x="0" y="108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2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1" name="矩形 10"/>
              <p:cNvSpPr/>
              <p:nvPr/>
            </p:nvSpPr>
            <p:spPr>
              <a:xfrm>
                <a:off x="2208627" y="2757268"/>
                <a:ext cx="2039816" cy="630702"/>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9" name="矩形 8"/>
            <p:cNvSpPr/>
            <p:nvPr/>
          </p:nvSpPr>
          <p:spPr>
            <a:xfrm>
              <a:off x="2061272" y="3648432"/>
              <a:ext cx="983878" cy="341780"/>
            </a:xfrm>
            <a:prstGeom prst="rect">
              <a:avLst/>
            </a:prstGeom>
          </p:spPr>
          <p:txBody>
            <a:bodyPr wrap="none">
              <a:sp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zh-CN" altLang="en-US" sz="1200" dirty="0">
                <a:solidFill>
                  <a:schemeClr val="tx1">
                    <a:lumMod val="75000"/>
                    <a:lumOff val="25000"/>
                  </a:schemeClr>
                </a:solidFill>
                <a:effectLst>
                  <a:outerShdw blurRad="50800" dist="254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grpSp>
      <p:grpSp>
        <p:nvGrpSpPr>
          <p:cNvPr id="12" name="组合 11"/>
          <p:cNvGrpSpPr/>
          <p:nvPr/>
        </p:nvGrpSpPr>
        <p:grpSpPr>
          <a:xfrm>
            <a:off x="1324777" y="3851728"/>
            <a:ext cx="2216896" cy="809774"/>
            <a:chOff x="1768673" y="5107737"/>
            <a:chExt cx="2724752" cy="998806"/>
          </a:xfrm>
        </p:grpSpPr>
        <p:grpSp>
          <p:nvGrpSpPr>
            <p:cNvPr id="13" name="组合 23"/>
            <p:cNvGrpSpPr/>
            <p:nvPr/>
          </p:nvGrpSpPr>
          <p:grpSpPr>
            <a:xfrm>
              <a:off x="1768673" y="5107737"/>
              <a:ext cx="2724752" cy="998806"/>
              <a:chOff x="2208627" y="2757268"/>
              <a:chExt cx="2098475" cy="769233"/>
            </a:xfrm>
          </p:grpSpPr>
          <p:sp>
            <p:nvSpPr>
              <p:cNvPr id="15" name="任意多边形 14"/>
              <p:cNvSpPr/>
              <p:nvPr/>
            </p:nvSpPr>
            <p:spPr>
              <a:xfrm rot="428685">
                <a:off x="2267286" y="2880533"/>
                <a:ext cx="2039816" cy="645968"/>
              </a:xfrm>
              <a:custGeom>
                <a:avLst/>
                <a:gdLst>
                  <a:gd name="connsiteX0" fmla="*/ 1948193 w 2039816"/>
                  <a:gd name="connsiteY0" fmla="*/ 0 h 645968"/>
                  <a:gd name="connsiteX1" fmla="*/ 2039816 w 2039816"/>
                  <a:gd name="connsiteY1" fmla="*/ 0 h 645968"/>
                  <a:gd name="connsiteX2" fmla="*/ 2039816 w 2039816"/>
                  <a:gd name="connsiteY2" fmla="*/ 645968 h 645968"/>
                  <a:gd name="connsiteX3" fmla="*/ 0 w 2039816"/>
                  <a:gd name="connsiteY3" fmla="*/ 645968 h 645968"/>
                  <a:gd name="connsiteX4" fmla="*/ 0 w 2039816"/>
                  <a:gd name="connsiteY4" fmla="*/ 636726 h 645968"/>
                  <a:gd name="connsiteX5" fmla="*/ 1996635 w 2039816"/>
                  <a:gd name="connsiteY5" fmla="*/ 386448 h 645968"/>
                  <a:gd name="connsiteX6" fmla="*/ 0 w 2039816"/>
                  <a:gd name="connsiteY6" fmla="*/ 0 h 645968"/>
                  <a:gd name="connsiteX7" fmla="*/ 8681 w 2039816"/>
                  <a:gd name="connsiteY7" fmla="*/ 0 h 645968"/>
                  <a:gd name="connsiteX8" fmla="*/ 0 w 2039816"/>
                  <a:gd name="connsiteY8" fmla="*/ 1088 h 645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39816" h="645968">
                    <a:moveTo>
                      <a:pt x="1948193" y="0"/>
                    </a:moveTo>
                    <a:lnTo>
                      <a:pt x="2039816" y="0"/>
                    </a:lnTo>
                    <a:lnTo>
                      <a:pt x="2039816" y="645968"/>
                    </a:lnTo>
                    <a:lnTo>
                      <a:pt x="0" y="645968"/>
                    </a:lnTo>
                    <a:lnTo>
                      <a:pt x="0" y="636726"/>
                    </a:lnTo>
                    <a:lnTo>
                      <a:pt x="1996635" y="386448"/>
                    </a:lnTo>
                    <a:close/>
                    <a:moveTo>
                      <a:pt x="0" y="0"/>
                    </a:moveTo>
                    <a:lnTo>
                      <a:pt x="8681" y="0"/>
                    </a:lnTo>
                    <a:lnTo>
                      <a:pt x="0" y="1088"/>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200">
                  <a:solidFill>
                    <a:schemeClr val="tx1">
                      <a:lumMod val="75000"/>
                      <a:lumOff val="25000"/>
                    </a:schemeClr>
                  </a:solidFill>
                </a:endParaRPr>
              </a:p>
            </p:txBody>
          </p:sp>
          <p:sp>
            <p:nvSpPr>
              <p:cNvPr id="16" name="矩形 15"/>
              <p:cNvSpPr/>
              <p:nvPr/>
            </p:nvSpPr>
            <p:spPr>
              <a:xfrm>
                <a:off x="2208627" y="2757268"/>
                <a:ext cx="2039816" cy="630702"/>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tx1">
                      <a:lumMod val="75000"/>
                      <a:lumOff val="25000"/>
                    </a:schemeClr>
                  </a:solidFill>
                </a:endParaRPr>
              </a:p>
            </p:txBody>
          </p:sp>
        </p:grpSp>
        <p:sp>
          <p:nvSpPr>
            <p:cNvPr id="14" name="矩形 13"/>
            <p:cNvSpPr/>
            <p:nvPr/>
          </p:nvSpPr>
          <p:spPr>
            <a:xfrm>
              <a:off x="2039444" y="5343468"/>
              <a:ext cx="983878" cy="341780"/>
            </a:xfrm>
            <a:prstGeom prst="rect">
              <a:avLst/>
            </a:prstGeom>
          </p:spPr>
          <p:txBody>
            <a:bodyPr wrap="none">
              <a:sp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zh-CN" altLang="en-US" sz="1200" dirty="0">
                <a:solidFill>
                  <a:schemeClr val="tx1">
                    <a:lumMod val="75000"/>
                    <a:lumOff val="25000"/>
                  </a:schemeClr>
                </a:solidFill>
                <a:effectLst>
                  <a:outerShdw blurRad="50800" dist="254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grpSp>
      <p:sp>
        <p:nvSpPr>
          <p:cNvPr id="17" name="矩形 16"/>
          <p:cNvSpPr/>
          <p:nvPr/>
        </p:nvSpPr>
        <p:spPr>
          <a:xfrm>
            <a:off x="3892907" y="1456032"/>
            <a:ext cx="909344" cy="400249"/>
          </a:xfrm>
          <a:prstGeom prst="rect">
            <a:avLst/>
          </a:prstGeom>
        </p:spPr>
        <p:txBody>
          <a:bodyPr wrap="square">
            <a:spAutoFit/>
          </a:bodyPr>
          <a:lstStyle/>
          <a:p>
            <a:r>
              <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rPr>
              <a:t>01</a:t>
            </a:r>
            <a:endParaRPr lang="zh-CN" altLang="en-US" sz="2000" dirty="0">
              <a:solidFill>
                <a:schemeClr val="tx1">
                  <a:lumMod val="75000"/>
                  <a:lumOff val="25000"/>
                </a:schemeClr>
              </a:solidFill>
              <a:effectLst>
                <a:outerShdw blurRad="50800" dist="254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18" name="矩形 17"/>
          <p:cNvSpPr/>
          <p:nvPr/>
        </p:nvSpPr>
        <p:spPr>
          <a:xfrm>
            <a:off x="3878317" y="2752626"/>
            <a:ext cx="1031983" cy="400249"/>
          </a:xfrm>
          <a:prstGeom prst="rect">
            <a:avLst/>
          </a:prstGeom>
        </p:spPr>
        <p:txBody>
          <a:bodyPr wrap="square">
            <a:spAutoFit/>
          </a:bodyPr>
          <a:lstStyle/>
          <a:p>
            <a:r>
              <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rPr>
              <a:t>02</a:t>
            </a:r>
            <a:endParaRPr lang="zh-CN" altLang="en-US" sz="2000" dirty="0">
              <a:solidFill>
                <a:schemeClr val="tx1">
                  <a:lumMod val="75000"/>
                  <a:lumOff val="25000"/>
                </a:schemeClr>
              </a:solidFill>
              <a:effectLst>
                <a:outerShdw blurRad="50800" dist="254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19" name="矩形 18"/>
          <p:cNvSpPr/>
          <p:nvPr/>
        </p:nvSpPr>
        <p:spPr>
          <a:xfrm>
            <a:off x="3878317" y="3973120"/>
            <a:ext cx="887917" cy="400249"/>
          </a:xfrm>
          <a:prstGeom prst="rect">
            <a:avLst/>
          </a:prstGeom>
        </p:spPr>
        <p:txBody>
          <a:bodyPr wrap="square">
            <a:spAutoFit/>
          </a:bodyPr>
          <a:lstStyle/>
          <a:p>
            <a:r>
              <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rPr>
              <a:t>03</a:t>
            </a:r>
            <a:endParaRPr lang="zh-CN" altLang="en-US" sz="2000" dirty="0">
              <a:solidFill>
                <a:schemeClr val="tx1">
                  <a:lumMod val="75000"/>
                  <a:lumOff val="25000"/>
                </a:schemeClr>
              </a:solidFill>
              <a:effectLst>
                <a:outerShdw blurRad="50800" dist="254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20" name="文本框 34"/>
          <p:cNvSpPr txBox="1"/>
          <p:nvPr/>
        </p:nvSpPr>
        <p:spPr>
          <a:xfrm>
            <a:off x="4874283" y="1261424"/>
            <a:ext cx="2904772" cy="892862"/>
          </a:xfrm>
          <a:prstGeom prst="rect">
            <a:avLst/>
          </a:prstGeom>
          <a:noFill/>
          <a:effectLst/>
        </p:spPr>
        <p:txBody>
          <a:bodyPr wrap="square" rtlCol="0">
            <a:sp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点击添加标题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您的内容打在这里，或者通过复制您的</a:t>
            </a:r>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文本后，在此框中选择粘贴，并选择只保留文字。</a:t>
            </a:r>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1" name="文本框 35"/>
          <p:cNvSpPr txBox="1"/>
          <p:nvPr/>
        </p:nvSpPr>
        <p:spPr>
          <a:xfrm>
            <a:off x="4874283" y="2644577"/>
            <a:ext cx="2904772" cy="892862"/>
          </a:xfrm>
          <a:prstGeom prst="rect">
            <a:avLst/>
          </a:prstGeom>
          <a:noFill/>
          <a:effectLst/>
        </p:spPr>
        <p:txBody>
          <a:bodyPr wrap="square" rtlCol="0">
            <a:sp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点击添加标题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您的内容打在这里，或者通过复制您的</a:t>
            </a:r>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文本后，在此框中选择粘贴，并选择只保留文字。</a:t>
            </a:r>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2" name="文本框 36"/>
          <p:cNvSpPr txBox="1"/>
          <p:nvPr/>
        </p:nvSpPr>
        <p:spPr>
          <a:xfrm>
            <a:off x="4874283" y="3905155"/>
            <a:ext cx="2904772" cy="892862"/>
          </a:xfrm>
          <a:prstGeom prst="rect">
            <a:avLst/>
          </a:prstGeom>
          <a:noFill/>
          <a:effectLst/>
        </p:spPr>
        <p:txBody>
          <a:bodyPr wrap="square" rtlCol="0">
            <a:sp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点击添加标题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您的内容打在这里，或者通过复制您的</a:t>
            </a:r>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文本后，在此框中选择粘贴，并选择只保留文字。</a:t>
            </a:r>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p14:window dir="vert"/>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dissolve">
                                      <p:cBhvr>
                                        <p:cTn id="11" dur="500"/>
                                        <p:tgtEl>
                                          <p:spTgt spid="17"/>
                                        </p:tgtEl>
                                      </p:cBhvr>
                                    </p:animEffect>
                                  </p:childTnLst>
                                </p:cTn>
                              </p:par>
                            </p:childTnLst>
                          </p:cTn>
                        </p:par>
                        <p:par>
                          <p:cTn id="12" fill="hold">
                            <p:stCondLst>
                              <p:cond delay="1000"/>
                            </p:stCondLst>
                            <p:childTnLst>
                              <p:par>
                                <p:cTn id="13" presetID="2" presetClass="entr" presetSubtype="2"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1+#ppt_w/2"/>
                                          </p:val>
                                        </p:tav>
                                        <p:tav tm="100000">
                                          <p:val>
                                            <p:strVal val="#ppt_x"/>
                                          </p:val>
                                        </p:tav>
                                      </p:tavLst>
                                    </p:anim>
                                    <p:anim calcmode="lin" valueType="num">
                                      <p:cBhvr additive="base">
                                        <p:cTn id="16" dur="500" fill="hold"/>
                                        <p:tgtEl>
                                          <p:spTgt spid="20"/>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left)">
                                      <p:cBhvr>
                                        <p:cTn id="20" dur="500"/>
                                        <p:tgtEl>
                                          <p:spTgt spid="7"/>
                                        </p:tgtEl>
                                      </p:cBhvr>
                                    </p:animEffect>
                                  </p:childTnLst>
                                </p:cTn>
                              </p:par>
                            </p:childTnLst>
                          </p:cTn>
                        </p:par>
                        <p:par>
                          <p:cTn id="21" fill="hold">
                            <p:stCondLst>
                              <p:cond delay="2000"/>
                            </p:stCondLst>
                            <p:childTnLst>
                              <p:par>
                                <p:cTn id="22" presetID="9" presetClass="entr" presetSubtype="0" fill="hold" grpId="0" nodeType="after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dissolve">
                                      <p:cBhvr>
                                        <p:cTn id="24" dur="500"/>
                                        <p:tgtEl>
                                          <p:spTgt spid="18"/>
                                        </p:tgtEl>
                                      </p:cBhvr>
                                    </p:animEffect>
                                  </p:childTnLst>
                                </p:cTn>
                              </p:par>
                            </p:childTnLst>
                          </p:cTn>
                        </p:par>
                        <p:par>
                          <p:cTn id="25" fill="hold">
                            <p:stCondLst>
                              <p:cond delay="2500"/>
                            </p:stCondLst>
                            <p:childTnLst>
                              <p:par>
                                <p:cTn id="26" presetID="2" presetClass="entr" presetSubtype="2" fill="hold" grpId="0" nodeType="afterEffect">
                                  <p:stCondLst>
                                    <p:cond delay="0"/>
                                  </p:stCondLst>
                                  <p:childTnLst>
                                    <p:set>
                                      <p:cBhvr>
                                        <p:cTn id="27" dur="1" fill="hold">
                                          <p:stCondLst>
                                            <p:cond delay="0"/>
                                          </p:stCondLst>
                                        </p:cTn>
                                        <p:tgtEl>
                                          <p:spTgt spid="21"/>
                                        </p:tgtEl>
                                        <p:attrNameLst>
                                          <p:attrName>style.visibility</p:attrName>
                                        </p:attrNameLst>
                                      </p:cBhvr>
                                      <p:to>
                                        <p:strVal val="visible"/>
                                      </p:to>
                                    </p:set>
                                    <p:anim calcmode="lin" valueType="num">
                                      <p:cBhvr additive="base">
                                        <p:cTn id="28" dur="500" fill="hold"/>
                                        <p:tgtEl>
                                          <p:spTgt spid="21"/>
                                        </p:tgtEl>
                                        <p:attrNameLst>
                                          <p:attrName>ppt_x</p:attrName>
                                        </p:attrNameLst>
                                      </p:cBhvr>
                                      <p:tavLst>
                                        <p:tav tm="0">
                                          <p:val>
                                            <p:strVal val="1+#ppt_w/2"/>
                                          </p:val>
                                        </p:tav>
                                        <p:tav tm="100000">
                                          <p:val>
                                            <p:strVal val="#ppt_x"/>
                                          </p:val>
                                        </p:tav>
                                      </p:tavLst>
                                    </p:anim>
                                    <p:anim calcmode="lin" valueType="num">
                                      <p:cBhvr additive="base">
                                        <p:cTn id="29" dur="500" fill="hold"/>
                                        <p:tgtEl>
                                          <p:spTgt spid="21"/>
                                        </p:tgtEl>
                                        <p:attrNameLst>
                                          <p:attrName>ppt_y</p:attrName>
                                        </p:attrNameLst>
                                      </p:cBhvr>
                                      <p:tavLst>
                                        <p:tav tm="0">
                                          <p:val>
                                            <p:strVal val="#ppt_y"/>
                                          </p:val>
                                        </p:tav>
                                        <p:tav tm="100000">
                                          <p:val>
                                            <p:strVal val="#ppt_y"/>
                                          </p:val>
                                        </p:tav>
                                      </p:tavLst>
                                    </p:anim>
                                  </p:childTnLst>
                                </p:cTn>
                              </p:par>
                            </p:childTnLst>
                          </p:cTn>
                        </p:par>
                        <p:par>
                          <p:cTn id="30" fill="hold">
                            <p:stCondLst>
                              <p:cond delay="3000"/>
                            </p:stCondLst>
                            <p:childTnLst>
                              <p:par>
                                <p:cTn id="31" presetID="22" presetClass="entr" presetSubtype="8" fill="hold" nodeType="after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left)">
                                      <p:cBhvr>
                                        <p:cTn id="33" dur="500"/>
                                        <p:tgtEl>
                                          <p:spTgt spid="12"/>
                                        </p:tgtEl>
                                      </p:cBhvr>
                                    </p:animEffect>
                                  </p:childTnLst>
                                </p:cTn>
                              </p:par>
                            </p:childTnLst>
                          </p:cTn>
                        </p:par>
                        <p:par>
                          <p:cTn id="34" fill="hold">
                            <p:stCondLst>
                              <p:cond delay="3500"/>
                            </p:stCondLst>
                            <p:childTnLst>
                              <p:par>
                                <p:cTn id="35" presetID="9" presetClass="entr" presetSubtype="0" fill="hold" grpId="0" nodeType="after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dissolve">
                                      <p:cBhvr>
                                        <p:cTn id="37" dur="500"/>
                                        <p:tgtEl>
                                          <p:spTgt spid="19"/>
                                        </p:tgtEl>
                                      </p:cBhvr>
                                    </p:animEffect>
                                  </p:childTnLst>
                                </p:cTn>
                              </p:par>
                            </p:childTnLst>
                          </p:cTn>
                        </p:par>
                        <p:par>
                          <p:cTn id="38" fill="hold">
                            <p:stCondLst>
                              <p:cond delay="4000"/>
                            </p:stCondLst>
                            <p:childTnLst>
                              <p:par>
                                <p:cTn id="39" presetID="2" presetClass="entr" presetSubtype="2" fill="hold" grpId="0" nodeType="after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additive="base">
                                        <p:cTn id="41" dur="500" fill="hold"/>
                                        <p:tgtEl>
                                          <p:spTgt spid="22"/>
                                        </p:tgtEl>
                                        <p:attrNameLst>
                                          <p:attrName>ppt_x</p:attrName>
                                        </p:attrNameLst>
                                      </p:cBhvr>
                                      <p:tavLst>
                                        <p:tav tm="0">
                                          <p:val>
                                            <p:strVal val="1+#ppt_w/2"/>
                                          </p:val>
                                        </p:tav>
                                        <p:tav tm="100000">
                                          <p:val>
                                            <p:strVal val="#ppt_x"/>
                                          </p:val>
                                        </p:tav>
                                      </p:tavLst>
                                    </p:anim>
                                    <p:anim calcmode="lin" valueType="num">
                                      <p:cBhvr additive="base">
                                        <p:cTn id="42"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
          <p:cNvGrpSpPr/>
          <p:nvPr/>
        </p:nvGrpSpPr>
        <p:grpSpPr>
          <a:xfrm>
            <a:off x="3195142" y="1835400"/>
            <a:ext cx="811487" cy="309023"/>
            <a:chOff x="4411111" y="2446785"/>
            <a:chExt cx="1081606" cy="411761"/>
          </a:xfrm>
          <a:solidFill>
            <a:schemeClr val="accent1"/>
          </a:solidFill>
        </p:grpSpPr>
        <p:sp>
          <p:nvSpPr>
            <p:cNvPr id="4" name="MH_Other_1"/>
            <p:cNvSpPr/>
            <p:nvPr>
              <p:custDataLst>
                <p:tags r:id="rId23"/>
              </p:custDataLst>
            </p:nvPr>
          </p:nvSpPr>
          <p:spPr>
            <a:xfrm>
              <a:off x="4411111" y="2446785"/>
              <a:ext cx="1081606" cy="411761"/>
            </a:xfrm>
            <a:prstGeom prst="ellipse">
              <a:avLst/>
            </a:prstGeom>
            <a:grp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92500" lnSpcReduction="20000"/>
            </a:bodyPr>
            <a:lstStyle/>
            <a:p>
              <a:pPr algn="ctr">
                <a:defRPr/>
              </a:pPr>
              <a:endParaRPr lang="zh-CN" altLang="en-US" sz="1100" dirty="0">
                <a:solidFill>
                  <a:schemeClr val="tx1"/>
                </a:solidFill>
              </a:endParaRPr>
            </a:p>
          </p:txBody>
        </p:sp>
        <p:sp>
          <p:nvSpPr>
            <p:cNvPr id="5" name="MH_Other_3"/>
            <p:cNvSpPr/>
            <p:nvPr>
              <p:custDataLst>
                <p:tags r:id="rId24"/>
              </p:custDataLst>
            </p:nvPr>
          </p:nvSpPr>
          <p:spPr>
            <a:xfrm>
              <a:off x="4819353" y="2616886"/>
              <a:ext cx="265123" cy="62174"/>
            </a:xfrm>
            <a:prstGeom prst="ellipse">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algn="ctr">
                <a:defRPr/>
              </a:pPr>
              <a:endParaRPr lang="zh-CN" altLang="en-US" sz="1100" dirty="0">
                <a:solidFill>
                  <a:schemeClr val="tx1"/>
                </a:solidFill>
              </a:endParaRPr>
            </a:p>
          </p:txBody>
        </p:sp>
        <p:sp>
          <p:nvSpPr>
            <p:cNvPr id="6" name="MH_Other_4"/>
            <p:cNvSpPr/>
            <p:nvPr>
              <p:custDataLst>
                <p:tags r:id="rId25"/>
              </p:custDataLst>
            </p:nvPr>
          </p:nvSpPr>
          <p:spPr>
            <a:xfrm>
              <a:off x="4791198" y="2609847"/>
              <a:ext cx="321432" cy="76252"/>
            </a:xfrm>
            <a:prstGeom prst="ellipse">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algn="ctr">
                <a:defRPr/>
              </a:pPr>
              <a:endParaRPr lang="zh-CN" altLang="en-US" sz="1100" dirty="0">
                <a:solidFill>
                  <a:schemeClr val="tx1"/>
                </a:solidFill>
              </a:endParaRPr>
            </a:p>
          </p:txBody>
        </p:sp>
      </p:grpSp>
      <p:grpSp>
        <p:nvGrpSpPr>
          <p:cNvPr id="3" name="组合 6"/>
          <p:cNvGrpSpPr/>
          <p:nvPr/>
        </p:nvGrpSpPr>
        <p:grpSpPr>
          <a:xfrm>
            <a:off x="3292837" y="1059761"/>
            <a:ext cx="616096" cy="775639"/>
            <a:chOff x="4541326" y="1413278"/>
            <a:chExt cx="821176" cy="1033507"/>
          </a:xfrm>
        </p:grpSpPr>
        <p:sp>
          <p:nvSpPr>
            <p:cNvPr id="8" name="MH_Other_2"/>
            <p:cNvSpPr/>
            <p:nvPr>
              <p:custDataLst>
                <p:tags r:id="rId21"/>
              </p:custDataLst>
            </p:nvPr>
          </p:nvSpPr>
          <p:spPr>
            <a:xfrm rot="8100000">
              <a:off x="4541326" y="1413278"/>
              <a:ext cx="821176" cy="821175"/>
            </a:xfrm>
            <a:prstGeom prst="teardrop">
              <a:avLst>
                <a:gd name="adj" fmla="val 12440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endParaRPr lang="zh-CN" altLang="en-US" sz="1100" dirty="0">
                <a:solidFill>
                  <a:schemeClr val="tx1"/>
                </a:solidFill>
              </a:endParaRPr>
            </a:p>
          </p:txBody>
        </p:sp>
        <p:sp>
          <p:nvSpPr>
            <p:cNvPr id="9" name="MH_Other_5"/>
            <p:cNvSpPr/>
            <p:nvPr>
              <p:custDataLst>
                <p:tags r:id="rId22"/>
              </p:custDataLst>
            </p:nvPr>
          </p:nvSpPr>
          <p:spPr>
            <a:xfrm rot="10800000">
              <a:off x="4865104" y="2296627"/>
              <a:ext cx="173620" cy="150158"/>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algn="ctr">
                <a:defRPr/>
              </a:pPr>
              <a:endParaRPr lang="zh-CN" altLang="en-US" sz="1100" dirty="0">
                <a:solidFill>
                  <a:schemeClr val="tx1"/>
                </a:solidFill>
              </a:endParaRPr>
            </a:p>
          </p:txBody>
        </p:sp>
        <p:sp>
          <p:nvSpPr>
            <p:cNvPr id="10" name="KSO_Shape"/>
            <p:cNvSpPr/>
            <p:nvPr/>
          </p:nvSpPr>
          <p:spPr bwMode="auto">
            <a:xfrm>
              <a:off x="4783410" y="1596283"/>
              <a:ext cx="329220" cy="448936"/>
            </a:xfrm>
            <a:custGeom>
              <a:avLst/>
              <a:gdLst>
                <a:gd name="T0" fmla="*/ 1043490 w 1727200"/>
                <a:gd name="T1" fmla="*/ 1889661 h 2355851"/>
                <a:gd name="T2" fmla="*/ 971954 w 1727200"/>
                <a:gd name="T3" fmla="*/ 1879217 h 2355851"/>
                <a:gd name="T4" fmla="*/ 908642 w 1727200"/>
                <a:gd name="T5" fmla="*/ 1873228 h 2355851"/>
                <a:gd name="T6" fmla="*/ 805395 w 1727200"/>
                <a:gd name="T7" fmla="*/ 1891200 h 2355851"/>
                <a:gd name="T8" fmla="*/ 294377 w 1727200"/>
                <a:gd name="T9" fmla="*/ 1864112 h 2355851"/>
                <a:gd name="T10" fmla="*/ 204319 w 1727200"/>
                <a:gd name="T11" fmla="*/ 1859188 h 2355851"/>
                <a:gd name="T12" fmla="*/ 403037 w 1727200"/>
                <a:gd name="T13" fmla="*/ 1831093 h 2355851"/>
                <a:gd name="T14" fmla="*/ 385153 w 1727200"/>
                <a:gd name="T15" fmla="*/ 1875835 h 2355851"/>
                <a:gd name="T16" fmla="*/ 314255 w 1727200"/>
                <a:gd name="T17" fmla="*/ 1828555 h 2355851"/>
                <a:gd name="T18" fmla="*/ 1396680 w 1727200"/>
                <a:gd name="T19" fmla="*/ 1673890 h 2355851"/>
                <a:gd name="T20" fmla="*/ 1158484 w 1727200"/>
                <a:gd name="T21" fmla="*/ 1682254 h 2355851"/>
                <a:gd name="T22" fmla="*/ 1397000 w 1727200"/>
                <a:gd name="T23" fmla="*/ 1515868 h 2355851"/>
                <a:gd name="T24" fmla="*/ 987568 w 1727200"/>
                <a:gd name="T25" fmla="*/ 1490804 h 2355851"/>
                <a:gd name="T26" fmla="*/ 1253277 w 1727200"/>
                <a:gd name="T27" fmla="*/ 1471432 h 2355851"/>
                <a:gd name="T28" fmla="*/ 1237020 w 1727200"/>
                <a:gd name="T29" fmla="*/ 1450572 h 2355851"/>
                <a:gd name="T30" fmla="*/ 1230964 w 1727200"/>
                <a:gd name="T31" fmla="*/ 1399867 h 2355851"/>
                <a:gd name="T32" fmla="*/ 604919 w 1727200"/>
                <a:gd name="T33" fmla="*/ 1195760 h 2355851"/>
                <a:gd name="T34" fmla="*/ 622850 w 1727200"/>
                <a:gd name="T35" fmla="*/ 1257377 h 2355851"/>
                <a:gd name="T36" fmla="*/ 583786 w 1727200"/>
                <a:gd name="T37" fmla="*/ 1172011 h 2355851"/>
                <a:gd name="T38" fmla="*/ 952240 w 1727200"/>
                <a:gd name="T39" fmla="*/ 984723 h 2355851"/>
                <a:gd name="T40" fmla="*/ 1237109 w 1727200"/>
                <a:gd name="T41" fmla="*/ 829944 h 2355851"/>
                <a:gd name="T42" fmla="*/ 1296524 w 1727200"/>
                <a:gd name="T43" fmla="*/ 1344054 h 2355851"/>
                <a:gd name="T44" fmla="*/ 1222657 w 1727200"/>
                <a:gd name="T45" fmla="*/ 1307767 h 2355851"/>
                <a:gd name="T46" fmla="*/ 1156498 w 1727200"/>
                <a:gd name="T47" fmla="*/ 1377129 h 2355851"/>
                <a:gd name="T48" fmla="*/ 962517 w 1727200"/>
                <a:gd name="T49" fmla="*/ 1487272 h 2355851"/>
                <a:gd name="T50" fmla="*/ 740274 w 1727200"/>
                <a:gd name="T51" fmla="*/ 1122482 h 2355851"/>
                <a:gd name="T52" fmla="*/ 841118 w 1727200"/>
                <a:gd name="T53" fmla="*/ 781135 h 2355851"/>
                <a:gd name="T54" fmla="*/ 430898 w 1727200"/>
                <a:gd name="T55" fmla="*/ 801009 h 2355851"/>
                <a:gd name="T56" fmla="*/ 461998 w 1727200"/>
                <a:gd name="T57" fmla="*/ 1129855 h 2355851"/>
                <a:gd name="T58" fmla="*/ 426089 w 1727200"/>
                <a:gd name="T59" fmla="*/ 1378495 h 2355851"/>
                <a:gd name="T60" fmla="*/ 70855 w 1727200"/>
                <a:gd name="T61" fmla="*/ 1387478 h 2355851"/>
                <a:gd name="T62" fmla="*/ 4488 w 1727200"/>
                <a:gd name="T63" fmla="*/ 1088468 h 2355851"/>
                <a:gd name="T64" fmla="*/ 57068 w 1727200"/>
                <a:gd name="T65" fmla="*/ 810313 h 2355851"/>
                <a:gd name="T66" fmla="*/ 331509 w 1727200"/>
                <a:gd name="T67" fmla="*/ 787534 h 2355851"/>
                <a:gd name="T68" fmla="*/ 125811 w 1727200"/>
                <a:gd name="T69" fmla="*/ 501282 h 2355851"/>
                <a:gd name="T70" fmla="*/ 1024838 w 1727200"/>
                <a:gd name="T71" fmla="*/ 389600 h 2355851"/>
                <a:gd name="T72" fmla="*/ 1138915 w 1727200"/>
                <a:gd name="T73" fmla="*/ 510268 h 2355851"/>
                <a:gd name="T74" fmla="*/ 1127025 w 1727200"/>
                <a:gd name="T75" fmla="*/ 638637 h 2355851"/>
                <a:gd name="T76" fmla="*/ 1059865 w 1727200"/>
                <a:gd name="T77" fmla="*/ 727854 h 2355851"/>
                <a:gd name="T78" fmla="*/ 942253 w 1727200"/>
                <a:gd name="T79" fmla="*/ 763476 h 2355851"/>
                <a:gd name="T80" fmla="*/ 853240 w 1727200"/>
                <a:gd name="T81" fmla="*/ 625158 h 2355851"/>
                <a:gd name="T82" fmla="*/ 861595 w 1727200"/>
                <a:gd name="T83" fmla="*/ 509305 h 2355851"/>
                <a:gd name="T84" fmla="*/ 872842 w 1727200"/>
                <a:gd name="T85" fmla="*/ 486520 h 2355851"/>
                <a:gd name="T86" fmla="*/ 954142 w 1727200"/>
                <a:gd name="T87" fmla="*/ 391205 h 2355851"/>
                <a:gd name="T88" fmla="*/ 400618 w 1727200"/>
                <a:gd name="T89" fmla="*/ 437418 h 2355851"/>
                <a:gd name="T90" fmla="*/ 332958 w 1727200"/>
                <a:gd name="T91" fmla="*/ 478818 h 2355851"/>
                <a:gd name="T92" fmla="*/ 400618 w 1727200"/>
                <a:gd name="T93" fmla="*/ 536583 h 2355851"/>
                <a:gd name="T94" fmla="*/ 341295 w 1727200"/>
                <a:gd name="T95" fmla="*/ 713413 h 2355851"/>
                <a:gd name="T96" fmla="*/ 222971 w 1727200"/>
                <a:gd name="T97" fmla="*/ 739728 h 2355851"/>
                <a:gd name="T98" fmla="*/ 126131 w 1727200"/>
                <a:gd name="T99" fmla="*/ 619061 h 2355851"/>
                <a:gd name="T100" fmla="*/ 120359 w 1727200"/>
                <a:gd name="T101" fmla="*/ 525352 h 2355851"/>
                <a:gd name="T102" fmla="*/ 146013 w 1727200"/>
                <a:gd name="T103" fmla="*/ 392168 h 2355851"/>
                <a:gd name="T104" fmla="*/ 525159 w 1727200"/>
                <a:gd name="T105" fmla="*/ 97743 h 2355851"/>
                <a:gd name="T106" fmla="*/ 539603 w 1727200"/>
                <a:gd name="T107" fmla="*/ 290238 h 2355851"/>
                <a:gd name="T108" fmla="*/ 351817 w 1727200"/>
                <a:gd name="T109" fmla="*/ 148669 h 2355851"/>
                <a:gd name="T110" fmla="*/ 477009 w 1727200"/>
                <a:gd name="T111" fmla="*/ 31763 h 2355851"/>
                <a:gd name="T112" fmla="*/ 941443 w 1727200"/>
                <a:gd name="T113" fmla="*/ 76586 h 2355851"/>
                <a:gd name="T114" fmla="*/ 935336 w 1727200"/>
                <a:gd name="T115" fmla="*/ 277506 h 2355851"/>
                <a:gd name="T116" fmla="*/ 743090 w 1727200"/>
                <a:gd name="T117" fmla="*/ 361463 h 2355851"/>
                <a:gd name="T118" fmla="*/ 549880 w 1727200"/>
                <a:gd name="T119" fmla="*/ 200920 h 2355851"/>
                <a:gd name="T120" fmla="*/ 642145 w 1727200"/>
                <a:gd name="T121" fmla="*/ 29802 h 235585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727200" h="2355851">
                  <a:moveTo>
                    <a:pt x="1251043" y="2284413"/>
                  </a:moveTo>
                  <a:lnTo>
                    <a:pt x="1346200" y="2284413"/>
                  </a:lnTo>
                  <a:lnTo>
                    <a:pt x="1345016" y="2287238"/>
                  </a:lnTo>
                  <a:lnTo>
                    <a:pt x="1345410" y="2288853"/>
                  </a:lnTo>
                  <a:lnTo>
                    <a:pt x="1345410" y="2291275"/>
                  </a:lnTo>
                  <a:lnTo>
                    <a:pt x="1345805" y="2294503"/>
                  </a:lnTo>
                  <a:lnTo>
                    <a:pt x="1345410" y="2299347"/>
                  </a:lnTo>
                  <a:lnTo>
                    <a:pt x="1345016" y="2305804"/>
                  </a:lnTo>
                  <a:lnTo>
                    <a:pt x="1343831" y="2313473"/>
                  </a:lnTo>
                  <a:lnTo>
                    <a:pt x="1341857" y="2322756"/>
                  </a:lnTo>
                  <a:lnTo>
                    <a:pt x="1340278" y="2323159"/>
                  </a:lnTo>
                  <a:lnTo>
                    <a:pt x="1337908" y="2323563"/>
                  </a:lnTo>
                  <a:lnTo>
                    <a:pt x="1331986" y="2324774"/>
                  </a:lnTo>
                  <a:lnTo>
                    <a:pt x="1320930" y="2325177"/>
                  </a:lnTo>
                  <a:lnTo>
                    <a:pt x="1320535" y="2324774"/>
                  </a:lnTo>
                  <a:lnTo>
                    <a:pt x="1319746" y="2324774"/>
                  </a:lnTo>
                  <a:lnTo>
                    <a:pt x="1319351" y="2323159"/>
                  </a:lnTo>
                  <a:lnTo>
                    <a:pt x="1318561" y="2321948"/>
                  </a:lnTo>
                  <a:lnTo>
                    <a:pt x="1318166" y="2321141"/>
                  </a:lnTo>
                  <a:lnTo>
                    <a:pt x="1316982" y="2320334"/>
                  </a:lnTo>
                  <a:lnTo>
                    <a:pt x="1315008" y="2320334"/>
                  </a:lnTo>
                  <a:lnTo>
                    <a:pt x="1312639" y="2321545"/>
                  </a:lnTo>
                  <a:lnTo>
                    <a:pt x="1308295" y="2323966"/>
                  </a:lnTo>
                  <a:lnTo>
                    <a:pt x="1299214" y="2330828"/>
                  </a:lnTo>
                  <a:lnTo>
                    <a:pt x="1290133" y="2336882"/>
                  </a:lnTo>
                  <a:lnTo>
                    <a:pt x="1279867" y="2342936"/>
                  </a:lnTo>
                  <a:lnTo>
                    <a:pt x="1274339" y="2345761"/>
                  </a:lnTo>
                  <a:lnTo>
                    <a:pt x="1269601" y="2347779"/>
                  </a:lnTo>
                  <a:lnTo>
                    <a:pt x="1263678" y="2349797"/>
                  </a:lnTo>
                  <a:lnTo>
                    <a:pt x="1257756" y="2351412"/>
                  </a:lnTo>
                  <a:lnTo>
                    <a:pt x="1251833" y="2353430"/>
                  </a:lnTo>
                  <a:lnTo>
                    <a:pt x="1245516" y="2354237"/>
                  </a:lnTo>
                  <a:lnTo>
                    <a:pt x="1238803" y="2355044"/>
                  </a:lnTo>
                  <a:lnTo>
                    <a:pt x="1231696" y="2355851"/>
                  </a:lnTo>
                  <a:lnTo>
                    <a:pt x="1224589" y="2355851"/>
                  </a:lnTo>
                  <a:lnTo>
                    <a:pt x="1217087" y="2355448"/>
                  </a:lnTo>
                  <a:lnTo>
                    <a:pt x="1210770" y="2354640"/>
                  </a:lnTo>
                  <a:lnTo>
                    <a:pt x="1205637" y="2353833"/>
                  </a:lnTo>
                  <a:lnTo>
                    <a:pt x="1201688" y="2352622"/>
                  </a:lnTo>
                  <a:lnTo>
                    <a:pt x="1198135" y="2350604"/>
                  </a:lnTo>
                  <a:lnTo>
                    <a:pt x="1195766" y="2348990"/>
                  </a:lnTo>
                  <a:lnTo>
                    <a:pt x="1193791" y="2346972"/>
                  </a:lnTo>
                  <a:lnTo>
                    <a:pt x="1192607" y="2344147"/>
                  </a:lnTo>
                  <a:lnTo>
                    <a:pt x="1192212" y="2342129"/>
                  </a:lnTo>
                  <a:lnTo>
                    <a:pt x="1192607" y="2339303"/>
                  </a:lnTo>
                  <a:lnTo>
                    <a:pt x="1193397" y="2336478"/>
                  </a:lnTo>
                  <a:lnTo>
                    <a:pt x="1194976" y="2333653"/>
                  </a:lnTo>
                  <a:lnTo>
                    <a:pt x="1196555" y="2330424"/>
                  </a:lnTo>
                  <a:lnTo>
                    <a:pt x="1198924" y="2327195"/>
                  </a:lnTo>
                  <a:lnTo>
                    <a:pt x="1201688" y="2323966"/>
                  </a:lnTo>
                  <a:lnTo>
                    <a:pt x="1207216" y="2317912"/>
                  </a:lnTo>
                  <a:lnTo>
                    <a:pt x="1213928" y="2311455"/>
                  </a:lnTo>
                  <a:lnTo>
                    <a:pt x="1221825" y="2305401"/>
                  </a:lnTo>
                  <a:lnTo>
                    <a:pt x="1228932" y="2299750"/>
                  </a:lnTo>
                  <a:lnTo>
                    <a:pt x="1235645" y="2294503"/>
                  </a:lnTo>
                  <a:lnTo>
                    <a:pt x="1246305" y="2287238"/>
                  </a:lnTo>
                  <a:lnTo>
                    <a:pt x="1251043" y="2284413"/>
                  </a:lnTo>
                  <a:close/>
                  <a:moveTo>
                    <a:pt x="1054800" y="2279650"/>
                  </a:moveTo>
                  <a:lnTo>
                    <a:pt x="1150937" y="2279650"/>
                  </a:lnTo>
                  <a:lnTo>
                    <a:pt x="1149740" y="2282428"/>
                  </a:lnTo>
                  <a:lnTo>
                    <a:pt x="1150139" y="2284413"/>
                  </a:lnTo>
                  <a:lnTo>
                    <a:pt x="1150139" y="2286397"/>
                  </a:lnTo>
                  <a:lnTo>
                    <a:pt x="1150538" y="2289572"/>
                  </a:lnTo>
                  <a:lnTo>
                    <a:pt x="1150538" y="2294335"/>
                  </a:lnTo>
                  <a:lnTo>
                    <a:pt x="1149740" y="2300288"/>
                  </a:lnTo>
                  <a:lnTo>
                    <a:pt x="1148544" y="2307828"/>
                  </a:lnTo>
                  <a:lnTo>
                    <a:pt x="1146948" y="2316956"/>
                  </a:lnTo>
                  <a:lnTo>
                    <a:pt x="1144953" y="2318147"/>
                  </a:lnTo>
                  <a:lnTo>
                    <a:pt x="1142560" y="2318544"/>
                  </a:lnTo>
                  <a:lnTo>
                    <a:pt x="1136576" y="2318941"/>
                  </a:lnTo>
                  <a:lnTo>
                    <a:pt x="1125407" y="2319338"/>
                  </a:lnTo>
                  <a:lnTo>
                    <a:pt x="1125008" y="2319338"/>
                  </a:lnTo>
                  <a:lnTo>
                    <a:pt x="1124609" y="2319338"/>
                  </a:lnTo>
                  <a:lnTo>
                    <a:pt x="1123811" y="2318147"/>
                  </a:lnTo>
                  <a:lnTo>
                    <a:pt x="1123412" y="2316560"/>
                  </a:lnTo>
                  <a:lnTo>
                    <a:pt x="1122615" y="2315369"/>
                  </a:lnTo>
                  <a:lnTo>
                    <a:pt x="1121418" y="2314972"/>
                  </a:lnTo>
                  <a:lnTo>
                    <a:pt x="1119822" y="2314972"/>
                  </a:lnTo>
                  <a:lnTo>
                    <a:pt x="1117030" y="2315766"/>
                  </a:lnTo>
                  <a:lnTo>
                    <a:pt x="1113041" y="2318941"/>
                  </a:lnTo>
                  <a:lnTo>
                    <a:pt x="1103467" y="2325291"/>
                  </a:lnTo>
                  <a:lnTo>
                    <a:pt x="1094292" y="2331641"/>
                  </a:lnTo>
                  <a:lnTo>
                    <a:pt x="1083920" y="2336800"/>
                  </a:lnTo>
                  <a:lnTo>
                    <a:pt x="1079133" y="2339578"/>
                  </a:lnTo>
                  <a:lnTo>
                    <a:pt x="1073549" y="2341960"/>
                  </a:lnTo>
                  <a:lnTo>
                    <a:pt x="1067565" y="2343944"/>
                  </a:lnTo>
                  <a:lnTo>
                    <a:pt x="1061581" y="2345928"/>
                  </a:lnTo>
                  <a:lnTo>
                    <a:pt x="1055598" y="2347119"/>
                  </a:lnTo>
                  <a:lnTo>
                    <a:pt x="1049215" y="2348310"/>
                  </a:lnTo>
                  <a:lnTo>
                    <a:pt x="1042434" y="2349103"/>
                  </a:lnTo>
                  <a:lnTo>
                    <a:pt x="1035652" y="2349500"/>
                  </a:lnTo>
                  <a:lnTo>
                    <a:pt x="1028073" y="2349500"/>
                  </a:lnTo>
                  <a:lnTo>
                    <a:pt x="1020493" y="2349500"/>
                  </a:lnTo>
                  <a:lnTo>
                    <a:pt x="1014111" y="2348706"/>
                  </a:lnTo>
                  <a:lnTo>
                    <a:pt x="1008925" y="2347913"/>
                  </a:lnTo>
                  <a:lnTo>
                    <a:pt x="1004936" y="2346722"/>
                  </a:lnTo>
                  <a:lnTo>
                    <a:pt x="1001346" y="2345135"/>
                  </a:lnTo>
                  <a:lnTo>
                    <a:pt x="998952" y="2342753"/>
                  </a:lnTo>
                  <a:lnTo>
                    <a:pt x="997357" y="2341166"/>
                  </a:lnTo>
                  <a:lnTo>
                    <a:pt x="995761" y="2338785"/>
                  </a:lnTo>
                  <a:lnTo>
                    <a:pt x="995362" y="2336006"/>
                  </a:lnTo>
                  <a:lnTo>
                    <a:pt x="995761" y="2333625"/>
                  </a:lnTo>
                  <a:lnTo>
                    <a:pt x="996958" y="2330847"/>
                  </a:lnTo>
                  <a:lnTo>
                    <a:pt x="998154" y="2328069"/>
                  </a:lnTo>
                  <a:lnTo>
                    <a:pt x="999750" y="2325291"/>
                  </a:lnTo>
                  <a:lnTo>
                    <a:pt x="1002144" y="2321719"/>
                  </a:lnTo>
                  <a:lnTo>
                    <a:pt x="1004936" y="2318941"/>
                  </a:lnTo>
                  <a:lnTo>
                    <a:pt x="1010920" y="2312591"/>
                  </a:lnTo>
                  <a:lnTo>
                    <a:pt x="1017701" y="2306241"/>
                  </a:lnTo>
                  <a:lnTo>
                    <a:pt x="1025280" y="2300288"/>
                  </a:lnTo>
                  <a:lnTo>
                    <a:pt x="1032461" y="2294731"/>
                  </a:lnTo>
                  <a:lnTo>
                    <a:pt x="1039242" y="2289572"/>
                  </a:lnTo>
                  <a:lnTo>
                    <a:pt x="1050013" y="2282031"/>
                  </a:lnTo>
                  <a:lnTo>
                    <a:pt x="1054800" y="2279650"/>
                  </a:lnTo>
                  <a:close/>
                  <a:moveTo>
                    <a:pt x="214312" y="2259013"/>
                  </a:moveTo>
                  <a:lnTo>
                    <a:pt x="309863" y="2259013"/>
                  </a:lnTo>
                  <a:lnTo>
                    <a:pt x="314207" y="2261449"/>
                  </a:lnTo>
                  <a:lnTo>
                    <a:pt x="324867" y="2269161"/>
                  </a:lnTo>
                  <a:lnTo>
                    <a:pt x="331580" y="2274031"/>
                  </a:lnTo>
                  <a:lnTo>
                    <a:pt x="339082" y="2280120"/>
                  </a:lnTo>
                  <a:lnTo>
                    <a:pt x="346584" y="2286208"/>
                  </a:lnTo>
                  <a:lnTo>
                    <a:pt x="353296" y="2292703"/>
                  </a:lnTo>
                  <a:lnTo>
                    <a:pt x="359219" y="2299197"/>
                  </a:lnTo>
                  <a:lnTo>
                    <a:pt x="361982" y="2302038"/>
                  </a:lnTo>
                  <a:lnTo>
                    <a:pt x="363957" y="2305286"/>
                  </a:lnTo>
                  <a:lnTo>
                    <a:pt x="365536" y="2308127"/>
                  </a:lnTo>
                  <a:lnTo>
                    <a:pt x="367115" y="2311374"/>
                  </a:lnTo>
                  <a:lnTo>
                    <a:pt x="367905" y="2314215"/>
                  </a:lnTo>
                  <a:lnTo>
                    <a:pt x="368300" y="2316651"/>
                  </a:lnTo>
                  <a:lnTo>
                    <a:pt x="367905" y="2319492"/>
                  </a:lnTo>
                  <a:lnTo>
                    <a:pt x="367115" y="2321521"/>
                  </a:lnTo>
                  <a:lnTo>
                    <a:pt x="364746" y="2323551"/>
                  </a:lnTo>
                  <a:lnTo>
                    <a:pt x="362377" y="2325986"/>
                  </a:lnTo>
                  <a:lnTo>
                    <a:pt x="358824" y="2327204"/>
                  </a:lnTo>
                  <a:lnTo>
                    <a:pt x="354875" y="2328422"/>
                  </a:lnTo>
                  <a:lnTo>
                    <a:pt x="349742" y="2329639"/>
                  </a:lnTo>
                  <a:lnTo>
                    <a:pt x="343425" y="2330045"/>
                  </a:lnTo>
                  <a:lnTo>
                    <a:pt x="335923" y="2330451"/>
                  </a:lnTo>
                  <a:lnTo>
                    <a:pt x="328816" y="2330451"/>
                  </a:lnTo>
                  <a:lnTo>
                    <a:pt x="321709" y="2330045"/>
                  </a:lnTo>
                  <a:lnTo>
                    <a:pt x="315391" y="2329234"/>
                  </a:lnTo>
                  <a:lnTo>
                    <a:pt x="308679" y="2328016"/>
                  </a:lnTo>
                  <a:lnTo>
                    <a:pt x="302756" y="2326798"/>
                  </a:lnTo>
                  <a:lnTo>
                    <a:pt x="296834" y="2324363"/>
                  </a:lnTo>
                  <a:lnTo>
                    <a:pt x="291306" y="2322739"/>
                  </a:lnTo>
                  <a:lnTo>
                    <a:pt x="286173" y="2320304"/>
                  </a:lnTo>
                  <a:lnTo>
                    <a:pt x="281040" y="2317463"/>
                  </a:lnTo>
                  <a:lnTo>
                    <a:pt x="270774" y="2312186"/>
                  </a:lnTo>
                  <a:lnTo>
                    <a:pt x="261298" y="2305691"/>
                  </a:lnTo>
                  <a:lnTo>
                    <a:pt x="252612" y="2299197"/>
                  </a:lnTo>
                  <a:lnTo>
                    <a:pt x="248268" y="2295950"/>
                  </a:lnTo>
                  <a:lnTo>
                    <a:pt x="245504" y="2294732"/>
                  </a:lnTo>
                  <a:lnTo>
                    <a:pt x="243530" y="2294732"/>
                  </a:lnTo>
                  <a:lnTo>
                    <a:pt x="242346" y="2295544"/>
                  </a:lnTo>
                  <a:lnTo>
                    <a:pt x="241951" y="2296762"/>
                  </a:lnTo>
                  <a:lnTo>
                    <a:pt x="241556" y="2298385"/>
                  </a:lnTo>
                  <a:lnTo>
                    <a:pt x="240766" y="2299197"/>
                  </a:lnTo>
                  <a:lnTo>
                    <a:pt x="240371" y="2299603"/>
                  </a:lnTo>
                  <a:lnTo>
                    <a:pt x="239582" y="2299603"/>
                  </a:lnTo>
                  <a:lnTo>
                    <a:pt x="228526" y="2299197"/>
                  </a:lnTo>
                  <a:lnTo>
                    <a:pt x="222604" y="2298791"/>
                  </a:lnTo>
                  <a:lnTo>
                    <a:pt x="220629" y="2298385"/>
                  </a:lnTo>
                  <a:lnTo>
                    <a:pt x="219050" y="2297574"/>
                  </a:lnTo>
                  <a:lnTo>
                    <a:pt x="216681" y="2287832"/>
                  </a:lnTo>
                  <a:lnTo>
                    <a:pt x="215496" y="2280120"/>
                  </a:lnTo>
                  <a:lnTo>
                    <a:pt x="215102" y="2274031"/>
                  </a:lnTo>
                  <a:lnTo>
                    <a:pt x="215102" y="2269161"/>
                  </a:lnTo>
                  <a:lnTo>
                    <a:pt x="215102" y="2265914"/>
                  </a:lnTo>
                  <a:lnTo>
                    <a:pt x="215496" y="2263478"/>
                  </a:lnTo>
                  <a:lnTo>
                    <a:pt x="215891" y="2261449"/>
                  </a:lnTo>
                  <a:lnTo>
                    <a:pt x="214312" y="2259013"/>
                  </a:lnTo>
                  <a:close/>
                  <a:moveTo>
                    <a:pt x="387350" y="2254250"/>
                  </a:moveTo>
                  <a:lnTo>
                    <a:pt x="482901" y="2254250"/>
                  </a:lnTo>
                  <a:lnTo>
                    <a:pt x="487245" y="2257390"/>
                  </a:lnTo>
                  <a:lnTo>
                    <a:pt x="498300" y="2264453"/>
                  </a:lnTo>
                  <a:lnTo>
                    <a:pt x="505013" y="2269162"/>
                  </a:lnTo>
                  <a:lnTo>
                    <a:pt x="512120" y="2274656"/>
                  </a:lnTo>
                  <a:lnTo>
                    <a:pt x="519622" y="2280935"/>
                  </a:lnTo>
                  <a:lnTo>
                    <a:pt x="526334" y="2286821"/>
                  </a:lnTo>
                  <a:lnTo>
                    <a:pt x="532257" y="2293099"/>
                  </a:lnTo>
                  <a:lnTo>
                    <a:pt x="534626" y="2296239"/>
                  </a:lnTo>
                  <a:lnTo>
                    <a:pt x="537390" y="2299378"/>
                  </a:lnTo>
                  <a:lnTo>
                    <a:pt x="538969" y="2302125"/>
                  </a:lnTo>
                  <a:lnTo>
                    <a:pt x="540153" y="2305264"/>
                  </a:lnTo>
                  <a:lnTo>
                    <a:pt x="540943" y="2308011"/>
                  </a:lnTo>
                  <a:lnTo>
                    <a:pt x="541338" y="2310758"/>
                  </a:lnTo>
                  <a:lnTo>
                    <a:pt x="540943" y="2313113"/>
                  </a:lnTo>
                  <a:lnTo>
                    <a:pt x="539759" y="2315075"/>
                  </a:lnTo>
                  <a:lnTo>
                    <a:pt x="538179" y="2317429"/>
                  </a:lnTo>
                  <a:lnTo>
                    <a:pt x="535415" y="2318999"/>
                  </a:lnTo>
                  <a:lnTo>
                    <a:pt x="532257" y="2320569"/>
                  </a:lnTo>
                  <a:lnTo>
                    <a:pt x="527913" y="2321746"/>
                  </a:lnTo>
                  <a:lnTo>
                    <a:pt x="523175" y="2322923"/>
                  </a:lnTo>
                  <a:lnTo>
                    <a:pt x="516858" y="2323315"/>
                  </a:lnTo>
                  <a:lnTo>
                    <a:pt x="509356" y="2324100"/>
                  </a:lnTo>
                  <a:lnTo>
                    <a:pt x="501459" y="2324100"/>
                  </a:lnTo>
                  <a:lnTo>
                    <a:pt x="494747" y="2323315"/>
                  </a:lnTo>
                  <a:lnTo>
                    <a:pt x="488034" y="2322531"/>
                  </a:lnTo>
                  <a:lnTo>
                    <a:pt x="481717" y="2321353"/>
                  </a:lnTo>
                  <a:lnTo>
                    <a:pt x="476189" y="2319784"/>
                  </a:lnTo>
                  <a:lnTo>
                    <a:pt x="470267" y="2318214"/>
                  </a:lnTo>
                  <a:lnTo>
                    <a:pt x="464344" y="2315860"/>
                  </a:lnTo>
                  <a:lnTo>
                    <a:pt x="459211" y="2313897"/>
                  </a:lnTo>
                  <a:lnTo>
                    <a:pt x="453683" y="2311543"/>
                  </a:lnTo>
                  <a:lnTo>
                    <a:pt x="443812" y="2306049"/>
                  </a:lnTo>
                  <a:lnTo>
                    <a:pt x="434336" y="2299770"/>
                  </a:lnTo>
                  <a:lnTo>
                    <a:pt x="425255" y="2293099"/>
                  </a:lnTo>
                  <a:lnTo>
                    <a:pt x="420911" y="2290745"/>
                  </a:lnTo>
                  <a:lnTo>
                    <a:pt x="418542" y="2289175"/>
                  </a:lnTo>
                  <a:lnTo>
                    <a:pt x="416963" y="2289175"/>
                  </a:lnTo>
                  <a:lnTo>
                    <a:pt x="415778" y="2289960"/>
                  </a:lnTo>
                  <a:lnTo>
                    <a:pt x="415384" y="2291530"/>
                  </a:lnTo>
                  <a:lnTo>
                    <a:pt x="414199" y="2292707"/>
                  </a:lnTo>
                  <a:lnTo>
                    <a:pt x="413409" y="2293492"/>
                  </a:lnTo>
                  <a:lnTo>
                    <a:pt x="413015" y="2293884"/>
                  </a:lnTo>
                  <a:lnTo>
                    <a:pt x="412620" y="2293884"/>
                  </a:lnTo>
                  <a:lnTo>
                    <a:pt x="401959" y="2293492"/>
                  </a:lnTo>
                  <a:lnTo>
                    <a:pt x="396036" y="2293099"/>
                  </a:lnTo>
                  <a:lnTo>
                    <a:pt x="393273" y="2292315"/>
                  </a:lnTo>
                  <a:lnTo>
                    <a:pt x="391693" y="2291922"/>
                  </a:lnTo>
                  <a:lnTo>
                    <a:pt x="390114" y="2282504"/>
                  </a:lnTo>
                  <a:lnTo>
                    <a:pt x="388929" y="2275048"/>
                  </a:lnTo>
                  <a:lnTo>
                    <a:pt x="388140" y="2269162"/>
                  </a:lnTo>
                  <a:lnTo>
                    <a:pt x="388140" y="2264845"/>
                  </a:lnTo>
                  <a:lnTo>
                    <a:pt x="388534" y="2261314"/>
                  </a:lnTo>
                  <a:lnTo>
                    <a:pt x="388534" y="2258959"/>
                  </a:lnTo>
                  <a:lnTo>
                    <a:pt x="388929" y="2257390"/>
                  </a:lnTo>
                  <a:lnTo>
                    <a:pt x="387350" y="2254250"/>
                  </a:lnTo>
                  <a:close/>
                  <a:moveTo>
                    <a:pt x="1427162" y="1922463"/>
                  </a:moveTo>
                  <a:lnTo>
                    <a:pt x="1564119" y="1922463"/>
                  </a:lnTo>
                  <a:lnTo>
                    <a:pt x="1564119" y="1952298"/>
                  </a:lnTo>
                  <a:lnTo>
                    <a:pt x="1564515" y="1953094"/>
                  </a:lnTo>
                  <a:lnTo>
                    <a:pt x="1565306" y="1953889"/>
                  </a:lnTo>
                  <a:lnTo>
                    <a:pt x="1567285" y="1955083"/>
                  </a:lnTo>
                  <a:lnTo>
                    <a:pt x="1569265" y="1955878"/>
                  </a:lnTo>
                  <a:lnTo>
                    <a:pt x="1571640" y="1956674"/>
                  </a:lnTo>
                  <a:lnTo>
                    <a:pt x="1575994" y="1957071"/>
                  </a:lnTo>
                  <a:lnTo>
                    <a:pt x="1580744" y="1957469"/>
                  </a:lnTo>
                  <a:lnTo>
                    <a:pt x="1585494" y="1957071"/>
                  </a:lnTo>
                  <a:lnTo>
                    <a:pt x="1589452" y="1956674"/>
                  </a:lnTo>
                  <a:lnTo>
                    <a:pt x="1592618" y="1955878"/>
                  </a:lnTo>
                  <a:lnTo>
                    <a:pt x="1594993" y="1955083"/>
                  </a:lnTo>
                  <a:lnTo>
                    <a:pt x="1596577" y="1953889"/>
                  </a:lnTo>
                  <a:lnTo>
                    <a:pt x="1597368" y="1953094"/>
                  </a:lnTo>
                  <a:lnTo>
                    <a:pt x="1598160" y="1952298"/>
                  </a:lnTo>
                  <a:lnTo>
                    <a:pt x="1598160" y="1922463"/>
                  </a:lnTo>
                  <a:lnTo>
                    <a:pt x="1727200" y="1922463"/>
                  </a:lnTo>
                  <a:lnTo>
                    <a:pt x="1727200" y="2064079"/>
                  </a:lnTo>
                  <a:lnTo>
                    <a:pt x="1727200" y="2066863"/>
                  </a:lnTo>
                  <a:lnTo>
                    <a:pt x="1726804" y="2070045"/>
                  </a:lnTo>
                  <a:lnTo>
                    <a:pt x="1726013" y="2072830"/>
                  </a:lnTo>
                  <a:lnTo>
                    <a:pt x="1725221" y="2075615"/>
                  </a:lnTo>
                  <a:lnTo>
                    <a:pt x="1724034" y="2078001"/>
                  </a:lnTo>
                  <a:lnTo>
                    <a:pt x="1722450" y="2080388"/>
                  </a:lnTo>
                  <a:lnTo>
                    <a:pt x="1720471" y="2083173"/>
                  </a:lnTo>
                  <a:lnTo>
                    <a:pt x="1718888" y="2085162"/>
                  </a:lnTo>
                  <a:lnTo>
                    <a:pt x="1716909" y="2086753"/>
                  </a:lnTo>
                  <a:lnTo>
                    <a:pt x="1714138" y="2088742"/>
                  </a:lnTo>
                  <a:lnTo>
                    <a:pt x="1711763" y="2090333"/>
                  </a:lnTo>
                  <a:lnTo>
                    <a:pt x="1709388" y="2091526"/>
                  </a:lnTo>
                  <a:lnTo>
                    <a:pt x="1706617" y="2092322"/>
                  </a:lnTo>
                  <a:lnTo>
                    <a:pt x="1703846" y="2093118"/>
                  </a:lnTo>
                  <a:lnTo>
                    <a:pt x="1700680" y="2093515"/>
                  </a:lnTo>
                  <a:lnTo>
                    <a:pt x="1697513" y="2093913"/>
                  </a:lnTo>
                  <a:lnTo>
                    <a:pt x="1456849" y="2093913"/>
                  </a:lnTo>
                  <a:lnTo>
                    <a:pt x="1454078" y="2093515"/>
                  </a:lnTo>
                  <a:lnTo>
                    <a:pt x="1451308" y="2093118"/>
                  </a:lnTo>
                  <a:lnTo>
                    <a:pt x="1448141" y="2092322"/>
                  </a:lnTo>
                  <a:lnTo>
                    <a:pt x="1445766" y="2091526"/>
                  </a:lnTo>
                  <a:lnTo>
                    <a:pt x="1442995" y="2090333"/>
                  </a:lnTo>
                  <a:lnTo>
                    <a:pt x="1440620" y="2088742"/>
                  </a:lnTo>
                  <a:lnTo>
                    <a:pt x="1438245" y="2086753"/>
                  </a:lnTo>
                  <a:lnTo>
                    <a:pt x="1435870" y="2085162"/>
                  </a:lnTo>
                  <a:lnTo>
                    <a:pt x="1434287" y="2083173"/>
                  </a:lnTo>
                  <a:lnTo>
                    <a:pt x="1432308" y="2080388"/>
                  </a:lnTo>
                  <a:lnTo>
                    <a:pt x="1431120" y="2078001"/>
                  </a:lnTo>
                  <a:lnTo>
                    <a:pt x="1429537" y="2075615"/>
                  </a:lnTo>
                  <a:lnTo>
                    <a:pt x="1428745" y="2072830"/>
                  </a:lnTo>
                  <a:lnTo>
                    <a:pt x="1427954" y="2070045"/>
                  </a:lnTo>
                  <a:lnTo>
                    <a:pt x="1427558" y="2066863"/>
                  </a:lnTo>
                  <a:lnTo>
                    <a:pt x="1427162" y="2064079"/>
                  </a:lnTo>
                  <a:lnTo>
                    <a:pt x="1427162" y="1922463"/>
                  </a:lnTo>
                  <a:close/>
                  <a:moveTo>
                    <a:pt x="1456849" y="1844675"/>
                  </a:moveTo>
                  <a:lnTo>
                    <a:pt x="1697513" y="1844675"/>
                  </a:lnTo>
                  <a:lnTo>
                    <a:pt x="1700680" y="1845074"/>
                  </a:lnTo>
                  <a:lnTo>
                    <a:pt x="1703846" y="1845474"/>
                  </a:lnTo>
                  <a:lnTo>
                    <a:pt x="1706617" y="1845873"/>
                  </a:lnTo>
                  <a:lnTo>
                    <a:pt x="1709388" y="1847071"/>
                  </a:lnTo>
                  <a:lnTo>
                    <a:pt x="1711763" y="1848269"/>
                  </a:lnTo>
                  <a:lnTo>
                    <a:pt x="1714138" y="1849467"/>
                  </a:lnTo>
                  <a:lnTo>
                    <a:pt x="1716909" y="1851463"/>
                  </a:lnTo>
                  <a:lnTo>
                    <a:pt x="1718888" y="1853460"/>
                  </a:lnTo>
                  <a:lnTo>
                    <a:pt x="1720471" y="1855457"/>
                  </a:lnTo>
                  <a:lnTo>
                    <a:pt x="1722450" y="1858252"/>
                  </a:lnTo>
                  <a:lnTo>
                    <a:pt x="1724034" y="1860248"/>
                  </a:lnTo>
                  <a:lnTo>
                    <a:pt x="1725221" y="1863044"/>
                  </a:lnTo>
                  <a:lnTo>
                    <a:pt x="1726013" y="1865839"/>
                  </a:lnTo>
                  <a:lnTo>
                    <a:pt x="1726804" y="1868634"/>
                  </a:lnTo>
                  <a:lnTo>
                    <a:pt x="1727200" y="1871828"/>
                  </a:lnTo>
                  <a:lnTo>
                    <a:pt x="1727200" y="1874624"/>
                  </a:lnTo>
                  <a:lnTo>
                    <a:pt x="1727200" y="1909763"/>
                  </a:lnTo>
                  <a:lnTo>
                    <a:pt x="1427162" y="1909763"/>
                  </a:lnTo>
                  <a:lnTo>
                    <a:pt x="1427162" y="1874624"/>
                  </a:lnTo>
                  <a:lnTo>
                    <a:pt x="1427558" y="1871828"/>
                  </a:lnTo>
                  <a:lnTo>
                    <a:pt x="1427954" y="1868634"/>
                  </a:lnTo>
                  <a:lnTo>
                    <a:pt x="1428745" y="1865839"/>
                  </a:lnTo>
                  <a:lnTo>
                    <a:pt x="1429537" y="1863044"/>
                  </a:lnTo>
                  <a:lnTo>
                    <a:pt x="1431120" y="1860248"/>
                  </a:lnTo>
                  <a:lnTo>
                    <a:pt x="1432308" y="1858252"/>
                  </a:lnTo>
                  <a:lnTo>
                    <a:pt x="1434287" y="1855457"/>
                  </a:lnTo>
                  <a:lnTo>
                    <a:pt x="1435870" y="1853460"/>
                  </a:lnTo>
                  <a:lnTo>
                    <a:pt x="1438245" y="1851463"/>
                  </a:lnTo>
                  <a:lnTo>
                    <a:pt x="1440620" y="1849467"/>
                  </a:lnTo>
                  <a:lnTo>
                    <a:pt x="1442995" y="1848269"/>
                  </a:lnTo>
                  <a:lnTo>
                    <a:pt x="1445766" y="1847071"/>
                  </a:lnTo>
                  <a:lnTo>
                    <a:pt x="1448141" y="1845873"/>
                  </a:lnTo>
                  <a:lnTo>
                    <a:pt x="1451308" y="1845474"/>
                  </a:lnTo>
                  <a:lnTo>
                    <a:pt x="1454078" y="1845074"/>
                  </a:lnTo>
                  <a:lnTo>
                    <a:pt x="1456849" y="1844675"/>
                  </a:lnTo>
                  <a:close/>
                  <a:moveTo>
                    <a:pt x="1220993" y="1843629"/>
                  </a:moveTo>
                  <a:lnTo>
                    <a:pt x="1221192" y="1843629"/>
                  </a:lnTo>
                  <a:lnTo>
                    <a:pt x="1221390" y="1843670"/>
                  </a:lnTo>
                  <a:lnTo>
                    <a:pt x="1221398" y="1844027"/>
                  </a:lnTo>
                  <a:lnTo>
                    <a:pt x="1221390" y="1844026"/>
                  </a:lnTo>
                  <a:lnTo>
                    <a:pt x="1220993" y="1843629"/>
                  </a:lnTo>
                  <a:close/>
                  <a:moveTo>
                    <a:pt x="1620838" y="1724025"/>
                  </a:moveTo>
                  <a:lnTo>
                    <a:pt x="1620444" y="1728788"/>
                  </a:lnTo>
                  <a:lnTo>
                    <a:pt x="1618474" y="1739503"/>
                  </a:lnTo>
                  <a:lnTo>
                    <a:pt x="1615321" y="1755775"/>
                  </a:lnTo>
                  <a:lnTo>
                    <a:pt x="1612956" y="1764903"/>
                  </a:lnTo>
                  <a:lnTo>
                    <a:pt x="1610197" y="1774031"/>
                  </a:lnTo>
                  <a:lnTo>
                    <a:pt x="1607439" y="1783556"/>
                  </a:lnTo>
                  <a:lnTo>
                    <a:pt x="1603498" y="1792685"/>
                  </a:lnTo>
                  <a:lnTo>
                    <a:pt x="1599557" y="1801019"/>
                  </a:lnTo>
                  <a:lnTo>
                    <a:pt x="1595222" y="1808560"/>
                  </a:lnTo>
                  <a:lnTo>
                    <a:pt x="1592857" y="1812528"/>
                  </a:lnTo>
                  <a:lnTo>
                    <a:pt x="1589704" y="1815306"/>
                  </a:lnTo>
                  <a:lnTo>
                    <a:pt x="1587340" y="1818481"/>
                  </a:lnTo>
                  <a:lnTo>
                    <a:pt x="1584187" y="1820466"/>
                  </a:lnTo>
                  <a:lnTo>
                    <a:pt x="1581428" y="1822450"/>
                  </a:lnTo>
                  <a:lnTo>
                    <a:pt x="1577881" y="1824435"/>
                  </a:lnTo>
                  <a:lnTo>
                    <a:pt x="1574728" y="1825228"/>
                  </a:lnTo>
                  <a:lnTo>
                    <a:pt x="1571181" y="1825625"/>
                  </a:lnTo>
                  <a:lnTo>
                    <a:pt x="1567240" y="1825625"/>
                  </a:lnTo>
                  <a:lnTo>
                    <a:pt x="1563299" y="1825625"/>
                  </a:lnTo>
                  <a:lnTo>
                    <a:pt x="1560147" y="1824831"/>
                  </a:lnTo>
                  <a:lnTo>
                    <a:pt x="1556994" y="1824038"/>
                  </a:lnTo>
                  <a:lnTo>
                    <a:pt x="1554235" y="1822450"/>
                  </a:lnTo>
                  <a:lnTo>
                    <a:pt x="1551476" y="1821260"/>
                  </a:lnTo>
                  <a:lnTo>
                    <a:pt x="1549506" y="1819672"/>
                  </a:lnTo>
                  <a:lnTo>
                    <a:pt x="1547929" y="1817688"/>
                  </a:lnTo>
                  <a:lnTo>
                    <a:pt x="1546353" y="1815306"/>
                  </a:lnTo>
                  <a:lnTo>
                    <a:pt x="1544777" y="1812925"/>
                  </a:lnTo>
                  <a:lnTo>
                    <a:pt x="1543988" y="1810544"/>
                  </a:lnTo>
                  <a:lnTo>
                    <a:pt x="1543200" y="1807369"/>
                  </a:lnTo>
                  <a:lnTo>
                    <a:pt x="1542412" y="1800622"/>
                  </a:lnTo>
                  <a:lnTo>
                    <a:pt x="1542018" y="1793478"/>
                  </a:lnTo>
                  <a:lnTo>
                    <a:pt x="1542018" y="1789906"/>
                  </a:lnTo>
                  <a:lnTo>
                    <a:pt x="1542018" y="1786731"/>
                  </a:lnTo>
                  <a:lnTo>
                    <a:pt x="1541624" y="1784350"/>
                  </a:lnTo>
                  <a:lnTo>
                    <a:pt x="1540836" y="1781969"/>
                  </a:lnTo>
                  <a:lnTo>
                    <a:pt x="1540047" y="1780381"/>
                  </a:lnTo>
                  <a:lnTo>
                    <a:pt x="1539259" y="1779191"/>
                  </a:lnTo>
                  <a:lnTo>
                    <a:pt x="1538077" y="1778397"/>
                  </a:lnTo>
                  <a:lnTo>
                    <a:pt x="1536895" y="1778000"/>
                  </a:lnTo>
                  <a:lnTo>
                    <a:pt x="1535712" y="1778000"/>
                  </a:lnTo>
                  <a:lnTo>
                    <a:pt x="1534924" y="1778397"/>
                  </a:lnTo>
                  <a:lnTo>
                    <a:pt x="1534136" y="1778794"/>
                  </a:lnTo>
                  <a:lnTo>
                    <a:pt x="1532954" y="1779985"/>
                  </a:lnTo>
                  <a:lnTo>
                    <a:pt x="1532165" y="1781572"/>
                  </a:lnTo>
                  <a:lnTo>
                    <a:pt x="1531377" y="1783556"/>
                  </a:lnTo>
                  <a:lnTo>
                    <a:pt x="1530983" y="1785541"/>
                  </a:lnTo>
                  <a:lnTo>
                    <a:pt x="1530589" y="1787922"/>
                  </a:lnTo>
                  <a:lnTo>
                    <a:pt x="1530195" y="1790700"/>
                  </a:lnTo>
                  <a:lnTo>
                    <a:pt x="1529407" y="1793875"/>
                  </a:lnTo>
                  <a:lnTo>
                    <a:pt x="1528224" y="1797447"/>
                  </a:lnTo>
                  <a:lnTo>
                    <a:pt x="1526648" y="1801019"/>
                  </a:lnTo>
                  <a:lnTo>
                    <a:pt x="1522313" y="1808163"/>
                  </a:lnTo>
                  <a:lnTo>
                    <a:pt x="1517584" y="1814513"/>
                  </a:lnTo>
                  <a:lnTo>
                    <a:pt x="1515613" y="1817291"/>
                  </a:lnTo>
                  <a:lnTo>
                    <a:pt x="1513643" y="1818878"/>
                  </a:lnTo>
                  <a:lnTo>
                    <a:pt x="1512066" y="1820069"/>
                  </a:lnTo>
                  <a:lnTo>
                    <a:pt x="1510096" y="1820069"/>
                  </a:lnTo>
                  <a:lnTo>
                    <a:pt x="1509307" y="1820069"/>
                  </a:lnTo>
                  <a:lnTo>
                    <a:pt x="1508913" y="1819275"/>
                  </a:lnTo>
                  <a:lnTo>
                    <a:pt x="1508125" y="1817688"/>
                  </a:lnTo>
                  <a:lnTo>
                    <a:pt x="1508125" y="1814116"/>
                  </a:lnTo>
                  <a:lnTo>
                    <a:pt x="1508125" y="1809353"/>
                  </a:lnTo>
                  <a:lnTo>
                    <a:pt x="1509307" y="1797844"/>
                  </a:lnTo>
                  <a:lnTo>
                    <a:pt x="1510096" y="1785144"/>
                  </a:lnTo>
                  <a:lnTo>
                    <a:pt x="1510490" y="1772047"/>
                  </a:lnTo>
                  <a:lnTo>
                    <a:pt x="1511278" y="1759744"/>
                  </a:lnTo>
                  <a:lnTo>
                    <a:pt x="1512854" y="1749028"/>
                  </a:lnTo>
                  <a:lnTo>
                    <a:pt x="1513643" y="1743869"/>
                  </a:lnTo>
                  <a:lnTo>
                    <a:pt x="1514825" y="1739503"/>
                  </a:lnTo>
                  <a:lnTo>
                    <a:pt x="1516401" y="1736328"/>
                  </a:lnTo>
                  <a:lnTo>
                    <a:pt x="1517978" y="1733550"/>
                  </a:lnTo>
                  <a:lnTo>
                    <a:pt x="1519554" y="1732360"/>
                  </a:lnTo>
                  <a:lnTo>
                    <a:pt x="1520736" y="1731963"/>
                  </a:lnTo>
                  <a:lnTo>
                    <a:pt x="1521919" y="1731169"/>
                  </a:lnTo>
                  <a:lnTo>
                    <a:pt x="1523101" y="1731169"/>
                  </a:lnTo>
                  <a:lnTo>
                    <a:pt x="1620838" y="1724025"/>
                  </a:lnTo>
                  <a:close/>
                  <a:moveTo>
                    <a:pt x="741170" y="1477566"/>
                  </a:moveTo>
                  <a:lnTo>
                    <a:pt x="739191" y="1478360"/>
                  </a:lnTo>
                  <a:lnTo>
                    <a:pt x="735628" y="1479154"/>
                  </a:lnTo>
                  <a:lnTo>
                    <a:pt x="731273" y="1478757"/>
                  </a:lnTo>
                  <a:lnTo>
                    <a:pt x="729690" y="1480345"/>
                  </a:lnTo>
                  <a:lnTo>
                    <a:pt x="728898" y="1481535"/>
                  </a:lnTo>
                  <a:lnTo>
                    <a:pt x="728502" y="1483123"/>
                  </a:lnTo>
                  <a:lnTo>
                    <a:pt x="728898" y="1485107"/>
                  </a:lnTo>
                  <a:lnTo>
                    <a:pt x="730086" y="1486695"/>
                  </a:lnTo>
                  <a:lnTo>
                    <a:pt x="731669" y="1487885"/>
                  </a:lnTo>
                  <a:lnTo>
                    <a:pt x="734440" y="1489076"/>
                  </a:lnTo>
                  <a:lnTo>
                    <a:pt x="737607" y="1489870"/>
                  </a:lnTo>
                  <a:lnTo>
                    <a:pt x="740774" y="1489076"/>
                  </a:lnTo>
                  <a:lnTo>
                    <a:pt x="743546" y="1487885"/>
                  </a:lnTo>
                  <a:lnTo>
                    <a:pt x="745525" y="1487091"/>
                  </a:lnTo>
                  <a:lnTo>
                    <a:pt x="747504" y="1485901"/>
                  </a:lnTo>
                  <a:lnTo>
                    <a:pt x="748692" y="1484313"/>
                  </a:lnTo>
                  <a:lnTo>
                    <a:pt x="749088" y="1483123"/>
                  </a:lnTo>
                  <a:lnTo>
                    <a:pt x="749484" y="1481932"/>
                  </a:lnTo>
                  <a:lnTo>
                    <a:pt x="749880" y="1481138"/>
                  </a:lnTo>
                  <a:lnTo>
                    <a:pt x="749484" y="1480345"/>
                  </a:lnTo>
                  <a:lnTo>
                    <a:pt x="748692" y="1479551"/>
                  </a:lnTo>
                  <a:lnTo>
                    <a:pt x="747900" y="1478757"/>
                  </a:lnTo>
                  <a:lnTo>
                    <a:pt x="746713" y="1478360"/>
                  </a:lnTo>
                  <a:lnTo>
                    <a:pt x="744733" y="1477566"/>
                  </a:lnTo>
                  <a:lnTo>
                    <a:pt x="743150" y="1477566"/>
                  </a:lnTo>
                  <a:lnTo>
                    <a:pt x="741170" y="1477566"/>
                  </a:lnTo>
                  <a:close/>
                  <a:moveTo>
                    <a:pt x="770069" y="1446213"/>
                  </a:moveTo>
                  <a:lnTo>
                    <a:pt x="773236" y="1446213"/>
                  </a:lnTo>
                  <a:lnTo>
                    <a:pt x="775612" y="1446213"/>
                  </a:lnTo>
                  <a:lnTo>
                    <a:pt x="777195" y="1446610"/>
                  </a:lnTo>
                  <a:lnTo>
                    <a:pt x="778383" y="1447404"/>
                  </a:lnTo>
                  <a:lnTo>
                    <a:pt x="779175" y="1448198"/>
                  </a:lnTo>
                  <a:lnTo>
                    <a:pt x="779175" y="1448991"/>
                  </a:lnTo>
                  <a:lnTo>
                    <a:pt x="779175" y="1450182"/>
                  </a:lnTo>
                  <a:lnTo>
                    <a:pt x="782342" y="1451373"/>
                  </a:lnTo>
                  <a:lnTo>
                    <a:pt x="784717" y="1452166"/>
                  </a:lnTo>
                  <a:lnTo>
                    <a:pt x="787092" y="1453357"/>
                  </a:lnTo>
                  <a:lnTo>
                    <a:pt x="788280" y="1455341"/>
                  </a:lnTo>
                  <a:lnTo>
                    <a:pt x="822325" y="1543051"/>
                  </a:lnTo>
                  <a:lnTo>
                    <a:pt x="818366" y="1543448"/>
                  </a:lnTo>
                  <a:lnTo>
                    <a:pt x="809261" y="1544639"/>
                  </a:lnTo>
                  <a:lnTo>
                    <a:pt x="795406" y="1546623"/>
                  </a:lnTo>
                  <a:lnTo>
                    <a:pt x="787488" y="1547020"/>
                  </a:lnTo>
                  <a:lnTo>
                    <a:pt x="778779" y="1547417"/>
                  </a:lnTo>
                  <a:lnTo>
                    <a:pt x="776403" y="1549798"/>
                  </a:lnTo>
                  <a:lnTo>
                    <a:pt x="773632" y="1552973"/>
                  </a:lnTo>
                  <a:lnTo>
                    <a:pt x="770069" y="1554957"/>
                  </a:lnTo>
                  <a:lnTo>
                    <a:pt x="766902" y="1557339"/>
                  </a:lnTo>
                  <a:lnTo>
                    <a:pt x="758589" y="1561704"/>
                  </a:lnTo>
                  <a:lnTo>
                    <a:pt x="749880" y="1564879"/>
                  </a:lnTo>
                  <a:lnTo>
                    <a:pt x="741170" y="1568054"/>
                  </a:lnTo>
                  <a:lnTo>
                    <a:pt x="731273" y="1570435"/>
                  </a:lnTo>
                  <a:lnTo>
                    <a:pt x="721772" y="1572420"/>
                  </a:lnTo>
                  <a:lnTo>
                    <a:pt x="712271" y="1574404"/>
                  </a:lnTo>
                  <a:lnTo>
                    <a:pt x="702770" y="1575595"/>
                  </a:lnTo>
                  <a:lnTo>
                    <a:pt x="694061" y="1576389"/>
                  </a:lnTo>
                  <a:lnTo>
                    <a:pt x="679414" y="1577579"/>
                  </a:lnTo>
                  <a:lnTo>
                    <a:pt x="668725" y="1577976"/>
                  </a:lnTo>
                  <a:lnTo>
                    <a:pt x="665162" y="1577976"/>
                  </a:lnTo>
                  <a:lnTo>
                    <a:pt x="672288" y="1466454"/>
                  </a:lnTo>
                  <a:lnTo>
                    <a:pt x="672684" y="1464073"/>
                  </a:lnTo>
                  <a:lnTo>
                    <a:pt x="673079" y="1462485"/>
                  </a:lnTo>
                  <a:lnTo>
                    <a:pt x="673871" y="1460898"/>
                  </a:lnTo>
                  <a:lnTo>
                    <a:pt x="675059" y="1459707"/>
                  </a:lnTo>
                  <a:lnTo>
                    <a:pt x="676642" y="1458516"/>
                  </a:lnTo>
                  <a:lnTo>
                    <a:pt x="678622" y="1456929"/>
                  </a:lnTo>
                  <a:lnTo>
                    <a:pt x="682581" y="1454944"/>
                  </a:lnTo>
                  <a:lnTo>
                    <a:pt x="687727" y="1453357"/>
                  </a:lnTo>
                  <a:lnTo>
                    <a:pt x="693269" y="1452166"/>
                  </a:lnTo>
                  <a:lnTo>
                    <a:pt x="699999" y="1451373"/>
                  </a:lnTo>
                  <a:lnTo>
                    <a:pt x="706729" y="1450182"/>
                  </a:lnTo>
                  <a:lnTo>
                    <a:pt x="721772" y="1449388"/>
                  </a:lnTo>
                  <a:lnTo>
                    <a:pt x="737212" y="1448594"/>
                  </a:lnTo>
                  <a:lnTo>
                    <a:pt x="752255" y="1447801"/>
                  </a:lnTo>
                  <a:lnTo>
                    <a:pt x="759777" y="1447404"/>
                  </a:lnTo>
                  <a:lnTo>
                    <a:pt x="766506" y="1446610"/>
                  </a:lnTo>
                  <a:lnTo>
                    <a:pt x="770069" y="1446213"/>
                  </a:lnTo>
                  <a:close/>
                  <a:moveTo>
                    <a:pt x="59062" y="1431772"/>
                  </a:moveTo>
                  <a:lnTo>
                    <a:pt x="61440" y="1459148"/>
                  </a:lnTo>
                  <a:lnTo>
                    <a:pt x="192645" y="1469067"/>
                  </a:lnTo>
                  <a:lnTo>
                    <a:pt x="59062" y="1431772"/>
                  </a:lnTo>
                  <a:close/>
                  <a:moveTo>
                    <a:pt x="1076062" y="950913"/>
                  </a:moveTo>
                  <a:lnTo>
                    <a:pt x="1080032" y="951310"/>
                  </a:lnTo>
                  <a:lnTo>
                    <a:pt x="1083606" y="951707"/>
                  </a:lnTo>
                  <a:lnTo>
                    <a:pt x="1083606" y="952104"/>
                  </a:lnTo>
                  <a:lnTo>
                    <a:pt x="1084400" y="952502"/>
                  </a:lnTo>
                  <a:lnTo>
                    <a:pt x="1087974" y="954487"/>
                  </a:lnTo>
                  <a:lnTo>
                    <a:pt x="1093136" y="957267"/>
                  </a:lnTo>
                  <a:lnTo>
                    <a:pt x="1100283" y="960444"/>
                  </a:lnTo>
                  <a:lnTo>
                    <a:pt x="1093930" y="1312288"/>
                  </a:lnTo>
                  <a:lnTo>
                    <a:pt x="1134431" y="1020408"/>
                  </a:lnTo>
                  <a:lnTo>
                    <a:pt x="1128078" y="998170"/>
                  </a:lnTo>
                  <a:lnTo>
                    <a:pt x="1141975" y="972357"/>
                  </a:lnTo>
                  <a:lnTo>
                    <a:pt x="1175726" y="972754"/>
                  </a:lnTo>
                  <a:lnTo>
                    <a:pt x="1190418" y="998170"/>
                  </a:lnTo>
                  <a:lnTo>
                    <a:pt x="1182874" y="1017231"/>
                  </a:lnTo>
                  <a:lnTo>
                    <a:pt x="1177315" y="1217775"/>
                  </a:lnTo>
                  <a:lnTo>
                    <a:pt x="1165800" y="1329364"/>
                  </a:lnTo>
                  <a:lnTo>
                    <a:pt x="1283333" y="956076"/>
                  </a:lnTo>
                  <a:lnTo>
                    <a:pt x="1317084" y="953296"/>
                  </a:lnTo>
                  <a:lnTo>
                    <a:pt x="1339717" y="952104"/>
                  </a:lnTo>
                  <a:lnTo>
                    <a:pt x="1347261" y="951707"/>
                  </a:lnTo>
                  <a:lnTo>
                    <a:pt x="1351232" y="951707"/>
                  </a:lnTo>
                  <a:lnTo>
                    <a:pt x="1365129" y="954090"/>
                  </a:lnTo>
                  <a:lnTo>
                    <a:pt x="1378630" y="957664"/>
                  </a:lnTo>
                  <a:lnTo>
                    <a:pt x="1392130" y="960444"/>
                  </a:lnTo>
                  <a:lnTo>
                    <a:pt x="1405234" y="964415"/>
                  </a:lnTo>
                  <a:lnTo>
                    <a:pt x="1418337" y="967592"/>
                  </a:lnTo>
                  <a:lnTo>
                    <a:pt x="1430249" y="971960"/>
                  </a:lnTo>
                  <a:lnTo>
                    <a:pt x="1442558" y="975534"/>
                  </a:lnTo>
                  <a:lnTo>
                    <a:pt x="1454073" y="979903"/>
                  </a:lnTo>
                  <a:lnTo>
                    <a:pt x="1465191" y="984271"/>
                  </a:lnTo>
                  <a:lnTo>
                    <a:pt x="1475118" y="988242"/>
                  </a:lnTo>
                  <a:lnTo>
                    <a:pt x="1484648" y="993007"/>
                  </a:lnTo>
                  <a:lnTo>
                    <a:pt x="1493780" y="997376"/>
                  </a:lnTo>
                  <a:lnTo>
                    <a:pt x="1501722" y="1001347"/>
                  </a:lnTo>
                  <a:lnTo>
                    <a:pt x="1508869" y="1006112"/>
                  </a:lnTo>
                  <a:lnTo>
                    <a:pt x="1514825" y="1010480"/>
                  </a:lnTo>
                  <a:lnTo>
                    <a:pt x="1520384" y="1014452"/>
                  </a:lnTo>
                  <a:lnTo>
                    <a:pt x="1523164" y="1018026"/>
                  </a:lnTo>
                  <a:lnTo>
                    <a:pt x="1526737" y="1021997"/>
                  </a:lnTo>
                  <a:lnTo>
                    <a:pt x="1529517" y="1026365"/>
                  </a:lnTo>
                  <a:lnTo>
                    <a:pt x="1532693" y="1031528"/>
                  </a:lnTo>
                  <a:lnTo>
                    <a:pt x="1535473" y="1037484"/>
                  </a:lnTo>
                  <a:lnTo>
                    <a:pt x="1538252" y="1043441"/>
                  </a:lnTo>
                  <a:lnTo>
                    <a:pt x="1541429" y="1050192"/>
                  </a:lnTo>
                  <a:lnTo>
                    <a:pt x="1544208" y="1057737"/>
                  </a:lnTo>
                  <a:lnTo>
                    <a:pt x="1549370" y="1073622"/>
                  </a:lnTo>
                  <a:lnTo>
                    <a:pt x="1554532" y="1091095"/>
                  </a:lnTo>
                  <a:lnTo>
                    <a:pt x="1558900" y="1110156"/>
                  </a:lnTo>
                  <a:lnTo>
                    <a:pt x="1563665" y="1131204"/>
                  </a:lnTo>
                  <a:lnTo>
                    <a:pt x="1568033" y="1153442"/>
                  </a:lnTo>
                  <a:lnTo>
                    <a:pt x="1572003" y="1176475"/>
                  </a:lnTo>
                  <a:lnTo>
                    <a:pt x="1575577" y="1201096"/>
                  </a:lnTo>
                  <a:lnTo>
                    <a:pt x="1579151" y="1225717"/>
                  </a:lnTo>
                  <a:lnTo>
                    <a:pt x="1582327" y="1251927"/>
                  </a:lnTo>
                  <a:lnTo>
                    <a:pt x="1585107" y="1278136"/>
                  </a:lnTo>
                  <a:lnTo>
                    <a:pt x="1588283" y="1305140"/>
                  </a:lnTo>
                  <a:lnTo>
                    <a:pt x="1590666" y="1332144"/>
                  </a:lnTo>
                  <a:lnTo>
                    <a:pt x="1595034" y="1386152"/>
                  </a:lnTo>
                  <a:lnTo>
                    <a:pt x="1598210" y="1439365"/>
                  </a:lnTo>
                  <a:lnTo>
                    <a:pt x="1601387" y="1490196"/>
                  </a:lnTo>
                  <a:lnTo>
                    <a:pt x="1602975" y="1538644"/>
                  </a:lnTo>
                  <a:lnTo>
                    <a:pt x="1603769" y="1581532"/>
                  </a:lnTo>
                  <a:lnTo>
                    <a:pt x="1603769" y="1618861"/>
                  </a:lnTo>
                  <a:lnTo>
                    <a:pt x="1603372" y="1649836"/>
                  </a:lnTo>
                  <a:lnTo>
                    <a:pt x="1602975" y="1662147"/>
                  </a:lnTo>
                  <a:lnTo>
                    <a:pt x="1602181" y="1671678"/>
                  </a:lnTo>
                  <a:lnTo>
                    <a:pt x="1601784" y="1678031"/>
                  </a:lnTo>
                  <a:lnTo>
                    <a:pt x="1601784" y="1683591"/>
                  </a:lnTo>
                  <a:lnTo>
                    <a:pt x="1602578" y="1688356"/>
                  </a:lnTo>
                  <a:lnTo>
                    <a:pt x="1602975" y="1692328"/>
                  </a:lnTo>
                  <a:lnTo>
                    <a:pt x="1604166" y="1696696"/>
                  </a:lnTo>
                  <a:lnTo>
                    <a:pt x="1605357" y="1699873"/>
                  </a:lnTo>
                  <a:lnTo>
                    <a:pt x="1607740" y="1705432"/>
                  </a:lnTo>
                  <a:lnTo>
                    <a:pt x="1609328" y="1709404"/>
                  </a:lnTo>
                  <a:lnTo>
                    <a:pt x="1609725" y="1710992"/>
                  </a:lnTo>
                  <a:lnTo>
                    <a:pt x="1609725" y="1711786"/>
                  </a:lnTo>
                  <a:lnTo>
                    <a:pt x="1609328" y="1712978"/>
                  </a:lnTo>
                  <a:lnTo>
                    <a:pt x="1608534" y="1713375"/>
                  </a:lnTo>
                  <a:lnTo>
                    <a:pt x="1606549" y="1713772"/>
                  </a:lnTo>
                  <a:lnTo>
                    <a:pt x="1604166" y="1714169"/>
                  </a:lnTo>
                  <a:lnTo>
                    <a:pt x="1599798" y="1714169"/>
                  </a:lnTo>
                  <a:lnTo>
                    <a:pt x="1595431" y="1714169"/>
                  </a:lnTo>
                  <a:lnTo>
                    <a:pt x="1583916" y="1713375"/>
                  </a:lnTo>
                  <a:lnTo>
                    <a:pt x="1571209" y="1711786"/>
                  </a:lnTo>
                  <a:lnTo>
                    <a:pt x="1558106" y="1710198"/>
                  </a:lnTo>
                  <a:lnTo>
                    <a:pt x="1534679" y="1706227"/>
                  </a:lnTo>
                  <a:lnTo>
                    <a:pt x="1521178" y="1704241"/>
                  </a:lnTo>
                  <a:lnTo>
                    <a:pt x="1520384" y="1693519"/>
                  </a:lnTo>
                  <a:lnTo>
                    <a:pt x="1518002" y="1674855"/>
                  </a:lnTo>
                  <a:lnTo>
                    <a:pt x="1511649" y="1617273"/>
                  </a:lnTo>
                  <a:lnTo>
                    <a:pt x="1493383" y="1456044"/>
                  </a:lnTo>
                  <a:lnTo>
                    <a:pt x="1474324" y="1299183"/>
                  </a:lnTo>
                  <a:lnTo>
                    <a:pt x="1467177" y="1245970"/>
                  </a:lnTo>
                  <a:lnTo>
                    <a:pt x="1465191" y="1230482"/>
                  </a:lnTo>
                  <a:lnTo>
                    <a:pt x="1463603" y="1223334"/>
                  </a:lnTo>
                  <a:lnTo>
                    <a:pt x="1462412" y="1218569"/>
                  </a:lnTo>
                  <a:lnTo>
                    <a:pt x="1461221" y="1215789"/>
                  </a:lnTo>
                  <a:lnTo>
                    <a:pt x="1460029" y="1214598"/>
                  </a:lnTo>
                  <a:lnTo>
                    <a:pt x="1459632" y="1214201"/>
                  </a:lnTo>
                  <a:lnTo>
                    <a:pt x="1459235" y="1214201"/>
                  </a:lnTo>
                  <a:lnTo>
                    <a:pt x="1458441" y="1215392"/>
                  </a:lnTo>
                  <a:lnTo>
                    <a:pt x="1457250" y="1216980"/>
                  </a:lnTo>
                  <a:lnTo>
                    <a:pt x="1456456" y="1222937"/>
                  </a:lnTo>
                  <a:lnTo>
                    <a:pt x="1456059" y="1229688"/>
                  </a:lnTo>
                  <a:lnTo>
                    <a:pt x="1455662" y="1236836"/>
                  </a:lnTo>
                  <a:lnTo>
                    <a:pt x="1455662" y="1243984"/>
                  </a:lnTo>
                  <a:lnTo>
                    <a:pt x="1451691" y="1302757"/>
                  </a:lnTo>
                  <a:lnTo>
                    <a:pt x="1447323" y="1369870"/>
                  </a:lnTo>
                  <a:lnTo>
                    <a:pt x="1442955" y="1440556"/>
                  </a:lnTo>
                  <a:lnTo>
                    <a:pt x="1439779" y="1509655"/>
                  </a:lnTo>
                  <a:lnTo>
                    <a:pt x="1434220" y="1624024"/>
                  </a:lnTo>
                  <a:lnTo>
                    <a:pt x="1431837" y="1671678"/>
                  </a:lnTo>
                  <a:lnTo>
                    <a:pt x="1431837" y="1676046"/>
                  </a:lnTo>
                  <a:lnTo>
                    <a:pt x="1431440" y="1687165"/>
                  </a:lnTo>
                  <a:lnTo>
                    <a:pt x="1429852" y="1703050"/>
                  </a:lnTo>
                  <a:lnTo>
                    <a:pt x="1428661" y="1711786"/>
                  </a:lnTo>
                  <a:lnTo>
                    <a:pt x="1427470" y="1720920"/>
                  </a:lnTo>
                  <a:lnTo>
                    <a:pt x="1425484" y="1730451"/>
                  </a:lnTo>
                  <a:lnTo>
                    <a:pt x="1422705" y="1739187"/>
                  </a:lnTo>
                  <a:lnTo>
                    <a:pt x="1419925" y="1747527"/>
                  </a:lnTo>
                  <a:lnTo>
                    <a:pt x="1416352" y="1755469"/>
                  </a:lnTo>
                  <a:lnTo>
                    <a:pt x="1414366" y="1759043"/>
                  </a:lnTo>
                  <a:lnTo>
                    <a:pt x="1412381" y="1762220"/>
                  </a:lnTo>
                  <a:lnTo>
                    <a:pt x="1409998" y="1765000"/>
                  </a:lnTo>
                  <a:lnTo>
                    <a:pt x="1407616" y="1766985"/>
                  </a:lnTo>
                  <a:lnTo>
                    <a:pt x="1404836" y="1769368"/>
                  </a:lnTo>
                  <a:lnTo>
                    <a:pt x="1402057" y="1770956"/>
                  </a:lnTo>
                  <a:lnTo>
                    <a:pt x="1398880" y="1771751"/>
                  </a:lnTo>
                  <a:lnTo>
                    <a:pt x="1395307" y="1772148"/>
                  </a:lnTo>
                  <a:lnTo>
                    <a:pt x="1350041" y="2259805"/>
                  </a:lnTo>
                  <a:lnTo>
                    <a:pt x="1229728" y="2262188"/>
                  </a:lnTo>
                  <a:lnTo>
                    <a:pt x="1221398" y="1844027"/>
                  </a:lnTo>
                  <a:lnTo>
                    <a:pt x="1224169" y="1844423"/>
                  </a:lnTo>
                  <a:lnTo>
                    <a:pt x="1226949" y="1844820"/>
                  </a:lnTo>
                  <a:lnTo>
                    <a:pt x="1221390" y="1843670"/>
                  </a:lnTo>
                  <a:lnTo>
                    <a:pt x="1221390" y="1843629"/>
                  </a:lnTo>
                  <a:lnTo>
                    <a:pt x="1221192" y="1843629"/>
                  </a:lnTo>
                  <a:lnTo>
                    <a:pt x="1215434" y="1842437"/>
                  </a:lnTo>
                  <a:lnTo>
                    <a:pt x="1204316" y="1840849"/>
                  </a:lnTo>
                  <a:lnTo>
                    <a:pt x="1190021" y="1839260"/>
                  </a:lnTo>
                  <a:lnTo>
                    <a:pt x="1160638" y="2260600"/>
                  </a:lnTo>
                  <a:lnTo>
                    <a:pt x="1054620" y="2260600"/>
                  </a:lnTo>
                  <a:lnTo>
                    <a:pt x="1015310" y="1736010"/>
                  </a:lnTo>
                  <a:lnTo>
                    <a:pt x="1010942" y="1729259"/>
                  </a:lnTo>
                  <a:lnTo>
                    <a:pt x="1006574" y="1722508"/>
                  </a:lnTo>
                  <a:lnTo>
                    <a:pt x="1002604" y="1715757"/>
                  </a:lnTo>
                  <a:lnTo>
                    <a:pt x="999030" y="1708609"/>
                  </a:lnTo>
                  <a:lnTo>
                    <a:pt x="995456" y="1701461"/>
                  </a:lnTo>
                  <a:lnTo>
                    <a:pt x="992677" y="1693916"/>
                  </a:lnTo>
                  <a:lnTo>
                    <a:pt x="989500" y="1687165"/>
                  </a:lnTo>
                  <a:lnTo>
                    <a:pt x="987515" y="1679620"/>
                  </a:lnTo>
                  <a:lnTo>
                    <a:pt x="986721" y="1675649"/>
                  </a:lnTo>
                  <a:lnTo>
                    <a:pt x="982353" y="1629583"/>
                  </a:lnTo>
                  <a:lnTo>
                    <a:pt x="977985" y="1578355"/>
                  </a:lnTo>
                  <a:lnTo>
                    <a:pt x="972029" y="1512831"/>
                  </a:lnTo>
                  <a:lnTo>
                    <a:pt x="960514" y="1330555"/>
                  </a:lnTo>
                  <a:lnTo>
                    <a:pt x="955352" y="1372650"/>
                  </a:lnTo>
                  <a:lnTo>
                    <a:pt x="948602" y="1421892"/>
                  </a:lnTo>
                  <a:lnTo>
                    <a:pt x="942249" y="1462795"/>
                  </a:lnTo>
                  <a:lnTo>
                    <a:pt x="939866" y="1479871"/>
                  </a:lnTo>
                  <a:lnTo>
                    <a:pt x="938278" y="1480268"/>
                  </a:lnTo>
                  <a:lnTo>
                    <a:pt x="938675" y="1485430"/>
                  </a:lnTo>
                  <a:lnTo>
                    <a:pt x="849731" y="1541027"/>
                  </a:lnTo>
                  <a:lnTo>
                    <a:pt x="804862" y="1434997"/>
                  </a:lnTo>
                  <a:lnTo>
                    <a:pt x="915248" y="1388137"/>
                  </a:lnTo>
                  <a:lnTo>
                    <a:pt x="915248" y="1370664"/>
                  </a:lnTo>
                  <a:lnTo>
                    <a:pt x="916439" y="1352397"/>
                  </a:lnTo>
                  <a:lnTo>
                    <a:pt x="917630" y="1332541"/>
                  </a:lnTo>
                  <a:lnTo>
                    <a:pt x="919616" y="1312288"/>
                  </a:lnTo>
                  <a:lnTo>
                    <a:pt x="923586" y="1282107"/>
                  </a:lnTo>
                  <a:lnTo>
                    <a:pt x="928351" y="1250735"/>
                  </a:lnTo>
                  <a:lnTo>
                    <a:pt x="934307" y="1218569"/>
                  </a:lnTo>
                  <a:lnTo>
                    <a:pt x="941455" y="1187197"/>
                  </a:lnTo>
                  <a:lnTo>
                    <a:pt x="948999" y="1155428"/>
                  </a:lnTo>
                  <a:lnTo>
                    <a:pt x="953367" y="1139940"/>
                  </a:lnTo>
                  <a:lnTo>
                    <a:pt x="958132" y="1124453"/>
                  </a:lnTo>
                  <a:lnTo>
                    <a:pt x="962499" y="1109759"/>
                  </a:lnTo>
                  <a:lnTo>
                    <a:pt x="967661" y="1095066"/>
                  </a:lnTo>
                  <a:lnTo>
                    <a:pt x="972823" y="1080770"/>
                  </a:lnTo>
                  <a:lnTo>
                    <a:pt x="977985" y="1067268"/>
                  </a:lnTo>
                  <a:lnTo>
                    <a:pt x="983147" y="1053766"/>
                  </a:lnTo>
                  <a:lnTo>
                    <a:pt x="988706" y="1041058"/>
                  </a:lnTo>
                  <a:lnTo>
                    <a:pt x="994662" y="1028748"/>
                  </a:lnTo>
                  <a:lnTo>
                    <a:pt x="1000618" y="1017629"/>
                  </a:lnTo>
                  <a:lnTo>
                    <a:pt x="1006971" y="1006906"/>
                  </a:lnTo>
                  <a:lnTo>
                    <a:pt x="1013324" y="996979"/>
                  </a:lnTo>
                  <a:lnTo>
                    <a:pt x="1019678" y="987845"/>
                  </a:lnTo>
                  <a:lnTo>
                    <a:pt x="1026428" y="979505"/>
                  </a:lnTo>
                  <a:lnTo>
                    <a:pt x="1033178" y="972357"/>
                  </a:lnTo>
                  <a:lnTo>
                    <a:pt x="1039928" y="966004"/>
                  </a:lnTo>
                  <a:lnTo>
                    <a:pt x="1047075" y="960444"/>
                  </a:lnTo>
                  <a:lnTo>
                    <a:pt x="1050252" y="958458"/>
                  </a:lnTo>
                  <a:lnTo>
                    <a:pt x="1054223" y="956870"/>
                  </a:lnTo>
                  <a:lnTo>
                    <a:pt x="1057399" y="954884"/>
                  </a:lnTo>
                  <a:lnTo>
                    <a:pt x="1061370" y="953296"/>
                  </a:lnTo>
                  <a:lnTo>
                    <a:pt x="1064547" y="952502"/>
                  </a:lnTo>
                  <a:lnTo>
                    <a:pt x="1068517" y="951707"/>
                  </a:lnTo>
                  <a:lnTo>
                    <a:pt x="1072488" y="951310"/>
                  </a:lnTo>
                  <a:lnTo>
                    <a:pt x="1076062" y="950913"/>
                  </a:lnTo>
                  <a:close/>
                  <a:moveTo>
                    <a:pt x="460208" y="927100"/>
                  </a:moveTo>
                  <a:lnTo>
                    <a:pt x="466154" y="927100"/>
                  </a:lnTo>
                  <a:lnTo>
                    <a:pt x="472099" y="927497"/>
                  </a:lnTo>
                  <a:lnTo>
                    <a:pt x="477649" y="929084"/>
                  </a:lnTo>
                  <a:lnTo>
                    <a:pt x="483198" y="931068"/>
                  </a:lnTo>
                  <a:lnTo>
                    <a:pt x="488351" y="933845"/>
                  </a:lnTo>
                  <a:lnTo>
                    <a:pt x="493505" y="937416"/>
                  </a:lnTo>
                  <a:lnTo>
                    <a:pt x="498658" y="940987"/>
                  </a:lnTo>
                  <a:lnTo>
                    <a:pt x="503414" y="945351"/>
                  </a:lnTo>
                  <a:lnTo>
                    <a:pt x="508171" y="950509"/>
                  </a:lnTo>
                  <a:lnTo>
                    <a:pt x="512531" y="955666"/>
                  </a:lnTo>
                  <a:lnTo>
                    <a:pt x="516891" y="962015"/>
                  </a:lnTo>
                  <a:lnTo>
                    <a:pt x="520855" y="968363"/>
                  </a:lnTo>
                  <a:lnTo>
                    <a:pt x="525216" y="975504"/>
                  </a:lnTo>
                  <a:lnTo>
                    <a:pt x="528783" y="982646"/>
                  </a:lnTo>
                  <a:lnTo>
                    <a:pt x="532747" y="990581"/>
                  </a:lnTo>
                  <a:lnTo>
                    <a:pt x="535918" y="998913"/>
                  </a:lnTo>
                  <a:lnTo>
                    <a:pt x="539486" y="1007245"/>
                  </a:lnTo>
                  <a:lnTo>
                    <a:pt x="546224" y="1025495"/>
                  </a:lnTo>
                  <a:lnTo>
                    <a:pt x="552170" y="1044539"/>
                  </a:lnTo>
                  <a:lnTo>
                    <a:pt x="557720" y="1064774"/>
                  </a:lnTo>
                  <a:lnTo>
                    <a:pt x="562080" y="1086199"/>
                  </a:lnTo>
                  <a:lnTo>
                    <a:pt x="566837" y="1108020"/>
                  </a:lnTo>
                  <a:lnTo>
                    <a:pt x="570800" y="1129842"/>
                  </a:lnTo>
                  <a:lnTo>
                    <a:pt x="573972" y="1152060"/>
                  </a:lnTo>
                  <a:lnTo>
                    <a:pt x="577539" y="1175072"/>
                  </a:lnTo>
                  <a:lnTo>
                    <a:pt x="579917" y="1197290"/>
                  </a:lnTo>
                  <a:lnTo>
                    <a:pt x="582296" y="1219508"/>
                  </a:lnTo>
                  <a:lnTo>
                    <a:pt x="584674" y="1240933"/>
                  </a:lnTo>
                  <a:lnTo>
                    <a:pt x="587449" y="1282592"/>
                  </a:lnTo>
                  <a:lnTo>
                    <a:pt x="589431" y="1319887"/>
                  </a:lnTo>
                  <a:lnTo>
                    <a:pt x="591016" y="1351628"/>
                  </a:lnTo>
                  <a:lnTo>
                    <a:pt x="591016" y="1376226"/>
                  </a:lnTo>
                  <a:lnTo>
                    <a:pt x="591016" y="1392890"/>
                  </a:lnTo>
                  <a:lnTo>
                    <a:pt x="590620" y="1397651"/>
                  </a:lnTo>
                  <a:lnTo>
                    <a:pt x="589827" y="1399635"/>
                  </a:lnTo>
                  <a:lnTo>
                    <a:pt x="588242" y="1390510"/>
                  </a:lnTo>
                  <a:lnTo>
                    <a:pt x="585070" y="1366308"/>
                  </a:lnTo>
                  <a:lnTo>
                    <a:pt x="580710" y="1336551"/>
                  </a:lnTo>
                  <a:lnTo>
                    <a:pt x="577143" y="1307191"/>
                  </a:lnTo>
                  <a:lnTo>
                    <a:pt x="571197" y="1397254"/>
                  </a:lnTo>
                  <a:lnTo>
                    <a:pt x="204933" y="1299256"/>
                  </a:lnTo>
                  <a:lnTo>
                    <a:pt x="140718" y="1285370"/>
                  </a:lnTo>
                  <a:lnTo>
                    <a:pt x="569611" y="1420266"/>
                  </a:lnTo>
                  <a:lnTo>
                    <a:pt x="569215" y="1425424"/>
                  </a:lnTo>
                  <a:lnTo>
                    <a:pt x="647700" y="1454784"/>
                  </a:lnTo>
                  <a:lnTo>
                    <a:pt x="646511" y="1467083"/>
                  </a:lnTo>
                  <a:lnTo>
                    <a:pt x="644925" y="1480970"/>
                  </a:lnTo>
                  <a:lnTo>
                    <a:pt x="642150" y="1513503"/>
                  </a:lnTo>
                  <a:lnTo>
                    <a:pt x="638979" y="1548418"/>
                  </a:lnTo>
                  <a:lnTo>
                    <a:pt x="636997" y="1565478"/>
                  </a:lnTo>
                  <a:lnTo>
                    <a:pt x="634619" y="1582539"/>
                  </a:lnTo>
                  <a:lnTo>
                    <a:pt x="619160" y="1576587"/>
                  </a:lnTo>
                  <a:lnTo>
                    <a:pt x="601322" y="1570636"/>
                  </a:lnTo>
                  <a:lnTo>
                    <a:pt x="581107" y="1564288"/>
                  </a:lnTo>
                  <a:lnTo>
                    <a:pt x="559305" y="1557940"/>
                  </a:lnTo>
                  <a:lnTo>
                    <a:pt x="553359" y="1625388"/>
                  </a:lnTo>
                  <a:lnTo>
                    <a:pt x="550981" y="1651177"/>
                  </a:lnTo>
                  <a:lnTo>
                    <a:pt x="550188" y="1655542"/>
                  </a:lnTo>
                  <a:lnTo>
                    <a:pt x="547810" y="1662683"/>
                  </a:lnTo>
                  <a:lnTo>
                    <a:pt x="545035" y="1669825"/>
                  </a:lnTo>
                  <a:lnTo>
                    <a:pt x="541864" y="1676966"/>
                  </a:lnTo>
                  <a:lnTo>
                    <a:pt x="538693" y="1684108"/>
                  </a:lnTo>
                  <a:lnTo>
                    <a:pt x="534729" y="1690853"/>
                  </a:lnTo>
                  <a:lnTo>
                    <a:pt x="531161" y="1697994"/>
                  </a:lnTo>
                  <a:lnTo>
                    <a:pt x="526801" y="1704739"/>
                  </a:lnTo>
                  <a:lnTo>
                    <a:pt x="522045" y="1711484"/>
                  </a:lnTo>
                  <a:lnTo>
                    <a:pt x="483198" y="2235200"/>
                  </a:lnTo>
                  <a:lnTo>
                    <a:pt x="377362" y="2235200"/>
                  </a:lnTo>
                  <a:lnTo>
                    <a:pt x="324246" y="1818608"/>
                  </a:lnTo>
                  <a:lnTo>
                    <a:pt x="317508" y="1819401"/>
                  </a:lnTo>
                  <a:lnTo>
                    <a:pt x="310769" y="1819798"/>
                  </a:lnTo>
                  <a:lnTo>
                    <a:pt x="306409" y="1819401"/>
                  </a:lnTo>
                  <a:lnTo>
                    <a:pt x="302049" y="1819005"/>
                  </a:lnTo>
                  <a:lnTo>
                    <a:pt x="316319" y="2229646"/>
                  </a:lnTo>
                  <a:lnTo>
                    <a:pt x="188285" y="2234803"/>
                  </a:lnTo>
                  <a:lnTo>
                    <a:pt x="132790" y="1794803"/>
                  </a:lnTo>
                  <a:lnTo>
                    <a:pt x="128430" y="1793612"/>
                  </a:lnTo>
                  <a:lnTo>
                    <a:pt x="124863" y="1792025"/>
                  </a:lnTo>
                  <a:lnTo>
                    <a:pt x="120899" y="1789248"/>
                  </a:lnTo>
                  <a:lnTo>
                    <a:pt x="117728" y="1786471"/>
                  </a:lnTo>
                  <a:lnTo>
                    <a:pt x="114160" y="1783297"/>
                  </a:lnTo>
                  <a:lnTo>
                    <a:pt x="111385" y="1779329"/>
                  </a:lnTo>
                  <a:lnTo>
                    <a:pt x="108611" y="1775362"/>
                  </a:lnTo>
                  <a:lnTo>
                    <a:pt x="105836" y="1770997"/>
                  </a:lnTo>
                  <a:lnTo>
                    <a:pt x="103458" y="1766236"/>
                  </a:lnTo>
                  <a:lnTo>
                    <a:pt x="101079" y="1761078"/>
                  </a:lnTo>
                  <a:lnTo>
                    <a:pt x="97115" y="1750763"/>
                  </a:lnTo>
                  <a:lnTo>
                    <a:pt x="93151" y="1739257"/>
                  </a:lnTo>
                  <a:lnTo>
                    <a:pt x="90377" y="1727354"/>
                  </a:lnTo>
                  <a:lnTo>
                    <a:pt x="87602" y="1715848"/>
                  </a:lnTo>
                  <a:lnTo>
                    <a:pt x="85224" y="1704342"/>
                  </a:lnTo>
                  <a:lnTo>
                    <a:pt x="81656" y="1683314"/>
                  </a:lnTo>
                  <a:lnTo>
                    <a:pt x="78881" y="1666254"/>
                  </a:lnTo>
                  <a:lnTo>
                    <a:pt x="78089" y="1659906"/>
                  </a:lnTo>
                  <a:lnTo>
                    <a:pt x="76899" y="1655938"/>
                  </a:lnTo>
                  <a:lnTo>
                    <a:pt x="76503" y="1651177"/>
                  </a:lnTo>
                  <a:lnTo>
                    <a:pt x="70557" y="1587300"/>
                  </a:lnTo>
                  <a:lnTo>
                    <a:pt x="63819" y="1517074"/>
                  </a:lnTo>
                  <a:lnTo>
                    <a:pt x="56684" y="1428598"/>
                  </a:lnTo>
                  <a:lnTo>
                    <a:pt x="47567" y="1425424"/>
                  </a:lnTo>
                  <a:lnTo>
                    <a:pt x="39639" y="1421853"/>
                  </a:lnTo>
                  <a:lnTo>
                    <a:pt x="32900" y="1418679"/>
                  </a:lnTo>
                  <a:lnTo>
                    <a:pt x="27351" y="1415505"/>
                  </a:lnTo>
                  <a:lnTo>
                    <a:pt x="23387" y="1412331"/>
                  </a:lnTo>
                  <a:lnTo>
                    <a:pt x="20216" y="1409157"/>
                  </a:lnTo>
                  <a:lnTo>
                    <a:pt x="19423" y="1407967"/>
                  </a:lnTo>
                  <a:lnTo>
                    <a:pt x="18630" y="1406776"/>
                  </a:lnTo>
                  <a:lnTo>
                    <a:pt x="18234" y="1405189"/>
                  </a:lnTo>
                  <a:lnTo>
                    <a:pt x="18630" y="1403999"/>
                  </a:lnTo>
                  <a:lnTo>
                    <a:pt x="16252" y="1398445"/>
                  </a:lnTo>
                  <a:lnTo>
                    <a:pt x="13874" y="1390906"/>
                  </a:lnTo>
                  <a:lnTo>
                    <a:pt x="11892" y="1381781"/>
                  </a:lnTo>
                  <a:lnTo>
                    <a:pt x="9910" y="1371465"/>
                  </a:lnTo>
                  <a:lnTo>
                    <a:pt x="7531" y="1359166"/>
                  </a:lnTo>
                  <a:lnTo>
                    <a:pt x="5549" y="1346073"/>
                  </a:lnTo>
                  <a:lnTo>
                    <a:pt x="3964" y="1331393"/>
                  </a:lnTo>
                  <a:lnTo>
                    <a:pt x="2775" y="1315920"/>
                  </a:lnTo>
                  <a:lnTo>
                    <a:pt x="1189" y="1299256"/>
                  </a:lnTo>
                  <a:lnTo>
                    <a:pt x="396" y="1282196"/>
                  </a:lnTo>
                  <a:lnTo>
                    <a:pt x="0" y="1263945"/>
                  </a:lnTo>
                  <a:lnTo>
                    <a:pt x="396" y="1245297"/>
                  </a:lnTo>
                  <a:lnTo>
                    <a:pt x="793" y="1226253"/>
                  </a:lnTo>
                  <a:lnTo>
                    <a:pt x="2378" y="1206812"/>
                  </a:lnTo>
                  <a:lnTo>
                    <a:pt x="4360" y="1187371"/>
                  </a:lnTo>
                  <a:lnTo>
                    <a:pt x="6739" y="1167533"/>
                  </a:lnTo>
                  <a:lnTo>
                    <a:pt x="10306" y="1147696"/>
                  </a:lnTo>
                  <a:lnTo>
                    <a:pt x="14270" y="1127858"/>
                  </a:lnTo>
                  <a:lnTo>
                    <a:pt x="19423" y="1108417"/>
                  </a:lnTo>
                  <a:lnTo>
                    <a:pt x="22594" y="1098498"/>
                  </a:lnTo>
                  <a:lnTo>
                    <a:pt x="25369" y="1088976"/>
                  </a:lnTo>
                  <a:lnTo>
                    <a:pt x="28540" y="1079851"/>
                  </a:lnTo>
                  <a:lnTo>
                    <a:pt x="32504" y="1070329"/>
                  </a:lnTo>
                  <a:lnTo>
                    <a:pt x="36468" y="1061203"/>
                  </a:lnTo>
                  <a:lnTo>
                    <a:pt x="40035" y="1052475"/>
                  </a:lnTo>
                  <a:lnTo>
                    <a:pt x="44792" y="1043349"/>
                  </a:lnTo>
                  <a:lnTo>
                    <a:pt x="49549" y="1034621"/>
                  </a:lnTo>
                  <a:lnTo>
                    <a:pt x="53909" y="1026289"/>
                  </a:lnTo>
                  <a:lnTo>
                    <a:pt x="59458" y="1018354"/>
                  </a:lnTo>
                  <a:lnTo>
                    <a:pt x="65008" y="1010022"/>
                  </a:lnTo>
                  <a:lnTo>
                    <a:pt x="70557" y="1002087"/>
                  </a:lnTo>
                  <a:lnTo>
                    <a:pt x="76899" y="994548"/>
                  </a:lnTo>
                  <a:lnTo>
                    <a:pt x="83242" y="987407"/>
                  </a:lnTo>
                  <a:lnTo>
                    <a:pt x="89980" y="980662"/>
                  </a:lnTo>
                  <a:lnTo>
                    <a:pt x="97115" y="973917"/>
                  </a:lnTo>
                  <a:lnTo>
                    <a:pt x="104250" y="967569"/>
                  </a:lnTo>
                  <a:lnTo>
                    <a:pt x="112178" y="961618"/>
                  </a:lnTo>
                  <a:lnTo>
                    <a:pt x="120106" y="956063"/>
                  </a:lnTo>
                  <a:lnTo>
                    <a:pt x="128430" y="950905"/>
                  </a:lnTo>
                  <a:lnTo>
                    <a:pt x="137547" y="946144"/>
                  </a:lnTo>
                  <a:lnTo>
                    <a:pt x="146664" y="941383"/>
                  </a:lnTo>
                  <a:lnTo>
                    <a:pt x="155781" y="937416"/>
                  </a:lnTo>
                  <a:lnTo>
                    <a:pt x="166087" y="933845"/>
                  </a:lnTo>
                  <a:lnTo>
                    <a:pt x="175997" y="930671"/>
                  </a:lnTo>
                  <a:lnTo>
                    <a:pt x="187096" y="927894"/>
                  </a:lnTo>
                  <a:lnTo>
                    <a:pt x="190663" y="927497"/>
                  </a:lnTo>
                  <a:lnTo>
                    <a:pt x="198591" y="927894"/>
                  </a:lnTo>
                  <a:lnTo>
                    <a:pt x="221185" y="929084"/>
                  </a:lnTo>
                  <a:lnTo>
                    <a:pt x="254878" y="931861"/>
                  </a:lnTo>
                  <a:lnTo>
                    <a:pt x="371813" y="1304811"/>
                  </a:lnTo>
                  <a:lnTo>
                    <a:pt x="360714" y="1193322"/>
                  </a:lnTo>
                  <a:lnTo>
                    <a:pt x="355165" y="993358"/>
                  </a:lnTo>
                  <a:lnTo>
                    <a:pt x="347633" y="973917"/>
                  </a:lnTo>
                  <a:lnTo>
                    <a:pt x="362300" y="948525"/>
                  </a:lnTo>
                  <a:lnTo>
                    <a:pt x="395993" y="948525"/>
                  </a:lnTo>
                  <a:lnTo>
                    <a:pt x="409866" y="973917"/>
                  </a:lnTo>
                  <a:lnTo>
                    <a:pt x="403524" y="996532"/>
                  </a:lnTo>
                  <a:lnTo>
                    <a:pt x="443956" y="1288147"/>
                  </a:lnTo>
                  <a:lnTo>
                    <a:pt x="437614" y="937019"/>
                  </a:lnTo>
                  <a:lnTo>
                    <a:pt x="444749" y="933448"/>
                  </a:lnTo>
                  <a:lnTo>
                    <a:pt x="449902" y="930671"/>
                  </a:lnTo>
                  <a:lnTo>
                    <a:pt x="453073" y="928687"/>
                  </a:lnTo>
                  <a:lnTo>
                    <a:pt x="453866" y="927894"/>
                  </a:lnTo>
                  <a:lnTo>
                    <a:pt x="460208" y="927100"/>
                  </a:lnTo>
                  <a:close/>
                  <a:moveTo>
                    <a:pt x="1383083" y="640160"/>
                  </a:moveTo>
                  <a:lnTo>
                    <a:pt x="1382686" y="644922"/>
                  </a:lnTo>
                  <a:lnTo>
                    <a:pt x="1384275" y="651669"/>
                  </a:lnTo>
                  <a:lnTo>
                    <a:pt x="1385070" y="658813"/>
                  </a:lnTo>
                  <a:lnTo>
                    <a:pt x="1385467" y="666750"/>
                  </a:lnTo>
                  <a:lnTo>
                    <a:pt x="1385864" y="674688"/>
                  </a:lnTo>
                  <a:lnTo>
                    <a:pt x="1386262" y="674688"/>
                  </a:lnTo>
                  <a:lnTo>
                    <a:pt x="1385467" y="660797"/>
                  </a:lnTo>
                  <a:lnTo>
                    <a:pt x="1383083" y="640160"/>
                  </a:lnTo>
                  <a:close/>
                  <a:moveTo>
                    <a:pt x="153566" y="634207"/>
                  </a:moveTo>
                  <a:lnTo>
                    <a:pt x="152376" y="649288"/>
                  </a:lnTo>
                  <a:lnTo>
                    <a:pt x="152773" y="649685"/>
                  </a:lnTo>
                  <a:lnTo>
                    <a:pt x="153566" y="634207"/>
                  </a:lnTo>
                  <a:close/>
                  <a:moveTo>
                    <a:pt x="155152" y="615157"/>
                  </a:moveTo>
                  <a:lnTo>
                    <a:pt x="153566" y="633810"/>
                  </a:lnTo>
                  <a:lnTo>
                    <a:pt x="154359" y="626666"/>
                  </a:lnTo>
                  <a:lnTo>
                    <a:pt x="155548" y="619919"/>
                  </a:lnTo>
                  <a:lnTo>
                    <a:pt x="155152" y="615157"/>
                  </a:lnTo>
                  <a:close/>
                  <a:moveTo>
                    <a:pt x="1356862" y="559594"/>
                  </a:moveTo>
                  <a:lnTo>
                    <a:pt x="1359643" y="561578"/>
                  </a:lnTo>
                  <a:lnTo>
                    <a:pt x="1362424" y="563960"/>
                  </a:lnTo>
                  <a:lnTo>
                    <a:pt x="1367589" y="569516"/>
                  </a:lnTo>
                  <a:lnTo>
                    <a:pt x="1365205" y="565547"/>
                  </a:lnTo>
                  <a:lnTo>
                    <a:pt x="1362424" y="562372"/>
                  </a:lnTo>
                  <a:lnTo>
                    <a:pt x="1361232" y="561181"/>
                  </a:lnTo>
                  <a:lnTo>
                    <a:pt x="1359643" y="560388"/>
                  </a:lnTo>
                  <a:lnTo>
                    <a:pt x="1358451" y="559991"/>
                  </a:lnTo>
                  <a:lnTo>
                    <a:pt x="1356862" y="559594"/>
                  </a:lnTo>
                  <a:close/>
                  <a:moveTo>
                    <a:pt x="180128" y="534591"/>
                  </a:moveTo>
                  <a:lnTo>
                    <a:pt x="178939" y="535385"/>
                  </a:lnTo>
                  <a:lnTo>
                    <a:pt x="176956" y="536178"/>
                  </a:lnTo>
                  <a:lnTo>
                    <a:pt x="175767" y="536972"/>
                  </a:lnTo>
                  <a:lnTo>
                    <a:pt x="173388" y="540544"/>
                  </a:lnTo>
                  <a:lnTo>
                    <a:pt x="170613" y="544513"/>
                  </a:lnTo>
                  <a:lnTo>
                    <a:pt x="175767" y="539353"/>
                  </a:lnTo>
                  <a:lnTo>
                    <a:pt x="178939" y="536575"/>
                  </a:lnTo>
                  <a:lnTo>
                    <a:pt x="181714" y="534591"/>
                  </a:lnTo>
                  <a:lnTo>
                    <a:pt x="180128" y="534591"/>
                  </a:lnTo>
                  <a:close/>
                  <a:moveTo>
                    <a:pt x="1221780" y="479425"/>
                  </a:moveTo>
                  <a:lnTo>
                    <a:pt x="1236480" y="479425"/>
                  </a:lnTo>
                  <a:lnTo>
                    <a:pt x="1251578" y="480219"/>
                  </a:lnTo>
                  <a:lnTo>
                    <a:pt x="1267072" y="481806"/>
                  </a:lnTo>
                  <a:lnTo>
                    <a:pt x="1282964" y="484585"/>
                  </a:lnTo>
                  <a:lnTo>
                    <a:pt x="1299253" y="488156"/>
                  </a:lnTo>
                  <a:lnTo>
                    <a:pt x="1315940" y="492919"/>
                  </a:lnTo>
                  <a:lnTo>
                    <a:pt x="1323886" y="495300"/>
                  </a:lnTo>
                  <a:lnTo>
                    <a:pt x="1332229" y="498872"/>
                  </a:lnTo>
                  <a:lnTo>
                    <a:pt x="1340970" y="502047"/>
                  </a:lnTo>
                  <a:lnTo>
                    <a:pt x="1349710" y="505619"/>
                  </a:lnTo>
                  <a:lnTo>
                    <a:pt x="1358054" y="509588"/>
                  </a:lnTo>
                  <a:lnTo>
                    <a:pt x="1366794" y="513953"/>
                  </a:lnTo>
                  <a:lnTo>
                    <a:pt x="1368383" y="515144"/>
                  </a:lnTo>
                  <a:lnTo>
                    <a:pt x="1370370" y="516731"/>
                  </a:lnTo>
                  <a:lnTo>
                    <a:pt x="1374343" y="521494"/>
                  </a:lnTo>
                  <a:lnTo>
                    <a:pt x="1378713" y="527844"/>
                  </a:lnTo>
                  <a:lnTo>
                    <a:pt x="1383878" y="536178"/>
                  </a:lnTo>
                  <a:lnTo>
                    <a:pt x="1388646" y="545703"/>
                  </a:lnTo>
                  <a:lnTo>
                    <a:pt x="1393413" y="556022"/>
                  </a:lnTo>
                  <a:lnTo>
                    <a:pt x="1397783" y="567928"/>
                  </a:lnTo>
                  <a:lnTo>
                    <a:pt x="1401756" y="580231"/>
                  </a:lnTo>
                  <a:lnTo>
                    <a:pt x="1404935" y="592931"/>
                  </a:lnTo>
                  <a:lnTo>
                    <a:pt x="1406127" y="599282"/>
                  </a:lnTo>
                  <a:lnTo>
                    <a:pt x="1407319" y="605632"/>
                  </a:lnTo>
                  <a:lnTo>
                    <a:pt x="1407716" y="612378"/>
                  </a:lnTo>
                  <a:lnTo>
                    <a:pt x="1408113" y="618728"/>
                  </a:lnTo>
                  <a:lnTo>
                    <a:pt x="1408113" y="624682"/>
                  </a:lnTo>
                  <a:lnTo>
                    <a:pt x="1408113" y="631032"/>
                  </a:lnTo>
                  <a:lnTo>
                    <a:pt x="1407319" y="637382"/>
                  </a:lnTo>
                  <a:lnTo>
                    <a:pt x="1406524" y="643335"/>
                  </a:lnTo>
                  <a:lnTo>
                    <a:pt x="1404935" y="649288"/>
                  </a:lnTo>
                  <a:lnTo>
                    <a:pt x="1402551" y="654844"/>
                  </a:lnTo>
                  <a:lnTo>
                    <a:pt x="1400167" y="660400"/>
                  </a:lnTo>
                  <a:lnTo>
                    <a:pt x="1397386" y="665163"/>
                  </a:lnTo>
                  <a:lnTo>
                    <a:pt x="1393810" y="670322"/>
                  </a:lnTo>
                  <a:lnTo>
                    <a:pt x="1389440" y="675085"/>
                  </a:lnTo>
                  <a:lnTo>
                    <a:pt x="1391427" y="675878"/>
                  </a:lnTo>
                  <a:lnTo>
                    <a:pt x="1392619" y="677466"/>
                  </a:lnTo>
                  <a:lnTo>
                    <a:pt x="1393413" y="679053"/>
                  </a:lnTo>
                  <a:lnTo>
                    <a:pt x="1394605" y="681832"/>
                  </a:lnTo>
                  <a:lnTo>
                    <a:pt x="1396591" y="687785"/>
                  </a:lnTo>
                  <a:lnTo>
                    <a:pt x="1398975" y="694928"/>
                  </a:lnTo>
                  <a:lnTo>
                    <a:pt x="1400167" y="703263"/>
                  </a:lnTo>
                  <a:lnTo>
                    <a:pt x="1401359" y="712788"/>
                  </a:lnTo>
                  <a:lnTo>
                    <a:pt x="1402154" y="723107"/>
                  </a:lnTo>
                  <a:lnTo>
                    <a:pt x="1402154" y="734616"/>
                  </a:lnTo>
                  <a:lnTo>
                    <a:pt x="1402154" y="746125"/>
                  </a:lnTo>
                  <a:lnTo>
                    <a:pt x="1401359" y="757635"/>
                  </a:lnTo>
                  <a:lnTo>
                    <a:pt x="1399770" y="768350"/>
                  </a:lnTo>
                  <a:lnTo>
                    <a:pt x="1398181" y="777082"/>
                  </a:lnTo>
                  <a:lnTo>
                    <a:pt x="1395797" y="784225"/>
                  </a:lnTo>
                  <a:lnTo>
                    <a:pt x="1394605" y="787004"/>
                  </a:lnTo>
                  <a:lnTo>
                    <a:pt x="1393413" y="789782"/>
                  </a:lnTo>
                  <a:lnTo>
                    <a:pt x="1392221" y="791766"/>
                  </a:lnTo>
                  <a:lnTo>
                    <a:pt x="1390632" y="793354"/>
                  </a:lnTo>
                  <a:lnTo>
                    <a:pt x="1389043" y="794147"/>
                  </a:lnTo>
                  <a:lnTo>
                    <a:pt x="1387454" y="794941"/>
                  </a:lnTo>
                  <a:lnTo>
                    <a:pt x="1386262" y="794147"/>
                  </a:lnTo>
                  <a:lnTo>
                    <a:pt x="1385070" y="793354"/>
                  </a:lnTo>
                  <a:lnTo>
                    <a:pt x="1383878" y="792163"/>
                  </a:lnTo>
                  <a:lnTo>
                    <a:pt x="1382289" y="790575"/>
                  </a:lnTo>
                  <a:lnTo>
                    <a:pt x="1379905" y="785813"/>
                  </a:lnTo>
                  <a:lnTo>
                    <a:pt x="1377918" y="779463"/>
                  </a:lnTo>
                  <a:lnTo>
                    <a:pt x="1375137" y="788988"/>
                  </a:lnTo>
                  <a:lnTo>
                    <a:pt x="1372356" y="798116"/>
                  </a:lnTo>
                  <a:lnTo>
                    <a:pt x="1368781" y="807244"/>
                  </a:lnTo>
                  <a:lnTo>
                    <a:pt x="1365602" y="816372"/>
                  </a:lnTo>
                  <a:lnTo>
                    <a:pt x="1361232" y="825104"/>
                  </a:lnTo>
                  <a:lnTo>
                    <a:pt x="1357259" y="833438"/>
                  </a:lnTo>
                  <a:lnTo>
                    <a:pt x="1352889" y="842169"/>
                  </a:lnTo>
                  <a:lnTo>
                    <a:pt x="1348121" y="850504"/>
                  </a:lnTo>
                  <a:lnTo>
                    <a:pt x="1343354" y="858044"/>
                  </a:lnTo>
                  <a:lnTo>
                    <a:pt x="1338189" y="865585"/>
                  </a:lnTo>
                  <a:lnTo>
                    <a:pt x="1333024" y="873126"/>
                  </a:lnTo>
                  <a:lnTo>
                    <a:pt x="1327462" y="880269"/>
                  </a:lnTo>
                  <a:lnTo>
                    <a:pt x="1321899" y="887413"/>
                  </a:lnTo>
                  <a:lnTo>
                    <a:pt x="1316337" y="893763"/>
                  </a:lnTo>
                  <a:lnTo>
                    <a:pt x="1310378" y="900113"/>
                  </a:lnTo>
                  <a:lnTo>
                    <a:pt x="1304418" y="906463"/>
                  </a:lnTo>
                  <a:lnTo>
                    <a:pt x="1298459" y="912416"/>
                  </a:lnTo>
                  <a:lnTo>
                    <a:pt x="1292499" y="917972"/>
                  </a:lnTo>
                  <a:lnTo>
                    <a:pt x="1286540" y="922735"/>
                  </a:lnTo>
                  <a:lnTo>
                    <a:pt x="1280183" y="927497"/>
                  </a:lnTo>
                  <a:lnTo>
                    <a:pt x="1274224" y="932260"/>
                  </a:lnTo>
                  <a:lnTo>
                    <a:pt x="1268661" y="936229"/>
                  </a:lnTo>
                  <a:lnTo>
                    <a:pt x="1262702" y="940197"/>
                  </a:lnTo>
                  <a:lnTo>
                    <a:pt x="1256743" y="943769"/>
                  </a:lnTo>
                  <a:lnTo>
                    <a:pt x="1250783" y="946548"/>
                  </a:lnTo>
                  <a:lnTo>
                    <a:pt x="1245221" y="949326"/>
                  </a:lnTo>
                  <a:lnTo>
                    <a:pt x="1239261" y="951707"/>
                  </a:lnTo>
                  <a:lnTo>
                    <a:pt x="1233699" y="953691"/>
                  </a:lnTo>
                  <a:lnTo>
                    <a:pt x="1228932" y="954882"/>
                  </a:lnTo>
                  <a:lnTo>
                    <a:pt x="1223767" y="956073"/>
                  </a:lnTo>
                  <a:lnTo>
                    <a:pt x="1218602" y="956469"/>
                  </a:lnTo>
                  <a:lnTo>
                    <a:pt x="1214232" y="957263"/>
                  </a:lnTo>
                  <a:lnTo>
                    <a:pt x="1208272" y="956469"/>
                  </a:lnTo>
                  <a:lnTo>
                    <a:pt x="1202313" y="956073"/>
                  </a:lnTo>
                  <a:lnTo>
                    <a:pt x="1195956" y="954882"/>
                  </a:lnTo>
                  <a:lnTo>
                    <a:pt x="1189996" y="953691"/>
                  </a:lnTo>
                  <a:lnTo>
                    <a:pt x="1183640" y="952104"/>
                  </a:lnTo>
                  <a:lnTo>
                    <a:pt x="1177283" y="949326"/>
                  </a:lnTo>
                  <a:lnTo>
                    <a:pt x="1171323" y="946944"/>
                  </a:lnTo>
                  <a:lnTo>
                    <a:pt x="1164967" y="944166"/>
                  </a:lnTo>
                  <a:lnTo>
                    <a:pt x="1158610" y="940594"/>
                  </a:lnTo>
                  <a:lnTo>
                    <a:pt x="1152253" y="937419"/>
                  </a:lnTo>
                  <a:lnTo>
                    <a:pt x="1146294" y="933054"/>
                  </a:lnTo>
                  <a:lnTo>
                    <a:pt x="1140334" y="928291"/>
                  </a:lnTo>
                  <a:lnTo>
                    <a:pt x="1133977" y="923926"/>
                  </a:lnTo>
                  <a:lnTo>
                    <a:pt x="1128018" y="918766"/>
                  </a:lnTo>
                  <a:lnTo>
                    <a:pt x="1122058" y="913210"/>
                  </a:lnTo>
                  <a:lnTo>
                    <a:pt x="1116099" y="907257"/>
                  </a:lnTo>
                  <a:lnTo>
                    <a:pt x="1110537" y="901304"/>
                  </a:lnTo>
                  <a:lnTo>
                    <a:pt x="1104975" y="894557"/>
                  </a:lnTo>
                  <a:lnTo>
                    <a:pt x="1099810" y="887810"/>
                  </a:lnTo>
                  <a:lnTo>
                    <a:pt x="1094645" y="880666"/>
                  </a:lnTo>
                  <a:lnTo>
                    <a:pt x="1089877" y="873522"/>
                  </a:lnTo>
                  <a:lnTo>
                    <a:pt x="1085507" y="865585"/>
                  </a:lnTo>
                  <a:lnTo>
                    <a:pt x="1080739" y="857647"/>
                  </a:lnTo>
                  <a:lnTo>
                    <a:pt x="1076766" y="849313"/>
                  </a:lnTo>
                  <a:lnTo>
                    <a:pt x="1072793" y="840582"/>
                  </a:lnTo>
                  <a:lnTo>
                    <a:pt x="1069218" y="831851"/>
                  </a:lnTo>
                  <a:lnTo>
                    <a:pt x="1066039" y="822722"/>
                  </a:lnTo>
                  <a:lnTo>
                    <a:pt x="1063258" y="813197"/>
                  </a:lnTo>
                  <a:lnTo>
                    <a:pt x="1060875" y="803672"/>
                  </a:lnTo>
                  <a:lnTo>
                    <a:pt x="1058491" y="793354"/>
                  </a:lnTo>
                  <a:lnTo>
                    <a:pt x="1056504" y="783432"/>
                  </a:lnTo>
                  <a:lnTo>
                    <a:pt x="1055312" y="772716"/>
                  </a:lnTo>
                  <a:lnTo>
                    <a:pt x="1054915" y="773113"/>
                  </a:lnTo>
                  <a:lnTo>
                    <a:pt x="1054518" y="773113"/>
                  </a:lnTo>
                  <a:lnTo>
                    <a:pt x="1053723" y="771525"/>
                  </a:lnTo>
                  <a:lnTo>
                    <a:pt x="1052929" y="767954"/>
                  </a:lnTo>
                  <a:lnTo>
                    <a:pt x="1051737" y="762000"/>
                  </a:lnTo>
                  <a:lnTo>
                    <a:pt x="1048558" y="745729"/>
                  </a:lnTo>
                  <a:lnTo>
                    <a:pt x="1046174" y="726282"/>
                  </a:lnTo>
                  <a:lnTo>
                    <a:pt x="1043393" y="706041"/>
                  </a:lnTo>
                  <a:lnTo>
                    <a:pt x="1042201" y="688578"/>
                  </a:lnTo>
                  <a:lnTo>
                    <a:pt x="1042201" y="681435"/>
                  </a:lnTo>
                  <a:lnTo>
                    <a:pt x="1042599" y="675878"/>
                  </a:lnTo>
                  <a:lnTo>
                    <a:pt x="1043393" y="672307"/>
                  </a:lnTo>
                  <a:lnTo>
                    <a:pt x="1043791" y="671116"/>
                  </a:lnTo>
                  <a:lnTo>
                    <a:pt x="1044585" y="671116"/>
                  </a:lnTo>
                  <a:lnTo>
                    <a:pt x="1045777" y="671116"/>
                  </a:lnTo>
                  <a:lnTo>
                    <a:pt x="1046969" y="671910"/>
                  </a:lnTo>
                  <a:lnTo>
                    <a:pt x="1048956" y="674291"/>
                  </a:lnTo>
                  <a:lnTo>
                    <a:pt x="1048558" y="662385"/>
                  </a:lnTo>
                  <a:lnTo>
                    <a:pt x="1048161" y="649685"/>
                  </a:lnTo>
                  <a:lnTo>
                    <a:pt x="1048558" y="636588"/>
                  </a:lnTo>
                  <a:lnTo>
                    <a:pt x="1050147" y="622697"/>
                  </a:lnTo>
                  <a:lnTo>
                    <a:pt x="1052929" y="624682"/>
                  </a:lnTo>
                  <a:lnTo>
                    <a:pt x="1055710" y="626666"/>
                  </a:lnTo>
                  <a:lnTo>
                    <a:pt x="1058888" y="627857"/>
                  </a:lnTo>
                  <a:lnTo>
                    <a:pt x="1061669" y="629047"/>
                  </a:lnTo>
                  <a:lnTo>
                    <a:pt x="1065245" y="629841"/>
                  </a:lnTo>
                  <a:lnTo>
                    <a:pt x="1068423" y="630238"/>
                  </a:lnTo>
                  <a:lnTo>
                    <a:pt x="1075575" y="630635"/>
                  </a:lnTo>
                  <a:lnTo>
                    <a:pt x="1082726" y="630238"/>
                  </a:lnTo>
                  <a:lnTo>
                    <a:pt x="1090672" y="629047"/>
                  </a:lnTo>
                  <a:lnTo>
                    <a:pt x="1099412" y="627063"/>
                  </a:lnTo>
                  <a:lnTo>
                    <a:pt x="1108153" y="623888"/>
                  </a:lnTo>
                  <a:lnTo>
                    <a:pt x="1116894" y="621110"/>
                  </a:lnTo>
                  <a:lnTo>
                    <a:pt x="1126429" y="617141"/>
                  </a:lnTo>
                  <a:lnTo>
                    <a:pt x="1146294" y="608410"/>
                  </a:lnTo>
                  <a:lnTo>
                    <a:pt x="1187613" y="588169"/>
                  </a:lnTo>
                  <a:lnTo>
                    <a:pt x="1176886" y="592535"/>
                  </a:lnTo>
                  <a:lnTo>
                    <a:pt x="1167350" y="597297"/>
                  </a:lnTo>
                  <a:lnTo>
                    <a:pt x="1158213" y="601663"/>
                  </a:lnTo>
                  <a:lnTo>
                    <a:pt x="1149869" y="605235"/>
                  </a:lnTo>
                  <a:lnTo>
                    <a:pt x="1141923" y="607616"/>
                  </a:lnTo>
                  <a:lnTo>
                    <a:pt x="1134375" y="609203"/>
                  </a:lnTo>
                  <a:lnTo>
                    <a:pt x="1126826" y="610394"/>
                  </a:lnTo>
                  <a:lnTo>
                    <a:pt x="1120072" y="611188"/>
                  </a:lnTo>
                  <a:lnTo>
                    <a:pt x="1113318" y="611188"/>
                  </a:lnTo>
                  <a:lnTo>
                    <a:pt x="1106564" y="610791"/>
                  </a:lnTo>
                  <a:lnTo>
                    <a:pt x="1100604" y="609600"/>
                  </a:lnTo>
                  <a:lnTo>
                    <a:pt x="1094645" y="608410"/>
                  </a:lnTo>
                  <a:lnTo>
                    <a:pt x="1089083" y="606822"/>
                  </a:lnTo>
                  <a:lnTo>
                    <a:pt x="1083521" y="604044"/>
                  </a:lnTo>
                  <a:lnTo>
                    <a:pt x="1079150" y="601663"/>
                  </a:lnTo>
                  <a:lnTo>
                    <a:pt x="1073985" y="599282"/>
                  </a:lnTo>
                  <a:lnTo>
                    <a:pt x="1069615" y="596107"/>
                  </a:lnTo>
                  <a:lnTo>
                    <a:pt x="1065642" y="592931"/>
                  </a:lnTo>
                  <a:lnTo>
                    <a:pt x="1061669" y="589360"/>
                  </a:lnTo>
                  <a:lnTo>
                    <a:pt x="1058491" y="586185"/>
                  </a:lnTo>
                  <a:lnTo>
                    <a:pt x="1052134" y="579041"/>
                  </a:lnTo>
                  <a:lnTo>
                    <a:pt x="1046572" y="572294"/>
                  </a:lnTo>
                  <a:lnTo>
                    <a:pt x="1042201" y="565944"/>
                  </a:lnTo>
                  <a:lnTo>
                    <a:pt x="1039023" y="560388"/>
                  </a:lnTo>
                  <a:lnTo>
                    <a:pt x="1036639" y="555625"/>
                  </a:lnTo>
                  <a:lnTo>
                    <a:pt x="1035050" y="552053"/>
                  </a:lnTo>
                  <a:lnTo>
                    <a:pt x="1041407" y="546497"/>
                  </a:lnTo>
                  <a:lnTo>
                    <a:pt x="1049353" y="540147"/>
                  </a:lnTo>
                  <a:lnTo>
                    <a:pt x="1060477" y="532606"/>
                  </a:lnTo>
                  <a:lnTo>
                    <a:pt x="1074383" y="523478"/>
                  </a:lnTo>
                  <a:lnTo>
                    <a:pt x="1082329" y="519113"/>
                  </a:lnTo>
                  <a:lnTo>
                    <a:pt x="1090672" y="514350"/>
                  </a:lnTo>
                  <a:lnTo>
                    <a:pt x="1100207" y="509588"/>
                  </a:lnTo>
                  <a:lnTo>
                    <a:pt x="1109742" y="505619"/>
                  </a:lnTo>
                  <a:lnTo>
                    <a:pt x="1120072" y="500856"/>
                  </a:lnTo>
                  <a:lnTo>
                    <a:pt x="1130799" y="496888"/>
                  </a:lnTo>
                  <a:lnTo>
                    <a:pt x="1142321" y="492919"/>
                  </a:lnTo>
                  <a:lnTo>
                    <a:pt x="1154637" y="489347"/>
                  </a:lnTo>
                  <a:lnTo>
                    <a:pt x="1166953" y="486172"/>
                  </a:lnTo>
                  <a:lnTo>
                    <a:pt x="1179667" y="483791"/>
                  </a:lnTo>
                  <a:lnTo>
                    <a:pt x="1193175" y="481410"/>
                  </a:lnTo>
                  <a:lnTo>
                    <a:pt x="1207478" y="480219"/>
                  </a:lnTo>
                  <a:lnTo>
                    <a:pt x="1221780" y="479425"/>
                  </a:lnTo>
                  <a:close/>
                  <a:moveTo>
                    <a:pt x="301839" y="454025"/>
                  </a:moveTo>
                  <a:lnTo>
                    <a:pt x="316508" y="454422"/>
                  </a:lnTo>
                  <a:lnTo>
                    <a:pt x="330781" y="454819"/>
                  </a:lnTo>
                  <a:lnTo>
                    <a:pt x="344656" y="456803"/>
                  </a:lnTo>
                  <a:lnTo>
                    <a:pt x="358136" y="458788"/>
                  </a:lnTo>
                  <a:lnTo>
                    <a:pt x="371219" y="461169"/>
                  </a:lnTo>
                  <a:lnTo>
                    <a:pt x="383509" y="464344"/>
                  </a:lnTo>
                  <a:lnTo>
                    <a:pt x="395799" y="467916"/>
                  </a:lnTo>
                  <a:lnTo>
                    <a:pt x="406900" y="471885"/>
                  </a:lnTo>
                  <a:lnTo>
                    <a:pt x="418000" y="475853"/>
                  </a:lnTo>
                  <a:lnTo>
                    <a:pt x="428308" y="480219"/>
                  </a:lnTo>
                  <a:lnTo>
                    <a:pt x="437823" y="484981"/>
                  </a:lnTo>
                  <a:lnTo>
                    <a:pt x="446941" y="489347"/>
                  </a:lnTo>
                  <a:lnTo>
                    <a:pt x="455663" y="494110"/>
                  </a:lnTo>
                  <a:lnTo>
                    <a:pt x="463593" y="498872"/>
                  </a:lnTo>
                  <a:lnTo>
                    <a:pt x="477468" y="507206"/>
                  </a:lnTo>
                  <a:lnTo>
                    <a:pt x="488173" y="515144"/>
                  </a:lnTo>
                  <a:lnTo>
                    <a:pt x="496498" y="521097"/>
                  </a:lnTo>
                  <a:lnTo>
                    <a:pt x="503238" y="527050"/>
                  </a:lnTo>
                  <a:lnTo>
                    <a:pt x="500859" y="531019"/>
                  </a:lnTo>
                  <a:lnTo>
                    <a:pt x="498877" y="534988"/>
                  </a:lnTo>
                  <a:lnTo>
                    <a:pt x="495309" y="540941"/>
                  </a:lnTo>
                  <a:lnTo>
                    <a:pt x="491344" y="547291"/>
                  </a:lnTo>
                  <a:lnTo>
                    <a:pt x="485794" y="554038"/>
                  </a:lnTo>
                  <a:lnTo>
                    <a:pt x="479451" y="561181"/>
                  </a:lnTo>
                  <a:lnTo>
                    <a:pt x="476279" y="564753"/>
                  </a:lnTo>
                  <a:lnTo>
                    <a:pt x="472315" y="567928"/>
                  </a:lnTo>
                  <a:lnTo>
                    <a:pt x="467954" y="570707"/>
                  </a:lnTo>
                  <a:lnTo>
                    <a:pt x="463989" y="573882"/>
                  </a:lnTo>
                  <a:lnTo>
                    <a:pt x="459232" y="576660"/>
                  </a:lnTo>
                  <a:lnTo>
                    <a:pt x="454078" y="579438"/>
                  </a:lnTo>
                  <a:lnTo>
                    <a:pt x="448924" y="581422"/>
                  </a:lnTo>
                  <a:lnTo>
                    <a:pt x="443373" y="583010"/>
                  </a:lnTo>
                  <a:lnTo>
                    <a:pt x="437427" y="584994"/>
                  </a:lnTo>
                  <a:lnTo>
                    <a:pt x="431480" y="585788"/>
                  </a:lnTo>
                  <a:lnTo>
                    <a:pt x="424740" y="586185"/>
                  </a:lnTo>
                  <a:lnTo>
                    <a:pt x="418000" y="586185"/>
                  </a:lnTo>
                  <a:lnTo>
                    <a:pt x="411261" y="585788"/>
                  </a:lnTo>
                  <a:lnTo>
                    <a:pt x="403728" y="584200"/>
                  </a:lnTo>
                  <a:lnTo>
                    <a:pt x="396195" y="582216"/>
                  </a:lnTo>
                  <a:lnTo>
                    <a:pt x="388266" y="579835"/>
                  </a:lnTo>
                  <a:lnTo>
                    <a:pt x="379544" y="576263"/>
                  </a:lnTo>
                  <a:lnTo>
                    <a:pt x="370822" y="572294"/>
                  </a:lnTo>
                  <a:lnTo>
                    <a:pt x="361307" y="567531"/>
                  </a:lnTo>
                  <a:lnTo>
                    <a:pt x="350603" y="563166"/>
                  </a:lnTo>
                  <a:lnTo>
                    <a:pt x="392231" y="583010"/>
                  </a:lnTo>
                  <a:lnTo>
                    <a:pt x="411657" y="592138"/>
                  </a:lnTo>
                  <a:lnTo>
                    <a:pt x="420776" y="595710"/>
                  </a:lnTo>
                  <a:lnTo>
                    <a:pt x="429894" y="599282"/>
                  </a:lnTo>
                  <a:lnTo>
                    <a:pt x="438616" y="601663"/>
                  </a:lnTo>
                  <a:lnTo>
                    <a:pt x="446941" y="603647"/>
                  </a:lnTo>
                  <a:lnTo>
                    <a:pt x="454871" y="605235"/>
                  </a:lnTo>
                  <a:lnTo>
                    <a:pt x="462403" y="606028"/>
                  </a:lnTo>
                  <a:lnTo>
                    <a:pt x="469539" y="605632"/>
                  </a:lnTo>
                  <a:lnTo>
                    <a:pt x="472711" y="604441"/>
                  </a:lnTo>
                  <a:lnTo>
                    <a:pt x="476279" y="603647"/>
                  </a:lnTo>
                  <a:lnTo>
                    <a:pt x="479054" y="602853"/>
                  </a:lnTo>
                  <a:lnTo>
                    <a:pt x="481829" y="601266"/>
                  </a:lnTo>
                  <a:lnTo>
                    <a:pt x="485001" y="599678"/>
                  </a:lnTo>
                  <a:lnTo>
                    <a:pt x="487380" y="597694"/>
                  </a:lnTo>
                  <a:lnTo>
                    <a:pt x="489362" y="611982"/>
                  </a:lnTo>
                  <a:lnTo>
                    <a:pt x="489758" y="624682"/>
                  </a:lnTo>
                  <a:lnTo>
                    <a:pt x="489758" y="636985"/>
                  </a:lnTo>
                  <a:lnTo>
                    <a:pt x="488569" y="648891"/>
                  </a:lnTo>
                  <a:lnTo>
                    <a:pt x="490948" y="646907"/>
                  </a:lnTo>
                  <a:lnTo>
                    <a:pt x="492137" y="646510"/>
                  </a:lnTo>
                  <a:lnTo>
                    <a:pt x="493327" y="646113"/>
                  </a:lnTo>
                  <a:lnTo>
                    <a:pt x="493723" y="646510"/>
                  </a:lnTo>
                  <a:lnTo>
                    <a:pt x="494119" y="647303"/>
                  </a:lnTo>
                  <a:lnTo>
                    <a:pt x="494912" y="650875"/>
                  </a:lnTo>
                  <a:lnTo>
                    <a:pt x="495309" y="656432"/>
                  </a:lnTo>
                  <a:lnTo>
                    <a:pt x="495309" y="663575"/>
                  </a:lnTo>
                  <a:lnTo>
                    <a:pt x="494119" y="681435"/>
                  </a:lnTo>
                  <a:lnTo>
                    <a:pt x="491741" y="701279"/>
                  </a:lnTo>
                  <a:lnTo>
                    <a:pt x="489362" y="720725"/>
                  </a:lnTo>
                  <a:lnTo>
                    <a:pt x="486190" y="736600"/>
                  </a:lnTo>
                  <a:lnTo>
                    <a:pt x="485001" y="742554"/>
                  </a:lnTo>
                  <a:lnTo>
                    <a:pt x="484208" y="746522"/>
                  </a:lnTo>
                  <a:lnTo>
                    <a:pt x="483415" y="748507"/>
                  </a:lnTo>
                  <a:lnTo>
                    <a:pt x="483019" y="748507"/>
                  </a:lnTo>
                  <a:lnTo>
                    <a:pt x="482622" y="747713"/>
                  </a:lnTo>
                  <a:lnTo>
                    <a:pt x="481037" y="758032"/>
                  </a:lnTo>
                  <a:lnTo>
                    <a:pt x="479451" y="768350"/>
                  </a:lnTo>
                  <a:lnTo>
                    <a:pt x="477072" y="778272"/>
                  </a:lnTo>
                  <a:lnTo>
                    <a:pt x="474297" y="788194"/>
                  </a:lnTo>
                  <a:lnTo>
                    <a:pt x="471918" y="797719"/>
                  </a:lnTo>
                  <a:lnTo>
                    <a:pt x="468350" y="806451"/>
                  </a:lnTo>
                  <a:lnTo>
                    <a:pt x="465178" y="815976"/>
                  </a:lnTo>
                  <a:lnTo>
                    <a:pt x="460817" y="824310"/>
                  </a:lnTo>
                  <a:lnTo>
                    <a:pt x="457249" y="832644"/>
                  </a:lnTo>
                  <a:lnTo>
                    <a:pt x="452492" y="840582"/>
                  </a:lnTo>
                  <a:lnTo>
                    <a:pt x="447734" y="848122"/>
                  </a:lnTo>
                  <a:lnTo>
                    <a:pt x="443373" y="856060"/>
                  </a:lnTo>
                  <a:lnTo>
                    <a:pt x="438220" y="863204"/>
                  </a:lnTo>
                  <a:lnTo>
                    <a:pt x="432669" y="869951"/>
                  </a:lnTo>
                  <a:lnTo>
                    <a:pt x="427119" y="876301"/>
                  </a:lnTo>
                  <a:lnTo>
                    <a:pt x="421965" y="882254"/>
                  </a:lnTo>
                  <a:lnTo>
                    <a:pt x="416018" y="887810"/>
                  </a:lnTo>
                  <a:lnTo>
                    <a:pt x="410071" y="893366"/>
                  </a:lnTo>
                  <a:lnTo>
                    <a:pt x="404124" y="898922"/>
                  </a:lnTo>
                  <a:lnTo>
                    <a:pt x="398178" y="903685"/>
                  </a:lnTo>
                  <a:lnTo>
                    <a:pt x="391834" y="907654"/>
                  </a:lnTo>
                  <a:lnTo>
                    <a:pt x="385491" y="912019"/>
                  </a:lnTo>
                  <a:lnTo>
                    <a:pt x="379148" y="915591"/>
                  </a:lnTo>
                  <a:lnTo>
                    <a:pt x="372805" y="919163"/>
                  </a:lnTo>
                  <a:lnTo>
                    <a:pt x="366858" y="921941"/>
                  </a:lnTo>
                  <a:lnTo>
                    <a:pt x="360911" y="924719"/>
                  </a:lnTo>
                  <a:lnTo>
                    <a:pt x="354568" y="926704"/>
                  </a:lnTo>
                  <a:lnTo>
                    <a:pt x="348225" y="928688"/>
                  </a:lnTo>
                  <a:lnTo>
                    <a:pt x="342278" y="930276"/>
                  </a:lnTo>
                  <a:lnTo>
                    <a:pt x="335934" y="931069"/>
                  </a:lnTo>
                  <a:lnTo>
                    <a:pt x="329988" y="931863"/>
                  </a:lnTo>
                  <a:lnTo>
                    <a:pt x="324041" y="931863"/>
                  </a:lnTo>
                  <a:lnTo>
                    <a:pt x="319283" y="931863"/>
                  </a:lnTo>
                  <a:lnTo>
                    <a:pt x="314922" y="931069"/>
                  </a:lnTo>
                  <a:lnTo>
                    <a:pt x="309372" y="930276"/>
                  </a:lnTo>
                  <a:lnTo>
                    <a:pt x="304218" y="928291"/>
                  </a:lnTo>
                  <a:lnTo>
                    <a:pt x="298668" y="926704"/>
                  </a:lnTo>
                  <a:lnTo>
                    <a:pt x="293514" y="924323"/>
                  </a:lnTo>
                  <a:lnTo>
                    <a:pt x="287567" y="921544"/>
                  </a:lnTo>
                  <a:lnTo>
                    <a:pt x="281620" y="918369"/>
                  </a:lnTo>
                  <a:lnTo>
                    <a:pt x="275673" y="914797"/>
                  </a:lnTo>
                  <a:lnTo>
                    <a:pt x="269727" y="911226"/>
                  </a:lnTo>
                  <a:lnTo>
                    <a:pt x="263780" y="906860"/>
                  </a:lnTo>
                  <a:lnTo>
                    <a:pt x="257833" y="902494"/>
                  </a:lnTo>
                  <a:lnTo>
                    <a:pt x="251490" y="897732"/>
                  </a:lnTo>
                  <a:lnTo>
                    <a:pt x="245939" y="892572"/>
                  </a:lnTo>
                  <a:lnTo>
                    <a:pt x="239993" y="887016"/>
                  </a:lnTo>
                  <a:lnTo>
                    <a:pt x="234046" y="881063"/>
                  </a:lnTo>
                  <a:lnTo>
                    <a:pt x="228099" y="875110"/>
                  </a:lnTo>
                  <a:lnTo>
                    <a:pt x="222152" y="868760"/>
                  </a:lnTo>
                  <a:lnTo>
                    <a:pt x="216602" y="862013"/>
                  </a:lnTo>
                  <a:lnTo>
                    <a:pt x="210655" y="855663"/>
                  </a:lnTo>
                  <a:lnTo>
                    <a:pt x="205501" y="848122"/>
                  </a:lnTo>
                  <a:lnTo>
                    <a:pt x="200347" y="840582"/>
                  </a:lnTo>
                  <a:lnTo>
                    <a:pt x="195193" y="833041"/>
                  </a:lnTo>
                  <a:lnTo>
                    <a:pt x="190039" y="825104"/>
                  </a:lnTo>
                  <a:lnTo>
                    <a:pt x="185678" y="817166"/>
                  </a:lnTo>
                  <a:lnTo>
                    <a:pt x="181317" y="808832"/>
                  </a:lnTo>
                  <a:lnTo>
                    <a:pt x="176956" y="800101"/>
                  </a:lnTo>
                  <a:lnTo>
                    <a:pt x="173388" y="791369"/>
                  </a:lnTo>
                  <a:lnTo>
                    <a:pt x="169424" y="782638"/>
                  </a:lnTo>
                  <a:lnTo>
                    <a:pt x="166252" y="773113"/>
                  </a:lnTo>
                  <a:lnTo>
                    <a:pt x="163081" y="763985"/>
                  </a:lnTo>
                  <a:lnTo>
                    <a:pt x="160702" y="754460"/>
                  </a:lnTo>
                  <a:lnTo>
                    <a:pt x="158720" y="760413"/>
                  </a:lnTo>
                  <a:lnTo>
                    <a:pt x="155944" y="765572"/>
                  </a:lnTo>
                  <a:lnTo>
                    <a:pt x="154755" y="767160"/>
                  </a:lnTo>
                  <a:lnTo>
                    <a:pt x="153566" y="768747"/>
                  </a:lnTo>
                  <a:lnTo>
                    <a:pt x="152376" y="769541"/>
                  </a:lnTo>
                  <a:lnTo>
                    <a:pt x="151187" y="769541"/>
                  </a:lnTo>
                  <a:lnTo>
                    <a:pt x="149205" y="769144"/>
                  </a:lnTo>
                  <a:lnTo>
                    <a:pt x="148015" y="768350"/>
                  </a:lnTo>
                  <a:lnTo>
                    <a:pt x="146430" y="766763"/>
                  </a:lnTo>
                  <a:lnTo>
                    <a:pt x="145240" y="764779"/>
                  </a:lnTo>
                  <a:lnTo>
                    <a:pt x="143654" y="762397"/>
                  </a:lnTo>
                  <a:lnTo>
                    <a:pt x="142465" y="759222"/>
                  </a:lnTo>
                  <a:lnTo>
                    <a:pt x="140483" y="751682"/>
                  </a:lnTo>
                  <a:lnTo>
                    <a:pt x="138897" y="742950"/>
                  </a:lnTo>
                  <a:lnTo>
                    <a:pt x="136915" y="732632"/>
                  </a:lnTo>
                  <a:lnTo>
                    <a:pt x="136122" y="721519"/>
                  </a:lnTo>
                  <a:lnTo>
                    <a:pt x="136122" y="709216"/>
                  </a:lnTo>
                  <a:lnTo>
                    <a:pt x="136122" y="698104"/>
                  </a:lnTo>
                  <a:lnTo>
                    <a:pt x="136915" y="687785"/>
                  </a:lnTo>
                  <a:lnTo>
                    <a:pt x="138500" y="678260"/>
                  </a:lnTo>
                  <a:lnTo>
                    <a:pt x="139690" y="669528"/>
                  </a:lnTo>
                  <a:lnTo>
                    <a:pt x="141672" y="662385"/>
                  </a:lnTo>
                  <a:lnTo>
                    <a:pt x="143654" y="656432"/>
                  </a:lnTo>
                  <a:lnTo>
                    <a:pt x="145240" y="654447"/>
                  </a:lnTo>
                  <a:lnTo>
                    <a:pt x="146033" y="652066"/>
                  </a:lnTo>
                  <a:lnTo>
                    <a:pt x="147222" y="650875"/>
                  </a:lnTo>
                  <a:lnTo>
                    <a:pt x="148808" y="649685"/>
                  </a:lnTo>
                  <a:lnTo>
                    <a:pt x="144844" y="644922"/>
                  </a:lnTo>
                  <a:lnTo>
                    <a:pt x="141276" y="640557"/>
                  </a:lnTo>
                  <a:lnTo>
                    <a:pt x="138500" y="635397"/>
                  </a:lnTo>
                  <a:lnTo>
                    <a:pt x="135725" y="629841"/>
                  </a:lnTo>
                  <a:lnTo>
                    <a:pt x="133743" y="623888"/>
                  </a:lnTo>
                  <a:lnTo>
                    <a:pt x="132554" y="618728"/>
                  </a:lnTo>
                  <a:lnTo>
                    <a:pt x="131364" y="612378"/>
                  </a:lnTo>
                  <a:lnTo>
                    <a:pt x="130175" y="606425"/>
                  </a:lnTo>
                  <a:lnTo>
                    <a:pt x="130175" y="600075"/>
                  </a:lnTo>
                  <a:lnTo>
                    <a:pt x="130175" y="593725"/>
                  </a:lnTo>
                  <a:lnTo>
                    <a:pt x="130968" y="586978"/>
                  </a:lnTo>
                  <a:lnTo>
                    <a:pt x="131364" y="580628"/>
                  </a:lnTo>
                  <a:lnTo>
                    <a:pt x="132554" y="574278"/>
                  </a:lnTo>
                  <a:lnTo>
                    <a:pt x="133743" y="567531"/>
                  </a:lnTo>
                  <a:lnTo>
                    <a:pt x="136518" y="554831"/>
                  </a:lnTo>
                  <a:lnTo>
                    <a:pt x="140879" y="542528"/>
                  </a:lnTo>
                  <a:lnTo>
                    <a:pt x="145240" y="531416"/>
                  </a:lnTo>
                  <a:lnTo>
                    <a:pt x="149998" y="520700"/>
                  </a:lnTo>
                  <a:lnTo>
                    <a:pt x="154755" y="511175"/>
                  </a:lnTo>
                  <a:lnTo>
                    <a:pt x="159909" y="502841"/>
                  </a:lnTo>
                  <a:lnTo>
                    <a:pt x="163874" y="496094"/>
                  </a:lnTo>
                  <a:lnTo>
                    <a:pt x="168234" y="491728"/>
                  </a:lnTo>
                  <a:lnTo>
                    <a:pt x="169820" y="490141"/>
                  </a:lnTo>
                  <a:lnTo>
                    <a:pt x="171803" y="488950"/>
                  </a:lnTo>
                  <a:lnTo>
                    <a:pt x="180525" y="484981"/>
                  </a:lnTo>
                  <a:lnTo>
                    <a:pt x="188850" y="480616"/>
                  </a:lnTo>
                  <a:lnTo>
                    <a:pt x="197176" y="477044"/>
                  </a:lnTo>
                  <a:lnTo>
                    <a:pt x="206294" y="473472"/>
                  </a:lnTo>
                  <a:lnTo>
                    <a:pt x="214620" y="470694"/>
                  </a:lnTo>
                  <a:lnTo>
                    <a:pt x="222549" y="467519"/>
                  </a:lnTo>
                  <a:lnTo>
                    <a:pt x="239596" y="463153"/>
                  </a:lnTo>
                  <a:lnTo>
                    <a:pt x="255454" y="459581"/>
                  </a:lnTo>
                  <a:lnTo>
                    <a:pt x="270916" y="456803"/>
                  </a:lnTo>
                  <a:lnTo>
                    <a:pt x="286774" y="454819"/>
                  </a:lnTo>
                  <a:lnTo>
                    <a:pt x="301839" y="454025"/>
                  </a:lnTo>
                  <a:close/>
                  <a:moveTo>
                    <a:pt x="634999" y="33338"/>
                  </a:moveTo>
                  <a:lnTo>
                    <a:pt x="647699" y="33338"/>
                  </a:lnTo>
                  <a:lnTo>
                    <a:pt x="660003" y="33734"/>
                  </a:lnTo>
                  <a:lnTo>
                    <a:pt x="671512" y="34923"/>
                  </a:lnTo>
                  <a:lnTo>
                    <a:pt x="683418" y="36903"/>
                  </a:lnTo>
                  <a:lnTo>
                    <a:pt x="695325" y="39280"/>
                  </a:lnTo>
                  <a:lnTo>
                    <a:pt x="706437" y="42052"/>
                  </a:lnTo>
                  <a:lnTo>
                    <a:pt x="697309" y="50766"/>
                  </a:lnTo>
                  <a:lnTo>
                    <a:pt x="688975" y="59877"/>
                  </a:lnTo>
                  <a:lnTo>
                    <a:pt x="681434" y="69383"/>
                  </a:lnTo>
                  <a:lnTo>
                    <a:pt x="673893" y="79285"/>
                  </a:lnTo>
                  <a:lnTo>
                    <a:pt x="667146" y="89188"/>
                  </a:lnTo>
                  <a:lnTo>
                    <a:pt x="660796" y="99486"/>
                  </a:lnTo>
                  <a:lnTo>
                    <a:pt x="654843" y="109785"/>
                  </a:lnTo>
                  <a:lnTo>
                    <a:pt x="649287" y="120875"/>
                  </a:lnTo>
                  <a:lnTo>
                    <a:pt x="644524" y="131966"/>
                  </a:lnTo>
                  <a:lnTo>
                    <a:pt x="640556" y="143057"/>
                  </a:lnTo>
                  <a:lnTo>
                    <a:pt x="636587" y="154543"/>
                  </a:lnTo>
                  <a:lnTo>
                    <a:pt x="633809" y="166426"/>
                  </a:lnTo>
                  <a:lnTo>
                    <a:pt x="631824" y="177913"/>
                  </a:lnTo>
                  <a:lnTo>
                    <a:pt x="629840" y="189796"/>
                  </a:lnTo>
                  <a:lnTo>
                    <a:pt x="628649" y="202075"/>
                  </a:lnTo>
                  <a:lnTo>
                    <a:pt x="628649" y="214750"/>
                  </a:lnTo>
                  <a:lnTo>
                    <a:pt x="628649" y="224256"/>
                  </a:lnTo>
                  <a:lnTo>
                    <a:pt x="629443" y="233762"/>
                  </a:lnTo>
                  <a:lnTo>
                    <a:pt x="630237" y="243269"/>
                  </a:lnTo>
                  <a:lnTo>
                    <a:pt x="632221" y="252379"/>
                  </a:lnTo>
                  <a:lnTo>
                    <a:pt x="633809" y="261885"/>
                  </a:lnTo>
                  <a:lnTo>
                    <a:pt x="635793" y="270995"/>
                  </a:lnTo>
                  <a:lnTo>
                    <a:pt x="638968" y="280502"/>
                  </a:lnTo>
                  <a:lnTo>
                    <a:pt x="641746" y="289216"/>
                  </a:lnTo>
                  <a:lnTo>
                    <a:pt x="644921" y="297930"/>
                  </a:lnTo>
                  <a:lnTo>
                    <a:pt x="648890" y="306644"/>
                  </a:lnTo>
                  <a:lnTo>
                    <a:pt x="652859" y="315358"/>
                  </a:lnTo>
                  <a:lnTo>
                    <a:pt x="657224" y="323676"/>
                  </a:lnTo>
                  <a:lnTo>
                    <a:pt x="661987" y="331994"/>
                  </a:lnTo>
                  <a:lnTo>
                    <a:pt x="667543" y="340312"/>
                  </a:lnTo>
                  <a:lnTo>
                    <a:pt x="673099" y="348630"/>
                  </a:lnTo>
                  <a:lnTo>
                    <a:pt x="678656" y="356552"/>
                  </a:lnTo>
                  <a:lnTo>
                    <a:pt x="667146" y="358928"/>
                  </a:lnTo>
                  <a:lnTo>
                    <a:pt x="655240" y="360513"/>
                  </a:lnTo>
                  <a:lnTo>
                    <a:pt x="643731" y="362097"/>
                  </a:lnTo>
                  <a:lnTo>
                    <a:pt x="573087" y="436563"/>
                  </a:lnTo>
                  <a:lnTo>
                    <a:pt x="552846" y="352195"/>
                  </a:lnTo>
                  <a:lnTo>
                    <a:pt x="541337" y="348630"/>
                  </a:lnTo>
                  <a:lnTo>
                    <a:pt x="530224" y="343877"/>
                  </a:lnTo>
                  <a:lnTo>
                    <a:pt x="519509" y="338332"/>
                  </a:lnTo>
                  <a:lnTo>
                    <a:pt x="508793" y="332390"/>
                  </a:lnTo>
                  <a:lnTo>
                    <a:pt x="499268" y="326053"/>
                  </a:lnTo>
                  <a:lnTo>
                    <a:pt x="490140" y="319319"/>
                  </a:lnTo>
                  <a:lnTo>
                    <a:pt x="481409" y="311793"/>
                  </a:lnTo>
                  <a:lnTo>
                    <a:pt x="473471" y="303871"/>
                  </a:lnTo>
                  <a:lnTo>
                    <a:pt x="465931" y="295553"/>
                  </a:lnTo>
                  <a:lnTo>
                    <a:pt x="459184" y="286443"/>
                  </a:lnTo>
                  <a:lnTo>
                    <a:pt x="453231" y="277333"/>
                  </a:lnTo>
                  <a:lnTo>
                    <a:pt x="447674" y="267827"/>
                  </a:lnTo>
                  <a:lnTo>
                    <a:pt x="443309" y="257924"/>
                  </a:lnTo>
                  <a:lnTo>
                    <a:pt x="439737" y="247626"/>
                  </a:lnTo>
                  <a:lnTo>
                    <a:pt x="436959" y="236535"/>
                  </a:lnTo>
                  <a:lnTo>
                    <a:pt x="434578" y="225444"/>
                  </a:lnTo>
                  <a:lnTo>
                    <a:pt x="433784" y="217126"/>
                  </a:lnTo>
                  <a:lnTo>
                    <a:pt x="433387" y="208808"/>
                  </a:lnTo>
                  <a:lnTo>
                    <a:pt x="433387" y="200490"/>
                  </a:lnTo>
                  <a:lnTo>
                    <a:pt x="434181" y="192568"/>
                  </a:lnTo>
                  <a:lnTo>
                    <a:pt x="434974" y="183854"/>
                  </a:lnTo>
                  <a:lnTo>
                    <a:pt x="436959" y="175932"/>
                  </a:lnTo>
                  <a:lnTo>
                    <a:pt x="438943" y="168011"/>
                  </a:lnTo>
                  <a:lnTo>
                    <a:pt x="441324" y="160089"/>
                  </a:lnTo>
                  <a:lnTo>
                    <a:pt x="444499" y="152563"/>
                  </a:lnTo>
                  <a:lnTo>
                    <a:pt x="447674" y="145037"/>
                  </a:lnTo>
                  <a:lnTo>
                    <a:pt x="451643" y="137115"/>
                  </a:lnTo>
                  <a:lnTo>
                    <a:pt x="456009" y="129985"/>
                  </a:lnTo>
                  <a:lnTo>
                    <a:pt x="460374" y="122856"/>
                  </a:lnTo>
                  <a:lnTo>
                    <a:pt x="465534" y="115726"/>
                  </a:lnTo>
                  <a:lnTo>
                    <a:pt x="471090" y="108992"/>
                  </a:lnTo>
                  <a:lnTo>
                    <a:pt x="476646" y="102259"/>
                  </a:lnTo>
                  <a:lnTo>
                    <a:pt x="482996" y="95921"/>
                  </a:lnTo>
                  <a:lnTo>
                    <a:pt x="488949" y="89980"/>
                  </a:lnTo>
                  <a:lnTo>
                    <a:pt x="495696" y="84434"/>
                  </a:lnTo>
                  <a:lnTo>
                    <a:pt x="503237" y="78889"/>
                  </a:lnTo>
                  <a:lnTo>
                    <a:pt x="510778" y="73344"/>
                  </a:lnTo>
                  <a:lnTo>
                    <a:pt x="518318" y="68195"/>
                  </a:lnTo>
                  <a:lnTo>
                    <a:pt x="526256" y="63441"/>
                  </a:lnTo>
                  <a:lnTo>
                    <a:pt x="534590" y="59084"/>
                  </a:lnTo>
                  <a:lnTo>
                    <a:pt x="543321" y="54727"/>
                  </a:lnTo>
                  <a:lnTo>
                    <a:pt x="552449" y="51162"/>
                  </a:lnTo>
                  <a:lnTo>
                    <a:pt x="561181" y="47598"/>
                  </a:lnTo>
                  <a:lnTo>
                    <a:pt x="570309" y="44429"/>
                  </a:lnTo>
                  <a:lnTo>
                    <a:pt x="580231" y="41656"/>
                  </a:lnTo>
                  <a:lnTo>
                    <a:pt x="589756" y="39280"/>
                  </a:lnTo>
                  <a:lnTo>
                    <a:pt x="600074" y="37299"/>
                  </a:lnTo>
                  <a:lnTo>
                    <a:pt x="609996" y="35319"/>
                  </a:lnTo>
                  <a:lnTo>
                    <a:pt x="622696" y="34130"/>
                  </a:lnTo>
                  <a:lnTo>
                    <a:pt x="634999" y="33338"/>
                  </a:lnTo>
                  <a:close/>
                  <a:moveTo>
                    <a:pt x="942975" y="0"/>
                  </a:moveTo>
                  <a:lnTo>
                    <a:pt x="956886" y="396"/>
                  </a:lnTo>
                  <a:lnTo>
                    <a:pt x="970400" y="793"/>
                  </a:lnTo>
                  <a:lnTo>
                    <a:pt x="983119" y="2378"/>
                  </a:lnTo>
                  <a:lnTo>
                    <a:pt x="996236" y="4359"/>
                  </a:lnTo>
                  <a:lnTo>
                    <a:pt x="1009352" y="6737"/>
                  </a:lnTo>
                  <a:lnTo>
                    <a:pt x="1022071" y="9907"/>
                  </a:lnTo>
                  <a:lnTo>
                    <a:pt x="1034392" y="13078"/>
                  </a:lnTo>
                  <a:lnTo>
                    <a:pt x="1046714" y="17040"/>
                  </a:lnTo>
                  <a:lnTo>
                    <a:pt x="1058638" y="21003"/>
                  </a:lnTo>
                  <a:lnTo>
                    <a:pt x="1069767" y="25759"/>
                  </a:lnTo>
                  <a:lnTo>
                    <a:pt x="1080896" y="31307"/>
                  </a:lnTo>
                  <a:lnTo>
                    <a:pt x="1091628" y="36855"/>
                  </a:lnTo>
                  <a:lnTo>
                    <a:pt x="1102359" y="42403"/>
                  </a:lnTo>
                  <a:lnTo>
                    <a:pt x="1112693" y="48743"/>
                  </a:lnTo>
                  <a:lnTo>
                    <a:pt x="1121835" y="55480"/>
                  </a:lnTo>
                  <a:lnTo>
                    <a:pt x="1130977" y="62613"/>
                  </a:lnTo>
                  <a:lnTo>
                    <a:pt x="1140119" y="70143"/>
                  </a:lnTo>
                  <a:lnTo>
                    <a:pt x="1148465" y="78465"/>
                  </a:lnTo>
                  <a:lnTo>
                    <a:pt x="1156415" y="86390"/>
                  </a:lnTo>
                  <a:lnTo>
                    <a:pt x="1163966" y="94712"/>
                  </a:lnTo>
                  <a:lnTo>
                    <a:pt x="1170723" y="103431"/>
                  </a:lnTo>
                  <a:lnTo>
                    <a:pt x="1177083" y="112545"/>
                  </a:lnTo>
                  <a:lnTo>
                    <a:pt x="1183045" y="121660"/>
                  </a:lnTo>
                  <a:lnTo>
                    <a:pt x="1188609" y="130774"/>
                  </a:lnTo>
                  <a:lnTo>
                    <a:pt x="1192982" y="141078"/>
                  </a:lnTo>
                  <a:lnTo>
                    <a:pt x="1197354" y="150589"/>
                  </a:lnTo>
                  <a:lnTo>
                    <a:pt x="1201328" y="160892"/>
                  </a:lnTo>
                  <a:lnTo>
                    <a:pt x="1204111" y="171195"/>
                  </a:lnTo>
                  <a:lnTo>
                    <a:pt x="1206098" y="181895"/>
                  </a:lnTo>
                  <a:lnTo>
                    <a:pt x="1208085" y="192991"/>
                  </a:lnTo>
                  <a:lnTo>
                    <a:pt x="1209278" y="203294"/>
                  </a:lnTo>
                  <a:lnTo>
                    <a:pt x="1209675" y="214787"/>
                  </a:lnTo>
                  <a:lnTo>
                    <a:pt x="1209278" y="225486"/>
                  </a:lnTo>
                  <a:lnTo>
                    <a:pt x="1208085" y="236582"/>
                  </a:lnTo>
                  <a:lnTo>
                    <a:pt x="1206098" y="247282"/>
                  </a:lnTo>
                  <a:lnTo>
                    <a:pt x="1204111" y="257586"/>
                  </a:lnTo>
                  <a:lnTo>
                    <a:pt x="1201328" y="268285"/>
                  </a:lnTo>
                  <a:lnTo>
                    <a:pt x="1197354" y="278192"/>
                  </a:lnTo>
                  <a:lnTo>
                    <a:pt x="1192982" y="288496"/>
                  </a:lnTo>
                  <a:lnTo>
                    <a:pt x="1188609" y="298007"/>
                  </a:lnTo>
                  <a:lnTo>
                    <a:pt x="1183045" y="307914"/>
                  </a:lnTo>
                  <a:lnTo>
                    <a:pt x="1177083" y="317028"/>
                  </a:lnTo>
                  <a:lnTo>
                    <a:pt x="1170723" y="325747"/>
                  </a:lnTo>
                  <a:lnTo>
                    <a:pt x="1163966" y="334861"/>
                  </a:lnTo>
                  <a:lnTo>
                    <a:pt x="1156415" y="343183"/>
                  </a:lnTo>
                  <a:lnTo>
                    <a:pt x="1148465" y="351109"/>
                  </a:lnTo>
                  <a:lnTo>
                    <a:pt x="1140119" y="358638"/>
                  </a:lnTo>
                  <a:lnTo>
                    <a:pt x="1130977" y="366168"/>
                  </a:lnTo>
                  <a:lnTo>
                    <a:pt x="1121835" y="373301"/>
                  </a:lnTo>
                  <a:lnTo>
                    <a:pt x="1112693" y="380038"/>
                  </a:lnTo>
                  <a:lnTo>
                    <a:pt x="1102359" y="386378"/>
                  </a:lnTo>
                  <a:lnTo>
                    <a:pt x="1091628" y="392323"/>
                  </a:lnTo>
                  <a:lnTo>
                    <a:pt x="1080896" y="398267"/>
                  </a:lnTo>
                  <a:lnTo>
                    <a:pt x="1069767" y="403419"/>
                  </a:lnTo>
                  <a:lnTo>
                    <a:pt x="1058638" y="407778"/>
                  </a:lnTo>
                  <a:lnTo>
                    <a:pt x="1046714" y="412137"/>
                  </a:lnTo>
                  <a:lnTo>
                    <a:pt x="1034392" y="416496"/>
                  </a:lnTo>
                  <a:lnTo>
                    <a:pt x="1022071" y="419666"/>
                  </a:lnTo>
                  <a:lnTo>
                    <a:pt x="1009352" y="422440"/>
                  </a:lnTo>
                  <a:lnTo>
                    <a:pt x="996236" y="424818"/>
                  </a:lnTo>
                  <a:lnTo>
                    <a:pt x="983119" y="426799"/>
                  </a:lnTo>
                  <a:lnTo>
                    <a:pt x="970400" y="427988"/>
                  </a:lnTo>
                  <a:lnTo>
                    <a:pt x="956886" y="429177"/>
                  </a:lnTo>
                  <a:lnTo>
                    <a:pt x="942975" y="429573"/>
                  </a:lnTo>
                  <a:lnTo>
                    <a:pt x="931051" y="429573"/>
                  </a:lnTo>
                  <a:lnTo>
                    <a:pt x="923897" y="438292"/>
                  </a:lnTo>
                  <a:lnTo>
                    <a:pt x="921512" y="440669"/>
                  </a:lnTo>
                  <a:lnTo>
                    <a:pt x="920320" y="442651"/>
                  </a:lnTo>
                  <a:lnTo>
                    <a:pt x="919525" y="444632"/>
                  </a:lnTo>
                  <a:lnTo>
                    <a:pt x="918730" y="447010"/>
                  </a:lnTo>
                  <a:lnTo>
                    <a:pt x="918332" y="449784"/>
                  </a:lnTo>
                  <a:lnTo>
                    <a:pt x="917935" y="453351"/>
                  </a:lnTo>
                  <a:lnTo>
                    <a:pt x="917537" y="457710"/>
                  </a:lnTo>
                  <a:lnTo>
                    <a:pt x="917935" y="468806"/>
                  </a:lnTo>
                  <a:lnTo>
                    <a:pt x="919127" y="484657"/>
                  </a:lnTo>
                  <a:lnTo>
                    <a:pt x="921512" y="506056"/>
                  </a:lnTo>
                  <a:lnTo>
                    <a:pt x="925487" y="533400"/>
                  </a:lnTo>
                  <a:lnTo>
                    <a:pt x="803862" y="397474"/>
                  </a:lnTo>
                  <a:lnTo>
                    <a:pt x="799490" y="395493"/>
                  </a:lnTo>
                  <a:lnTo>
                    <a:pt x="785578" y="387171"/>
                  </a:lnTo>
                  <a:lnTo>
                    <a:pt x="772064" y="378849"/>
                  </a:lnTo>
                  <a:lnTo>
                    <a:pt x="759346" y="370131"/>
                  </a:lnTo>
                  <a:lnTo>
                    <a:pt x="747819" y="360223"/>
                  </a:lnTo>
                  <a:lnTo>
                    <a:pt x="736690" y="350713"/>
                  </a:lnTo>
                  <a:lnTo>
                    <a:pt x="726753" y="339617"/>
                  </a:lnTo>
                  <a:lnTo>
                    <a:pt x="717214" y="328917"/>
                  </a:lnTo>
                  <a:lnTo>
                    <a:pt x="708867" y="317425"/>
                  </a:lnTo>
                  <a:lnTo>
                    <a:pt x="701713" y="305536"/>
                  </a:lnTo>
                  <a:lnTo>
                    <a:pt x="694956" y="293251"/>
                  </a:lnTo>
                  <a:lnTo>
                    <a:pt x="689391" y="280966"/>
                  </a:lnTo>
                  <a:lnTo>
                    <a:pt x="687007" y="274626"/>
                  </a:lnTo>
                  <a:lnTo>
                    <a:pt x="684622" y="268285"/>
                  </a:lnTo>
                  <a:lnTo>
                    <a:pt x="682635" y="261548"/>
                  </a:lnTo>
                  <a:lnTo>
                    <a:pt x="681045" y="255208"/>
                  </a:lnTo>
                  <a:lnTo>
                    <a:pt x="679852" y="248471"/>
                  </a:lnTo>
                  <a:lnTo>
                    <a:pt x="678660" y="241734"/>
                  </a:lnTo>
                  <a:lnTo>
                    <a:pt x="677467" y="234997"/>
                  </a:lnTo>
                  <a:lnTo>
                    <a:pt x="676673" y="228260"/>
                  </a:lnTo>
                  <a:lnTo>
                    <a:pt x="676275" y="221524"/>
                  </a:lnTo>
                  <a:lnTo>
                    <a:pt x="676275" y="214787"/>
                  </a:lnTo>
                  <a:lnTo>
                    <a:pt x="676673" y="203294"/>
                  </a:lnTo>
                  <a:lnTo>
                    <a:pt x="677467" y="192991"/>
                  </a:lnTo>
                  <a:lnTo>
                    <a:pt x="679455" y="181895"/>
                  </a:lnTo>
                  <a:lnTo>
                    <a:pt x="681840" y="171195"/>
                  </a:lnTo>
                  <a:lnTo>
                    <a:pt x="684622" y="160892"/>
                  </a:lnTo>
                  <a:lnTo>
                    <a:pt x="688199" y="150589"/>
                  </a:lnTo>
                  <a:lnTo>
                    <a:pt x="692571" y="141078"/>
                  </a:lnTo>
                  <a:lnTo>
                    <a:pt x="696943" y="130774"/>
                  </a:lnTo>
                  <a:lnTo>
                    <a:pt x="702508" y="121660"/>
                  </a:lnTo>
                  <a:lnTo>
                    <a:pt x="708470" y="112545"/>
                  </a:lnTo>
                  <a:lnTo>
                    <a:pt x="714829" y="103431"/>
                  </a:lnTo>
                  <a:lnTo>
                    <a:pt x="721984" y="94712"/>
                  </a:lnTo>
                  <a:lnTo>
                    <a:pt x="729138" y="86390"/>
                  </a:lnTo>
                  <a:lnTo>
                    <a:pt x="737087" y="78465"/>
                  </a:lnTo>
                  <a:lnTo>
                    <a:pt x="745434" y="70143"/>
                  </a:lnTo>
                  <a:lnTo>
                    <a:pt x="754576" y="62613"/>
                  </a:lnTo>
                  <a:lnTo>
                    <a:pt x="763718" y="55480"/>
                  </a:lnTo>
                  <a:lnTo>
                    <a:pt x="773654" y="48743"/>
                  </a:lnTo>
                  <a:lnTo>
                    <a:pt x="783591" y="42403"/>
                  </a:lnTo>
                  <a:lnTo>
                    <a:pt x="793925" y="36855"/>
                  </a:lnTo>
                  <a:lnTo>
                    <a:pt x="804657" y="31307"/>
                  </a:lnTo>
                  <a:lnTo>
                    <a:pt x="815786" y="25759"/>
                  </a:lnTo>
                  <a:lnTo>
                    <a:pt x="827710" y="21003"/>
                  </a:lnTo>
                  <a:lnTo>
                    <a:pt x="839236" y="17040"/>
                  </a:lnTo>
                  <a:lnTo>
                    <a:pt x="851160" y="13078"/>
                  </a:lnTo>
                  <a:lnTo>
                    <a:pt x="863879" y="9907"/>
                  </a:lnTo>
                  <a:lnTo>
                    <a:pt x="876598" y="6737"/>
                  </a:lnTo>
                  <a:lnTo>
                    <a:pt x="889317" y="4359"/>
                  </a:lnTo>
                  <a:lnTo>
                    <a:pt x="902434" y="2378"/>
                  </a:lnTo>
                  <a:lnTo>
                    <a:pt x="915947" y="793"/>
                  </a:lnTo>
                  <a:lnTo>
                    <a:pt x="929461" y="396"/>
                  </a:lnTo>
                  <a:lnTo>
                    <a:pt x="942975" y="0"/>
                  </a:lnTo>
                  <a:close/>
                </a:path>
              </a:pathLst>
            </a:custGeom>
            <a:solidFill>
              <a:schemeClr val="bg1"/>
            </a:solidFill>
            <a:ln>
              <a:noFill/>
            </a:ln>
          </p:spPr>
          <p:txBody>
            <a:bodyPr anchor="ctr">
              <a:scene3d>
                <a:camera prst="orthographicFront"/>
                <a:lightRig rig="threePt" dir="t"/>
              </a:scene3d>
              <a:sp3d>
                <a:contourClr>
                  <a:srgbClr val="FFFFFF"/>
                </a:contourClr>
              </a:sp3d>
            </a:bodyPr>
            <a:lstStyle/>
            <a:p>
              <a:pPr algn="ctr">
                <a:defRPr/>
              </a:pPr>
              <a:endParaRPr lang="zh-CN" altLang="en-US" sz="1800">
                <a:solidFill>
                  <a:srgbClr val="FFFFFF"/>
                </a:solidFill>
                <a:ea typeface="宋体" panose="02010600030101010101" pitchFamily="2" charset="-122"/>
              </a:endParaRPr>
            </a:p>
          </p:txBody>
        </p:sp>
      </p:grpSp>
      <p:grpSp>
        <p:nvGrpSpPr>
          <p:cNvPr id="7" name="组合 10"/>
          <p:cNvGrpSpPr/>
          <p:nvPr/>
        </p:nvGrpSpPr>
        <p:grpSpPr>
          <a:xfrm>
            <a:off x="1335220" y="2805260"/>
            <a:ext cx="597377" cy="227488"/>
            <a:chOff x="1932076" y="3739085"/>
            <a:chExt cx="796226" cy="303118"/>
          </a:xfrm>
          <a:solidFill>
            <a:schemeClr val="accent1"/>
          </a:solidFill>
        </p:grpSpPr>
        <p:sp>
          <p:nvSpPr>
            <p:cNvPr id="12" name="MH_Other_1"/>
            <p:cNvSpPr/>
            <p:nvPr>
              <p:custDataLst>
                <p:tags r:id="rId18"/>
              </p:custDataLst>
            </p:nvPr>
          </p:nvSpPr>
          <p:spPr>
            <a:xfrm>
              <a:off x="1932076" y="3739085"/>
              <a:ext cx="796226" cy="303118"/>
            </a:xfrm>
            <a:prstGeom prst="ellipse">
              <a:avLst/>
            </a:prstGeom>
            <a:grpFill/>
            <a:ln w="50800">
              <a:no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47500" lnSpcReduction="20000"/>
            </a:bodyPr>
            <a:lstStyle/>
            <a:p>
              <a:pPr algn="ctr">
                <a:defRPr/>
              </a:pPr>
              <a:endParaRPr lang="zh-CN" altLang="en-US" sz="1100" dirty="0">
                <a:solidFill>
                  <a:schemeClr val="tx1"/>
                </a:solidFill>
              </a:endParaRPr>
            </a:p>
          </p:txBody>
        </p:sp>
        <p:sp>
          <p:nvSpPr>
            <p:cNvPr id="13" name="MH_Other_3"/>
            <p:cNvSpPr/>
            <p:nvPr>
              <p:custDataLst>
                <p:tags r:id="rId19"/>
              </p:custDataLst>
            </p:nvPr>
          </p:nvSpPr>
          <p:spPr>
            <a:xfrm>
              <a:off x="2232604" y="3864305"/>
              <a:ext cx="195170" cy="4577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algn="ctr">
                <a:defRPr/>
              </a:pPr>
              <a:endParaRPr lang="zh-CN" altLang="en-US" sz="1100" dirty="0">
                <a:solidFill>
                  <a:schemeClr val="tx1"/>
                </a:solidFill>
              </a:endParaRPr>
            </a:p>
          </p:txBody>
        </p:sp>
        <p:sp>
          <p:nvSpPr>
            <p:cNvPr id="14" name="MH_Other_4"/>
            <p:cNvSpPr/>
            <p:nvPr>
              <p:custDataLst>
                <p:tags r:id="rId20"/>
              </p:custDataLst>
            </p:nvPr>
          </p:nvSpPr>
          <p:spPr>
            <a:xfrm>
              <a:off x="2209012" y="3859123"/>
              <a:ext cx="236622" cy="561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algn="ctr">
                <a:defRPr/>
              </a:pPr>
              <a:endParaRPr lang="zh-CN" altLang="en-US" sz="1100" dirty="0">
                <a:solidFill>
                  <a:schemeClr val="tx1"/>
                </a:solidFill>
              </a:endParaRPr>
            </a:p>
          </p:txBody>
        </p:sp>
      </p:grpSp>
      <p:grpSp>
        <p:nvGrpSpPr>
          <p:cNvPr id="11" name="组合 14"/>
          <p:cNvGrpSpPr/>
          <p:nvPr/>
        </p:nvGrpSpPr>
        <p:grpSpPr>
          <a:xfrm>
            <a:off x="1407139" y="2234273"/>
            <a:ext cx="453540" cy="570988"/>
            <a:chOff x="2027934" y="2978267"/>
            <a:chExt cx="604510" cy="760818"/>
          </a:xfrm>
        </p:grpSpPr>
        <p:sp>
          <p:nvSpPr>
            <p:cNvPr id="16" name="MH_Other_2"/>
            <p:cNvSpPr/>
            <p:nvPr>
              <p:custDataLst>
                <p:tags r:id="rId16"/>
              </p:custDataLst>
            </p:nvPr>
          </p:nvSpPr>
          <p:spPr>
            <a:xfrm rot="8100000">
              <a:off x="2027934" y="2978267"/>
              <a:ext cx="604510" cy="604509"/>
            </a:xfrm>
            <a:prstGeom prst="teardrop">
              <a:avLst>
                <a:gd name="adj" fmla="val 12440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endParaRPr lang="zh-CN" altLang="en-US" sz="1100" dirty="0">
                <a:solidFill>
                  <a:schemeClr val="tx1"/>
                </a:solidFill>
              </a:endParaRPr>
            </a:p>
          </p:txBody>
        </p:sp>
        <p:sp>
          <p:nvSpPr>
            <p:cNvPr id="17" name="MH_Other_5"/>
            <p:cNvSpPr/>
            <p:nvPr>
              <p:custDataLst>
                <p:tags r:id="rId17"/>
              </p:custDataLst>
            </p:nvPr>
          </p:nvSpPr>
          <p:spPr>
            <a:xfrm rot="10800000">
              <a:off x="2266283" y="3628546"/>
              <a:ext cx="127811" cy="1105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algn="ctr">
                <a:defRPr/>
              </a:pPr>
              <a:endParaRPr lang="zh-CN" altLang="en-US" sz="1100" dirty="0">
                <a:solidFill>
                  <a:schemeClr val="tx1"/>
                </a:solidFill>
              </a:endParaRPr>
            </a:p>
          </p:txBody>
        </p:sp>
        <p:sp>
          <p:nvSpPr>
            <p:cNvPr id="18" name="KSO_Shape"/>
            <p:cNvSpPr/>
            <p:nvPr/>
          </p:nvSpPr>
          <p:spPr bwMode="auto">
            <a:xfrm>
              <a:off x="2206145" y="3112986"/>
              <a:ext cx="242356" cy="330485"/>
            </a:xfrm>
            <a:custGeom>
              <a:avLst/>
              <a:gdLst>
                <a:gd name="T0" fmla="*/ 1043490 w 1727200"/>
                <a:gd name="T1" fmla="*/ 1889661 h 2355851"/>
                <a:gd name="T2" fmla="*/ 971954 w 1727200"/>
                <a:gd name="T3" fmla="*/ 1879217 h 2355851"/>
                <a:gd name="T4" fmla="*/ 908642 w 1727200"/>
                <a:gd name="T5" fmla="*/ 1873228 h 2355851"/>
                <a:gd name="T6" fmla="*/ 805395 w 1727200"/>
                <a:gd name="T7" fmla="*/ 1891200 h 2355851"/>
                <a:gd name="T8" fmla="*/ 294377 w 1727200"/>
                <a:gd name="T9" fmla="*/ 1864112 h 2355851"/>
                <a:gd name="T10" fmla="*/ 204319 w 1727200"/>
                <a:gd name="T11" fmla="*/ 1859188 h 2355851"/>
                <a:gd name="T12" fmla="*/ 403037 w 1727200"/>
                <a:gd name="T13" fmla="*/ 1831093 h 2355851"/>
                <a:gd name="T14" fmla="*/ 385153 w 1727200"/>
                <a:gd name="T15" fmla="*/ 1875835 h 2355851"/>
                <a:gd name="T16" fmla="*/ 314255 w 1727200"/>
                <a:gd name="T17" fmla="*/ 1828555 h 2355851"/>
                <a:gd name="T18" fmla="*/ 1396680 w 1727200"/>
                <a:gd name="T19" fmla="*/ 1673890 h 2355851"/>
                <a:gd name="T20" fmla="*/ 1158484 w 1727200"/>
                <a:gd name="T21" fmla="*/ 1682254 h 2355851"/>
                <a:gd name="T22" fmla="*/ 1397000 w 1727200"/>
                <a:gd name="T23" fmla="*/ 1515868 h 2355851"/>
                <a:gd name="T24" fmla="*/ 987568 w 1727200"/>
                <a:gd name="T25" fmla="*/ 1490804 h 2355851"/>
                <a:gd name="T26" fmla="*/ 1253277 w 1727200"/>
                <a:gd name="T27" fmla="*/ 1471432 h 2355851"/>
                <a:gd name="T28" fmla="*/ 1237020 w 1727200"/>
                <a:gd name="T29" fmla="*/ 1450572 h 2355851"/>
                <a:gd name="T30" fmla="*/ 1230964 w 1727200"/>
                <a:gd name="T31" fmla="*/ 1399867 h 2355851"/>
                <a:gd name="T32" fmla="*/ 604919 w 1727200"/>
                <a:gd name="T33" fmla="*/ 1195760 h 2355851"/>
                <a:gd name="T34" fmla="*/ 622850 w 1727200"/>
                <a:gd name="T35" fmla="*/ 1257377 h 2355851"/>
                <a:gd name="T36" fmla="*/ 583786 w 1727200"/>
                <a:gd name="T37" fmla="*/ 1172011 h 2355851"/>
                <a:gd name="T38" fmla="*/ 952240 w 1727200"/>
                <a:gd name="T39" fmla="*/ 984723 h 2355851"/>
                <a:gd name="T40" fmla="*/ 1237109 w 1727200"/>
                <a:gd name="T41" fmla="*/ 829944 h 2355851"/>
                <a:gd name="T42" fmla="*/ 1296524 w 1727200"/>
                <a:gd name="T43" fmla="*/ 1344054 h 2355851"/>
                <a:gd name="T44" fmla="*/ 1222657 w 1727200"/>
                <a:gd name="T45" fmla="*/ 1307767 h 2355851"/>
                <a:gd name="T46" fmla="*/ 1156498 w 1727200"/>
                <a:gd name="T47" fmla="*/ 1377129 h 2355851"/>
                <a:gd name="T48" fmla="*/ 962517 w 1727200"/>
                <a:gd name="T49" fmla="*/ 1487272 h 2355851"/>
                <a:gd name="T50" fmla="*/ 740274 w 1727200"/>
                <a:gd name="T51" fmla="*/ 1122482 h 2355851"/>
                <a:gd name="T52" fmla="*/ 841118 w 1727200"/>
                <a:gd name="T53" fmla="*/ 781135 h 2355851"/>
                <a:gd name="T54" fmla="*/ 430898 w 1727200"/>
                <a:gd name="T55" fmla="*/ 801009 h 2355851"/>
                <a:gd name="T56" fmla="*/ 461998 w 1727200"/>
                <a:gd name="T57" fmla="*/ 1129855 h 2355851"/>
                <a:gd name="T58" fmla="*/ 426089 w 1727200"/>
                <a:gd name="T59" fmla="*/ 1378495 h 2355851"/>
                <a:gd name="T60" fmla="*/ 70855 w 1727200"/>
                <a:gd name="T61" fmla="*/ 1387478 h 2355851"/>
                <a:gd name="T62" fmla="*/ 4488 w 1727200"/>
                <a:gd name="T63" fmla="*/ 1088468 h 2355851"/>
                <a:gd name="T64" fmla="*/ 57068 w 1727200"/>
                <a:gd name="T65" fmla="*/ 810313 h 2355851"/>
                <a:gd name="T66" fmla="*/ 331509 w 1727200"/>
                <a:gd name="T67" fmla="*/ 787534 h 2355851"/>
                <a:gd name="T68" fmla="*/ 125811 w 1727200"/>
                <a:gd name="T69" fmla="*/ 501282 h 2355851"/>
                <a:gd name="T70" fmla="*/ 1024838 w 1727200"/>
                <a:gd name="T71" fmla="*/ 389600 h 2355851"/>
                <a:gd name="T72" fmla="*/ 1138915 w 1727200"/>
                <a:gd name="T73" fmla="*/ 510268 h 2355851"/>
                <a:gd name="T74" fmla="*/ 1127025 w 1727200"/>
                <a:gd name="T75" fmla="*/ 638637 h 2355851"/>
                <a:gd name="T76" fmla="*/ 1059865 w 1727200"/>
                <a:gd name="T77" fmla="*/ 727854 h 2355851"/>
                <a:gd name="T78" fmla="*/ 942253 w 1727200"/>
                <a:gd name="T79" fmla="*/ 763476 h 2355851"/>
                <a:gd name="T80" fmla="*/ 853240 w 1727200"/>
                <a:gd name="T81" fmla="*/ 625158 h 2355851"/>
                <a:gd name="T82" fmla="*/ 861595 w 1727200"/>
                <a:gd name="T83" fmla="*/ 509305 h 2355851"/>
                <a:gd name="T84" fmla="*/ 872842 w 1727200"/>
                <a:gd name="T85" fmla="*/ 486520 h 2355851"/>
                <a:gd name="T86" fmla="*/ 954142 w 1727200"/>
                <a:gd name="T87" fmla="*/ 391205 h 2355851"/>
                <a:gd name="T88" fmla="*/ 400618 w 1727200"/>
                <a:gd name="T89" fmla="*/ 437418 h 2355851"/>
                <a:gd name="T90" fmla="*/ 332958 w 1727200"/>
                <a:gd name="T91" fmla="*/ 478818 h 2355851"/>
                <a:gd name="T92" fmla="*/ 400618 w 1727200"/>
                <a:gd name="T93" fmla="*/ 536583 h 2355851"/>
                <a:gd name="T94" fmla="*/ 341295 w 1727200"/>
                <a:gd name="T95" fmla="*/ 713413 h 2355851"/>
                <a:gd name="T96" fmla="*/ 222971 w 1727200"/>
                <a:gd name="T97" fmla="*/ 739728 h 2355851"/>
                <a:gd name="T98" fmla="*/ 126131 w 1727200"/>
                <a:gd name="T99" fmla="*/ 619061 h 2355851"/>
                <a:gd name="T100" fmla="*/ 120359 w 1727200"/>
                <a:gd name="T101" fmla="*/ 525352 h 2355851"/>
                <a:gd name="T102" fmla="*/ 146013 w 1727200"/>
                <a:gd name="T103" fmla="*/ 392168 h 2355851"/>
                <a:gd name="T104" fmla="*/ 525159 w 1727200"/>
                <a:gd name="T105" fmla="*/ 97743 h 2355851"/>
                <a:gd name="T106" fmla="*/ 539603 w 1727200"/>
                <a:gd name="T107" fmla="*/ 290238 h 2355851"/>
                <a:gd name="T108" fmla="*/ 351817 w 1727200"/>
                <a:gd name="T109" fmla="*/ 148669 h 2355851"/>
                <a:gd name="T110" fmla="*/ 477009 w 1727200"/>
                <a:gd name="T111" fmla="*/ 31763 h 2355851"/>
                <a:gd name="T112" fmla="*/ 941443 w 1727200"/>
                <a:gd name="T113" fmla="*/ 76586 h 2355851"/>
                <a:gd name="T114" fmla="*/ 935336 w 1727200"/>
                <a:gd name="T115" fmla="*/ 277506 h 2355851"/>
                <a:gd name="T116" fmla="*/ 743090 w 1727200"/>
                <a:gd name="T117" fmla="*/ 361463 h 2355851"/>
                <a:gd name="T118" fmla="*/ 549880 w 1727200"/>
                <a:gd name="T119" fmla="*/ 200920 h 2355851"/>
                <a:gd name="T120" fmla="*/ 642145 w 1727200"/>
                <a:gd name="T121" fmla="*/ 29802 h 235585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727200" h="2355851">
                  <a:moveTo>
                    <a:pt x="1251043" y="2284413"/>
                  </a:moveTo>
                  <a:lnTo>
                    <a:pt x="1346200" y="2284413"/>
                  </a:lnTo>
                  <a:lnTo>
                    <a:pt x="1345016" y="2287238"/>
                  </a:lnTo>
                  <a:lnTo>
                    <a:pt x="1345410" y="2288853"/>
                  </a:lnTo>
                  <a:lnTo>
                    <a:pt x="1345410" y="2291275"/>
                  </a:lnTo>
                  <a:lnTo>
                    <a:pt x="1345805" y="2294503"/>
                  </a:lnTo>
                  <a:lnTo>
                    <a:pt x="1345410" y="2299347"/>
                  </a:lnTo>
                  <a:lnTo>
                    <a:pt x="1345016" y="2305804"/>
                  </a:lnTo>
                  <a:lnTo>
                    <a:pt x="1343831" y="2313473"/>
                  </a:lnTo>
                  <a:lnTo>
                    <a:pt x="1341857" y="2322756"/>
                  </a:lnTo>
                  <a:lnTo>
                    <a:pt x="1340278" y="2323159"/>
                  </a:lnTo>
                  <a:lnTo>
                    <a:pt x="1337908" y="2323563"/>
                  </a:lnTo>
                  <a:lnTo>
                    <a:pt x="1331986" y="2324774"/>
                  </a:lnTo>
                  <a:lnTo>
                    <a:pt x="1320930" y="2325177"/>
                  </a:lnTo>
                  <a:lnTo>
                    <a:pt x="1320535" y="2324774"/>
                  </a:lnTo>
                  <a:lnTo>
                    <a:pt x="1319746" y="2324774"/>
                  </a:lnTo>
                  <a:lnTo>
                    <a:pt x="1319351" y="2323159"/>
                  </a:lnTo>
                  <a:lnTo>
                    <a:pt x="1318561" y="2321948"/>
                  </a:lnTo>
                  <a:lnTo>
                    <a:pt x="1318166" y="2321141"/>
                  </a:lnTo>
                  <a:lnTo>
                    <a:pt x="1316982" y="2320334"/>
                  </a:lnTo>
                  <a:lnTo>
                    <a:pt x="1315008" y="2320334"/>
                  </a:lnTo>
                  <a:lnTo>
                    <a:pt x="1312639" y="2321545"/>
                  </a:lnTo>
                  <a:lnTo>
                    <a:pt x="1308295" y="2323966"/>
                  </a:lnTo>
                  <a:lnTo>
                    <a:pt x="1299214" y="2330828"/>
                  </a:lnTo>
                  <a:lnTo>
                    <a:pt x="1290133" y="2336882"/>
                  </a:lnTo>
                  <a:lnTo>
                    <a:pt x="1279867" y="2342936"/>
                  </a:lnTo>
                  <a:lnTo>
                    <a:pt x="1274339" y="2345761"/>
                  </a:lnTo>
                  <a:lnTo>
                    <a:pt x="1269601" y="2347779"/>
                  </a:lnTo>
                  <a:lnTo>
                    <a:pt x="1263678" y="2349797"/>
                  </a:lnTo>
                  <a:lnTo>
                    <a:pt x="1257756" y="2351412"/>
                  </a:lnTo>
                  <a:lnTo>
                    <a:pt x="1251833" y="2353430"/>
                  </a:lnTo>
                  <a:lnTo>
                    <a:pt x="1245516" y="2354237"/>
                  </a:lnTo>
                  <a:lnTo>
                    <a:pt x="1238803" y="2355044"/>
                  </a:lnTo>
                  <a:lnTo>
                    <a:pt x="1231696" y="2355851"/>
                  </a:lnTo>
                  <a:lnTo>
                    <a:pt x="1224589" y="2355851"/>
                  </a:lnTo>
                  <a:lnTo>
                    <a:pt x="1217087" y="2355448"/>
                  </a:lnTo>
                  <a:lnTo>
                    <a:pt x="1210770" y="2354640"/>
                  </a:lnTo>
                  <a:lnTo>
                    <a:pt x="1205637" y="2353833"/>
                  </a:lnTo>
                  <a:lnTo>
                    <a:pt x="1201688" y="2352622"/>
                  </a:lnTo>
                  <a:lnTo>
                    <a:pt x="1198135" y="2350604"/>
                  </a:lnTo>
                  <a:lnTo>
                    <a:pt x="1195766" y="2348990"/>
                  </a:lnTo>
                  <a:lnTo>
                    <a:pt x="1193791" y="2346972"/>
                  </a:lnTo>
                  <a:lnTo>
                    <a:pt x="1192607" y="2344147"/>
                  </a:lnTo>
                  <a:lnTo>
                    <a:pt x="1192212" y="2342129"/>
                  </a:lnTo>
                  <a:lnTo>
                    <a:pt x="1192607" y="2339303"/>
                  </a:lnTo>
                  <a:lnTo>
                    <a:pt x="1193397" y="2336478"/>
                  </a:lnTo>
                  <a:lnTo>
                    <a:pt x="1194976" y="2333653"/>
                  </a:lnTo>
                  <a:lnTo>
                    <a:pt x="1196555" y="2330424"/>
                  </a:lnTo>
                  <a:lnTo>
                    <a:pt x="1198924" y="2327195"/>
                  </a:lnTo>
                  <a:lnTo>
                    <a:pt x="1201688" y="2323966"/>
                  </a:lnTo>
                  <a:lnTo>
                    <a:pt x="1207216" y="2317912"/>
                  </a:lnTo>
                  <a:lnTo>
                    <a:pt x="1213928" y="2311455"/>
                  </a:lnTo>
                  <a:lnTo>
                    <a:pt x="1221825" y="2305401"/>
                  </a:lnTo>
                  <a:lnTo>
                    <a:pt x="1228932" y="2299750"/>
                  </a:lnTo>
                  <a:lnTo>
                    <a:pt x="1235645" y="2294503"/>
                  </a:lnTo>
                  <a:lnTo>
                    <a:pt x="1246305" y="2287238"/>
                  </a:lnTo>
                  <a:lnTo>
                    <a:pt x="1251043" y="2284413"/>
                  </a:lnTo>
                  <a:close/>
                  <a:moveTo>
                    <a:pt x="1054800" y="2279650"/>
                  </a:moveTo>
                  <a:lnTo>
                    <a:pt x="1150937" y="2279650"/>
                  </a:lnTo>
                  <a:lnTo>
                    <a:pt x="1149740" y="2282428"/>
                  </a:lnTo>
                  <a:lnTo>
                    <a:pt x="1150139" y="2284413"/>
                  </a:lnTo>
                  <a:lnTo>
                    <a:pt x="1150139" y="2286397"/>
                  </a:lnTo>
                  <a:lnTo>
                    <a:pt x="1150538" y="2289572"/>
                  </a:lnTo>
                  <a:lnTo>
                    <a:pt x="1150538" y="2294335"/>
                  </a:lnTo>
                  <a:lnTo>
                    <a:pt x="1149740" y="2300288"/>
                  </a:lnTo>
                  <a:lnTo>
                    <a:pt x="1148544" y="2307828"/>
                  </a:lnTo>
                  <a:lnTo>
                    <a:pt x="1146948" y="2316956"/>
                  </a:lnTo>
                  <a:lnTo>
                    <a:pt x="1144953" y="2318147"/>
                  </a:lnTo>
                  <a:lnTo>
                    <a:pt x="1142560" y="2318544"/>
                  </a:lnTo>
                  <a:lnTo>
                    <a:pt x="1136576" y="2318941"/>
                  </a:lnTo>
                  <a:lnTo>
                    <a:pt x="1125407" y="2319338"/>
                  </a:lnTo>
                  <a:lnTo>
                    <a:pt x="1125008" y="2319338"/>
                  </a:lnTo>
                  <a:lnTo>
                    <a:pt x="1124609" y="2319338"/>
                  </a:lnTo>
                  <a:lnTo>
                    <a:pt x="1123811" y="2318147"/>
                  </a:lnTo>
                  <a:lnTo>
                    <a:pt x="1123412" y="2316560"/>
                  </a:lnTo>
                  <a:lnTo>
                    <a:pt x="1122615" y="2315369"/>
                  </a:lnTo>
                  <a:lnTo>
                    <a:pt x="1121418" y="2314972"/>
                  </a:lnTo>
                  <a:lnTo>
                    <a:pt x="1119822" y="2314972"/>
                  </a:lnTo>
                  <a:lnTo>
                    <a:pt x="1117030" y="2315766"/>
                  </a:lnTo>
                  <a:lnTo>
                    <a:pt x="1113041" y="2318941"/>
                  </a:lnTo>
                  <a:lnTo>
                    <a:pt x="1103467" y="2325291"/>
                  </a:lnTo>
                  <a:lnTo>
                    <a:pt x="1094292" y="2331641"/>
                  </a:lnTo>
                  <a:lnTo>
                    <a:pt x="1083920" y="2336800"/>
                  </a:lnTo>
                  <a:lnTo>
                    <a:pt x="1079133" y="2339578"/>
                  </a:lnTo>
                  <a:lnTo>
                    <a:pt x="1073549" y="2341960"/>
                  </a:lnTo>
                  <a:lnTo>
                    <a:pt x="1067565" y="2343944"/>
                  </a:lnTo>
                  <a:lnTo>
                    <a:pt x="1061581" y="2345928"/>
                  </a:lnTo>
                  <a:lnTo>
                    <a:pt x="1055598" y="2347119"/>
                  </a:lnTo>
                  <a:lnTo>
                    <a:pt x="1049215" y="2348310"/>
                  </a:lnTo>
                  <a:lnTo>
                    <a:pt x="1042434" y="2349103"/>
                  </a:lnTo>
                  <a:lnTo>
                    <a:pt x="1035652" y="2349500"/>
                  </a:lnTo>
                  <a:lnTo>
                    <a:pt x="1028073" y="2349500"/>
                  </a:lnTo>
                  <a:lnTo>
                    <a:pt x="1020493" y="2349500"/>
                  </a:lnTo>
                  <a:lnTo>
                    <a:pt x="1014111" y="2348706"/>
                  </a:lnTo>
                  <a:lnTo>
                    <a:pt x="1008925" y="2347913"/>
                  </a:lnTo>
                  <a:lnTo>
                    <a:pt x="1004936" y="2346722"/>
                  </a:lnTo>
                  <a:lnTo>
                    <a:pt x="1001346" y="2345135"/>
                  </a:lnTo>
                  <a:lnTo>
                    <a:pt x="998952" y="2342753"/>
                  </a:lnTo>
                  <a:lnTo>
                    <a:pt x="997357" y="2341166"/>
                  </a:lnTo>
                  <a:lnTo>
                    <a:pt x="995761" y="2338785"/>
                  </a:lnTo>
                  <a:lnTo>
                    <a:pt x="995362" y="2336006"/>
                  </a:lnTo>
                  <a:lnTo>
                    <a:pt x="995761" y="2333625"/>
                  </a:lnTo>
                  <a:lnTo>
                    <a:pt x="996958" y="2330847"/>
                  </a:lnTo>
                  <a:lnTo>
                    <a:pt x="998154" y="2328069"/>
                  </a:lnTo>
                  <a:lnTo>
                    <a:pt x="999750" y="2325291"/>
                  </a:lnTo>
                  <a:lnTo>
                    <a:pt x="1002144" y="2321719"/>
                  </a:lnTo>
                  <a:lnTo>
                    <a:pt x="1004936" y="2318941"/>
                  </a:lnTo>
                  <a:lnTo>
                    <a:pt x="1010920" y="2312591"/>
                  </a:lnTo>
                  <a:lnTo>
                    <a:pt x="1017701" y="2306241"/>
                  </a:lnTo>
                  <a:lnTo>
                    <a:pt x="1025280" y="2300288"/>
                  </a:lnTo>
                  <a:lnTo>
                    <a:pt x="1032461" y="2294731"/>
                  </a:lnTo>
                  <a:lnTo>
                    <a:pt x="1039242" y="2289572"/>
                  </a:lnTo>
                  <a:lnTo>
                    <a:pt x="1050013" y="2282031"/>
                  </a:lnTo>
                  <a:lnTo>
                    <a:pt x="1054800" y="2279650"/>
                  </a:lnTo>
                  <a:close/>
                  <a:moveTo>
                    <a:pt x="214312" y="2259013"/>
                  </a:moveTo>
                  <a:lnTo>
                    <a:pt x="309863" y="2259013"/>
                  </a:lnTo>
                  <a:lnTo>
                    <a:pt x="314207" y="2261449"/>
                  </a:lnTo>
                  <a:lnTo>
                    <a:pt x="324867" y="2269161"/>
                  </a:lnTo>
                  <a:lnTo>
                    <a:pt x="331580" y="2274031"/>
                  </a:lnTo>
                  <a:lnTo>
                    <a:pt x="339082" y="2280120"/>
                  </a:lnTo>
                  <a:lnTo>
                    <a:pt x="346584" y="2286208"/>
                  </a:lnTo>
                  <a:lnTo>
                    <a:pt x="353296" y="2292703"/>
                  </a:lnTo>
                  <a:lnTo>
                    <a:pt x="359219" y="2299197"/>
                  </a:lnTo>
                  <a:lnTo>
                    <a:pt x="361982" y="2302038"/>
                  </a:lnTo>
                  <a:lnTo>
                    <a:pt x="363957" y="2305286"/>
                  </a:lnTo>
                  <a:lnTo>
                    <a:pt x="365536" y="2308127"/>
                  </a:lnTo>
                  <a:lnTo>
                    <a:pt x="367115" y="2311374"/>
                  </a:lnTo>
                  <a:lnTo>
                    <a:pt x="367905" y="2314215"/>
                  </a:lnTo>
                  <a:lnTo>
                    <a:pt x="368300" y="2316651"/>
                  </a:lnTo>
                  <a:lnTo>
                    <a:pt x="367905" y="2319492"/>
                  </a:lnTo>
                  <a:lnTo>
                    <a:pt x="367115" y="2321521"/>
                  </a:lnTo>
                  <a:lnTo>
                    <a:pt x="364746" y="2323551"/>
                  </a:lnTo>
                  <a:lnTo>
                    <a:pt x="362377" y="2325986"/>
                  </a:lnTo>
                  <a:lnTo>
                    <a:pt x="358824" y="2327204"/>
                  </a:lnTo>
                  <a:lnTo>
                    <a:pt x="354875" y="2328422"/>
                  </a:lnTo>
                  <a:lnTo>
                    <a:pt x="349742" y="2329639"/>
                  </a:lnTo>
                  <a:lnTo>
                    <a:pt x="343425" y="2330045"/>
                  </a:lnTo>
                  <a:lnTo>
                    <a:pt x="335923" y="2330451"/>
                  </a:lnTo>
                  <a:lnTo>
                    <a:pt x="328816" y="2330451"/>
                  </a:lnTo>
                  <a:lnTo>
                    <a:pt x="321709" y="2330045"/>
                  </a:lnTo>
                  <a:lnTo>
                    <a:pt x="315391" y="2329234"/>
                  </a:lnTo>
                  <a:lnTo>
                    <a:pt x="308679" y="2328016"/>
                  </a:lnTo>
                  <a:lnTo>
                    <a:pt x="302756" y="2326798"/>
                  </a:lnTo>
                  <a:lnTo>
                    <a:pt x="296834" y="2324363"/>
                  </a:lnTo>
                  <a:lnTo>
                    <a:pt x="291306" y="2322739"/>
                  </a:lnTo>
                  <a:lnTo>
                    <a:pt x="286173" y="2320304"/>
                  </a:lnTo>
                  <a:lnTo>
                    <a:pt x="281040" y="2317463"/>
                  </a:lnTo>
                  <a:lnTo>
                    <a:pt x="270774" y="2312186"/>
                  </a:lnTo>
                  <a:lnTo>
                    <a:pt x="261298" y="2305691"/>
                  </a:lnTo>
                  <a:lnTo>
                    <a:pt x="252612" y="2299197"/>
                  </a:lnTo>
                  <a:lnTo>
                    <a:pt x="248268" y="2295950"/>
                  </a:lnTo>
                  <a:lnTo>
                    <a:pt x="245504" y="2294732"/>
                  </a:lnTo>
                  <a:lnTo>
                    <a:pt x="243530" y="2294732"/>
                  </a:lnTo>
                  <a:lnTo>
                    <a:pt x="242346" y="2295544"/>
                  </a:lnTo>
                  <a:lnTo>
                    <a:pt x="241951" y="2296762"/>
                  </a:lnTo>
                  <a:lnTo>
                    <a:pt x="241556" y="2298385"/>
                  </a:lnTo>
                  <a:lnTo>
                    <a:pt x="240766" y="2299197"/>
                  </a:lnTo>
                  <a:lnTo>
                    <a:pt x="240371" y="2299603"/>
                  </a:lnTo>
                  <a:lnTo>
                    <a:pt x="239582" y="2299603"/>
                  </a:lnTo>
                  <a:lnTo>
                    <a:pt x="228526" y="2299197"/>
                  </a:lnTo>
                  <a:lnTo>
                    <a:pt x="222604" y="2298791"/>
                  </a:lnTo>
                  <a:lnTo>
                    <a:pt x="220629" y="2298385"/>
                  </a:lnTo>
                  <a:lnTo>
                    <a:pt x="219050" y="2297574"/>
                  </a:lnTo>
                  <a:lnTo>
                    <a:pt x="216681" y="2287832"/>
                  </a:lnTo>
                  <a:lnTo>
                    <a:pt x="215496" y="2280120"/>
                  </a:lnTo>
                  <a:lnTo>
                    <a:pt x="215102" y="2274031"/>
                  </a:lnTo>
                  <a:lnTo>
                    <a:pt x="215102" y="2269161"/>
                  </a:lnTo>
                  <a:lnTo>
                    <a:pt x="215102" y="2265914"/>
                  </a:lnTo>
                  <a:lnTo>
                    <a:pt x="215496" y="2263478"/>
                  </a:lnTo>
                  <a:lnTo>
                    <a:pt x="215891" y="2261449"/>
                  </a:lnTo>
                  <a:lnTo>
                    <a:pt x="214312" y="2259013"/>
                  </a:lnTo>
                  <a:close/>
                  <a:moveTo>
                    <a:pt x="387350" y="2254250"/>
                  </a:moveTo>
                  <a:lnTo>
                    <a:pt x="482901" y="2254250"/>
                  </a:lnTo>
                  <a:lnTo>
                    <a:pt x="487245" y="2257390"/>
                  </a:lnTo>
                  <a:lnTo>
                    <a:pt x="498300" y="2264453"/>
                  </a:lnTo>
                  <a:lnTo>
                    <a:pt x="505013" y="2269162"/>
                  </a:lnTo>
                  <a:lnTo>
                    <a:pt x="512120" y="2274656"/>
                  </a:lnTo>
                  <a:lnTo>
                    <a:pt x="519622" y="2280935"/>
                  </a:lnTo>
                  <a:lnTo>
                    <a:pt x="526334" y="2286821"/>
                  </a:lnTo>
                  <a:lnTo>
                    <a:pt x="532257" y="2293099"/>
                  </a:lnTo>
                  <a:lnTo>
                    <a:pt x="534626" y="2296239"/>
                  </a:lnTo>
                  <a:lnTo>
                    <a:pt x="537390" y="2299378"/>
                  </a:lnTo>
                  <a:lnTo>
                    <a:pt x="538969" y="2302125"/>
                  </a:lnTo>
                  <a:lnTo>
                    <a:pt x="540153" y="2305264"/>
                  </a:lnTo>
                  <a:lnTo>
                    <a:pt x="540943" y="2308011"/>
                  </a:lnTo>
                  <a:lnTo>
                    <a:pt x="541338" y="2310758"/>
                  </a:lnTo>
                  <a:lnTo>
                    <a:pt x="540943" y="2313113"/>
                  </a:lnTo>
                  <a:lnTo>
                    <a:pt x="539759" y="2315075"/>
                  </a:lnTo>
                  <a:lnTo>
                    <a:pt x="538179" y="2317429"/>
                  </a:lnTo>
                  <a:lnTo>
                    <a:pt x="535415" y="2318999"/>
                  </a:lnTo>
                  <a:lnTo>
                    <a:pt x="532257" y="2320569"/>
                  </a:lnTo>
                  <a:lnTo>
                    <a:pt x="527913" y="2321746"/>
                  </a:lnTo>
                  <a:lnTo>
                    <a:pt x="523175" y="2322923"/>
                  </a:lnTo>
                  <a:lnTo>
                    <a:pt x="516858" y="2323315"/>
                  </a:lnTo>
                  <a:lnTo>
                    <a:pt x="509356" y="2324100"/>
                  </a:lnTo>
                  <a:lnTo>
                    <a:pt x="501459" y="2324100"/>
                  </a:lnTo>
                  <a:lnTo>
                    <a:pt x="494747" y="2323315"/>
                  </a:lnTo>
                  <a:lnTo>
                    <a:pt x="488034" y="2322531"/>
                  </a:lnTo>
                  <a:lnTo>
                    <a:pt x="481717" y="2321353"/>
                  </a:lnTo>
                  <a:lnTo>
                    <a:pt x="476189" y="2319784"/>
                  </a:lnTo>
                  <a:lnTo>
                    <a:pt x="470267" y="2318214"/>
                  </a:lnTo>
                  <a:lnTo>
                    <a:pt x="464344" y="2315860"/>
                  </a:lnTo>
                  <a:lnTo>
                    <a:pt x="459211" y="2313897"/>
                  </a:lnTo>
                  <a:lnTo>
                    <a:pt x="453683" y="2311543"/>
                  </a:lnTo>
                  <a:lnTo>
                    <a:pt x="443812" y="2306049"/>
                  </a:lnTo>
                  <a:lnTo>
                    <a:pt x="434336" y="2299770"/>
                  </a:lnTo>
                  <a:lnTo>
                    <a:pt x="425255" y="2293099"/>
                  </a:lnTo>
                  <a:lnTo>
                    <a:pt x="420911" y="2290745"/>
                  </a:lnTo>
                  <a:lnTo>
                    <a:pt x="418542" y="2289175"/>
                  </a:lnTo>
                  <a:lnTo>
                    <a:pt x="416963" y="2289175"/>
                  </a:lnTo>
                  <a:lnTo>
                    <a:pt x="415778" y="2289960"/>
                  </a:lnTo>
                  <a:lnTo>
                    <a:pt x="415384" y="2291530"/>
                  </a:lnTo>
                  <a:lnTo>
                    <a:pt x="414199" y="2292707"/>
                  </a:lnTo>
                  <a:lnTo>
                    <a:pt x="413409" y="2293492"/>
                  </a:lnTo>
                  <a:lnTo>
                    <a:pt x="413015" y="2293884"/>
                  </a:lnTo>
                  <a:lnTo>
                    <a:pt x="412620" y="2293884"/>
                  </a:lnTo>
                  <a:lnTo>
                    <a:pt x="401959" y="2293492"/>
                  </a:lnTo>
                  <a:lnTo>
                    <a:pt x="396036" y="2293099"/>
                  </a:lnTo>
                  <a:lnTo>
                    <a:pt x="393273" y="2292315"/>
                  </a:lnTo>
                  <a:lnTo>
                    <a:pt x="391693" y="2291922"/>
                  </a:lnTo>
                  <a:lnTo>
                    <a:pt x="390114" y="2282504"/>
                  </a:lnTo>
                  <a:lnTo>
                    <a:pt x="388929" y="2275048"/>
                  </a:lnTo>
                  <a:lnTo>
                    <a:pt x="388140" y="2269162"/>
                  </a:lnTo>
                  <a:lnTo>
                    <a:pt x="388140" y="2264845"/>
                  </a:lnTo>
                  <a:lnTo>
                    <a:pt x="388534" y="2261314"/>
                  </a:lnTo>
                  <a:lnTo>
                    <a:pt x="388534" y="2258959"/>
                  </a:lnTo>
                  <a:lnTo>
                    <a:pt x="388929" y="2257390"/>
                  </a:lnTo>
                  <a:lnTo>
                    <a:pt x="387350" y="2254250"/>
                  </a:lnTo>
                  <a:close/>
                  <a:moveTo>
                    <a:pt x="1427162" y="1922463"/>
                  </a:moveTo>
                  <a:lnTo>
                    <a:pt x="1564119" y="1922463"/>
                  </a:lnTo>
                  <a:lnTo>
                    <a:pt x="1564119" y="1952298"/>
                  </a:lnTo>
                  <a:lnTo>
                    <a:pt x="1564515" y="1953094"/>
                  </a:lnTo>
                  <a:lnTo>
                    <a:pt x="1565306" y="1953889"/>
                  </a:lnTo>
                  <a:lnTo>
                    <a:pt x="1567285" y="1955083"/>
                  </a:lnTo>
                  <a:lnTo>
                    <a:pt x="1569265" y="1955878"/>
                  </a:lnTo>
                  <a:lnTo>
                    <a:pt x="1571640" y="1956674"/>
                  </a:lnTo>
                  <a:lnTo>
                    <a:pt x="1575994" y="1957071"/>
                  </a:lnTo>
                  <a:lnTo>
                    <a:pt x="1580744" y="1957469"/>
                  </a:lnTo>
                  <a:lnTo>
                    <a:pt x="1585494" y="1957071"/>
                  </a:lnTo>
                  <a:lnTo>
                    <a:pt x="1589452" y="1956674"/>
                  </a:lnTo>
                  <a:lnTo>
                    <a:pt x="1592618" y="1955878"/>
                  </a:lnTo>
                  <a:lnTo>
                    <a:pt x="1594993" y="1955083"/>
                  </a:lnTo>
                  <a:lnTo>
                    <a:pt x="1596577" y="1953889"/>
                  </a:lnTo>
                  <a:lnTo>
                    <a:pt x="1597368" y="1953094"/>
                  </a:lnTo>
                  <a:lnTo>
                    <a:pt x="1598160" y="1952298"/>
                  </a:lnTo>
                  <a:lnTo>
                    <a:pt x="1598160" y="1922463"/>
                  </a:lnTo>
                  <a:lnTo>
                    <a:pt x="1727200" y="1922463"/>
                  </a:lnTo>
                  <a:lnTo>
                    <a:pt x="1727200" y="2064079"/>
                  </a:lnTo>
                  <a:lnTo>
                    <a:pt x="1727200" y="2066863"/>
                  </a:lnTo>
                  <a:lnTo>
                    <a:pt x="1726804" y="2070045"/>
                  </a:lnTo>
                  <a:lnTo>
                    <a:pt x="1726013" y="2072830"/>
                  </a:lnTo>
                  <a:lnTo>
                    <a:pt x="1725221" y="2075615"/>
                  </a:lnTo>
                  <a:lnTo>
                    <a:pt x="1724034" y="2078001"/>
                  </a:lnTo>
                  <a:lnTo>
                    <a:pt x="1722450" y="2080388"/>
                  </a:lnTo>
                  <a:lnTo>
                    <a:pt x="1720471" y="2083173"/>
                  </a:lnTo>
                  <a:lnTo>
                    <a:pt x="1718888" y="2085162"/>
                  </a:lnTo>
                  <a:lnTo>
                    <a:pt x="1716909" y="2086753"/>
                  </a:lnTo>
                  <a:lnTo>
                    <a:pt x="1714138" y="2088742"/>
                  </a:lnTo>
                  <a:lnTo>
                    <a:pt x="1711763" y="2090333"/>
                  </a:lnTo>
                  <a:lnTo>
                    <a:pt x="1709388" y="2091526"/>
                  </a:lnTo>
                  <a:lnTo>
                    <a:pt x="1706617" y="2092322"/>
                  </a:lnTo>
                  <a:lnTo>
                    <a:pt x="1703846" y="2093118"/>
                  </a:lnTo>
                  <a:lnTo>
                    <a:pt x="1700680" y="2093515"/>
                  </a:lnTo>
                  <a:lnTo>
                    <a:pt x="1697513" y="2093913"/>
                  </a:lnTo>
                  <a:lnTo>
                    <a:pt x="1456849" y="2093913"/>
                  </a:lnTo>
                  <a:lnTo>
                    <a:pt x="1454078" y="2093515"/>
                  </a:lnTo>
                  <a:lnTo>
                    <a:pt x="1451308" y="2093118"/>
                  </a:lnTo>
                  <a:lnTo>
                    <a:pt x="1448141" y="2092322"/>
                  </a:lnTo>
                  <a:lnTo>
                    <a:pt x="1445766" y="2091526"/>
                  </a:lnTo>
                  <a:lnTo>
                    <a:pt x="1442995" y="2090333"/>
                  </a:lnTo>
                  <a:lnTo>
                    <a:pt x="1440620" y="2088742"/>
                  </a:lnTo>
                  <a:lnTo>
                    <a:pt x="1438245" y="2086753"/>
                  </a:lnTo>
                  <a:lnTo>
                    <a:pt x="1435870" y="2085162"/>
                  </a:lnTo>
                  <a:lnTo>
                    <a:pt x="1434287" y="2083173"/>
                  </a:lnTo>
                  <a:lnTo>
                    <a:pt x="1432308" y="2080388"/>
                  </a:lnTo>
                  <a:lnTo>
                    <a:pt x="1431120" y="2078001"/>
                  </a:lnTo>
                  <a:lnTo>
                    <a:pt x="1429537" y="2075615"/>
                  </a:lnTo>
                  <a:lnTo>
                    <a:pt x="1428745" y="2072830"/>
                  </a:lnTo>
                  <a:lnTo>
                    <a:pt x="1427954" y="2070045"/>
                  </a:lnTo>
                  <a:lnTo>
                    <a:pt x="1427558" y="2066863"/>
                  </a:lnTo>
                  <a:lnTo>
                    <a:pt x="1427162" y="2064079"/>
                  </a:lnTo>
                  <a:lnTo>
                    <a:pt x="1427162" y="1922463"/>
                  </a:lnTo>
                  <a:close/>
                  <a:moveTo>
                    <a:pt x="1456849" y="1844675"/>
                  </a:moveTo>
                  <a:lnTo>
                    <a:pt x="1697513" y="1844675"/>
                  </a:lnTo>
                  <a:lnTo>
                    <a:pt x="1700680" y="1845074"/>
                  </a:lnTo>
                  <a:lnTo>
                    <a:pt x="1703846" y="1845474"/>
                  </a:lnTo>
                  <a:lnTo>
                    <a:pt x="1706617" y="1845873"/>
                  </a:lnTo>
                  <a:lnTo>
                    <a:pt x="1709388" y="1847071"/>
                  </a:lnTo>
                  <a:lnTo>
                    <a:pt x="1711763" y="1848269"/>
                  </a:lnTo>
                  <a:lnTo>
                    <a:pt x="1714138" y="1849467"/>
                  </a:lnTo>
                  <a:lnTo>
                    <a:pt x="1716909" y="1851463"/>
                  </a:lnTo>
                  <a:lnTo>
                    <a:pt x="1718888" y="1853460"/>
                  </a:lnTo>
                  <a:lnTo>
                    <a:pt x="1720471" y="1855457"/>
                  </a:lnTo>
                  <a:lnTo>
                    <a:pt x="1722450" y="1858252"/>
                  </a:lnTo>
                  <a:lnTo>
                    <a:pt x="1724034" y="1860248"/>
                  </a:lnTo>
                  <a:lnTo>
                    <a:pt x="1725221" y="1863044"/>
                  </a:lnTo>
                  <a:lnTo>
                    <a:pt x="1726013" y="1865839"/>
                  </a:lnTo>
                  <a:lnTo>
                    <a:pt x="1726804" y="1868634"/>
                  </a:lnTo>
                  <a:lnTo>
                    <a:pt x="1727200" y="1871828"/>
                  </a:lnTo>
                  <a:lnTo>
                    <a:pt x="1727200" y="1874624"/>
                  </a:lnTo>
                  <a:lnTo>
                    <a:pt x="1727200" y="1909763"/>
                  </a:lnTo>
                  <a:lnTo>
                    <a:pt x="1427162" y="1909763"/>
                  </a:lnTo>
                  <a:lnTo>
                    <a:pt x="1427162" y="1874624"/>
                  </a:lnTo>
                  <a:lnTo>
                    <a:pt x="1427558" y="1871828"/>
                  </a:lnTo>
                  <a:lnTo>
                    <a:pt x="1427954" y="1868634"/>
                  </a:lnTo>
                  <a:lnTo>
                    <a:pt x="1428745" y="1865839"/>
                  </a:lnTo>
                  <a:lnTo>
                    <a:pt x="1429537" y="1863044"/>
                  </a:lnTo>
                  <a:lnTo>
                    <a:pt x="1431120" y="1860248"/>
                  </a:lnTo>
                  <a:lnTo>
                    <a:pt x="1432308" y="1858252"/>
                  </a:lnTo>
                  <a:lnTo>
                    <a:pt x="1434287" y="1855457"/>
                  </a:lnTo>
                  <a:lnTo>
                    <a:pt x="1435870" y="1853460"/>
                  </a:lnTo>
                  <a:lnTo>
                    <a:pt x="1438245" y="1851463"/>
                  </a:lnTo>
                  <a:lnTo>
                    <a:pt x="1440620" y="1849467"/>
                  </a:lnTo>
                  <a:lnTo>
                    <a:pt x="1442995" y="1848269"/>
                  </a:lnTo>
                  <a:lnTo>
                    <a:pt x="1445766" y="1847071"/>
                  </a:lnTo>
                  <a:lnTo>
                    <a:pt x="1448141" y="1845873"/>
                  </a:lnTo>
                  <a:lnTo>
                    <a:pt x="1451308" y="1845474"/>
                  </a:lnTo>
                  <a:lnTo>
                    <a:pt x="1454078" y="1845074"/>
                  </a:lnTo>
                  <a:lnTo>
                    <a:pt x="1456849" y="1844675"/>
                  </a:lnTo>
                  <a:close/>
                  <a:moveTo>
                    <a:pt x="1220993" y="1843629"/>
                  </a:moveTo>
                  <a:lnTo>
                    <a:pt x="1221192" y="1843629"/>
                  </a:lnTo>
                  <a:lnTo>
                    <a:pt x="1221390" y="1843670"/>
                  </a:lnTo>
                  <a:lnTo>
                    <a:pt x="1221398" y="1844027"/>
                  </a:lnTo>
                  <a:lnTo>
                    <a:pt x="1221390" y="1844026"/>
                  </a:lnTo>
                  <a:lnTo>
                    <a:pt x="1220993" y="1843629"/>
                  </a:lnTo>
                  <a:close/>
                  <a:moveTo>
                    <a:pt x="1620838" y="1724025"/>
                  </a:moveTo>
                  <a:lnTo>
                    <a:pt x="1620444" y="1728788"/>
                  </a:lnTo>
                  <a:lnTo>
                    <a:pt x="1618474" y="1739503"/>
                  </a:lnTo>
                  <a:lnTo>
                    <a:pt x="1615321" y="1755775"/>
                  </a:lnTo>
                  <a:lnTo>
                    <a:pt x="1612956" y="1764903"/>
                  </a:lnTo>
                  <a:lnTo>
                    <a:pt x="1610197" y="1774031"/>
                  </a:lnTo>
                  <a:lnTo>
                    <a:pt x="1607439" y="1783556"/>
                  </a:lnTo>
                  <a:lnTo>
                    <a:pt x="1603498" y="1792685"/>
                  </a:lnTo>
                  <a:lnTo>
                    <a:pt x="1599557" y="1801019"/>
                  </a:lnTo>
                  <a:lnTo>
                    <a:pt x="1595222" y="1808560"/>
                  </a:lnTo>
                  <a:lnTo>
                    <a:pt x="1592857" y="1812528"/>
                  </a:lnTo>
                  <a:lnTo>
                    <a:pt x="1589704" y="1815306"/>
                  </a:lnTo>
                  <a:lnTo>
                    <a:pt x="1587340" y="1818481"/>
                  </a:lnTo>
                  <a:lnTo>
                    <a:pt x="1584187" y="1820466"/>
                  </a:lnTo>
                  <a:lnTo>
                    <a:pt x="1581428" y="1822450"/>
                  </a:lnTo>
                  <a:lnTo>
                    <a:pt x="1577881" y="1824435"/>
                  </a:lnTo>
                  <a:lnTo>
                    <a:pt x="1574728" y="1825228"/>
                  </a:lnTo>
                  <a:lnTo>
                    <a:pt x="1571181" y="1825625"/>
                  </a:lnTo>
                  <a:lnTo>
                    <a:pt x="1567240" y="1825625"/>
                  </a:lnTo>
                  <a:lnTo>
                    <a:pt x="1563299" y="1825625"/>
                  </a:lnTo>
                  <a:lnTo>
                    <a:pt x="1560147" y="1824831"/>
                  </a:lnTo>
                  <a:lnTo>
                    <a:pt x="1556994" y="1824038"/>
                  </a:lnTo>
                  <a:lnTo>
                    <a:pt x="1554235" y="1822450"/>
                  </a:lnTo>
                  <a:lnTo>
                    <a:pt x="1551476" y="1821260"/>
                  </a:lnTo>
                  <a:lnTo>
                    <a:pt x="1549506" y="1819672"/>
                  </a:lnTo>
                  <a:lnTo>
                    <a:pt x="1547929" y="1817688"/>
                  </a:lnTo>
                  <a:lnTo>
                    <a:pt x="1546353" y="1815306"/>
                  </a:lnTo>
                  <a:lnTo>
                    <a:pt x="1544777" y="1812925"/>
                  </a:lnTo>
                  <a:lnTo>
                    <a:pt x="1543988" y="1810544"/>
                  </a:lnTo>
                  <a:lnTo>
                    <a:pt x="1543200" y="1807369"/>
                  </a:lnTo>
                  <a:lnTo>
                    <a:pt x="1542412" y="1800622"/>
                  </a:lnTo>
                  <a:lnTo>
                    <a:pt x="1542018" y="1793478"/>
                  </a:lnTo>
                  <a:lnTo>
                    <a:pt x="1542018" y="1789906"/>
                  </a:lnTo>
                  <a:lnTo>
                    <a:pt x="1542018" y="1786731"/>
                  </a:lnTo>
                  <a:lnTo>
                    <a:pt x="1541624" y="1784350"/>
                  </a:lnTo>
                  <a:lnTo>
                    <a:pt x="1540836" y="1781969"/>
                  </a:lnTo>
                  <a:lnTo>
                    <a:pt x="1540047" y="1780381"/>
                  </a:lnTo>
                  <a:lnTo>
                    <a:pt x="1539259" y="1779191"/>
                  </a:lnTo>
                  <a:lnTo>
                    <a:pt x="1538077" y="1778397"/>
                  </a:lnTo>
                  <a:lnTo>
                    <a:pt x="1536895" y="1778000"/>
                  </a:lnTo>
                  <a:lnTo>
                    <a:pt x="1535712" y="1778000"/>
                  </a:lnTo>
                  <a:lnTo>
                    <a:pt x="1534924" y="1778397"/>
                  </a:lnTo>
                  <a:lnTo>
                    <a:pt x="1534136" y="1778794"/>
                  </a:lnTo>
                  <a:lnTo>
                    <a:pt x="1532954" y="1779985"/>
                  </a:lnTo>
                  <a:lnTo>
                    <a:pt x="1532165" y="1781572"/>
                  </a:lnTo>
                  <a:lnTo>
                    <a:pt x="1531377" y="1783556"/>
                  </a:lnTo>
                  <a:lnTo>
                    <a:pt x="1530983" y="1785541"/>
                  </a:lnTo>
                  <a:lnTo>
                    <a:pt x="1530589" y="1787922"/>
                  </a:lnTo>
                  <a:lnTo>
                    <a:pt x="1530195" y="1790700"/>
                  </a:lnTo>
                  <a:lnTo>
                    <a:pt x="1529407" y="1793875"/>
                  </a:lnTo>
                  <a:lnTo>
                    <a:pt x="1528224" y="1797447"/>
                  </a:lnTo>
                  <a:lnTo>
                    <a:pt x="1526648" y="1801019"/>
                  </a:lnTo>
                  <a:lnTo>
                    <a:pt x="1522313" y="1808163"/>
                  </a:lnTo>
                  <a:lnTo>
                    <a:pt x="1517584" y="1814513"/>
                  </a:lnTo>
                  <a:lnTo>
                    <a:pt x="1515613" y="1817291"/>
                  </a:lnTo>
                  <a:lnTo>
                    <a:pt x="1513643" y="1818878"/>
                  </a:lnTo>
                  <a:lnTo>
                    <a:pt x="1512066" y="1820069"/>
                  </a:lnTo>
                  <a:lnTo>
                    <a:pt x="1510096" y="1820069"/>
                  </a:lnTo>
                  <a:lnTo>
                    <a:pt x="1509307" y="1820069"/>
                  </a:lnTo>
                  <a:lnTo>
                    <a:pt x="1508913" y="1819275"/>
                  </a:lnTo>
                  <a:lnTo>
                    <a:pt x="1508125" y="1817688"/>
                  </a:lnTo>
                  <a:lnTo>
                    <a:pt x="1508125" y="1814116"/>
                  </a:lnTo>
                  <a:lnTo>
                    <a:pt x="1508125" y="1809353"/>
                  </a:lnTo>
                  <a:lnTo>
                    <a:pt x="1509307" y="1797844"/>
                  </a:lnTo>
                  <a:lnTo>
                    <a:pt x="1510096" y="1785144"/>
                  </a:lnTo>
                  <a:lnTo>
                    <a:pt x="1510490" y="1772047"/>
                  </a:lnTo>
                  <a:lnTo>
                    <a:pt x="1511278" y="1759744"/>
                  </a:lnTo>
                  <a:lnTo>
                    <a:pt x="1512854" y="1749028"/>
                  </a:lnTo>
                  <a:lnTo>
                    <a:pt x="1513643" y="1743869"/>
                  </a:lnTo>
                  <a:lnTo>
                    <a:pt x="1514825" y="1739503"/>
                  </a:lnTo>
                  <a:lnTo>
                    <a:pt x="1516401" y="1736328"/>
                  </a:lnTo>
                  <a:lnTo>
                    <a:pt x="1517978" y="1733550"/>
                  </a:lnTo>
                  <a:lnTo>
                    <a:pt x="1519554" y="1732360"/>
                  </a:lnTo>
                  <a:lnTo>
                    <a:pt x="1520736" y="1731963"/>
                  </a:lnTo>
                  <a:lnTo>
                    <a:pt x="1521919" y="1731169"/>
                  </a:lnTo>
                  <a:lnTo>
                    <a:pt x="1523101" y="1731169"/>
                  </a:lnTo>
                  <a:lnTo>
                    <a:pt x="1620838" y="1724025"/>
                  </a:lnTo>
                  <a:close/>
                  <a:moveTo>
                    <a:pt x="741170" y="1477566"/>
                  </a:moveTo>
                  <a:lnTo>
                    <a:pt x="739191" y="1478360"/>
                  </a:lnTo>
                  <a:lnTo>
                    <a:pt x="735628" y="1479154"/>
                  </a:lnTo>
                  <a:lnTo>
                    <a:pt x="731273" y="1478757"/>
                  </a:lnTo>
                  <a:lnTo>
                    <a:pt x="729690" y="1480345"/>
                  </a:lnTo>
                  <a:lnTo>
                    <a:pt x="728898" y="1481535"/>
                  </a:lnTo>
                  <a:lnTo>
                    <a:pt x="728502" y="1483123"/>
                  </a:lnTo>
                  <a:lnTo>
                    <a:pt x="728898" y="1485107"/>
                  </a:lnTo>
                  <a:lnTo>
                    <a:pt x="730086" y="1486695"/>
                  </a:lnTo>
                  <a:lnTo>
                    <a:pt x="731669" y="1487885"/>
                  </a:lnTo>
                  <a:lnTo>
                    <a:pt x="734440" y="1489076"/>
                  </a:lnTo>
                  <a:lnTo>
                    <a:pt x="737607" y="1489870"/>
                  </a:lnTo>
                  <a:lnTo>
                    <a:pt x="740774" y="1489076"/>
                  </a:lnTo>
                  <a:lnTo>
                    <a:pt x="743546" y="1487885"/>
                  </a:lnTo>
                  <a:lnTo>
                    <a:pt x="745525" y="1487091"/>
                  </a:lnTo>
                  <a:lnTo>
                    <a:pt x="747504" y="1485901"/>
                  </a:lnTo>
                  <a:lnTo>
                    <a:pt x="748692" y="1484313"/>
                  </a:lnTo>
                  <a:lnTo>
                    <a:pt x="749088" y="1483123"/>
                  </a:lnTo>
                  <a:lnTo>
                    <a:pt x="749484" y="1481932"/>
                  </a:lnTo>
                  <a:lnTo>
                    <a:pt x="749880" y="1481138"/>
                  </a:lnTo>
                  <a:lnTo>
                    <a:pt x="749484" y="1480345"/>
                  </a:lnTo>
                  <a:lnTo>
                    <a:pt x="748692" y="1479551"/>
                  </a:lnTo>
                  <a:lnTo>
                    <a:pt x="747900" y="1478757"/>
                  </a:lnTo>
                  <a:lnTo>
                    <a:pt x="746713" y="1478360"/>
                  </a:lnTo>
                  <a:lnTo>
                    <a:pt x="744733" y="1477566"/>
                  </a:lnTo>
                  <a:lnTo>
                    <a:pt x="743150" y="1477566"/>
                  </a:lnTo>
                  <a:lnTo>
                    <a:pt x="741170" y="1477566"/>
                  </a:lnTo>
                  <a:close/>
                  <a:moveTo>
                    <a:pt x="770069" y="1446213"/>
                  </a:moveTo>
                  <a:lnTo>
                    <a:pt x="773236" y="1446213"/>
                  </a:lnTo>
                  <a:lnTo>
                    <a:pt x="775612" y="1446213"/>
                  </a:lnTo>
                  <a:lnTo>
                    <a:pt x="777195" y="1446610"/>
                  </a:lnTo>
                  <a:lnTo>
                    <a:pt x="778383" y="1447404"/>
                  </a:lnTo>
                  <a:lnTo>
                    <a:pt x="779175" y="1448198"/>
                  </a:lnTo>
                  <a:lnTo>
                    <a:pt x="779175" y="1448991"/>
                  </a:lnTo>
                  <a:lnTo>
                    <a:pt x="779175" y="1450182"/>
                  </a:lnTo>
                  <a:lnTo>
                    <a:pt x="782342" y="1451373"/>
                  </a:lnTo>
                  <a:lnTo>
                    <a:pt x="784717" y="1452166"/>
                  </a:lnTo>
                  <a:lnTo>
                    <a:pt x="787092" y="1453357"/>
                  </a:lnTo>
                  <a:lnTo>
                    <a:pt x="788280" y="1455341"/>
                  </a:lnTo>
                  <a:lnTo>
                    <a:pt x="822325" y="1543051"/>
                  </a:lnTo>
                  <a:lnTo>
                    <a:pt x="818366" y="1543448"/>
                  </a:lnTo>
                  <a:lnTo>
                    <a:pt x="809261" y="1544639"/>
                  </a:lnTo>
                  <a:lnTo>
                    <a:pt x="795406" y="1546623"/>
                  </a:lnTo>
                  <a:lnTo>
                    <a:pt x="787488" y="1547020"/>
                  </a:lnTo>
                  <a:lnTo>
                    <a:pt x="778779" y="1547417"/>
                  </a:lnTo>
                  <a:lnTo>
                    <a:pt x="776403" y="1549798"/>
                  </a:lnTo>
                  <a:lnTo>
                    <a:pt x="773632" y="1552973"/>
                  </a:lnTo>
                  <a:lnTo>
                    <a:pt x="770069" y="1554957"/>
                  </a:lnTo>
                  <a:lnTo>
                    <a:pt x="766902" y="1557339"/>
                  </a:lnTo>
                  <a:lnTo>
                    <a:pt x="758589" y="1561704"/>
                  </a:lnTo>
                  <a:lnTo>
                    <a:pt x="749880" y="1564879"/>
                  </a:lnTo>
                  <a:lnTo>
                    <a:pt x="741170" y="1568054"/>
                  </a:lnTo>
                  <a:lnTo>
                    <a:pt x="731273" y="1570435"/>
                  </a:lnTo>
                  <a:lnTo>
                    <a:pt x="721772" y="1572420"/>
                  </a:lnTo>
                  <a:lnTo>
                    <a:pt x="712271" y="1574404"/>
                  </a:lnTo>
                  <a:lnTo>
                    <a:pt x="702770" y="1575595"/>
                  </a:lnTo>
                  <a:lnTo>
                    <a:pt x="694061" y="1576389"/>
                  </a:lnTo>
                  <a:lnTo>
                    <a:pt x="679414" y="1577579"/>
                  </a:lnTo>
                  <a:lnTo>
                    <a:pt x="668725" y="1577976"/>
                  </a:lnTo>
                  <a:lnTo>
                    <a:pt x="665162" y="1577976"/>
                  </a:lnTo>
                  <a:lnTo>
                    <a:pt x="672288" y="1466454"/>
                  </a:lnTo>
                  <a:lnTo>
                    <a:pt x="672684" y="1464073"/>
                  </a:lnTo>
                  <a:lnTo>
                    <a:pt x="673079" y="1462485"/>
                  </a:lnTo>
                  <a:lnTo>
                    <a:pt x="673871" y="1460898"/>
                  </a:lnTo>
                  <a:lnTo>
                    <a:pt x="675059" y="1459707"/>
                  </a:lnTo>
                  <a:lnTo>
                    <a:pt x="676642" y="1458516"/>
                  </a:lnTo>
                  <a:lnTo>
                    <a:pt x="678622" y="1456929"/>
                  </a:lnTo>
                  <a:lnTo>
                    <a:pt x="682581" y="1454944"/>
                  </a:lnTo>
                  <a:lnTo>
                    <a:pt x="687727" y="1453357"/>
                  </a:lnTo>
                  <a:lnTo>
                    <a:pt x="693269" y="1452166"/>
                  </a:lnTo>
                  <a:lnTo>
                    <a:pt x="699999" y="1451373"/>
                  </a:lnTo>
                  <a:lnTo>
                    <a:pt x="706729" y="1450182"/>
                  </a:lnTo>
                  <a:lnTo>
                    <a:pt x="721772" y="1449388"/>
                  </a:lnTo>
                  <a:lnTo>
                    <a:pt x="737212" y="1448594"/>
                  </a:lnTo>
                  <a:lnTo>
                    <a:pt x="752255" y="1447801"/>
                  </a:lnTo>
                  <a:lnTo>
                    <a:pt x="759777" y="1447404"/>
                  </a:lnTo>
                  <a:lnTo>
                    <a:pt x="766506" y="1446610"/>
                  </a:lnTo>
                  <a:lnTo>
                    <a:pt x="770069" y="1446213"/>
                  </a:lnTo>
                  <a:close/>
                  <a:moveTo>
                    <a:pt x="59062" y="1431772"/>
                  </a:moveTo>
                  <a:lnTo>
                    <a:pt x="61440" y="1459148"/>
                  </a:lnTo>
                  <a:lnTo>
                    <a:pt x="192645" y="1469067"/>
                  </a:lnTo>
                  <a:lnTo>
                    <a:pt x="59062" y="1431772"/>
                  </a:lnTo>
                  <a:close/>
                  <a:moveTo>
                    <a:pt x="1076062" y="950913"/>
                  </a:moveTo>
                  <a:lnTo>
                    <a:pt x="1080032" y="951310"/>
                  </a:lnTo>
                  <a:lnTo>
                    <a:pt x="1083606" y="951707"/>
                  </a:lnTo>
                  <a:lnTo>
                    <a:pt x="1083606" y="952104"/>
                  </a:lnTo>
                  <a:lnTo>
                    <a:pt x="1084400" y="952502"/>
                  </a:lnTo>
                  <a:lnTo>
                    <a:pt x="1087974" y="954487"/>
                  </a:lnTo>
                  <a:lnTo>
                    <a:pt x="1093136" y="957267"/>
                  </a:lnTo>
                  <a:lnTo>
                    <a:pt x="1100283" y="960444"/>
                  </a:lnTo>
                  <a:lnTo>
                    <a:pt x="1093930" y="1312288"/>
                  </a:lnTo>
                  <a:lnTo>
                    <a:pt x="1134431" y="1020408"/>
                  </a:lnTo>
                  <a:lnTo>
                    <a:pt x="1128078" y="998170"/>
                  </a:lnTo>
                  <a:lnTo>
                    <a:pt x="1141975" y="972357"/>
                  </a:lnTo>
                  <a:lnTo>
                    <a:pt x="1175726" y="972754"/>
                  </a:lnTo>
                  <a:lnTo>
                    <a:pt x="1190418" y="998170"/>
                  </a:lnTo>
                  <a:lnTo>
                    <a:pt x="1182874" y="1017231"/>
                  </a:lnTo>
                  <a:lnTo>
                    <a:pt x="1177315" y="1217775"/>
                  </a:lnTo>
                  <a:lnTo>
                    <a:pt x="1165800" y="1329364"/>
                  </a:lnTo>
                  <a:lnTo>
                    <a:pt x="1283333" y="956076"/>
                  </a:lnTo>
                  <a:lnTo>
                    <a:pt x="1317084" y="953296"/>
                  </a:lnTo>
                  <a:lnTo>
                    <a:pt x="1339717" y="952104"/>
                  </a:lnTo>
                  <a:lnTo>
                    <a:pt x="1347261" y="951707"/>
                  </a:lnTo>
                  <a:lnTo>
                    <a:pt x="1351232" y="951707"/>
                  </a:lnTo>
                  <a:lnTo>
                    <a:pt x="1365129" y="954090"/>
                  </a:lnTo>
                  <a:lnTo>
                    <a:pt x="1378630" y="957664"/>
                  </a:lnTo>
                  <a:lnTo>
                    <a:pt x="1392130" y="960444"/>
                  </a:lnTo>
                  <a:lnTo>
                    <a:pt x="1405234" y="964415"/>
                  </a:lnTo>
                  <a:lnTo>
                    <a:pt x="1418337" y="967592"/>
                  </a:lnTo>
                  <a:lnTo>
                    <a:pt x="1430249" y="971960"/>
                  </a:lnTo>
                  <a:lnTo>
                    <a:pt x="1442558" y="975534"/>
                  </a:lnTo>
                  <a:lnTo>
                    <a:pt x="1454073" y="979903"/>
                  </a:lnTo>
                  <a:lnTo>
                    <a:pt x="1465191" y="984271"/>
                  </a:lnTo>
                  <a:lnTo>
                    <a:pt x="1475118" y="988242"/>
                  </a:lnTo>
                  <a:lnTo>
                    <a:pt x="1484648" y="993007"/>
                  </a:lnTo>
                  <a:lnTo>
                    <a:pt x="1493780" y="997376"/>
                  </a:lnTo>
                  <a:lnTo>
                    <a:pt x="1501722" y="1001347"/>
                  </a:lnTo>
                  <a:lnTo>
                    <a:pt x="1508869" y="1006112"/>
                  </a:lnTo>
                  <a:lnTo>
                    <a:pt x="1514825" y="1010480"/>
                  </a:lnTo>
                  <a:lnTo>
                    <a:pt x="1520384" y="1014452"/>
                  </a:lnTo>
                  <a:lnTo>
                    <a:pt x="1523164" y="1018026"/>
                  </a:lnTo>
                  <a:lnTo>
                    <a:pt x="1526737" y="1021997"/>
                  </a:lnTo>
                  <a:lnTo>
                    <a:pt x="1529517" y="1026365"/>
                  </a:lnTo>
                  <a:lnTo>
                    <a:pt x="1532693" y="1031528"/>
                  </a:lnTo>
                  <a:lnTo>
                    <a:pt x="1535473" y="1037484"/>
                  </a:lnTo>
                  <a:lnTo>
                    <a:pt x="1538252" y="1043441"/>
                  </a:lnTo>
                  <a:lnTo>
                    <a:pt x="1541429" y="1050192"/>
                  </a:lnTo>
                  <a:lnTo>
                    <a:pt x="1544208" y="1057737"/>
                  </a:lnTo>
                  <a:lnTo>
                    <a:pt x="1549370" y="1073622"/>
                  </a:lnTo>
                  <a:lnTo>
                    <a:pt x="1554532" y="1091095"/>
                  </a:lnTo>
                  <a:lnTo>
                    <a:pt x="1558900" y="1110156"/>
                  </a:lnTo>
                  <a:lnTo>
                    <a:pt x="1563665" y="1131204"/>
                  </a:lnTo>
                  <a:lnTo>
                    <a:pt x="1568033" y="1153442"/>
                  </a:lnTo>
                  <a:lnTo>
                    <a:pt x="1572003" y="1176475"/>
                  </a:lnTo>
                  <a:lnTo>
                    <a:pt x="1575577" y="1201096"/>
                  </a:lnTo>
                  <a:lnTo>
                    <a:pt x="1579151" y="1225717"/>
                  </a:lnTo>
                  <a:lnTo>
                    <a:pt x="1582327" y="1251927"/>
                  </a:lnTo>
                  <a:lnTo>
                    <a:pt x="1585107" y="1278136"/>
                  </a:lnTo>
                  <a:lnTo>
                    <a:pt x="1588283" y="1305140"/>
                  </a:lnTo>
                  <a:lnTo>
                    <a:pt x="1590666" y="1332144"/>
                  </a:lnTo>
                  <a:lnTo>
                    <a:pt x="1595034" y="1386152"/>
                  </a:lnTo>
                  <a:lnTo>
                    <a:pt x="1598210" y="1439365"/>
                  </a:lnTo>
                  <a:lnTo>
                    <a:pt x="1601387" y="1490196"/>
                  </a:lnTo>
                  <a:lnTo>
                    <a:pt x="1602975" y="1538644"/>
                  </a:lnTo>
                  <a:lnTo>
                    <a:pt x="1603769" y="1581532"/>
                  </a:lnTo>
                  <a:lnTo>
                    <a:pt x="1603769" y="1618861"/>
                  </a:lnTo>
                  <a:lnTo>
                    <a:pt x="1603372" y="1649836"/>
                  </a:lnTo>
                  <a:lnTo>
                    <a:pt x="1602975" y="1662147"/>
                  </a:lnTo>
                  <a:lnTo>
                    <a:pt x="1602181" y="1671678"/>
                  </a:lnTo>
                  <a:lnTo>
                    <a:pt x="1601784" y="1678031"/>
                  </a:lnTo>
                  <a:lnTo>
                    <a:pt x="1601784" y="1683591"/>
                  </a:lnTo>
                  <a:lnTo>
                    <a:pt x="1602578" y="1688356"/>
                  </a:lnTo>
                  <a:lnTo>
                    <a:pt x="1602975" y="1692328"/>
                  </a:lnTo>
                  <a:lnTo>
                    <a:pt x="1604166" y="1696696"/>
                  </a:lnTo>
                  <a:lnTo>
                    <a:pt x="1605357" y="1699873"/>
                  </a:lnTo>
                  <a:lnTo>
                    <a:pt x="1607740" y="1705432"/>
                  </a:lnTo>
                  <a:lnTo>
                    <a:pt x="1609328" y="1709404"/>
                  </a:lnTo>
                  <a:lnTo>
                    <a:pt x="1609725" y="1710992"/>
                  </a:lnTo>
                  <a:lnTo>
                    <a:pt x="1609725" y="1711786"/>
                  </a:lnTo>
                  <a:lnTo>
                    <a:pt x="1609328" y="1712978"/>
                  </a:lnTo>
                  <a:lnTo>
                    <a:pt x="1608534" y="1713375"/>
                  </a:lnTo>
                  <a:lnTo>
                    <a:pt x="1606549" y="1713772"/>
                  </a:lnTo>
                  <a:lnTo>
                    <a:pt x="1604166" y="1714169"/>
                  </a:lnTo>
                  <a:lnTo>
                    <a:pt x="1599798" y="1714169"/>
                  </a:lnTo>
                  <a:lnTo>
                    <a:pt x="1595431" y="1714169"/>
                  </a:lnTo>
                  <a:lnTo>
                    <a:pt x="1583916" y="1713375"/>
                  </a:lnTo>
                  <a:lnTo>
                    <a:pt x="1571209" y="1711786"/>
                  </a:lnTo>
                  <a:lnTo>
                    <a:pt x="1558106" y="1710198"/>
                  </a:lnTo>
                  <a:lnTo>
                    <a:pt x="1534679" y="1706227"/>
                  </a:lnTo>
                  <a:lnTo>
                    <a:pt x="1521178" y="1704241"/>
                  </a:lnTo>
                  <a:lnTo>
                    <a:pt x="1520384" y="1693519"/>
                  </a:lnTo>
                  <a:lnTo>
                    <a:pt x="1518002" y="1674855"/>
                  </a:lnTo>
                  <a:lnTo>
                    <a:pt x="1511649" y="1617273"/>
                  </a:lnTo>
                  <a:lnTo>
                    <a:pt x="1493383" y="1456044"/>
                  </a:lnTo>
                  <a:lnTo>
                    <a:pt x="1474324" y="1299183"/>
                  </a:lnTo>
                  <a:lnTo>
                    <a:pt x="1467177" y="1245970"/>
                  </a:lnTo>
                  <a:lnTo>
                    <a:pt x="1465191" y="1230482"/>
                  </a:lnTo>
                  <a:lnTo>
                    <a:pt x="1463603" y="1223334"/>
                  </a:lnTo>
                  <a:lnTo>
                    <a:pt x="1462412" y="1218569"/>
                  </a:lnTo>
                  <a:lnTo>
                    <a:pt x="1461221" y="1215789"/>
                  </a:lnTo>
                  <a:lnTo>
                    <a:pt x="1460029" y="1214598"/>
                  </a:lnTo>
                  <a:lnTo>
                    <a:pt x="1459632" y="1214201"/>
                  </a:lnTo>
                  <a:lnTo>
                    <a:pt x="1459235" y="1214201"/>
                  </a:lnTo>
                  <a:lnTo>
                    <a:pt x="1458441" y="1215392"/>
                  </a:lnTo>
                  <a:lnTo>
                    <a:pt x="1457250" y="1216980"/>
                  </a:lnTo>
                  <a:lnTo>
                    <a:pt x="1456456" y="1222937"/>
                  </a:lnTo>
                  <a:lnTo>
                    <a:pt x="1456059" y="1229688"/>
                  </a:lnTo>
                  <a:lnTo>
                    <a:pt x="1455662" y="1236836"/>
                  </a:lnTo>
                  <a:lnTo>
                    <a:pt x="1455662" y="1243984"/>
                  </a:lnTo>
                  <a:lnTo>
                    <a:pt x="1451691" y="1302757"/>
                  </a:lnTo>
                  <a:lnTo>
                    <a:pt x="1447323" y="1369870"/>
                  </a:lnTo>
                  <a:lnTo>
                    <a:pt x="1442955" y="1440556"/>
                  </a:lnTo>
                  <a:lnTo>
                    <a:pt x="1439779" y="1509655"/>
                  </a:lnTo>
                  <a:lnTo>
                    <a:pt x="1434220" y="1624024"/>
                  </a:lnTo>
                  <a:lnTo>
                    <a:pt x="1431837" y="1671678"/>
                  </a:lnTo>
                  <a:lnTo>
                    <a:pt x="1431837" y="1676046"/>
                  </a:lnTo>
                  <a:lnTo>
                    <a:pt x="1431440" y="1687165"/>
                  </a:lnTo>
                  <a:lnTo>
                    <a:pt x="1429852" y="1703050"/>
                  </a:lnTo>
                  <a:lnTo>
                    <a:pt x="1428661" y="1711786"/>
                  </a:lnTo>
                  <a:lnTo>
                    <a:pt x="1427470" y="1720920"/>
                  </a:lnTo>
                  <a:lnTo>
                    <a:pt x="1425484" y="1730451"/>
                  </a:lnTo>
                  <a:lnTo>
                    <a:pt x="1422705" y="1739187"/>
                  </a:lnTo>
                  <a:lnTo>
                    <a:pt x="1419925" y="1747527"/>
                  </a:lnTo>
                  <a:lnTo>
                    <a:pt x="1416352" y="1755469"/>
                  </a:lnTo>
                  <a:lnTo>
                    <a:pt x="1414366" y="1759043"/>
                  </a:lnTo>
                  <a:lnTo>
                    <a:pt x="1412381" y="1762220"/>
                  </a:lnTo>
                  <a:lnTo>
                    <a:pt x="1409998" y="1765000"/>
                  </a:lnTo>
                  <a:lnTo>
                    <a:pt x="1407616" y="1766985"/>
                  </a:lnTo>
                  <a:lnTo>
                    <a:pt x="1404836" y="1769368"/>
                  </a:lnTo>
                  <a:lnTo>
                    <a:pt x="1402057" y="1770956"/>
                  </a:lnTo>
                  <a:lnTo>
                    <a:pt x="1398880" y="1771751"/>
                  </a:lnTo>
                  <a:lnTo>
                    <a:pt x="1395307" y="1772148"/>
                  </a:lnTo>
                  <a:lnTo>
                    <a:pt x="1350041" y="2259805"/>
                  </a:lnTo>
                  <a:lnTo>
                    <a:pt x="1229728" y="2262188"/>
                  </a:lnTo>
                  <a:lnTo>
                    <a:pt x="1221398" y="1844027"/>
                  </a:lnTo>
                  <a:lnTo>
                    <a:pt x="1224169" y="1844423"/>
                  </a:lnTo>
                  <a:lnTo>
                    <a:pt x="1226949" y="1844820"/>
                  </a:lnTo>
                  <a:lnTo>
                    <a:pt x="1221390" y="1843670"/>
                  </a:lnTo>
                  <a:lnTo>
                    <a:pt x="1221390" y="1843629"/>
                  </a:lnTo>
                  <a:lnTo>
                    <a:pt x="1221192" y="1843629"/>
                  </a:lnTo>
                  <a:lnTo>
                    <a:pt x="1215434" y="1842437"/>
                  </a:lnTo>
                  <a:lnTo>
                    <a:pt x="1204316" y="1840849"/>
                  </a:lnTo>
                  <a:lnTo>
                    <a:pt x="1190021" y="1839260"/>
                  </a:lnTo>
                  <a:lnTo>
                    <a:pt x="1160638" y="2260600"/>
                  </a:lnTo>
                  <a:lnTo>
                    <a:pt x="1054620" y="2260600"/>
                  </a:lnTo>
                  <a:lnTo>
                    <a:pt x="1015310" y="1736010"/>
                  </a:lnTo>
                  <a:lnTo>
                    <a:pt x="1010942" y="1729259"/>
                  </a:lnTo>
                  <a:lnTo>
                    <a:pt x="1006574" y="1722508"/>
                  </a:lnTo>
                  <a:lnTo>
                    <a:pt x="1002604" y="1715757"/>
                  </a:lnTo>
                  <a:lnTo>
                    <a:pt x="999030" y="1708609"/>
                  </a:lnTo>
                  <a:lnTo>
                    <a:pt x="995456" y="1701461"/>
                  </a:lnTo>
                  <a:lnTo>
                    <a:pt x="992677" y="1693916"/>
                  </a:lnTo>
                  <a:lnTo>
                    <a:pt x="989500" y="1687165"/>
                  </a:lnTo>
                  <a:lnTo>
                    <a:pt x="987515" y="1679620"/>
                  </a:lnTo>
                  <a:lnTo>
                    <a:pt x="986721" y="1675649"/>
                  </a:lnTo>
                  <a:lnTo>
                    <a:pt x="982353" y="1629583"/>
                  </a:lnTo>
                  <a:lnTo>
                    <a:pt x="977985" y="1578355"/>
                  </a:lnTo>
                  <a:lnTo>
                    <a:pt x="972029" y="1512831"/>
                  </a:lnTo>
                  <a:lnTo>
                    <a:pt x="960514" y="1330555"/>
                  </a:lnTo>
                  <a:lnTo>
                    <a:pt x="955352" y="1372650"/>
                  </a:lnTo>
                  <a:lnTo>
                    <a:pt x="948602" y="1421892"/>
                  </a:lnTo>
                  <a:lnTo>
                    <a:pt x="942249" y="1462795"/>
                  </a:lnTo>
                  <a:lnTo>
                    <a:pt x="939866" y="1479871"/>
                  </a:lnTo>
                  <a:lnTo>
                    <a:pt x="938278" y="1480268"/>
                  </a:lnTo>
                  <a:lnTo>
                    <a:pt x="938675" y="1485430"/>
                  </a:lnTo>
                  <a:lnTo>
                    <a:pt x="849731" y="1541027"/>
                  </a:lnTo>
                  <a:lnTo>
                    <a:pt x="804862" y="1434997"/>
                  </a:lnTo>
                  <a:lnTo>
                    <a:pt x="915248" y="1388137"/>
                  </a:lnTo>
                  <a:lnTo>
                    <a:pt x="915248" y="1370664"/>
                  </a:lnTo>
                  <a:lnTo>
                    <a:pt x="916439" y="1352397"/>
                  </a:lnTo>
                  <a:lnTo>
                    <a:pt x="917630" y="1332541"/>
                  </a:lnTo>
                  <a:lnTo>
                    <a:pt x="919616" y="1312288"/>
                  </a:lnTo>
                  <a:lnTo>
                    <a:pt x="923586" y="1282107"/>
                  </a:lnTo>
                  <a:lnTo>
                    <a:pt x="928351" y="1250735"/>
                  </a:lnTo>
                  <a:lnTo>
                    <a:pt x="934307" y="1218569"/>
                  </a:lnTo>
                  <a:lnTo>
                    <a:pt x="941455" y="1187197"/>
                  </a:lnTo>
                  <a:lnTo>
                    <a:pt x="948999" y="1155428"/>
                  </a:lnTo>
                  <a:lnTo>
                    <a:pt x="953367" y="1139940"/>
                  </a:lnTo>
                  <a:lnTo>
                    <a:pt x="958132" y="1124453"/>
                  </a:lnTo>
                  <a:lnTo>
                    <a:pt x="962499" y="1109759"/>
                  </a:lnTo>
                  <a:lnTo>
                    <a:pt x="967661" y="1095066"/>
                  </a:lnTo>
                  <a:lnTo>
                    <a:pt x="972823" y="1080770"/>
                  </a:lnTo>
                  <a:lnTo>
                    <a:pt x="977985" y="1067268"/>
                  </a:lnTo>
                  <a:lnTo>
                    <a:pt x="983147" y="1053766"/>
                  </a:lnTo>
                  <a:lnTo>
                    <a:pt x="988706" y="1041058"/>
                  </a:lnTo>
                  <a:lnTo>
                    <a:pt x="994662" y="1028748"/>
                  </a:lnTo>
                  <a:lnTo>
                    <a:pt x="1000618" y="1017629"/>
                  </a:lnTo>
                  <a:lnTo>
                    <a:pt x="1006971" y="1006906"/>
                  </a:lnTo>
                  <a:lnTo>
                    <a:pt x="1013324" y="996979"/>
                  </a:lnTo>
                  <a:lnTo>
                    <a:pt x="1019678" y="987845"/>
                  </a:lnTo>
                  <a:lnTo>
                    <a:pt x="1026428" y="979505"/>
                  </a:lnTo>
                  <a:lnTo>
                    <a:pt x="1033178" y="972357"/>
                  </a:lnTo>
                  <a:lnTo>
                    <a:pt x="1039928" y="966004"/>
                  </a:lnTo>
                  <a:lnTo>
                    <a:pt x="1047075" y="960444"/>
                  </a:lnTo>
                  <a:lnTo>
                    <a:pt x="1050252" y="958458"/>
                  </a:lnTo>
                  <a:lnTo>
                    <a:pt x="1054223" y="956870"/>
                  </a:lnTo>
                  <a:lnTo>
                    <a:pt x="1057399" y="954884"/>
                  </a:lnTo>
                  <a:lnTo>
                    <a:pt x="1061370" y="953296"/>
                  </a:lnTo>
                  <a:lnTo>
                    <a:pt x="1064547" y="952502"/>
                  </a:lnTo>
                  <a:lnTo>
                    <a:pt x="1068517" y="951707"/>
                  </a:lnTo>
                  <a:lnTo>
                    <a:pt x="1072488" y="951310"/>
                  </a:lnTo>
                  <a:lnTo>
                    <a:pt x="1076062" y="950913"/>
                  </a:lnTo>
                  <a:close/>
                  <a:moveTo>
                    <a:pt x="460208" y="927100"/>
                  </a:moveTo>
                  <a:lnTo>
                    <a:pt x="466154" y="927100"/>
                  </a:lnTo>
                  <a:lnTo>
                    <a:pt x="472099" y="927497"/>
                  </a:lnTo>
                  <a:lnTo>
                    <a:pt x="477649" y="929084"/>
                  </a:lnTo>
                  <a:lnTo>
                    <a:pt x="483198" y="931068"/>
                  </a:lnTo>
                  <a:lnTo>
                    <a:pt x="488351" y="933845"/>
                  </a:lnTo>
                  <a:lnTo>
                    <a:pt x="493505" y="937416"/>
                  </a:lnTo>
                  <a:lnTo>
                    <a:pt x="498658" y="940987"/>
                  </a:lnTo>
                  <a:lnTo>
                    <a:pt x="503414" y="945351"/>
                  </a:lnTo>
                  <a:lnTo>
                    <a:pt x="508171" y="950509"/>
                  </a:lnTo>
                  <a:lnTo>
                    <a:pt x="512531" y="955666"/>
                  </a:lnTo>
                  <a:lnTo>
                    <a:pt x="516891" y="962015"/>
                  </a:lnTo>
                  <a:lnTo>
                    <a:pt x="520855" y="968363"/>
                  </a:lnTo>
                  <a:lnTo>
                    <a:pt x="525216" y="975504"/>
                  </a:lnTo>
                  <a:lnTo>
                    <a:pt x="528783" y="982646"/>
                  </a:lnTo>
                  <a:lnTo>
                    <a:pt x="532747" y="990581"/>
                  </a:lnTo>
                  <a:lnTo>
                    <a:pt x="535918" y="998913"/>
                  </a:lnTo>
                  <a:lnTo>
                    <a:pt x="539486" y="1007245"/>
                  </a:lnTo>
                  <a:lnTo>
                    <a:pt x="546224" y="1025495"/>
                  </a:lnTo>
                  <a:lnTo>
                    <a:pt x="552170" y="1044539"/>
                  </a:lnTo>
                  <a:lnTo>
                    <a:pt x="557720" y="1064774"/>
                  </a:lnTo>
                  <a:lnTo>
                    <a:pt x="562080" y="1086199"/>
                  </a:lnTo>
                  <a:lnTo>
                    <a:pt x="566837" y="1108020"/>
                  </a:lnTo>
                  <a:lnTo>
                    <a:pt x="570800" y="1129842"/>
                  </a:lnTo>
                  <a:lnTo>
                    <a:pt x="573972" y="1152060"/>
                  </a:lnTo>
                  <a:lnTo>
                    <a:pt x="577539" y="1175072"/>
                  </a:lnTo>
                  <a:lnTo>
                    <a:pt x="579917" y="1197290"/>
                  </a:lnTo>
                  <a:lnTo>
                    <a:pt x="582296" y="1219508"/>
                  </a:lnTo>
                  <a:lnTo>
                    <a:pt x="584674" y="1240933"/>
                  </a:lnTo>
                  <a:lnTo>
                    <a:pt x="587449" y="1282592"/>
                  </a:lnTo>
                  <a:lnTo>
                    <a:pt x="589431" y="1319887"/>
                  </a:lnTo>
                  <a:lnTo>
                    <a:pt x="591016" y="1351628"/>
                  </a:lnTo>
                  <a:lnTo>
                    <a:pt x="591016" y="1376226"/>
                  </a:lnTo>
                  <a:lnTo>
                    <a:pt x="591016" y="1392890"/>
                  </a:lnTo>
                  <a:lnTo>
                    <a:pt x="590620" y="1397651"/>
                  </a:lnTo>
                  <a:lnTo>
                    <a:pt x="589827" y="1399635"/>
                  </a:lnTo>
                  <a:lnTo>
                    <a:pt x="588242" y="1390510"/>
                  </a:lnTo>
                  <a:lnTo>
                    <a:pt x="585070" y="1366308"/>
                  </a:lnTo>
                  <a:lnTo>
                    <a:pt x="580710" y="1336551"/>
                  </a:lnTo>
                  <a:lnTo>
                    <a:pt x="577143" y="1307191"/>
                  </a:lnTo>
                  <a:lnTo>
                    <a:pt x="571197" y="1397254"/>
                  </a:lnTo>
                  <a:lnTo>
                    <a:pt x="204933" y="1299256"/>
                  </a:lnTo>
                  <a:lnTo>
                    <a:pt x="140718" y="1285370"/>
                  </a:lnTo>
                  <a:lnTo>
                    <a:pt x="569611" y="1420266"/>
                  </a:lnTo>
                  <a:lnTo>
                    <a:pt x="569215" y="1425424"/>
                  </a:lnTo>
                  <a:lnTo>
                    <a:pt x="647700" y="1454784"/>
                  </a:lnTo>
                  <a:lnTo>
                    <a:pt x="646511" y="1467083"/>
                  </a:lnTo>
                  <a:lnTo>
                    <a:pt x="644925" y="1480970"/>
                  </a:lnTo>
                  <a:lnTo>
                    <a:pt x="642150" y="1513503"/>
                  </a:lnTo>
                  <a:lnTo>
                    <a:pt x="638979" y="1548418"/>
                  </a:lnTo>
                  <a:lnTo>
                    <a:pt x="636997" y="1565478"/>
                  </a:lnTo>
                  <a:lnTo>
                    <a:pt x="634619" y="1582539"/>
                  </a:lnTo>
                  <a:lnTo>
                    <a:pt x="619160" y="1576587"/>
                  </a:lnTo>
                  <a:lnTo>
                    <a:pt x="601322" y="1570636"/>
                  </a:lnTo>
                  <a:lnTo>
                    <a:pt x="581107" y="1564288"/>
                  </a:lnTo>
                  <a:lnTo>
                    <a:pt x="559305" y="1557940"/>
                  </a:lnTo>
                  <a:lnTo>
                    <a:pt x="553359" y="1625388"/>
                  </a:lnTo>
                  <a:lnTo>
                    <a:pt x="550981" y="1651177"/>
                  </a:lnTo>
                  <a:lnTo>
                    <a:pt x="550188" y="1655542"/>
                  </a:lnTo>
                  <a:lnTo>
                    <a:pt x="547810" y="1662683"/>
                  </a:lnTo>
                  <a:lnTo>
                    <a:pt x="545035" y="1669825"/>
                  </a:lnTo>
                  <a:lnTo>
                    <a:pt x="541864" y="1676966"/>
                  </a:lnTo>
                  <a:lnTo>
                    <a:pt x="538693" y="1684108"/>
                  </a:lnTo>
                  <a:lnTo>
                    <a:pt x="534729" y="1690853"/>
                  </a:lnTo>
                  <a:lnTo>
                    <a:pt x="531161" y="1697994"/>
                  </a:lnTo>
                  <a:lnTo>
                    <a:pt x="526801" y="1704739"/>
                  </a:lnTo>
                  <a:lnTo>
                    <a:pt x="522045" y="1711484"/>
                  </a:lnTo>
                  <a:lnTo>
                    <a:pt x="483198" y="2235200"/>
                  </a:lnTo>
                  <a:lnTo>
                    <a:pt x="377362" y="2235200"/>
                  </a:lnTo>
                  <a:lnTo>
                    <a:pt x="324246" y="1818608"/>
                  </a:lnTo>
                  <a:lnTo>
                    <a:pt x="317508" y="1819401"/>
                  </a:lnTo>
                  <a:lnTo>
                    <a:pt x="310769" y="1819798"/>
                  </a:lnTo>
                  <a:lnTo>
                    <a:pt x="306409" y="1819401"/>
                  </a:lnTo>
                  <a:lnTo>
                    <a:pt x="302049" y="1819005"/>
                  </a:lnTo>
                  <a:lnTo>
                    <a:pt x="316319" y="2229646"/>
                  </a:lnTo>
                  <a:lnTo>
                    <a:pt x="188285" y="2234803"/>
                  </a:lnTo>
                  <a:lnTo>
                    <a:pt x="132790" y="1794803"/>
                  </a:lnTo>
                  <a:lnTo>
                    <a:pt x="128430" y="1793612"/>
                  </a:lnTo>
                  <a:lnTo>
                    <a:pt x="124863" y="1792025"/>
                  </a:lnTo>
                  <a:lnTo>
                    <a:pt x="120899" y="1789248"/>
                  </a:lnTo>
                  <a:lnTo>
                    <a:pt x="117728" y="1786471"/>
                  </a:lnTo>
                  <a:lnTo>
                    <a:pt x="114160" y="1783297"/>
                  </a:lnTo>
                  <a:lnTo>
                    <a:pt x="111385" y="1779329"/>
                  </a:lnTo>
                  <a:lnTo>
                    <a:pt x="108611" y="1775362"/>
                  </a:lnTo>
                  <a:lnTo>
                    <a:pt x="105836" y="1770997"/>
                  </a:lnTo>
                  <a:lnTo>
                    <a:pt x="103458" y="1766236"/>
                  </a:lnTo>
                  <a:lnTo>
                    <a:pt x="101079" y="1761078"/>
                  </a:lnTo>
                  <a:lnTo>
                    <a:pt x="97115" y="1750763"/>
                  </a:lnTo>
                  <a:lnTo>
                    <a:pt x="93151" y="1739257"/>
                  </a:lnTo>
                  <a:lnTo>
                    <a:pt x="90377" y="1727354"/>
                  </a:lnTo>
                  <a:lnTo>
                    <a:pt x="87602" y="1715848"/>
                  </a:lnTo>
                  <a:lnTo>
                    <a:pt x="85224" y="1704342"/>
                  </a:lnTo>
                  <a:lnTo>
                    <a:pt x="81656" y="1683314"/>
                  </a:lnTo>
                  <a:lnTo>
                    <a:pt x="78881" y="1666254"/>
                  </a:lnTo>
                  <a:lnTo>
                    <a:pt x="78089" y="1659906"/>
                  </a:lnTo>
                  <a:lnTo>
                    <a:pt x="76899" y="1655938"/>
                  </a:lnTo>
                  <a:lnTo>
                    <a:pt x="76503" y="1651177"/>
                  </a:lnTo>
                  <a:lnTo>
                    <a:pt x="70557" y="1587300"/>
                  </a:lnTo>
                  <a:lnTo>
                    <a:pt x="63819" y="1517074"/>
                  </a:lnTo>
                  <a:lnTo>
                    <a:pt x="56684" y="1428598"/>
                  </a:lnTo>
                  <a:lnTo>
                    <a:pt x="47567" y="1425424"/>
                  </a:lnTo>
                  <a:lnTo>
                    <a:pt x="39639" y="1421853"/>
                  </a:lnTo>
                  <a:lnTo>
                    <a:pt x="32900" y="1418679"/>
                  </a:lnTo>
                  <a:lnTo>
                    <a:pt x="27351" y="1415505"/>
                  </a:lnTo>
                  <a:lnTo>
                    <a:pt x="23387" y="1412331"/>
                  </a:lnTo>
                  <a:lnTo>
                    <a:pt x="20216" y="1409157"/>
                  </a:lnTo>
                  <a:lnTo>
                    <a:pt x="19423" y="1407967"/>
                  </a:lnTo>
                  <a:lnTo>
                    <a:pt x="18630" y="1406776"/>
                  </a:lnTo>
                  <a:lnTo>
                    <a:pt x="18234" y="1405189"/>
                  </a:lnTo>
                  <a:lnTo>
                    <a:pt x="18630" y="1403999"/>
                  </a:lnTo>
                  <a:lnTo>
                    <a:pt x="16252" y="1398445"/>
                  </a:lnTo>
                  <a:lnTo>
                    <a:pt x="13874" y="1390906"/>
                  </a:lnTo>
                  <a:lnTo>
                    <a:pt x="11892" y="1381781"/>
                  </a:lnTo>
                  <a:lnTo>
                    <a:pt x="9910" y="1371465"/>
                  </a:lnTo>
                  <a:lnTo>
                    <a:pt x="7531" y="1359166"/>
                  </a:lnTo>
                  <a:lnTo>
                    <a:pt x="5549" y="1346073"/>
                  </a:lnTo>
                  <a:lnTo>
                    <a:pt x="3964" y="1331393"/>
                  </a:lnTo>
                  <a:lnTo>
                    <a:pt x="2775" y="1315920"/>
                  </a:lnTo>
                  <a:lnTo>
                    <a:pt x="1189" y="1299256"/>
                  </a:lnTo>
                  <a:lnTo>
                    <a:pt x="396" y="1282196"/>
                  </a:lnTo>
                  <a:lnTo>
                    <a:pt x="0" y="1263945"/>
                  </a:lnTo>
                  <a:lnTo>
                    <a:pt x="396" y="1245297"/>
                  </a:lnTo>
                  <a:lnTo>
                    <a:pt x="793" y="1226253"/>
                  </a:lnTo>
                  <a:lnTo>
                    <a:pt x="2378" y="1206812"/>
                  </a:lnTo>
                  <a:lnTo>
                    <a:pt x="4360" y="1187371"/>
                  </a:lnTo>
                  <a:lnTo>
                    <a:pt x="6739" y="1167533"/>
                  </a:lnTo>
                  <a:lnTo>
                    <a:pt x="10306" y="1147696"/>
                  </a:lnTo>
                  <a:lnTo>
                    <a:pt x="14270" y="1127858"/>
                  </a:lnTo>
                  <a:lnTo>
                    <a:pt x="19423" y="1108417"/>
                  </a:lnTo>
                  <a:lnTo>
                    <a:pt x="22594" y="1098498"/>
                  </a:lnTo>
                  <a:lnTo>
                    <a:pt x="25369" y="1088976"/>
                  </a:lnTo>
                  <a:lnTo>
                    <a:pt x="28540" y="1079851"/>
                  </a:lnTo>
                  <a:lnTo>
                    <a:pt x="32504" y="1070329"/>
                  </a:lnTo>
                  <a:lnTo>
                    <a:pt x="36468" y="1061203"/>
                  </a:lnTo>
                  <a:lnTo>
                    <a:pt x="40035" y="1052475"/>
                  </a:lnTo>
                  <a:lnTo>
                    <a:pt x="44792" y="1043349"/>
                  </a:lnTo>
                  <a:lnTo>
                    <a:pt x="49549" y="1034621"/>
                  </a:lnTo>
                  <a:lnTo>
                    <a:pt x="53909" y="1026289"/>
                  </a:lnTo>
                  <a:lnTo>
                    <a:pt x="59458" y="1018354"/>
                  </a:lnTo>
                  <a:lnTo>
                    <a:pt x="65008" y="1010022"/>
                  </a:lnTo>
                  <a:lnTo>
                    <a:pt x="70557" y="1002087"/>
                  </a:lnTo>
                  <a:lnTo>
                    <a:pt x="76899" y="994548"/>
                  </a:lnTo>
                  <a:lnTo>
                    <a:pt x="83242" y="987407"/>
                  </a:lnTo>
                  <a:lnTo>
                    <a:pt x="89980" y="980662"/>
                  </a:lnTo>
                  <a:lnTo>
                    <a:pt x="97115" y="973917"/>
                  </a:lnTo>
                  <a:lnTo>
                    <a:pt x="104250" y="967569"/>
                  </a:lnTo>
                  <a:lnTo>
                    <a:pt x="112178" y="961618"/>
                  </a:lnTo>
                  <a:lnTo>
                    <a:pt x="120106" y="956063"/>
                  </a:lnTo>
                  <a:lnTo>
                    <a:pt x="128430" y="950905"/>
                  </a:lnTo>
                  <a:lnTo>
                    <a:pt x="137547" y="946144"/>
                  </a:lnTo>
                  <a:lnTo>
                    <a:pt x="146664" y="941383"/>
                  </a:lnTo>
                  <a:lnTo>
                    <a:pt x="155781" y="937416"/>
                  </a:lnTo>
                  <a:lnTo>
                    <a:pt x="166087" y="933845"/>
                  </a:lnTo>
                  <a:lnTo>
                    <a:pt x="175997" y="930671"/>
                  </a:lnTo>
                  <a:lnTo>
                    <a:pt x="187096" y="927894"/>
                  </a:lnTo>
                  <a:lnTo>
                    <a:pt x="190663" y="927497"/>
                  </a:lnTo>
                  <a:lnTo>
                    <a:pt x="198591" y="927894"/>
                  </a:lnTo>
                  <a:lnTo>
                    <a:pt x="221185" y="929084"/>
                  </a:lnTo>
                  <a:lnTo>
                    <a:pt x="254878" y="931861"/>
                  </a:lnTo>
                  <a:lnTo>
                    <a:pt x="371813" y="1304811"/>
                  </a:lnTo>
                  <a:lnTo>
                    <a:pt x="360714" y="1193322"/>
                  </a:lnTo>
                  <a:lnTo>
                    <a:pt x="355165" y="993358"/>
                  </a:lnTo>
                  <a:lnTo>
                    <a:pt x="347633" y="973917"/>
                  </a:lnTo>
                  <a:lnTo>
                    <a:pt x="362300" y="948525"/>
                  </a:lnTo>
                  <a:lnTo>
                    <a:pt x="395993" y="948525"/>
                  </a:lnTo>
                  <a:lnTo>
                    <a:pt x="409866" y="973917"/>
                  </a:lnTo>
                  <a:lnTo>
                    <a:pt x="403524" y="996532"/>
                  </a:lnTo>
                  <a:lnTo>
                    <a:pt x="443956" y="1288147"/>
                  </a:lnTo>
                  <a:lnTo>
                    <a:pt x="437614" y="937019"/>
                  </a:lnTo>
                  <a:lnTo>
                    <a:pt x="444749" y="933448"/>
                  </a:lnTo>
                  <a:lnTo>
                    <a:pt x="449902" y="930671"/>
                  </a:lnTo>
                  <a:lnTo>
                    <a:pt x="453073" y="928687"/>
                  </a:lnTo>
                  <a:lnTo>
                    <a:pt x="453866" y="927894"/>
                  </a:lnTo>
                  <a:lnTo>
                    <a:pt x="460208" y="927100"/>
                  </a:lnTo>
                  <a:close/>
                  <a:moveTo>
                    <a:pt x="1383083" y="640160"/>
                  </a:moveTo>
                  <a:lnTo>
                    <a:pt x="1382686" y="644922"/>
                  </a:lnTo>
                  <a:lnTo>
                    <a:pt x="1384275" y="651669"/>
                  </a:lnTo>
                  <a:lnTo>
                    <a:pt x="1385070" y="658813"/>
                  </a:lnTo>
                  <a:lnTo>
                    <a:pt x="1385467" y="666750"/>
                  </a:lnTo>
                  <a:lnTo>
                    <a:pt x="1385864" y="674688"/>
                  </a:lnTo>
                  <a:lnTo>
                    <a:pt x="1386262" y="674688"/>
                  </a:lnTo>
                  <a:lnTo>
                    <a:pt x="1385467" y="660797"/>
                  </a:lnTo>
                  <a:lnTo>
                    <a:pt x="1383083" y="640160"/>
                  </a:lnTo>
                  <a:close/>
                  <a:moveTo>
                    <a:pt x="153566" y="634207"/>
                  </a:moveTo>
                  <a:lnTo>
                    <a:pt x="152376" y="649288"/>
                  </a:lnTo>
                  <a:lnTo>
                    <a:pt x="152773" y="649685"/>
                  </a:lnTo>
                  <a:lnTo>
                    <a:pt x="153566" y="634207"/>
                  </a:lnTo>
                  <a:close/>
                  <a:moveTo>
                    <a:pt x="155152" y="615157"/>
                  </a:moveTo>
                  <a:lnTo>
                    <a:pt x="153566" y="633810"/>
                  </a:lnTo>
                  <a:lnTo>
                    <a:pt x="154359" y="626666"/>
                  </a:lnTo>
                  <a:lnTo>
                    <a:pt x="155548" y="619919"/>
                  </a:lnTo>
                  <a:lnTo>
                    <a:pt x="155152" y="615157"/>
                  </a:lnTo>
                  <a:close/>
                  <a:moveTo>
                    <a:pt x="1356862" y="559594"/>
                  </a:moveTo>
                  <a:lnTo>
                    <a:pt x="1359643" y="561578"/>
                  </a:lnTo>
                  <a:lnTo>
                    <a:pt x="1362424" y="563960"/>
                  </a:lnTo>
                  <a:lnTo>
                    <a:pt x="1367589" y="569516"/>
                  </a:lnTo>
                  <a:lnTo>
                    <a:pt x="1365205" y="565547"/>
                  </a:lnTo>
                  <a:lnTo>
                    <a:pt x="1362424" y="562372"/>
                  </a:lnTo>
                  <a:lnTo>
                    <a:pt x="1361232" y="561181"/>
                  </a:lnTo>
                  <a:lnTo>
                    <a:pt x="1359643" y="560388"/>
                  </a:lnTo>
                  <a:lnTo>
                    <a:pt x="1358451" y="559991"/>
                  </a:lnTo>
                  <a:lnTo>
                    <a:pt x="1356862" y="559594"/>
                  </a:lnTo>
                  <a:close/>
                  <a:moveTo>
                    <a:pt x="180128" y="534591"/>
                  </a:moveTo>
                  <a:lnTo>
                    <a:pt x="178939" y="535385"/>
                  </a:lnTo>
                  <a:lnTo>
                    <a:pt x="176956" y="536178"/>
                  </a:lnTo>
                  <a:lnTo>
                    <a:pt x="175767" y="536972"/>
                  </a:lnTo>
                  <a:lnTo>
                    <a:pt x="173388" y="540544"/>
                  </a:lnTo>
                  <a:lnTo>
                    <a:pt x="170613" y="544513"/>
                  </a:lnTo>
                  <a:lnTo>
                    <a:pt x="175767" y="539353"/>
                  </a:lnTo>
                  <a:lnTo>
                    <a:pt x="178939" y="536575"/>
                  </a:lnTo>
                  <a:lnTo>
                    <a:pt x="181714" y="534591"/>
                  </a:lnTo>
                  <a:lnTo>
                    <a:pt x="180128" y="534591"/>
                  </a:lnTo>
                  <a:close/>
                  <a:moveTo>
                    <a:pt x="1221780" y="479425"/>
                  </a:moveTo>
                  <a:lnTo>
                    <a:pt x="1236480" y="479425"/>
                  </a:lnTo>
                  <a:lnTo>
                    <a:pt x="1251578" y="480219"/>
                  </a:lnTo>
                  <a:lnTo>
                    <a:pt x="1267072" y="481806"/>
                  </a:lnTo>
                  <a:lnTo>
                    <a:pt x="1282964" y="484585"/>
                  </a:lnTo>
                  <a:lnTo>
                    <a:pt x="1299253" y="488156"/>
                  </a:lnTo>
                  <a:lnTo>
                    <a:pt x="1315940" y="492919"/>
                  </a:lnTo>
                  <a:lnTo>
                    <a:pt x="1323886" y="495300"/>
                  </a:lnTo>
                  <a:lnTo>
                    <a:pt x="1332229" y="498872"/>
                  </a:lnTo>
                  <a:lnTo>
                    <a:pt x="1340970" y="502047"/>
                  </a:lnTo>
                  <a:lnTo>
                    <a:pt x="1349710" y="505619"/>
                  </a:lnTo>
                  <a:lnTo>
                    <a:pt x="1358054" y="509588"/>
                  </a:lnTo>
                  <a:lnTo>
                    <a:pt x="1366794" y="513953"/>
                  </a:lnTo>
                  <a:lnTo>
                    <a:pt x="1368383" y="515144"/>
                  </a:lnTo>
                  <a:lnTo>
                    <a:pt x="1370370" y="516731"/>
                  </a:lnTo>
                  <a:lnTo>
                    <a:pt x="1374343" y="521494"/>
                  </a:lnTo>
                  <a:lnTo>
                    <a:pt x="1378713" y="527844"/>
                  </a:lnTo>
                  <a:lnTo>
                    <a:pt x="1383878" y="536178"/>
                  </a:lnTo>
                  <a:lnTo>
                    <a:pt x="1388646" y="545703"/>
                  </a:lnTo>
                  <a:lnTo>
                    <a:pt x="1393413" y="556022"/>
                  </a:lnTo>
                  <a:lnTo>
                    <a:pt x="1397783" y="567928"/>
                  </a:lnTo>
                  <a:lnTo>
                    <a:pt x="1401756" y="580231"/>
                  </a:lnTo>
                  <a:lnTo>
                    <a:pt x="1404935" y="592931"/>
                  </a:lnTo>
                  <a:lnTo>
                    <a:pt x="1406127" y="599282"/>
                  </a:lnTo>
                  <a:lnTo>
                    <a:pt x="1407319" y="605632"/>
                  </a:lnTo>
                  <a:lnTo>
                    <a:pt x="1407716" y="612378"/>
                  </a:lnTo>
                  <a:lnTo>
                    <a:pt x="1408113" y="618728"/>
                  </a:lnTo>
                  <a:lnTo>
                    <a:pt x="1408113" y="624682"/>
                  </a:lnTo>
                  <a:lnTo>
                    <a:pt x="1408113" y="631032"/>
                  </a:lnTo>
                  <a:lnTo>
                    <a:pt x="1407319" y="637382"/>
                  </a:lnTo>
                  <a:lnTo>
                    <a:pt x="1406524" y="643335"/>
                  </a:lnTo>
                  <a:lnTo>
                    <a:pt x="1404935" y="649288"/>
                  </a:lnTo>
                  <a:lnTo>
                    <a:pt x="1402551" y="654844"/>
                  </a:lnTo>
                  <a:lnTo>
                    <a:pt x="1400167" y="660400"/>
                  </a:lnTo>
                  <a:lnTo>
                    <a:pt x="1397386" y="665163"/>
                  </a:lnTo>
                  <a:lnTo>
                    <a:pt x="1393810" y="670322"/>
                  </a:lnTo>
                  <a:lnTo>
                    <a:pt x="1389440" y="675085"/>
                  </a:lnTo>
                  <a:lnTo>
                    <a:pt x="1391427" y="675878"/>
                  </a:lnTo>
                  <a:lnTo>
                    <a:pt x="1392619" y="677466"/>
                  </a:lnTo>
                  <a:lnTo>
                    <a:pt x="1393413" y="679053"/>
                  </a:lnTo>
                  <a:lnTo>
                    <a:pt x="1394605" y="681832"/>
                  </a:lnTo>
                  <a:lnTo>
                    <a:pt x="1396591" y="687785"/>
                  </a:lnTo>
                  <a:lnTo>
                    <a:pt x="1398975" y="694928"/>
                  </a:lnTo>
                  <a:lnTo>
                    <a:pt x="1400167" y="703263"/>
                  </a:lnTo>
                  <a:lnTo>
                    <a:pt x="1401359" y="712788"/>
                  </a:lnTo>
                  <a:lnTo>
                    <a:pt x="1402154" y="723107"/>
                  </a:lnTo>
                  <a:lnTo>
                    <a:pt x="1402154" y="734616"/>
                  </a:lnTo>
                  <a:lnTo>
                    <a:pt x="1402154" y="746125"/>
                  </a:lnTo>
                  <a:lnTo>
                    <a:pt x="1401359" y="757635"/>
                  </a:lnTo>
                  <a:lnTo>
                    <a:pt x="1399770" y="768350"/>
                  </a:lnTo>
                  <a:lnTo>
                    <a:pt x="1398181" y="777082"/>
                  </a:lnTo>
                  <a:lnTo>
                    <a:pt x="1395797" y="784225"/>
                  </a:lnTo>
                  <a:lnTo>
                    <a:pt x="1394605" y="787004"/>
                  </a:lnTo>
                  <a:lnTo>
                    <a:pt x="1393413" y="789782"/>
                  </a:lnTo>
                  <a:lnTo>
                    <a:pt x="1392221" y="791766"/>
                  </a:lnTo>
                  <a:lnTo>
                    <a:pt x="1390632" y="793354"/>
                  </a:lnTo>
                  <a:lnTo>
                    <a:pt x="1389043" y="794147"/>
                  </a:lnTo>
                  <a:lnTo>
                    <a:pt x="1387454" y="794941"/>
                  </a:lnTo>
                  <a:lnTo>
                    <a:pt x="1386262" y="794147"/>
                  </a:lnTo>
                  <a:lnTo>
                    <a:pt x="1385070" y="793354"/>
                  </a:lnTo>
                  <a:lnTo>
                    <a:pt x="1383878" y="792163"/>
                  </a:lnTo>
                  <a:lnTo>
                    <a:pt x="1382289" y="790575"/>
                  </a:lnTo>
                  <a:lnTo>
                    <a:pt x="1379905" y="785813"/>
                  </a:lnTo>
                  <a:lnTo>
                    <a:pt x="1377918" y="779463"/>
                  </a:lnTo>
                  <a:lnTo>
                    <a:pt x="1375137" y="788988"/>
                  </a:lnTo>
                  <a:lnTo>
                    <a:pt x="1372356" y="798116"/>
                  </a:lnTo>
                  <a:lnTo>
                    <a:pt x="1368781" y="807244"/>
                  </a:lnTo>
                  <a:lnTo>
                    <a:pt x="1365602" y="816372"/>
                  </a:lnTo>
                  <a:lnTo>
                    <a:pt x="1361232" y="825104"/>
                  </a:lnTo>
                  <a:lnTo>
                    <a:pt x="1357259" y="833438"/>
                  </a:lnTo>
                  <a:lnTo>
                    <a:pt x="1352889" y="842169"/>
                  </a:lnTo>
                  <a:lnTo>
                    <a:pt x="1348121" y="850504"/>
                  </a:lnTo>
                  <a:lnTo>
                    <a:pt x="1343354" y="858044"/>
                  </a:lnTo>
                  <a:lnTo>
                    <a:pt x="1338189" y="865585"/>
                  </a:lnTo>
                  <a:lnTo>
                    <a:pt x="1333024" y="873126"/>
                  </a:lnTo>
                  <a:lnTo>
                    <a:pt x="1327462" y="880269"/>
                  </a:lnTo>
                  <a:lnTo>
                    <a:pt x="1321899" y="887413"/>
                  </a:lnTo>
                  <a:lnTo>
                    <a:pt x="1316337" y="893763"/>
                  </a:lnTo>
                  <a:lnTo>
                    <a:pt x="1310378" y="900113"/>
                  </a:lnTo>
                  <a:lnTo>
                    <a:pt x="1304418" y="906463"/>
                  </a:lnTo>
                  <a:lnTo>
                    <a:pt x="1298459" y="912416"/>
                  </a:lnTo>
                  <a:lnTo>
                    <a:pt x="1292499" y="917972"/>
                  </a:lnTo>
                  <a:lnTo>
                    <a:pt x="1286540" y="922735"/>
                  </a:lnTo>
                  <a:lnTo>
                    <a:pt x="1280183" y="927497"/>
                  </a:lnTo>
                  <a:lnTo>
                    <a:pt x="1274224" y="932260"/>
                  </a:lnTo>
                  <a:lnTo>
                    <a:pt x="1268661" y="936229"/>
                  </a:lnTo>
                  <a:lnTo>
                    <a:pt x="1262702" y="940197"/>
                  </a:lnTo>
                  <a:lnTo>
                    <a:pt x="1256743" y="943769"/>
                  </a:lnTo>
                  <a:lnTo>
                    <a:pt x="1250783" y="946548"/>
                  </a:lnTo>
                  <a:lnTo>
                    <a:pt x="1245221" y="949326"/>
                  </a:lnTo>
                  <a:lnTo>
                    <a:pt x="1239261" y="951707"/>
                  </a:lnTo>
                  <a:lnTo>
                    <a:pt x="1233699" y="953691"/>
                  </a:lnTo>
                  <a:lnTo>
                    <a:pt x="1228932" y="954882"/>
                  </a:lnTo>
                  <a:lnTo>
                    <a:pt x="1223767" y="956073"/>
                  </a:lnTo>
                  <a:lnTo>
                    <a:pt x="1218602" y="956469"/>
                  </a:lnTo>
                  <a:lnTo>
                    <a:pt x="1214232" y="957263"/>
                  </a:lnTo>
                  <a:lnTo>
                    <a:pt x="1208272" y="956469"/>
                  </a:lnTo>
                  <a:lnTo>
                    <a:pt x="1202313" y="956073"/>
                  </a:lnTo>
                  <a:lnTo>
                    <a:pt x="1195956" y="954882"/>
                  </a:lnTo>
                  <a:lnTo>
                    <a:pt x="1189996" y="953691"/>
                  </a:lnTo>
                  <a:lnTo>
                    <a:pt x="1183640" y="952104"/>
                  </a:lnTo>
                  <a:lnTo>
                    <a:pt x="1177283" y="949326"/>
                  </a:lnTo>
                  <a:lnTo>
                    <a:pt x="1171323" y="946944"/>
                  </a:lnTo>
                  <a:lnTo>
                    <a:pt x="1164967" y="944166"/>
                  </a:lnTo>
                  <a:lnTo>
                    <a:pt x="1158610" y="940594"/>
                  </a:lnTo>
                  <a:lnTo>
                    <a:pt x="1152253" y="937419"/>
                  </a:lnTo>
                  <a:lnTo>
                    <a:pt x="1146294" y="933054"/>
                  </a:lnTo>
                  <a:lnTo>
                    <a:pt x="1140334" y="928291"/>
                  </a:lnTo>
                  <a:lnTo>
                    <a:pt x="1133977" y="923926"/>
                  </a:lnTo>
                  <a:lnTo>
                    <a:pt x="1128018" y="918766"/>
                  </a:lnTo>
                  <a:lnTo>
                    <a:pt x="1122058" y="913210"/>
                  </a:lnTo>
                  <a:lnTo>
                    <a:pt x="1116099" y="907257"/>
                  </a:lnTo>
                  <a:lnTo>
                    <a:pt x="1110537" y="901304"/>
                  </a:lnTo>
                  <a:lnTo>
                    <a:pt x="1104975" y="894557"/>
                  </a:lnTo>
                  <a:lnTo>
                    <a:pt x="1099810" y="887810"/>
                  </a:lnTo>
                  <a:lnTo>
                    <a:pt x="1094645" y="880666"/>
                  </a:lnTo>
                  <a:lnTo>
                    <a:pt x="1089877" y="873522"/>
                  </a:lnTo>
                  <a:lnTo>
                    <a:pt x="1085507" y="865585"/>
                  </a:lnTo>
                  <a:lnTo>
                    <a:pt x="1080739" y="857647"/>
                  </a:lnTo>
                  <a:lnTo>
                    <a:pt x="1076766" y="849313"/>
                  </a:lnTo>
                  <a:lnTo>
                    <a:pt x="1072793" y="840582"/>
                  </a:lnTo>
                  <a:lnTo>
                    <a:pt x="1069218" y="831851"/>
                  </a:lnTo>
                  <a:lnTo>
                    <a:pt x="1066039" y="822722"/>
                  </a:lnTo>
                  <a:lnTo>
                    <a:pt x="1063258" y="813197"/>
                  </a:lnTo>
                  <a:lnTo>
                    <a:pt x="1060875" y="803672"/>
                  </a:lnTo>
                  <a:lnTo>
                    <a:pt x="1058491" y="793354"/>
                  </a:lnTo>
                  <a:lnTo>
                    <a:pt x="1056504" y="783432"/>
                  </a:lnTo>
                  <a:lnTo>
                    <a:pt x="1055312" y="772716"/>
                  </a:lnTo>
                  <a:lnTo>
                    <a:pt x="1054915" y="773113"/>
                  </a:lnTo>
                  <a:lnTo>
                    <a:pt x="1054518" y="773113"/>
                  </a:lnTo>
                  <a:lnTo>
                    <a:pt x="1053723" y="771525"/>
                  </a:lnTo>
                  <a:lnTo>
                    <a:pt x="1052929" y="767954"/>
                  </a:lnTo>
                  <a:lnTo>
                    <a:pt x="1051737" y="762000"/>
                  </a:lnTo>
                  <a:lnTo>
                    <a:pt x="1048558" y="745729"/>
                  </a:lnTo>
                  <a:lnTo>
                    <a:pt x="1046174" y="726282"/>
                  </a:lnTo>
                  <a:lnTo>
                    <a:pt x="1043393" y="706041"/>
                  </a:lnTo>
                  <a:lnTo>
                    <a:pt x="1042201" y="688578"/>
                  </a:lnTo>
                  <a:lnTo>
                    <a:pt x="1042201" y="681435"/>
                  </a:lnTo>
                  <a:lnTo>
                    <a:pt x="1042599" y="675878"/>
                  </a:lnTo>
                  <a:lnTo>
                    <a:pt x="1043393" y="672307"/>
                  </a:lnTo>
                  <a:lnTo>
                    <a:pt x="1043791" y="671116"/>
                  </a:lnTo>
                  <a:lnTo>
                    <a:pt x="1044585" y="671116"/>
                  </a:lnTo>
                  <a:lnTo>
                    <a:pt x="1045777" y="671116"/>
                  </a:lnTo>
                  <a:lnTo>
                    <a:pt x="1046969" y="671910"/>
                  </a:lnTo>
                  <a:lnTo>
                    <a:pt x="1048956" y="674291"/>
                  </a:lnTo>
                  <a:lnTo>
                    <a:pt x="1048558" y="662385"/>
                  </a:lnTo>
                  <a:lnTo>
                    <a:pt x="1048161" y="649685"/>
                  </a:lnTo>
                  <a:lnTo>
                    <a:pt x="1048558" y="636588"/>
                  </a:lnTo>
                  <a:lnTo>
                    <a:pt x="1050147" y="622697"/>
                  </a:lnTo>
                  <a:lnTo>
                    <a:pt x="1052929" y="624682"/>
                  </a:lnTo>
                  <a:lnTo>
                    <a:pt x="1055710" y="626666"/>
                  </a:lnTo>
                  <a:lnTo>
                    <a:pt x="1058888" y="627857"/>
                  </a:lnTo>
                  <a:lnTo>
                    <a:pt x="1061669" y="629047"/>
                  </a:lnTo>
                  <a:lnTo>
                    <a:pt x="1065245" y="629841"/>
                  </a:lnTo>
                  <a:lnTo>
                    <a:pt x="1068423" y="630238"/>
                  </a:lnTo>
                  <a:lnTo>
                    <a:pt x="1075575" y="630635"/>
                  </a:lnTo>
                  <a:lnTo>
                    <a:pt x="1082726" y="630238"/>
                  </a:lnTo>
                  <a:lnTo>
                    <a:pt x="1090672" y="629047"/>
                  </a:lnTo>
                  <a:lnTo>
                    <a:pt x="1099412" y="627063"/>
                  </a:lnTo>
                  <a:lnTo>
                    <a:pt x="1108153" y="623888"/>
                  </a:lnTo>
                  <a:lnTo>
                    <a:pt x="1116894" y="621110"/>
                  </a:lnTo>
                  <a:lnTo>
                    <a:pt x="1126429" y="617141"/>
                  </a:lnTo>
                  <a:lnTo>
                    <a:pt x="1146294" y="608410"/>
                  </a:lnTo>
                  <a:lnTo>
                    <a:pt x="1187613" y="588169"/>
                  </a:lnTo>
                  <a:lnTo>
                    <a:pt x="1176886" y="592535"/>
                  </a:lnTo>
                  <a:lnTo>
                    <a:pt x="1167350" y="597297"/>
                  </a:lnTo>
                  <a:lnTo>
                    <a:pt x="1158213" y="601663"/>
                  </a:lnTo>
                  <a:lnTo>
                    <a:pt x="1149869" y="605235"/>
                  </a:lnTo>
                  <a:lnTo>
                    <a:pt x="1141923" y="607616"/>
                  </a:lnTo>
                  <a:lnTo>
                    <a:pt x="1134375" y="609203"/>
                  </a:lnTo>
                  <a:lnTo>
                    <a:pt x="1126826" y="610394"/>
                  </a:lnTo>
                  <a:lnTo>
                    <a:pt x="1120072" y="611188"/>
                  </a:lnTo>
                  <a:lnTo>
                    <a:pt x="1113318" y="611188"/>
                  </a:lnTo>
                  <a:lnTo>
                    <a:pt x="1106564" y="610791"/>
                  </a:lnTo>
                  <a:lnTo>
                    <a:pt x="1100604" y="609600"/>
                  </a:lnTo>
                  <a:lnTo>
                    <a:pt x="1094645" y="608410"/>
                  </a:lnTo>
                  <a:lnTo>
                    <a:pt x="1089083" y="606822"/>
                  </a:lnTo>
                  <a:lnTo>
                    <a:pt x="1083521" y="604044"/>
                  </a:lnTo>
                  <a:lnTo>
                    <a:pt x="1079150" y="601663"/>
                  </a:lnTo>
                  <a:lnTo>
                    <a:pt x="1073985" y="599282"/>
                  </a:lnTo>
                  <a:lnTo>
                    <a:pt x="1069615" y="596107"/>
                  </a:lnTo>
                  <a:lnTo>
                    <a:pt x="1065642" y="592931"/>
                  </a:lnTo>
                  <a:lnTo>
                    <a:pt x="1061669" y="589360"/>
                  </a:lnTo>
                  <a:lnTo>
                    <a:pt x="1058491" y="586185"/>
                  </a:lnTo>
                  <a:lnTo>
                    <a:pt x="1052134" y="579041"/>
                  </a:lnTo>
                  <a:lnTo>
                    <a:pt x="1046572" y="572294"/>
                  </a:lnTo>
                  <a:lnTo>
                    <a:pt x="1042201" y="565944"/>
                  </a:lnTo>
                  <a:lnTo>
                    <a:pt x="1039023" y="560388"/>
                  </a:lnTo>
                  <a:lnTo>
                    <a:pt x="1036639" y="555625"/>
                  </a:lnTo>
                  <a:lnTo>
                    <a:pt x="1035050" y="552053"/>
                  </a:lnTo>
                  <a:lnTo>
                    <a:pt x="1041407" y="546497"/>
                  </a:lnTo>
                  <a:lnTo>
                    <a:pt x="1049353" y="540147"/>
                  </a:lnTo>
                  <a:lnTo>
                    <a:pt x="1060477" y="532606"/>
                  </a:lnTo>
                  <a:lnTo>
                    <a:pt x="1074383" y="523478"/>
                  </a:lnTo>
                  <a:lnTo>
                    <a:pt x="1082329" y="519113"/>
                  </a:lnTo>
                  <a:lnTo>
                    <a:pt x="1090672" y="514350"/>
                  </a:lnTo>
                  <a:lnTo>
                    <a:pt x="1100207" y="509588"/>
                  </a:lnTo>
                  <a:lnTo>
                    <a:pt x="1109742" y="505619"/>
                  </a:lnTo>
                  <a:lnTo>
                    <a:pt x="1120072" y="500856"/>
                  </a:lnTo>
                  <a:lnTo>
                    <a:pt x="1130799" y="496888"/>
                  </a:lnTo>
                  <a:lnTo>
                    <a:pt x="1142321" y="492919"/>
                  </a:lnTo>
                  <a:lnTo>
                    <a:pt x="1154637" y="489347"/>
                  </a:lnTo>
                  <a:lnTo>
                    <a:pt x="1166953" y="486172"/>
                  </a:lnTo>
                  <a:lnTo>
                    <a:pt x="1179667" y="483791"/>
                  </a:lnTo>
                  <a:lnTo>
                    <a:pt x="1193175" y="481410"/>
                  </a:lnTo>
                  <a:lnTo>
                    <a:pt x="1207478" y="480219"/>
                  </a:lnTo>
                  <a:lnTo>
                    <a:pt x="1221780" y="479425"/>
                  </a:lnTo>
                  <a:close/>
                  <a:moveTo>
                    <a:pt x="301839" y="454025"/>
                  </a:moveTo>
                  <a:lnTo>
                    <a:pt x="316508" y="454422"/>
                  </a:lnTo>
                  <a:lnTo>
                    <a:pt x="330781" y="454819"/>
                  </a:lnTo>
                  <a:lnTo>
                    <a:pt x="344656" y="456803"/>
                  </a:lnTo>
                  <a:lnTo>
                    <a:pt x="358136" y="458788"/>
                  </a:lnTo>
                  <a:lnTo>
                    <a:pt x="371219" y="461169"/>
                  </a:lnTo>
                  <a:lnTo>
                    <a:pt x="383509" y="464344"/>
                  </a:lnTo>
                  <a:lnTo>
                    <a:pt x="395799" y="467916"/>
                  </a:lnTo>
                  <a:lnTo>
                    <a:pt x="406900" y="471885"/>
                  </a:lnTo>
                  <a:lnTo>
                    <a:pt x="418000" y="475853"/>
                  </a:lnTo>
                  <a:lnTo>
                    <a:pt x="428308" y="480219"/>
                  </a:lnTo>
                  <a:lnTo>
                    <a:pt x="437823" y="484981"/>
                  </a:lnTo>
                  <a:lnTo>
                    <a:pt x="446941" y="489347"/>
                  </a:lnTo>
                  <a:lnTo>
                    <a:pt x="455663" y="494110"/>
                  </a:lnTo>
                  <a:lnTo>
                    <a:pt x="463593" y="498872"/>
                  </a:lnTo>
                  <a:lnTo>
                    <a:pt x="477468" y="507206"/>
                  </a:lnTo>
                  <a:lnTo>
                    <a:pt x="488173" y="515144"/>
                  </a:lnTo>
                  <a:lnTo>
                    <a:pt x="496498" y="521097"/>
                  </a:lnTo>
                  <a:lnTo>
                    <a:pt x="503238" y="527050"/>
                  </a:lnTo>
                  <a:lnTo>
                    <a:pt x="500859" y="531019"/>
                  </a:lnTo>
                  <a:lnTo>
                    <a:pt x="498877" y="534988"/>
                  </a:lnTo>
                  <a:lnTo>
                    <a:pt x="495309" y="540941"/>
                  </a:lnTo>
                  <a:lnTo>
                    <a:pt x="491344" y="547291"/>
                  </a:lnTo>
                  <a:lnTo>
                    <a:pt x="485794" y="554038"/>
                  </a:lnTo>
                  <a:lnTo>
                    <a:pt x="479451" y="561181"/>
                  </a:lnTo>
                  <a:lnTo>
                    <a:pt x="476279" y="564753"/>
                  </a:lnTo>
                  <a:lnTo>
                    <a:pt x="472315" y="567928"/>
                  </a:lnTo>
                  <a:lnTo>
                    <a:pt x="467954" y="570707"/>
                  </a:lnTo>
                  <a:lnTo>
                    <a:pt x="463989" y="573882"/>
                  </a:lnTo>
                  <a:lnTo>
                    <a:pt x="459232" y="576660"/>
                  </a:lnTo>
                  <a:lnTo>
                    <a:pt x="454078" y="579438"/>
                  </a:lnTo>
                  <a:lnTo>
                    <a:pt x="448924" y="581422"/>
                  </a:lnTo>
                  <a:lnTo>
                    <a:pt x="443373" y="583010"/>
                  </a:lnTo>
                  <a:lnTo>
                    <a:pt x="437427" y="584994"/>
                  </a:lnTo>
                  <a:lnTo>
                    <a:pt x="431480" y="585788"/>
                  </a:lnTo>
                  <a:lnTo>
                    <a:pt x="424740" y="586185"/>
                  </a:lnTo>
                  <a:lnTo>
                    <a:pt x="418000" y="586185"/>
                  </a:lnTo>
                  <a:lnTo>
                    <a:pt x="411261" y="585788"/>
                  </a:lnTo>
                  <a:lnTo>
                    <a:pt x="403728" y="584200"/>
                  </a:lnTo>
                  <a:lnTo>
                    <a:pt x="396195" y="582216"/>
                  </a:lnTo>
                  <a:lnTo>
                    <a:pt x="388266" y="579835"/>
                  </a:lnTo>
                  <a:lnTo>
                    <a:pt x="379544" y="576263"/>
                  </a:lnTo>
                  <a:lnTo>
                    <a:pt x="370822" y="572294"/>
                  </a:lnTo>
                  <a:lnTo>
                    <a:pt x="361307" y="567531"/>
                  </a:lnTo>
                  <a:lnTo>
                    <a:pt x="350603" y="563166"/>
                  </a:lnTo>
                  <a:lnTo>
                    <a:pt x="392231" y="583010"/>
                  </a:lnTo>
                  <a:lnTo>
                    <a:pt x="411657" y="592138"/>
                  </a:lnTo>
                  <a:lnTo>
                    <a:pt x="420776" y="595710"/>
                  </a:lnTo>
                  <a:lnTo>
                    <a:pt x="429894" y="599282"/>
                  </a:lnTo>
                  <a:lnTo>
                    <a:pt x="438616" y="601663"/>
                  </a:lnTo>
                  <a:lnTo>
                    <a:pt x="446941" y="603647"/>
                  </a:lnTo>
                  <a:lnTo>
                    <a:pt x="454871" y="605235"/>
                  </a:lnTo>
                  <a:lnTo>
                    <a:pt x="462403" y="606028"/>
                  </a:lnTo>
                  <a:lnTo>
                    <a:pt x="469539" y="605632"/>
                  </a:lnTo>
                  <a:lnTo>
                    <a:pt x="472711" y="604441"/>
                  </a:lnTo>
                  <a:lnTo>
                    <a:pt x="476279" y="603647"/>
                  </a:lnTo>
                  <a:lnTo>
                    <a:pt x="479054" y="602853"/>
                  </a:lnTo>
                  <a:lnTo>
                    <a:pt x="481829" y="601266"/>
                  </a:lnTo>
                  <a:lnTo>
                    <a:pt x="485001" y="599678"/>
                  </a:lnTo>
                  <a:lnTo>
                    <a:pt x="487380" y="597694"/>
                  </a:lnTo>
                  <a:lnTo>
                    <a:pt x="489362" y="611982"/>
                  </a:lnTo>
                  <a:lnTo>
                    <a:pt x="489758" y="624682"/>
                  </a:lnTo>
                  <a:lnTo>
                    <a:pt x="489758" y="636985"/>
                  </a:lnTo>
                  <a:lnTo>
                    <a:pt x="488569" y="648891"/>
                  </a:lnTo>
                  <a:lnTo>
                    <a:pt x="490948" y="646907"/>
                  </a:lnTo>
                  <a:lnTo>
                    <a:pt x="492137" y="646510"/>
                  </a:lnTo>
                  <a:lnTo>
                    <a:pt x="493327" y="646113"/>
                  </a:lnTo>
                  <a:lnTo>
                    <a:pt x="493723" y="646510"/>
                  </a:lnTo>
                  <a:lnTo>
                    <a:pt x="494119" y="647303"/>
                  </a:lnTo>
                  <a:lnTo>
                    <a:pt x="494912" y="650875"/>
                  </a:lnTo>
                  <a:lnTo>
                    <a:pt x="495309" y="656432"/>
                  </a:lnTo>
                  <a:lnTo>
                    <a:pt x="495309" y="663575"/>
                  </a:lnTo>
                  <a:lnTo>
                    <a:pt x="494119" y="681435"/>
                  </a:lnTo>
                  <a:lnTo>
                    <a:pt x="491741" y="701279"/>
                  </a:lnTo>
                  <a:lnTo>
                    <a:pt x="489362" y="720725"/>
                  </a:lnTo>
                  <a:lnTo>
                    <a:pt x="486190" y="736600"/>
                  </a:lnTo>
                  <a:lnTo>
                    <a:pt x="485001" y="742554"/>
                  </a:lnTo>
                  <a:lnTo>
                    <a:pt x="484208" y="746522"/>
                  </a:lnTo>
                  <a:lnTo>
                    <a:pt x="483415" y="748507"/>
                  </a:lnTo>
                  <a:lnTo>
                    <a:pt x="483019" y="748507"/>
                  </a:lnTo>
                  <a:lnTo>
                    <a:pt x="482622" y="747713"/>
                  </a:lnTo>
                  <a:lnTo>
                    <a:pt x="481037" y="758032"/>
                  </a:lnTo>
                  <a:lnTo>
                    <a:pt x="479451" y="768350"/>
                  </a:lnTo>
                  <a:lnTo>
                    <a:pt x="477072" y="778272"/>
                  </a:lnTo>
                  <a:lnTo>
                    <a:pt x="474297" y="788194"/>
                  </a:lnTo>
                  <a:lnTo>
                    <a:pt x="471918" y="797719"/>
                  </a:lnTo>
                  <a:lnTo>
                    <a:pt x="468350" y="806451"/>
                  </a:lnTo>
                  <a:lnTo>
                    <a:pt x="465178" y="815976"/>
                  </a:lnTo>
                  <a:lnTo>
                    <a:pt x="460817" y="824310"/>
                  </a:lnTo>
                  <a:lnTo>
                    <a:pt x="457249" y="832644"/>
                  </a:lnTo>
                  <a:lnTo>
                    <a:pt x="452492" y="840582"/>
                  </a:lnTo>
                  <a:lnTo>
                    <a:pt x="447734" y="848122"/>
                  </a:lnTo>
                  <a:lnTo>
                    <a:pt x="443373" y="856060"/>
                  </a:lnTo>
                  <a:lnTo>
                    <a:pt x="438220" y="863204"/>
                  </a:lnTo>
                  <a:lnTo>
                    <a:pt x="432669" y="869951"/>
                  </a:lnTo>
                  <a:lnTo>
                    <a:pt x="427119" y="876301"/>
                  </a:lnTo>
                  <a:lnTo>
                    <a:pt x="421965" y="882254"/>
                  </a:lnTo>
                  <a:lnTo>
                    <a:pt x="416018" y="887810"/>
                  </a:lnTo>
                  <a:lnTo>
                    <a:pt x="410071" y="893366"/>
                  </a:lnTo>
                  <a:lnTo>
                    <a:pt x="404124" y="898922"/>
                  </a:lnTo>
                  <a:lnTo>
                    <a:pt x="398178" y="903685"/>
                  </a:lnTo>
                  <a:lnTo>
                    <a:pt x="391834" y="907654"/>
                  </a:lnTo>
                  <a:lnTo>
                    <a:pt x="385491" y="912019"/>
                  </a:lnTo>
                  <a:lnTo>
                    <a:pt x="379148" y="915591"/>
                  </a:lnTo>
                  <a:lnTo>
                    <a:pt x="372805" y="919163"/>
                  </a:lnTo>
                  <a:lnTo>
                    <a:pt x="366858" y="921941"/>
                  </a:lnTo>
                  <a:lnTo>
                    <a:pt x="360911" y="924719"/>
                  </a:lnTo>
                  <a:lnTo>
                    <a:pt x="354568" y="926704"/>
                  </a:lnTo>
                  <a:lnTo>
                    <a:pt x="348225" y="928688"/>
                  </a:lnTo>
                  <a:lnTo>
                    <a:pt x="342278" y="930276"/>
                  </a:lnTo>
                  <a:lnTo>
                    <a:pt x="335934" y="931069"/>
                  </a:lnTo>
                  <a:lnTo>
                    <a:pt x="329988" y="931863"/>
                  </a:lnTo>
                  <a:lnTo>
                    <a:pt x="324041" y="931863"/>
                  </a:lnTo>
                  <a:lnTo>
                    <a:pt x="319283" y="931863"/>
                  </a:lnTo>
                  <a:lnTo>
                    <a:pt x="314922" y="931069"/>
                  </a:lnTo>
                  <a:lnTo>
                    <a:pt x="309372" y="930276"/>
                  </a:lnTo>
                  <a:lnTo>
                    <a:pt x="304218" y="928291"/>
                  </a:lnTo>
                  <a:lnTo>
                    <a:pt x="298668" y="926704"/>
                  </a:lnTo>
                  <a:lnTo>
                    <a:pt x="293514" y="924323"/>
                  </a:lnTo>
                  <a:lnTo>
                    <a:pt x="287567" y="921544"/>
                  </a:lnTo>
                  <a:lnTo>
                    <a:pt x="281620" y="918369"/>
                  </a:lnTo>
                  <a:lnTo>
                    <a:pt x="275673" y="914797"/>
                  </a:lnTo>
                  <a:lnTo>
                    <a:pt x="269727" y="911226"/>
                  </a:lnTo>
                  <a:lnTo>
                    <a:pt x="263780" y="906860"/>
                  </a:lnTo>
                  <a:lnTo>
                    <a:pt x="257833" y="902494"/>
                  </a:lnTo>
                  <a:lnTo>
                    <a:pt x="251490" y="897732"/>
                  </a:lnTo>
                  <a:lnTo>
                    <a:pt x="245939" y="892572"/>
                  </a:lnTo>
                  <a:lnTo>
                    <a:pt x="239993" y="887016"/>
                  </a:lnTo>
                  <a:lnTo>
                    <a:pt x="234046" y="881063"/>
                  </a:lnTo>
                  <a:lnTo>
                    <a:pt x="228099" y="875110"/>
                  </a:lnTo>
                  <a:lnTo>
                    <a:pt x="222152" y="868760"/>
                  </a:lnTo>
                  <a:lnTo>
                    <a:pt x="216602" y="862013"/>
                  </a:lnTo>
                  <a:lnTo>
                    <a:pt x="210655" y="855663"/>
                  </a:lnTo>
                  <a:lnTo>
                    <a:pt x="205501" y="848122"/>
                  </a:lnTo>
                  <a:lnTo>
                    <a:pt x="200347" y="840582"/>
                  </a:lnTo>
                  <a:lnTo>
                    <a:pt x="195193" y="833041"/>
                  </a:lnTo>
                  <a:lnTo>
                    <a:pt x="190039" y="825104"/>
                  </a:lnTo>
                  <a:lnTo>
                    <a:pt x="185678" y="817166"/>
                  </a:lnTo>
                  <a:lnTo>
                    <a:pt x="181317" y="808832"/>
                  </a:lnTo>
                  <a:lnTo>
                    <a:pt x="176956" y="800101"/>
                  </a:lnTo>
                  <a:lnTo>
                    <a:pt x="173388" y="791369"/>
                  </a:lnTo>
                  <a:lnTo>
                    <a:pt x="169424" y="782638"/>
                  </a:lnTo>
                  <a:lnTo>
                    <a:pt x="166252" y="773113"/>
                  </a:lnTo>
                  <a:lnTo>
                    <a:pt x="163081" y="763985"/>
                  </a:lnTo>
                  <a:lnTo>
                    <a:pt x="160702" y="754460"/>
                  </a:lnTo>
                  <a:lnTo>
                    <a:pt x="158720" y="760413"/>
                  </a:lnTo>
                  <a:lnTo>
                    <a:pt x="155944" y="765572"/>
                  </a:lnTo>
                  <a:lnTo>
                    <a:pt x="154755" y="767160"/>
                  </a:lnTo>
                  <a:lnTo>
                    <a:pt x="153566" y="768747"/>
                  </a:lnTo>
                  <a:lnTo>
                    <a:pt x="152376" y="769541"/>
                  </a:lnTo>
                  <a:lnTo>
                    <a:pt x="151187" y="769541"/>
                  </a:lnTo>
                  <a:lnTo>
                    <a:pt x="149205" y="769144"/>
                  </a:lnTo>
                  <a:lnTo>
                    <a:pt x="148015" y="768350"/>
                  </a:lnTo>
                  <a:lnTo>
                    <a:pt x="146430" y="766763"/>
                  </a:lnTo>
                  <a:lnTo>
                    <a:pt x="145240" y="764779"/>
                  </a:lnTo>
                  <a:lnTo>
                    <a:pt x="143654" y="762397"/>
                  </a:lnTo>
                  <a:lnTo>
                    <a:pt x="142465" y="759222"/>
                  </a:lnTo>
                  <a:lnTo>
                    <a:pt x="140483" y="751682"/>
                  </a:lnTo>
                  <a:lnTo>
                    <a:pt x="138897" y="742950"/>
                  </a:lnTo>
                  <a:lnTo>
                    <a:pt x="136915" y="732632"/>
                  </a:lnTo>
                  <a:lnTo>
                    <a:pt x="136122" y="721519"/>
                  </a:lnTo>
                  <a:lnTo>
                    <a:pt x="136122" y="709216"/>
                  </a:lnTo>
                  <a:lnTo>
                    <a:pt x="136122" y="698104"/>
                  </a:lnTo>
                  <a:lnTo>
                    <a:pt x="136915" y="687785"/>
                  </a:lnTo>
                  <a:lnTo>
                    <a:pt x="138500" y="678260"/>
                  </a:lnTo>
                  <a:lnTo>
                    <a:pt x="139690" y="669528"/>
                  </a:lnTo>
                  <a:lnTo>
                    <a:pt x="141672" y="662385"/>
                  </a:lnTo>
                  <a:lnTo>
                    <a:pt x="143654" y="656432"/>
                  </a:lnTo>
                  <a:lnTo>
                    <a:pt x="145240" y="654447"/>
                  </a:lnTo>
                  <a:lnTo>
                    <a:pt x="146033" y="652066"/>
                  </a:lnTo>
                  <a:lnTo>
                    <a:pt x="147222" y="650875"/>
                  </a:lnTo>
                  <a:lnTo>
                    <a:pt x="148808" y="649685"/>
                  </a:lnTo>
                  <a:lnTo>
                    <a:pt x="144844" y="644922"/>
                  </a:lnTo>
                  <a:lnTo>
                    <a:pt x="141276" y="640557"/>
                  </a:lnTo>
                  <a:lnTo>
                    <a:pt x="138500" y="635397"/>
                  </a:lnTo>
                  <a:lnTo>
                    <a:pt x="135725" y="629841"/>
                  </a:lnTo>
                  <a:lnTo>
                    <a:pt x="133743" y="623888"/>
                  </a:lnTo>
                  <a:lnTo>
                    <a:pt x="132554" y="618728"/>
                  </a:lnTo>
                  <a:lnTo>
                    <a:pt x="131364" y="612378"/>
                  </a:lnTo>
                  <a:lnTo>
                    <a:pt x="130175" y="606425"/>
                  </a:lnTo>
                  <a:lnTo>
                    <a:pt x="130175" y="600075"/>
                  </a:lnTo>
                  <a:lnTo>
                    <a:pt x="130175" y="593725"/>
                  </a:lnTo>
                  <a:lnTo>
                    <a:pt x="130968" y="586978"/>
                  </a:lnTo>
                  <a:lnTo>
                    <a:pt x="131364" y="580628"/>
                  </a:lnTo>
                  <a:lnTo>
                    <a:pt x="132554" y="574278"/>
                  </a:lnTo>
                  <a:lnTo>
                    <a:pt x="133743" y="567531"/>
                  </a:lnTo>
                  <a:lnTo>
                    <a:pt x="136518" y="554831"/>
                  </a:lnTo>
                  <a:lnTo>
                    <a:pt x="140879" y="542528"/>
                  </a:lnTo>
                  <a:lnTo>
                    <a:pt x="145240" y="531416"/>
                  </a:lnTo>
                  <a:lnTo>
                    <a:pt x="149998" y="520700"/>
                  </a:lnTo>
                  <a:lnTo>
                    <a:pt x="154755" y="511175"/>
                  </a:lnTo>
                  <a:lnTo>
                    <a:pt x="159909" y="502841"/>
                  </a:lnTo>
                  <a:lnTo>
                    <a:pt x="163874" y="496094"/>
                  </a:lnTo>
                  <a:lnTo>
                    <a:pt x="168234" y="491728"/>
                  </a:lnTo>
                  <a:lnTo>
                    <a:pt x="169820" y="490141"/>
                  </a:lnTo>
                  <a:lnTo>
                    <a:pt x="171803" y="488950"/>
                  </a:lnTo>
                  <a:lnTo>
                    <a:pt x="180525" y="484981"/>
                  </a:lnTo>
                  <a:lnTo>
                    <a:pt x="188850" y="480616"/>
                  </a:lnTo>
                  <a:lnTo>
                    <a:pt x="197176" y="477044"/>
                  </a:lnTo>
                  <a:lnTo>
                    <a:pt x="206294" y="473472"/>
                  </a:lnTo>
                  <a:lnTo>
                    <a:pt x="214620" y="470694"/>
                  </a:lnTo>
                  <a:lnTo>
                    <a:pt x="222549" y="467519"/>
                  </a:lnTo>
                  <a:lnTo>
                    <a:pt x="239596" y="463153"/>
                  </a:lnTo>
                  <a:lnTo>
                    <a:pt x="255454" y="459581"/>
                  </a:lnTo>
                  <a:lnTo>
                    <a:pt x="270916" y="456803"/>
                  </a:lnTo>
                  <a:lnTo>
                    <a:pt x="286774" y="454819"/>
                  </a:lnTo>
                  <a:lnTo>
                    <a:pt x="301839" y="454025"/>
                  </a:lnTo>
                  <a:close/>
                  <a:moveTo>
                    <a:pt x="634999" y="33338"/>
                  </a:moveTo>
                  <a:lnTo>
                    <a:pt x="647699" y="33338"/>
                  </a:lnTo>
                  <a:lnTo>
                    <a:pt x="660003" y="33734"/>
                  </a:lnTo>
                  <a:lnTo>
                    <a:pt x="671512" y="34923"/>
                  </a:lnTo>
                  <a:lnTo>
                    <a:pt x="683418" y="36903"/>
                  </a:lnTo>
                  <a:lnTo>
                    <a:pt x="695325" y="39280"/>
                  </a:lnTo>
                  <a:lnTo>
                    <a:pt x="706437" y="42052"/>
                  </a:lnTo>
                  <a:lnTo>
                    <a:pt x="697309" y="50766"/>
                  </a:lnTo>
                  <a:lnTo>
                    <a:pt x="688975" y="59877"/>
                  </a:lnTo>
                  <a:lnTo>
                    <a:pt x="681434" y="69383"/>
                  </a:lnTo>
                  <a:lnTo>
                    <a:pt x="673893" y="79285"/>
                  </a:lnTo>
                  <a:lnTo>
                    <a:pt x="667146" y="89188"/>
                  </a:lnTo>
                  <a:lnTo>
                    <a:pt x="660796" y="99486"/>
                  </a:lnTo>
                  <a:lnTo>
                    <a:pt x="654843" y="109785"/>
                  </a:lnTo>
                  <a:lnTo>
                    <a:pt x="649287" y="120875"/>
                  </a:lnTo>
                  <a:lnTo>
                    <a:pt x="644524" y="131966"/>
                  </a:lnTo>
                  <a:lnTo>
                    <a:pt x="640556" y="143057"/>
                  </a:lnTo>
                  <a:lnTo>
                    <a:pt x="636587" y="154543"/>
                  </a:lnTo>
                  <a:lnTo>
                    <a:pt x="633809" y="166426"/>
                  </a:lnTo>
                  <a:lnTo>
                    <a:pt x="631824" y="177913"/>
                  </a:lnTo>
                  <a:lnTo>
                    <a:pt x="629840" y="189796"/>
                  </a:lnTo>
                  <a:lnTo>
                    <a:pt x="628649" y="202075"/>
                  </a:lnTo>
                  <a:lnTo>
                    <a:pt x="628649" y="214750"/>
                  </a:lnTo>
                  <a:lnTo>
                    <a:pt x="628649" y="224256"/>
                  </a:lnTo>
                  <a:lnTo>
                    <a:pt x="629443" y="233762"/>
                  </a:lnTo>
                  <a:lnTo>
                    <a:pt x="630237" y="243269"/>
                  </a:lnTo>
                  <a:lnTo>
                    <a:pt x="632221" y="252379"/>
                  </a:lnTo>
                  <a:lnTo>
                    <a:pt x="633809" y="261885"/>
                  </a:lnTo>
                  <a:lnTo>
                    <a:pt x="635793" y="270995"/>
                  </a:lnTo>
                  <a:lnTo>
                    <a:pt x="638968" y="280502"/>
                  </a:lnTo>
                  <a:lnTo>
                    <a:pt x="641746" y="289216"/>
                  </a:lnTo>
                  <a:lnTo>
                    <a:pt x="644921" y="297930"/>
                  </a:lnTo>
                  <a:lnTo>
                    <a:pt x="648890" y="306644"/>
                  </a:lnTo>
                  <a:lnTo>
                    <a:pt x="652859" y="315358"/>
                  </a:lnTo>
                  <a:lnTo>
                    <a:pt x="657224" y="323676"/>
                  </a:lnTo>
                  <a:lnTo>
                    <a:pt x="661987" y="331994"/>
                  </a:lnTo>
                  <a:lnTo>
                    <a:pt x="667543" y="340312"/>
                  </a:lnTo>
                  <a:lnTo>
                    <a:pt x="673099" y="348630"/>
                  </a:lnTo>
                  <a:lnTo>
                    <a:pt x="678656" y="356552"/>
                  </a:lnTo>
                  <a:lnTo>
                    <a:pt x="667146" y="358928"/>
                  </a:lnTo>
                  <a:lnTo>
                    <a:pt x="655240" y="360513"/>
                  </a:lnTo>
                  <a:lnTo>
                    <a:pt x="643731" y="362097"/>
                  </a:lnTo>
                  <a:lnTo>
                    <a:pt x="573087" y="436563"/>
                  </a:lnTo>
                  <a:lnTo>
                    <a:pt x="552846" y="352195"/>
                  </a:lnTo>
                  <a:lnTo>
                    <a:pt x="541337" y="348630"/>
                  </a:lnTo>
                  <a:lnTo>
                    <a:pt x="530224" y="343877"/>
                  </a:lnTo>
                  <a:lnTo>
                    <a:pt x="519509" y="338332"/>
                  </a:lnTo>
                  <a:lnTo>
                    <a:pt x="508793" y="332390"/>
                  </a:lnTo>
                  <a:lnTo>
                    <a:pt x="499268" y="326053"/>
                  </a:lnTo>
                  <a:lnTo>
                    <a:pt x="490140" y="319319"/>
                  </a:lnTo>
                  <a:lnTo>
                    <a:pt x="481409" y="311793"/>
                  </a:lnTo>
                  <a:lnTo>
                    <a:pt x="473471" y="303871"/>
                  </a:lnTo>
                  <a:lnTo>
                    <a:pt x="465931" y="295553"/>
                  </a:lnTo>
                  <a:lnTo>
                    <a:pt x="459184" y="286443"/>
                  </a:lnTo>
                  <a:lnTo>
                    <a:pt x="453231" y="277333"/>
                  </a:lnTo>
                  <a:lnTo>
                    <a:pt x="447674" y="267827"/>
                  </a:lnTo>
                  <a:lnTo>
                    <a:pt x="443309" y="257924"/>
                  </a:lnTo>
                  <a:lnTo>
                    <a:pt x="439737" y="247626"/>
                  </a:lnTo>
                  <a:lnTo>
                    <a:pt x="436959" y="236535"/>
                  </a:lnTo>
                  <a:lnTo>
                    <a:pt x="434578" y="225444"/>
                  </a:lnTo>
                  <a:lnTo>
                    <a:pt x="433784" y="217126"/>
                  </a:lnTo>
                  <a:lnTo>
                    <a:pt x="433387" y="208808"/>
                  </a:lnTo>
                  <a:lnTo>
                    <a:pt x="433387" y="200490"/>
                  </a:lnTo>
                  <a:lnTo>
                    <a:pt x="434181" y="192568"/>
                  </a:lnTo>
                  <a:lnTo>
                    <a:pt x="434974" y="183854"/>
                  </a:lnTo>
                  <a:lnTo>
                    <a:pt x="436959" y="175932"/>
                  </a:lnTo>
                  <a:lnTo>
                    <a:pt x="438943" y="168011"/>
                  </a:lnTo>
                  <a:lnTo>
                    <a:pt x="441324" y="160089"/>
                  </a:lnTo>
                  <a:lnTo>
                    <a:pt x="444499" y="152563"/>
                  </a:lnTo>
                  <a:lnTo>
                    <a:pt x="447674" y="145037"/>
                  </a:lnTo>
                  <a:lnTo>
                    <a:pt x="451643" y="137115"/>
                  </a:lnTo>
                  <a:lnTo>
                    <a:pt x="456009" y="129985"/>
                  </a:lnTo>
                  <a:lnTo>
                    <a:pt x="460374" y="122856"/>
                  </a:lnTo>
                  <a:lnTo>
                    <a:pt x="465534" y="115726"/>
                  </a:lnTo>
                  <a:lnTo>
                    <a:pt x="471090" y="108992"/>
                  </a:lnTo>
                  <a:lnTo>
                    <a:pt x="476646" y="102259"/>
                  </a:lnTo>
                  <a:lnTo>
                    <a:pt x="482996" y="95921"/>
                  </a:lnTo>
                  <a:lnTo>
                    <a:pt x="488949" y="89980"/>
                  </a:lnTo>
                  <a:lnTo>
                    <a:pt x="495696" y="84434"/>
                  </a:lnTo>
                  <a:lnTo>
                    <a:pt x="503237" y="78889"/>
                  </a:lnTo>
                  <a:lnTo>
                    <a:pt x="510778" y="73344"/>
                  </a:lnTo>
                  <a:lnTo>
                    <a:pt x="518318" y="68195"/>
                  </a:lnTo>
                  <a:lnTo>
                    <a:pt x="526256" y="63441"/>
                  </a:lnTo>
                  <a:lnTo>
                    <a:pt x="534590" y="59084"/>
                  </a:lnTo>
                  <a:lnTo>
                    <a:pt x="543321" y="54727"/>
                  </a:lnTo>
                  <a:lnTo>
                    <a:pt x="552449" y="51162"/>
                  </a:lnTo>
                  <a:lnTo>
                    <a:pt x="561181" y="47598"/>
                  </a:lnTo>
                  <a:lnTo>
                    <a:pt x="570309" y="44429"/>
                  </a:lnTo>
                  <a:lnTo>
                    <a:pt x="580231" y="41656"/>
                  </a:lnTo>
                  <a:lnTo>
                    <a:pt x="589756" y="39280"/>
                  </a:lnTo>
                  <a:lnTo>
                    <a:pt x="600074" y="37299"/>
                  </a:lnTo>
                  <a:lnTo>
                    <a:pt x="609996" y="35319"/>
                  </a:lnTo>
                  <a:lnTo>
                    <a:pt x="622696" y="34130"/>
                  </a:lnTo>
                  <a:lnTo>
                    <a:pt x="634999" y="33338"/>
                  </a:lnTo>
                  <a:close/>
                  <a:moveTo>
                    <a:pt x="942975" y="0"/>
                  </a:moveTo>
                  <a:lnTo>
                    <a:pt x="956886" y="396"/>
                  </a:lnTo>
                  <a:lnTo>
                    <a:pt x="970400" y="793"/>
                  </a:lnTo>
                  <a:lnTo>
                    <a:pt x="983119" y="2378"/>
                  </a:lnTo>
                  <a:lnTo>
                    <a:pt x="996236" y="4359"/>
                  </a:lnTo>
                  <a:lnTo>
                    <a:pt x="1009352" y="6737"/>
                  </a:lnTo>
                  <a:lnTo>
                    <a:pt x="1022071" y="9907"/>
                  </a:lnTo>
                  <a:lnTo>
                    <a:pt x="1034392" y="13078"/>
                  </a:lnTo>
                  <a:lnTo>
                    <a:pt x="1046714" y="17040"/>
                  </a:lnTo>
                  <a:lnTo>
                    <a:pt x="1058638" y="21003"/>
                  </a:lnTo>
                  <a:lnTo>
                    <a:pt x="1069767" y="25759"/>
                  </a:lnTo>
                  <a:lnTo>
                    <a:pt x="1080896" y="31307"/>
                  </a:lnTo>
                  <a:lnTo>
                    <a:pt x="1091628" y="36855"/>
                  </a:lnTo>
                  <a:lnTo>
                    <a:pt x="1102359" y="42403"/>
                  </a:lnTo>
                  <a:lnTo>
                    <a:pt x="1112693" y="48743"/>
                  </a:lnTo>
                  <a:lnTo>
                    <a:pt x="1121835" y="55480"/>
                  </a:lnTo>
                  <a:lnTo>
                    <a:pt x="1130977" y="62613"/>
                  </a:lnTo>
                  <a:lnTo>
                    <a:pt x="1140119" y="70143"/>
                  </a:lnTo>
                  <a:lnTo>
                    <a:pt x="1148465" y="78465"/>
                  </a:lnTo>
                  <a:lnTo>
                    <a:pt x="1156415" y="86390"/>
                  </a:lnTo>
                  <a:lnTo>
                    <a:pt x="1163966" y="94712"/>
                  </a:lnTo>
                  <a:lnTo>
                    <a:pt x="1170723" y="103431"/>
                  </a:lnTo>
                  <a:lnTo>
                    <a:pt x="1177083" y="112545"/>
                  </a:lnTo>
                  <a:lnTo>
                    <a:pt x="1183045" y="121660"/>
                  </a:lnTo>
                  <a:lnTo>
                    <a:pt x="1188609" y="130774"/>
                  </a:lnTo>
                  <a:lnTo>
                    <a:pt x="1192982" y="141078"/>
                  </a:lnTo>
                  <a:lnTo>
                    <a:pt x="1197354" y="150589"/>
                  </a:lnTo>
                  <a:lnTo>
                    <a:pt x="1201328" y="160892"/>
                  </a:lnTo>
                  <a:lnTo>
                    <a:pt x="1204111" y="171195"/>
                  </a:lnTo>
                  <a:lnTo>
                    <a:pt x="1206098" y="181895"/>
                  </a:lnTo>
                  <a:lnTo>
                    <a:pt x="1208085" y="192991"/>
                  </a:lnTo>
                  <a:lnTo>
                    <a:pt x="1209278" y="203294"/>
                  </a:lnTo>
                  <a:lnTo>
                    <a:pt x="1209675" y="214787"/>
                  </a:lnTo>
                  <a:lnTo>
                    <a:pt x="1209278" y="225486"/>
                  </a:lnTo>
                  <a:lnTo>
                    <a:pt x="1208085" y="236582"/>
                  </a:lnTo>
                  <a:lnTo>
                    <a:pt x="1206098" y="247282"/>
                  </a:lnTo>
                  <a:lnTo>
                    <a:pt x="1204111" y="257586"/>
                  </a:lnTo>
                  <a:lnTo>
                    <a:pt x="1201328" y="268285"/>
                  </a:lnTo>
                  <a:lnTo>
                    <a:pt x="1197354" y="278192"/>
                  </a:lnTo>
                  <a:lnTo>
                    <a:pt x="1192982" y="288496"/>
                  </a:lnTo>
                  <a:lnTo>
                    <a:pt x="1188609" y="298007"/>
                  </a:lnTo>
                  <a:lnTo>
                    <a:pt x="1183045" y="307914"/>
                  </a:lnTo>
                  <a:lnTo>
                    <a:pt x="1177083" y="317028"/>
                  </a:lnTo>
                  <a:lnTo>
                    <a:pt x="1170723" y="325747"/>
                  </a:lnTo>
                  <a:lnTo>
                    <a:pt x="1163966" y="334861"/>
                  </a:lnTo>
                  <a:lnTo>
                    <a:pt x="1156415" y="343183"/>
                  </a:lnTo>
                  <a:lnTo>
                    <a:pt x="1148465" y="351109"/>
                  </a:lnTo>
                  <a:lnTo>
                    <a:pt x="1140119" y="358638"/>
                  </a:lnTo>
                  <a:lnTo>
                    <a:pt x="1130977" y="366168"/>
                  </a:lnTo>
                  <a:lnTo>
                    <a:pt x="1121835" y="373301"/>
                  </a:lnTo>
                  <a:lnTo>
                    <a:pt x="1112693" y="380038"/>
                  </a:lnTo>
                  <a:lnTo>
                    <a:pt x="1102359" y="386378"/>
                  </a:lnTo>
                  <a:lnTo>
                    <a:pt x="1091628" y="392323"/>
                  </a:lnTo>
                  <a:lnTo>
                    <a:pt x="1080896" y="398267"/>
                  </a:lnTo>
                  <a:lnTo>
                    <a:pt x="1069767" y="403419"/>
                  </a:lnTo>
                  <a:lnTo>
                    <a:pt x="1058638" y="407778"/>
                  </a:lnTo>
                  <a:lnTo>
                    <a:pt x="1046714" y="412137"/>
                  </a:lnTo>
                  <a:lnTo>
                    <a:pt x="1034392" y="416496"/>
                  </a:lnTo>
                  <a:lnTo>
                    <a:pt x="1022071" y="419666"/>
                  </a:lnTo>
                  <a:lnTo>
                    <a:pt x="1009352" y="422440"/>
                  </a:lnTo>
                  <a:lnTo>
                    <a:pt x="996236" y="424818"/>
                  </a:lnTo>
                  <a:lnTo>
                    <a:pt x="983119" y="426799"/>
                  </a:lnTo>
                  <a:lnTo>
                    <a:pt x="970400" y="427988"/>
                  </a:lnTo>
                  <a:lnTo>
                    <a:pt x="956886" y="429177"/>
                  </a:lnTo>
                  <a:lnTo>
                    <a:pt x="942975" y="429573"/>
                  </a:lnTo>
                  <a:lnTo>
                    <a:pt x="931051" y="429573"/>
                  </a:lnTo>
                  <a:lnTo>
                    <a:pt x="923897" y="438292"/>
                  </a:lnTo>
                  <a:lnTo>
                    <a:pt x="921512" y="440669"/>
                  </a:lnTo>
                  <a:lnTo>
                    <a:pt x="920320" y="442651"/>
                  </a:lnTo>
                  <a:lnTo>
                    <a:pt x="919525" y="444632"/>
                  </a:lnTo>
                  <a:lnTo>
                    <a:pt x="918730" y="447010"/>
                  </a:lnTo>
                  <a:lnTo>
                    <a:pt x="918332" y="449784"/>
                  </a:lnTo>
                  <a:lnTo>
                    <a:pt x="917935" y="453351"/>
                  </a:lnTo>
                  <a:lnTo>
                    <a:pt x="917537" y="457710"/>
                  </a:lnTo>
                  <a:lnTo>
                    <a:pt x="917935" y="468806"/>
                  </a:lnTo>
                  <a:lnTo>
                    <a:pt x="919127" y="484657"/>
                  </a:lnTo>
                  <a:lnTo>
                    <a:pt x="921512" y="506056"/>
                  </a:lnTo>
                  <a:lnTo>
                    <a:pt x="925487" y="533400"/>
                  </a:lnTo>
                  <a:lnTo>
                    <a:pt x="803862" y="397474"/>
                  </a:lnTo>
                  <a:lnTo>
                    <a:pt x="799490" y="395493"/>
                  </a:lnTo>
                  <a:lnTo>
                    <a:pt x="785578" y="387171"/>
                  </a:lnTo>
                  <a:lnTo>
                    <a:pt x="772064" y="378849"/>
                  </a:lnTo>
                  <a:lnTo>
                    <a:pt x="759346" y="370131"/>
                  </a:lnTo>
                  <a:lnTo>
                    <a:pt x="747819" y="360223"/>
                  </a:lnTo>
                  <a:lnTo>
                    <a:pt x="736690" y="350713"/>
                  </a:lnTo>
                  <a:lnTo>
                    <a:pt x="726753" y="339617"/>
                  </a:lnTo>
                  <a:lnTo>
                    <a:pt x="717214" y="328917"/>
                  </a:lnTo>
                  <a:lnTo>
                    <a:pt x="708867" y="317425"/>
                  </a:lnTo>
                  <a:lnTo>
                    <a:pt x="701713" y="305536"/>
                  </a:lnTo>
                  <a:lnTo>
                    <a:pt x="694956" y="293251"/>
                  </a:lnTo>
                  <a:lnTo>
                    <a:pt x="689391" y="280966"/>
                  </a:lnTo>
                  <a:lnTo>
                    <a:pt x="687007" y="274626"/>
                  </a:lnTo>
                  <a:lnTo>
                    <a:pt x="684622" y="268285"/>
                  </a:lnTo>
                  <a:lnTo>
                    <a:pt x="682635" y="261548"/>
                  </a:lnTo>
                  <a:lnTo>
                    <a:pt x="681045" y="255208"/>
                  </a:lnTo>
                  <a:lnTo>
                    <a:pt x="679852" y="248471"/>
                  </a:lnTo>
                  <a:lnTo>
                    <a:pt x="678660" y="241734"/>
                  </a:lnTo>
                  <a:lnTo>
                    <a:pt x="677467" y="234997"/>
                  </a:lnTo>
                  <a:lnTo>
                    <a:pt x="676673" y="228260"/>
                  </a:lnTo>
                  <a:lnTo>
                    <a:pt x="676275" y="221524"/>
                  </a:lnTo>
                  <a:lnTo>
                    <a:pt x="676275" y="214787"/>
                  </a:lnTo>
                  <a:lnTo>
                    <a:pt x="676673" y="203294"/>
                  </a:lnTo>
                  <a:lnTo>
                    <a:pt x="677467" y="192991"/>
                  </a:lnTo>
                  <a:lnTo>
                    <a:pt x="679455" y="181895"/>
                  </a:lnTo>
                  <a:lnTo>
                    <a:pt x="681840" y="171195"/>
                  </a:lnTo>
                  <a:lnTo>
                    <a:pt x="684622" y="160892"/>
                  </a:lnTo>
                  <a:lnTo>
                    <a:pt x="688199" y="150589"/>
                  </a:lnTo>
                  <a:lnTo>
                    <a:pt x="692571" y="141078"/>
                  </a:lnTo>
                  <a:lnTo>
                    <a:pt x="696943" y="130774"/>
                  </a:lnTo>
                  <a:lnTo>
                    <a:pt x="702508" y="121660"/>
                  </a:lnTo>
                  <a:lnTo>
                    <a:pt x="708470" y="112545"/>
                  </a:lnTo>
                  <a:lnTo>
                    <a:pt x="714829" y="103431"/>
                  </a:lnTo>
                  <a:lnTo>
                    <a:pt x="721984" y="94712"/>
                  </a:lnTo>
                  <a:lnTo>
                    <a:pt x="729138" y="86390"/>
                  </a:lnTo>
                  <a:lnTo>
                    <a:pt x="737087" y="78465"/>
                  </a:lnTo>
                  <a:lnTo>
                    <a:pt x="745434" y="70143"/>
                  </a:lnTo>
                  <a:lnTo>
                    <a:pt x="754576" y="62613"/>
                  </a:lnTo>
                  <a:lnTo>
                    <a:pt x="763718" y="55480"/>
                  </a:lnTo>
                  <a:lnTo>
                    <a:pt x="773654" y="48743"/>
                  </a:lnTo>
                  <a:lnTo>
                    <a:pt x="783591" y="42403"/>
                  </a:lnTo>
                  <a:lnTo>
                    <a:pt x="793925" y="36855"/>
                  </a:lnTo>
                  <a:lnTo>
                    <a:pt x="804657" y="31307"/>
                  </a:lnTo>
                  <a:lnTo>
                    <a:pt x="815786" y="25759"/>
                  </a:lnTo>
                  <a:lnTo>
                    <a:pt x="827710" y="21003"/>
                  </a:lnTo>
                  <a:lnTo>
                    <a:pt x="839236" y="17040"/>
                  </a:lnTo>
                  <a:lnTo>
                    <a:pt x="851160" y="13078"/>
                  </a:lnTo>
                  <a:lnTo>
                    <a:pt x="863879" y="9907"/>
                  </a:lnTo>
                  <a:lnTo>
                    <a:pt x="876598" y="6737"/>
                  </a:lnTo>
                  <a:lnTo>
                    <a:pt x="889317" y="4359"/>
                  </a:lnTo>
                  <a:lnTo>
                    <a:pt x="902434" y="2378"/>
                  </a:lnTo>
                  <a:lnTo>
                    <a:pt x="915947" y="793"/>
                  </a:lnTo>
                  <a:lnTo>
                    <a:pt x="929461" y="396"/>
                  </a:lnTo>
                  <a:lnTo>
                    <a:pt x="942975" y="0"/>
                  </a:lnTo>
                  <a:close/>
                </a:path>
              </a:pathLst>
            </a:custGeom>
            <a:solidFill>
              <a:schemeClr val="bg1"/>
            </a:solidFill>
            <a:ln>
              <a:noFill/>
            </a:ln>
          </p:spPr>
          <p:txBody>
            <a:bodyPr anchor="ctr">
              <a:scene3d>
                <a:camera prst="orthographicFront"/>
                <a:lightRig rig="threePt" dir="t"/>
              </a:scene3d>
              <a:sp3d>
                <a:contourClr>
                  <a:srgbClr val="FFFFFF"/>
                </a:contourClr>
              </a:sp3d>
            </a:bodyPr>
            <a:lstStyle/>
            <a:p>
              <a:pPr algn="ctr">
                <a:defRPr/>
              </a:pPr>
              <a:endParaRPr lang="zh-CN" altLang="en-US" sz="1800">
                <a:solidFill>
                  <a:srgbClr val="FFFFFF"/>
                </a:solidFill>
                <a:ea typeface="宋体" panose="02010600030101010101" pitchFamily="2" charset="-122"/>
              </a:endParaRPr>
            </a:p>
          </p:txBody>
        </p:sp>
      </p:grpSp>
      <p:grpSp>
        <p:nvGrpSpPr>
          <p:cNvPr id="15" name="组合 18"/>
          <p:cNvGrpSpPr/>
          <p:nvPr/>
        </p:nvGrpSpPr>
        <p:grpSpPr>
          <a:xfrm>
            <a:off x="5594374" y="3277736"/>
            <a:ext cx="597377" cy="227488"/>
            <a:chOff x="7608977" y="4368639"/>
            <a:chExt cx="796226" cy="303118"/>
          </a:xfrm>
          <a:solidFill>
            <a:schemeClr val="accent3"/>
          </a:solidFill>
        </p:grpSpPr>
        <p:sp>
          <p:nvSpPr>
            <p:cNvPr id="20" name="MH_Other_1"/>
            <p:cNvSpPr/>
            <p:nvPr>
              <p:custDataLst>
                <p:tags r:id="rId13"/>
              </p:custDataLst>
            </p:nvPr>
          </p:nvSpPr>
          <p:spPr>
            <a:xfrm>
              <a:off x="7608977" y="4368639"/>
              <a:ext cx="796226" cy="303118"/>
            </a:xfrm>
            <a:prstGeom prst="ellipse">
              <a:avLst/>
            </a:prstGeom>
            <a:grp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47500" lnSpcReduction="20000"/>
            </a:bodyPr>
            <a:lstStyle/>
            <a:p>
              <a:pPr algn="ctr">
                <a:defRPr/>
              </a:pPr>
              <a:endParaRPr lang="zh-CN" altLang="en-US" sz="1100" dirty="0">
                <a:solidFill>
                  <a:schemeClr val="tx1"/>
                </a:solidFill>
              </a:endParaRPr>
            </a:p>
          </p:txBody>
        </p:sp>
        <p:sp>
          <p:nvSpPr>
            <p:cNvPr id="21" name="MH_Other_3"/>
            <p:cNvSpPr/>
            <p:nvPr>
              <p:custDataLst>
                <p:tags r:id="rId14"/>
              </p:custDataLst>
            </p:nvPr>
          </p:nvSpPr>
          <p:spPr>
            <a:xfrm>
              <a:off x="7909505" y="4493859"/>
              <a:ext cx="195170" cy="45770"/>
            </a:xfrm>
            <a:prstGeom prst="ellipse">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algn="ctr">
                <a:defRPr/>
              </a:pPr>
              <a:endParaRPr lang="zh-CN" altLang="en-US" sz="1100" dirty="0">
                <a:solidFill>
                  <a:schemeClr val="tx1"/>
                </a:solidFill>
              </a:endParaRPr>
            </a:p>
          </p:txBody>
        </p:sp>
        <p:sp>
          <p:nvSpPr>
            <p:cNvPr id="22" name="MH_Other_4"/>
            <p:cNvSpPr/>
            <p:nvPr>
              <p:custDataLst>
                <p:tags r:id="rId15"/>
              </p:custDataLst>
            </p:nvPr>
          </p:nvSpPr>
          <p:spPr>
            <a:xfrm>
              <a:off x="7885913" y="4488677"/>
              <a:ext cx="236622" cy="56133"/>
            </a:xfrm>
            <a:prstGeom prst="ellipse">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algn="ctr">
                <a:defRPr/>
              </a:pPr>
              <a:endParaRPr lang="zh-CN" altLang="en-US" sz="1100" dirty="0">
                <a:solidFill>
                  <a:schemeClr val="tx1"/>
                </a:solidFill>
              </a:endParaRPr>
            </a:p>
          </p:txBody>
        </p:sp>
      </p:grpSp>
      <p:grpSp>
        <p:nvGrpSpPr>
          <p:cNvPr id="19" name="组合 22"/>
          <p:cNvGrpSpPr/>
          <p:nvPr/>
        </p:nvGrpSpPr>
        <p:grpSpPr>
          <a:xfrm>
            <a:off x="5666293" y="2706748"/>
            <a:ext cx="453540" cy="570988"/>
            <a:chOff x="7704835" y="3607821"/>
            <a:chExt cx="604510" cy="760818"/>
          </a:xfrm>
        </p:grpSpPr>
        <p:sp>
          <p:nvSpPr>
            <p:cNvPr id="24" name="MH_Other_2"/>
            <p:cNvSpPr/>
            <p:nvPr>
              <p:custDataLst>
                <p:tags r:id="rId11"/>
              </p:custDataLst>
            </p:nvPr>
          </p:nvSpPr>
          <p:spPr>
            <a:xfrm rot="8100000">
              <a:off x="7704835" y="3607821"/>
              <a:ext cx="604510" cy="604509"/>
            </a:xfrm>
            <a:prstGeom prst="teardrop">
              <a:avLst>
                <a:gd name="adj" fmla="val 12440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endParaRPr lang="zh-CN" altLang="en-US" sz="1100" dirty="0">
                <a:solidFill>
                  <a:schemeClr val="tx1"/>
                </a:solidFill>
              </a:endParaRPr>
            </a:p>
          </p:txBody>
        </p:sp>
        <p:sp>
          <p:nvSpPr>
            <p:cNvPr id="25" name="MH_Other_5"/>
            <p:cNvSpPr/>
            <p:nvPr>
              <p:custDataLst>
                <p:tags r:id="rId12"/>
              </p:custDataLst>
            </p:nvPr>
          </p:nvSpPr>
          <p:spPr>
            <a:xfrm rot="10800000">
              <a:off x="7943184" y="4258100"/>
              <a:ext cx="127811" cy="1105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algn="ctr">
                <a:defRPr/>
              </a:pPr>
              <a:endParaRPr lang="zh-CN" altLang="en-US" sz="1100" dirty="0">
                <a:solidFill>
                  <a:schemeClr val="tx1"/>
                </a:solidFill>
              </a:endParaRPr>
            </a:p>
          </p:txBody>
        </p:sp>
        <p:sp>
          <p:nvSpPr>
            <p:cNvPr id="26" name="KSO_Shape"/>
            <p:cNvSpPr/>
            <p:nvPr/>
          </p:nvSpPr>
          <p:spPr bwMode="auto">
            <a:xfrm>
              <a:off x="7883046" y="3742540"/>
              <a:ext cx="242356" cy="330485"/>
            </a:xfrm>
            <a:custGeom>
              <a:avLst/>
              <a:gdLst>
                <a:gd name="T0" fmla="*/ 1043490 w 1727200"/>
                <a:gd name="T1" fmla="*/ 1889661 h 2355851"/>
                <a:gd name="T2" fmla="*/ 971954 w 1727200"/>
                <a:gd name="T3" fmla="*/ 1879217 h 2355851"/>
                <a:gd name="T4" fmla="*/ 908642 w 1727200"/>
                <a:gd name="T5" fmla="*/ 1873228 h 2355851"/>
                <a:gd name="T6" fmla="*/ 805395 w 1727200"/>
                <a:gd name="T7" fmla="*/ 1891200 h 2355851"/>
                <a:gd name="T8" fmla="*/ 294377 w 1727200"/>
                <a:gd name="T9" fmla="*/ 1864112 h 2355851"/>
                <a:gd name="T10" fmla="*/ 204319 w 1727200"/>
                <a:gd name="T11" fmla="*/ 1859188 h 2355851"/>
                <a:gd name="T12" fmla="*/ 403037 w 1727200"/>
                <a:gd name="T13" fmla="*/ 1831093 h 2355851"/>
                <a:gd name="T14" fmla="*/ 385153 w 1727200"/>
                <a:gd name="T15" fmla="*/ 1875835 h 2355851"/>
                <a:gd name="T16" fmla="*/ 314255 w 1727200"/>
                <a:gd name="T17" fmla="*/ 1828555 h 2355851"/>
                <a:gd name="T18" fmla="*/ 1396680 w 1727200"/>
                <a:gd name="T19" fmla="*/ 1673890 h 2355851"/>
                <a:gd name="T20" fmla="*/ 1158484 w 1727200"/>
                <a:gd name="T21" fmla="*/ 1682254 h 2355851"/>
                <a:gd name="T22" fmla="*/ 1397000 w 1727200"/>
                <a:gd name="T23" fmla="*/ 1515868 h 2355851"/>
                <a:gd name="T24" fmla="*/ 987568 w 1727200"/>
                <a:gd name="T25" fmla="*/ 1490804 h 2355851"/>
                <a:gd name="T26" fmla="*/ 1253277 w 1727200"/>
                <a:gd name="T27" fmla="*/ 1471432 h 2355851"/>
                <a:gd name="T28" fmla="*/ 1237020 w 1727200"/>
                <a:gd name="T29" fmla="*/ 1450572 h 2355851"/>
                <a:gd name="T30" fmla="*/ 1230964 w 1727200"/>
                <a:gd name="T31" fmla="*/ 1399867 h 2355851"/>
                <a:gd name="T32" fmla="*/ 604919 w 1727200"/>
                <a:gd name="T33" fmla="*/ 1195760 h 2355851"/>
                <a:gd name="T34" fmla="*/ 622850 w 1727200"/>
                <a:gd name="T35" fmla="*/ 1257377 h 2355851"/>
                <a:gd name="T36" fmla="*/ 583786 w 1727200"/>
                <a:gd name="T37" fmla="*/ 1172011 h 2355851"/>
                <a:gd name="T38" fmla="*/ 952240 w 1727200"/>
                <a:gd name="T39" fmla="*/ 984723 h 2355851"/>
                <a:gd name="T40" fmla="*/ 1237109 w 1727200"/>
                <a:gd name="T41" fmla="*/ 829944 h 2355851"/>
                <a:gd name="T42" fmla="*/ 1296524 w 1727200"/>
                <a:gd name="T43" fmla="*/ 1344054 h 2355851"/>
                <a:gd name="T44" fmla="*/ 1222657 w 1727200"/>
                <a:gd name="T45" fmla="*/ 1307767 h 2355851"/>
                <a:gd name="T46" fmla="*/ 1156498 w 1727200"/>
                <a:gd name="T47" fmla="*/ 1377129 h 2355851"/>
                <a:gd name="T48" fmla="*/ 962517 w 1727200"/>
                <a:gd name="T49" fmla="*/ 1487272 h 2355851"/>
                <a:gd name="T50" fmla="*/ 740274 w 1727200"/>
                <a:gd name="T51" fmla="*/ 1122482 h 2355851"/>
                <a:gd name="T52" fmla="*/ 841118 w 1727200"/>
                <a:gd name="T53" fmla="*/ 781135 h 2355851"/>
                <a:gd name="T54" fmla="*/ 430898 w 1727200"/>
                <a:gd name="T55" fmla="*/ 801009 h 2355851"/>
                <a:gd name="T56" fmla="*/ 461998 w 1727200"/>
                <a:gd name="T57" fmla="*/ 1129855 h 2355851"/>
                <a:gd name="T58" fmla="*/ 426089 w 1727200"/>
                <a:gd name="T59" fmla="*/ 1378495 h 2355851"/>
                <a:gd name="T60" fmla="*/ 70855 w 1727200"/>
                <a:gd name="T61" fmla="*/ 1387478 h 2355851"/>
                <a:gd name="T62" fmla="*/ 4488 w 1727200"/>
                <a:gd name="T63" fmla="*/ 1088468 h 2355851"/>
                <a:gd name="T64" fmla="*/ 57068 w 1727200"/>
                <a:gd name="T65" fmla="*/ 810313 h 2355851"/>
                <a:gd name="T66" fmla="*/ 331509 w 1727200"/>
                <a:gd name="T67" fmla="*/ 787534 h 2355851"/>
                <a:gd name="T68" fmla="*/ 125811 w 1727200"/>
                <a:gd name="T69" fmla="*/ 501282 h 2355851"/>
                <a:gd name="T70" fmla="*/ 1024838 w 1727200"/>
                <a:gd name="T71" fmla="*/ 389600 h 2355851"/>
                <a:gd name="T72" fmla="*/ 1138915 w 1727200"/>
                <a:gd name="T73" fmla="*/ 510268 h 2355851"/>
                <a:gd name="T74" fmla="*/ 1127025 w 1727200"/>
                <a:gd name="T75" fmla="*/ 638637 h 2355851"/>
                <a:gd name="T76" fmla="*/ 1059865 w 1727200"/>
                <a:gd name="T77" fmla="*/ 727854 h 2355851"/>
                <a:gd name="T78" fmla="*/ 942253 w 1727200"/>
                <a:gd name="T79" fmla="*/ 763476 h 2355851"/>
                <a:gd name="T80" fmla="*/ 853240 w 1727200"/>
                <a:gd name="T81" fmla="*/ 625158 h 2355851"/>
                <a:gd name="T82" fmla="*/ 861595 w 1727200"/>
                <a:gd name="T83" fmla="*/ 509305 h 2355851"/>
                <a:gd name="T84" fmla="*/ 872842 w 1727200"/>
                <a:gd name="T85" fmla="*/ 486520 h 2355851"/>
                <a:gd name="T86" fmla="*/ 954142 w 1727200"/>
                <a:gd name="T87" fmla="*/ 391205 h 2355851"/>
                <a:gd name="T88" fmla="*/ 400618 w 1727200"/>
                <a:gd name="T89" fmla="*/ 437418 h 2355851"/>
                <a:gd name="T90" fmla="*/ 332958 w 1727200"/>
                <a:gd name="T91" fmla="*/ 478818 h 2355851"/>
                <a:gd name="T92" fmla="*/ 400618 w 1727200"/>
                <a:gd name="T93" fmla="*/ 536583 h 2355851"/>
                <a:gd name="T94" fmla="*/ 341295 w 1727200"/>
                <a:gd name="T95" fmla="*/ 713413 h 2355851"/>
                <a:gd name="T96" fmla="*/ 222971 w 1727200"/>
                <a:gd name="T97" fmla="*/ 739728 h 2355851"/>
                <a:gd name="T98" fmla="*/ 126131 w 1727200"/>
                <a:gd name="T99" fmla="*/ 619061 h 2355851"/>
                <a:gd name="T100" fmla="*/ 120359 w 1727200"/>
                <a:gd name="T101" fmla="*/ 525352 h 2355851"/>
                <a:gd name="T102" fmla="*/ 146013 w 1727200"/>
                <a:gd name="T103" fmla="*/ 392168 h 2355851"/>
                <a:gd name="T104" fmla="*/ 525159 w 1727200"/>
                <a:gd name="T105" fmla="*/ 97743 h 2355851"/>
                <a:gd name="T106" fmla="*/ 539603 w 1727200"/>
                <a:gd name="T107" fmla="*/ 290238 h 2355851"/>
                <a:gd name="T108" fmla="*/ 351817 w 1727200"/>
                <a:gd name="T109" fmla="*/ 148669 h 2355851"/>
                <a:gd name="T110" fmla="*/ 477009 w 1727200"/>
                <a:gd name="T111" fmla="*/ 31763 h 2355851"/>
                <a:gd name="T112" fmla="*/ 941443 w 1727200"/>
                <a:gd name="T113" fmla="*/ 76586 h 2355851"/>
                <a:gd name="T114" fmla="*/ 935336 w 1727200"/>
                <a:gd name="T115" fmla="*/ 277506 h 2355851"/>
                <a:gd name="T116" fmla="*/ 743090 w 1727200"/>
                <a:gd name="T117" fmla="*/ 361463 h 2355851"/>
                <a:gd name="T118" fmla="*/ 549880 w 1727200"/>
                <a:gd name="T119" fmla="*/ 200920 h 2355851"/>
                <a:gd name="T120" fmla="*/ 642145 w 1727200"/>
                <a:gd name="T121" fmla="*/ 29802 h 235585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727200" h="2355851">
                  <a:moveTo>
                    <a:pt x="1251043" y="2284413"/>
                  </a:moveTo>
                  <a:lnTo>
                    <a:pt x="1346200" y="2284413"/>
                  </a:lnTo>
                  <a:lnTo>
                    <a:pt x="1345016" y="2287238"/>
                  </a:lnTo>
                  <a:lnTo>
                    <a:pt x="1345410" y="2288853"/>
                  </a:lnTo>
                  <a:lnTo>
                    <a:pt x="1345410" y="2291275"/>
                  </a:lnTo>
                  <a:lnTo>
                    <a:pt x="1345805" y="2294503"/>
                  </a:lnTo>
                  <a:lnTo>
                    <a:pt x="1345410" y="2299347"/>
                  </a:lnTo>
                  <a:lnTo>
                    <a:pt x="1345016" y="2305804"/>
                  </a:lnTo>
                  <a:lnTo>
                    <a:pt x="1343831" y="2313473"/>
                  </a:lnTo>
                  <a:lnTo>
                    <a:pt x="1341857" y="2322756"/>
                  </a:lnTo>
                  <a:lnTo>
                    <a:pt x="1340278" y="2323159"/>
                  </a:lnTo>
                  <a:lnTo>
                    <a:pt x="1337908" y="2323563"/>
                  </a:lnTo>
                  <a:lnTo>
                    <a:pt x="1331986" y="2324774"/>
                  </a:lnTo>
                  <a:lnTo>
                    <a:pt x="1320930" y="2325177"/>
                  </a:lnTo>
                  <a:lnTo>
                    <a:pt x="1320535" y="2324774"/>
                  </a:lnTo>
                  <a:lnTo>
                    <a:pt x="1319746" y="2324774"/>
                  </a:lnTo>
                  <a:lnTo>
                    <a:pt x="1319351" y="2323159"/>
                  </a:lnTo>
                  <a:lnTo>
                    <a:pt x="1318561" y="2321948"/>
                  </a:lnTo>
                  <a:lnTo>
                    <a:pt x="1318166" y="2321141"/>
                  </a:lnTo>
                  <a:lnTo>
                    <a:pt x="1316982" y="2320334"/>
                  </a:lnTo>
                  <a:lnTo>
                    <a:pt x="1315008" y="2320334"/>
                  </a:lnTo>
                  <a:lnTo>
                    <a:pt x="1312639" y="2321545"/>
                  </a:lnTo>
                  <a:lnTo>
                    <a:pt x="1308295" y="2323966"/>
                  </a:lnTo>
                  <a:lnTo>
                    <a:pt x="1299214" y="2330828"/>
                  </a:lnTo>
                  <a:lnTo>
                    <a:pt x="1290133" y="2336882"/>
                  </a:lnTo>
                  <a:lnTo>
                    <a:pt x="1279867" y="2342936"/>
                  </a:lnTo>
                  <a:lnTo>
                    <a:pt x="1274339" y="2345761"/>
                  </a:lnTo>
                  <a:lnTo>
                    <a:pt x="1269601" y="2347779"/>
                  </a:lnTo>
                  <a:lnTo>
                    <a:pt x="1263678" y="2349797"/>
                  </a:lnTo>
                  <a:lnTo>
                    <a:pt x="1257756" y="2351412"/>
                  </a:lnTo>
                  <a:lnTo>
                    <a:pt x="1251833" y="2353430"/>
                  </a:lnTo>
                  <a:lnTo>
                    <a:pt x="1245516" y="2354237"/>
                  </a:lnTo>
                  <a:lnTo>
                    <a:pt x="1238803" y="2355044"/>
                  </a:lnTo>
                  <a:lnTo>
                    <a:pt x="1231696" y="2355851"/>
                  </a:lnTo>
                  <a:lnTo>
                    <a:pt x="1224589" y="2355851"/>
                  </a:lnTo>
                  <a:lnTo>
                    <a:pt x="1217087" y="2355448"/>
                  </a:lnTo>
                  <a:lnTo>
                    <a:pt x="1210770" y="2354640"/>
                  </a:lnTo>
                  <a:lnTo>
                    <a:pt x="1205637" y="2353833"/>
                  </a:lnTo>
                  <a:lnTo>
                    <a:pt x="1201688" y="2352622"/>
                  </a:lnTo>
                  <a:lnTo>
                    <a:pt x="1198135" y="2350604"/>
                  </a:lnTo>
                  <a:lnTo>
                    <a:pt x="1195766" y="2348990"/>
                  </a:lnTo>
                  <a:lnTo>
                    <a:pt x="1193791" y="2346972"/>
                  </a:lnTo>
                  <a:lnTo>
                    <a:pt x="1192607" y="2344147"/>
                  </a:lnTo>
                  <a:lnTo>
                    <a:pt x="1192212" y="2342129"/>
                  </a:lnTo>
                  <a:lnTo>
                    <a:pt x="1192607" y="2339303"/>
                  </a:lnTo>
                  <a:lnTo>
                    <a:pt x="1193397" y="2336478"/>
                  </a:lnTo>
                  <a:lnTo>
                    <a:pt x="1194976" y="2333653"/>
                  </a:lnTo>
                  <a:lnTo>
                    <a:pt x="1196555" y="2330424"/>
                  </a:lnTo>
                  <a:lnTo>
                    <a:pt x="1198924" y="2327195"/>
                  </a:lnTo>
                  <a:lnTo>
                    <a:pt x="1201688" y="2323966"/>
                  </a:lnTo>
                  <a:lnTo>
                    <a:pt x="1207216" y="2317912"/>
                  </a:lnTo>
                  <a:lnTo>
                    <a:pt x="1213928" y="2311455"/>
                  </a:lnTo>
                  <a:lnTo>
                    <a:pt x="1221825" y="2305401"/>
                  </a:lnTo>
                  <a:lnTo>
                    <a:pt x="1228932" y="2299750"/>
                  </a:lnTo>
                  <a:lnTo>
                    <a:pt x="1235645" y="2294503"/>
                  </a:lnTo>
                  <a:lnTo>
                    <a:pt x="1246305" y="2287238"/>
                  </a:lnTo>
                  <a:lnTo>
                    <a:pt x="1251043" y="2284413"/>
                  </a:lnTo>
                  <a:close/>
                  <a:moveTo>
                    <a:pt x="1054800" y="2279650"/>
                  </a:moveTo>
                  <a:lnTo>
                    <a:pt x="1150937" y="2279650"/>
                  </a:lnTo>
                  <a:lnTo>
                    <a:pt x="1149740" y="2282428"/>
                  </a:lnTo>
                  <a:lnTo>
                    <a:pt x="1150139" y="2284413"/>
                  </a:lnTo>
                  <a:lnTo>
                    <a:pt x="1150139" y="2286397"/>
                  </a:lnTo>
                  <a:lnTo>
                    <a:pt x="1150538" y="2289572"/>
                  </a:lnTo>
                  <a:lnTo>
                    <a:pt x="1150538" y="2294335"/>
                  </a:lnTo>
                  <a:lnTo>
                    <a:pt x="1149740" y="2300288"/>
                  </a:lnTo>
                  <a:lnTo>
                    <a:pt x="1148544" y="2307828"/>
                  </a:lnTo>
                  <a:lnTo>
                    <a:pt x="1146948" y="2316956"/>
                  </a:lnTo>
                  <a:lnTo>
                    <a:pt x="1144953" y="2318147"/>
                  </a:lnTo>
                  <a:lnTo>
                    <a:pt x="1142560" y="2318544"/>
                  </a:lnTo>
                  <a:lnTo>
                    <a:pt x="1136576" y="2318941"/>
                  </a:lnTo>
                  <a:lnTo>
                    <a:pt x="1125407" y="2319338"/>
                  </a:lnTo>
                  <a:lnTo>
                    <a:pt x="1125008" y="2319338"/>
                  </a:lnTo>
                  <a:lnTo>
                    <a:pt x="1124609" y="2319338"/>
                  </a:lnTo>
                  <a:lnTo>
                    <a:pt x="1123811" y="2318147"/>
                  </a:lnTo>
                  <a:lnTo>
                    <a:pt x="1123412" y="2316560"/>
                  </a:lnTo>
                  <a:lnTo>
                    <a:pt x="1122615" y="2315369"/>
                  </a:lnTo>
                  <a:lnTo>
                    <a:pt x="1121418" y="2314972"/>
                  </a:lnTo>
                  <a:lnTo>
                    <a:pt x="1119822" y="2314972"/>
                  </a:lnTo>
                  <a:lnTo>
                    <a:pt x="1117030" y="2315766"/>
                  </a:lnTo>
                  <a:lnTo>
                    <a:pt x="1113041" y="2318941"/>
                  </a:lnTo>
                  <a:lnTo>
                    <a:pt x="1103467" y="2325291"/>
                  </a:lnTo>
                  <a:lnTo>
                    <a:pt x="1094292" y="2331641"/>
                  </a:lnTo>
                  <a:lnTo>
                    <a:pt x="1083920" y="2336800"/>
                  </a:lnTo>
                  <a:lnTo>
                    <a:pt x="1079133" y="2339578"/>
                  </a:lnTo>
                  <a:lnTo>
                    <a:pt x="1073549" y="2341960"/>
                  </a:lnTo>
                  <a:lnTo>
                    <a:pt x="1067565" y="2343944"/>
                  </a:lnTo>
                  <a:lnTo>
                    <a:pt x="1061581" y="2345928"/>
                  </a:lnTo>
                  <a:lnTo>
                    <a:pt x="1055598" y="2347119"/>
                  </a:lnTo>
                  <a:lnTo>
                    <a:pt x="1049215" y="2348310"/>
                  </a:lnTo>
                  <a:lnTo>
                    <a:pt x="1042434" y="2349103"/>
                  </a:lnTo>
                  <a:lnTo>
                    <a:pt x="1035652" y="2349500"/>
                  </a:lnTo>
                  <a:lnTo>
                    <a:pt x="1028073" y="2349500"/>
                  </a:lnTo>
                  <a:lnTo>
                    <a:pt x="1020493" y="2349500"/>
                  </a:lnTo>
                  <a:lnTo>
                    <a:pt x="1014111" y="2348706"/>
                  </a:lnTo>
                  <a:lnTo>
                    <a:pt x="1008925" y="2347913"/>
                  </a:lnTo>
                  <a:lnTo>
                    <a:pt x="1004936" y="2346722"/>
                  </a:lnTo>
                  <a:lnTo>
                    <a:pt x="1001346" y="2345135"/>
                  </a:lnTo>
                  <a:lnTo>
                    <a:pt x="998952" y="2342753"/>
                  </a:lnTo>
                  <a:lnTo>
                    <a:pt x="997357" y="2341166"/>
                  </a:lnTo>
                  <a:lnTo>
                    <a:pt x="995761" y="2338785"/>
                  </a:lnTo>
                  <a:lnTo>
                    <a:pt x="995362" y="2336006"/>
                  </a:lnTo>
                  <a:lnTo>
                    <a:pt x="995761" y="2333625"/>
                  </a:lnTo>
                  <a:lnTo>
                    <a:pt x="996958" y="2330847"/>
                  </a:lnTo>
                  <a:lnTo>
                    <a:pt x="998154" y="2328069"/>
                  </a:lnTo>
                  <a:lnTo>
                    <a:pt x="999750" y="2325291"/>
                  </a:lnTo>
                  <a:lnTo>
                    <a:pt x="1002144" y="2321719"/>
                  </a:lnTo>
                  <a:lnTo>
                    <a:pt x="1004936" y="2318941"/>
                  </a:lnTo>
                  <a:lnTo>
                    <a:pt x="1010920" y="2312591"/>
                  </a:lnTo>
                  <a:lnTo>
                    <a:pt x="1017701" y="2306241"/>
                  </a:lnTo>
                  <a:lnTo>
                    <a:pt x="1025280" y="2300288"/>
                  </a:lnTo>
                  <a:lnTo>
                    <a:pt x="1032461" y="2294731"/>
                  </a:lnTo>
                  <a:lnTo>
                    <a:pt x="1039242" y="2289572"/>
                  </a:lnTo>
                  <a:lnTo>
                    <a:pt x="1050013" y="2282031"/>
                  </a:lnTo>
                  <a:lnTo>
                    <a:pt x="1054800" y="2279650"/>
                  </a:lnTo>
                  <a:close/>
                  <a:moveTo>
                    <a:pt x="214312" y="2259013"/>
                  </a:moveTo>
                  <a:lnTo>
                    <a:pt x="309863" y="2259013"/>
                  </a:lnTo>
                  <a:lnTo>
                    <a:pt x="314207" y="2261449"/>
                  </a:lnTo>
                  <a:lnTo>
                    <a:pt x="324867" y="2269161"/>
                  </a:lnTo>
                  <a:lnTo>
                    <a:pt x="331580" y="2274031"/>
                  </a:lnTo>
                  <a:lnTo>
                    <a:pt x="339082" y="2280120"/>
                  </a:lnTo>
                  <a:lnTo>
                    <a:pt x="346584" y="2286208"/>
                  </a:lnTo>
                  <a:lnTo>
                    <a:pt x="353296" y="2292703"/>
                  </a:lnTo>
                  <a:lnTo>
                    <a:pt x="359219" y="2299197"/>
                  </a:lnTo>
                  <a:lnTo>
                    <a:pt x="361982" y="2302038"/>
                  </a:lnTo>
                  <a:lnTo>
                    <a:pt x="363957" y="2305286"/>
                  </a:lnTo>
                  <a:lnTo>
                    <a:pt x="365536" y="2308127"/>
                  </a:lnTo>
                  <a:lnTo>
                    <a:pt x="367115" y="2311374"/>
                  </a:lnTo>
                  <a:lnTo>
                    <a:pt x="367905" y="2314215"/>
                  </a:lnTo>
                  <a:lnTo>
                    <a:pt x="368300" y="2316651"/>
                  </a:lnTo>
                  <a:lnTo>
                    <a:pt x="367905" y="2319492"/>
                  </a:lnTo>
                  <a:lnTo>
                    <a:pt x="367115" y="2321521"/>
                  </a:lnTo>
                  <a:lnTo>
                    <a:pt x="364746" y="2323551"/>
                  </a:lnTo>
                  <a:lnTo>
                    <a:pt x="362377" y="2325986"/>
                  </a:lnTo>
                  <a:lnTo>
                    <a:pt x="358824" y="2327204"/>
                  </a:lnTo>
                  <a:lnTo>
                    <a:pt x="354875" y="2328422"/>
                  </a:lnTo>
                  <a:lnTo>
                    <a:pt x="349742" y="2329639"/>
                  </a:lnTo>
                  <a:lnTo>
                    <a:pt x="343425" y="2330045"/>
                  </a:lnTo>
                  <a:lnTo>
                    <a:pt x="335923" y="2330451"/>
                  </a:lnTo>
                  <a:lnTo>
                    <a:pt x="328816" y="2330451"/>
                  </a:lnTo>
                  <a:lnTo>
                    <a:pt x="321709" y="2330045"/>
                  </a:lnTo>
                  <a:lnTo>
                    <a:pt x="315391" y="2329234"/>
                  </a:lnTo>
                  <a:lnTo>
                    <a:pt x="308679" y="2328016"/>
                  </a:lnTo>
                  <a:lnTo>
                    <a:pt x="302756" y="2326798"/>
                  </a:lnTo>
                  <a:lnTo>
                    <a:pt x="296834" y="2324363"/>
                  </a:lnTo>
                  <a:lnTo>
                    <a:pt x="291306" y="2322739"/>
                  </a:lnTo>
                  <a:lnTo>
                    <a:pt x="286173" y="2320304"/>
                  </a:lnTo>
                  <a:lnTo>
                    <a:pt x="281040" y="2317463"/>
                  </a:lnTo>
                  <a:lnTo>
                    <a:pt x="270774" y="2312186"/>
                  </a:lnTo>
                  <a:lnTo>
                    <a:pt x="261298" y="2305691"/>
                  </a:lnTo>
                  <a:lnTo>
                    <a:pt x="252612" y="2299197"/>
                  </a:lnTo>
                  <a:lnTo>
                    <a:pt x="248268" y="2295950"/>
                  </a:lnTo>
                  <a:lnTo>
                    <a:pt x="245504" y="2294732"/>
                  </a:lnTo>
                  <a:lnTo>
                    <a:pt x="243530" y="2294732"/>
                  </a:lnTo>
                  <a:lnTo>
                    <a:pt x="242346" y="2295544"/>
                  </a:lnTo>
                  <a:lnTo>
                    <a:pt x="241951" y="2296762"/>
                  </a:lnTo>
                  <a:lnTo>
                    <a:pt x="241556" y="2298385"/>
                  </a:lnTo>
                  <a:lnTo>
                    <a:pt x="240766" y="2299197"/>
                  </a:lnTo>
                  <a:lnTo>
                    <a:pt x="240371" y="2299603"/>
                  </a:lnTo>
                  <a:lnTo>
                    <a:pt x="239582" y="2299603"/>
                  </a:lnTo>
                  <a:lnTo>
                    <a:pt x="228526" y="2299197"/>
                  </a:lnTo>
                  <a:lnTo>
                    <a:pt x="222604" y="2298791"/>
                  </a:lnTo>
                  <a:lnTo>
                    <a:pt x="220629" y="2298385"/>
                  </a:lnTo>
                  <a:lnTo>
                    <a:pt x="219050" y="2297574"/>
                  </a:lnTo>
                  <a:lnTo>
                    <a:pt x="216681" y="2287832"/>
                  </a:lnTo>
                  <a:lnTo>
                    <a:pt x="215496" y="2280120"/>
                  </a:lnTo>
                  <a:lnTo>
                    <a:pt x="215102" y="2274031"/>
                  </a:lnTo>
                  <a:lnTo>
                    <a:pt x="215102" y="2269161"/>
                  </a:lnTo>
                  <a:lnTo>
                    <a:pt x="215102" y="2265914"/>
                  </a:lnTo>
                  <a:lnTo>
                    <a:pt x="215496" y="2263478"/>
                  </a:lnTo>
                  <a:lnTo>
                    <a:pt x="215891" y="2261449"/>
                  </a:lnTo>
                  <a:lnTo>
                    <a:pt x="214312" y="2259013"/>
                  </a:lnTo>
                  <a:close/>
                  <a:moveTo>
                    <a:pt x="387350" y="2254250"/>
                  </a:moveTo>
                  <a:lnTo>
                    <a:pt x="482901" y="2254250"/>
                  </a:lnTo>
                  <a:lnTo>
                    <a:pt x="487245" y="2257390"/>
                  </a:lnTo>
                  <a:lnTo>
                    <a:pt x="498300" y="2264453"/>
                  </a:lnTo>
                  <a:lnTo>
                    <a:pt x="505013" y="2269162"/>
                  </a:lnTo>
                  <a:lnTo>
                    <a:pt x="512120" y="2274656"/>
                  </a:lnTo>
                  <a:lnTo>
                    <a:pt x="519622" y="2280935"/>
                  </a:lnTo>
                  <a:lnTo>
                    <a:pt x="526334" y="2286821"/>
                  </a:lnTo>
                  <a:lnTo>
                    <a:pt x="532257" y="2293099"/>
                  </a:lnTo>
                  <a:lnTo>
                    <a:pt x="534626" y="2296239"/>
                  </a:lnTo>
                  <a:lnTo>
                    <a:pt x="537390" y="2299378"/>
                  </a:lnTo>
                  <a:lnTo>
                    <a:pt x="538969" y="2302125"/>
                  </a:lnTo>
                  <a:lnTo>
                    <a:pt x="540153" y="2305264"/>
                  </a:lnTo>
                  <a:lnTo>
                    <a:pt x="540943" y="2308011"/>
                  </a:lnTo>
                  <a:lnTo>
                    <a:pt x="541338" y="2310758"/>
                  </a:lnTo>
                  <a:lnTo>
                    <a:pt x="540943" y="2313113"/>
                  </a:lnTo>
                  <a:lnTo>
                    <a:pt x="539759" y="2315075"/>
                  </a:lnTo>
                  <a:lnTo>
                    <a:pt x="538179" y="2317429"/>
                  </a:lnTo>
                  <a:lnTo>
                    <a:pt x="535415" y="2318999"/>
                  </a:lnTo>
                  <a:lnTo>
                    <a:pt x="532257" y="2320569"/>
                  </a:lnTo>
                  <a:lnTo>
                    <a:pt x="527913" y="2321746"/>
                  </a:lnTo>
                  <a:lnTo>
                    <a:pt x="523175" y="2322923"/>
                  </a:lnTo>
                  <a:lnTo>
                    <a:pt x="516858" y="2323315"/>
                  </a:lnTo>
                  <a:lnTo>
                    <a:pt x="509356" y="2324100"/>
                  </a:lnTo>
                  <a:lnTo>
                    <a:pt x="501459" y="2324100"/>
                  </a:lnTo>
                  <a:lnTo>
                    <a:pt x="494747" y="2323315"/>
                  </a:lnTo>
                  <a:lnTo>
                    <a:pt x="488034" y="2322531"/>
                  </a:lnTo>
                  <a:lnTo>
                    <a:pt x="481717" y="2321353"/>
                  </a:lnTo>
                  <a:lnTo>
                    <a:pt x="476189" y="2319784"/>
                  </a:lnTo>
                  <a:lnTo>
                    <a:pt x="470267" y="2318214"/>
                  </a:lnTo>
                  <a:lnTo>
                    <a:pt x="464344" y="2315860"/>
                  </a:lnTo>
                  <a:lnTo>
                    <a:pt x="459211" y="2313897"/>
                  </a:lnTo>
                  <a:lnTo>
                    <a:pt x="453683" y="2311543"/>
                  </a:lnTo>
                  <a:lnTo>
                    <a:pt x="443812" y="2306049"/>
                  </a:lnTo>
                  <a:lnTo>
                    <a:pt x="434336" y="2299770"/>
                  </a:lnTo>
                  <a:lnTo>
                    <a:pt x="425255" y="2293099"/>
                  </a:lnTo>
                  <a:lnTo>
                    <a:pt x="420911" y="2290745"/>
                  </a:lnTo>
                  <a:lnTo>
                    <a:pt x="418542" y="2289175"/>
                  </a:lnTo>
                  <a:lnTo>
                    <a:pt x="416963" y="2289175"/>
                  </a:lnTo>
                  <a:lnTo>
                    <a:pt x="415778" y="2289960"/>
                  </a:lnTo>
                  <a:lnTo>
                    <a:pt x="415384" y="2291530"/>
                  </a:lnTo>
                  <a:lnTo>
                    <a:pt x="414199" y="2292707"/>
                  </a:lnTo>
                  <a:lnTo>
                    <a:pt x="413409" y="2293492"/>
                  </a:lnTo>
                  <a:lnTo>
                    <a:pt x="413015" y="2293884"/>
                  </a:lnTo>
                  <a:lnTo>
                    <a:pt x="412620" y="2293884"/>
                  </a:lnTo>
                  <a:lnTo>
                    <a:pt x="401959" y="2293492"/>
                  </a:lnTo>
                  <a:lnTo>
                    <a:pt x="396036" y="2293099"/>
                  </a:lnTo>
                  <a:lnTo>
                    <a:pt x="393273" y="2292315"/>
                  </a:lnTo>
                  <a:lnTo>
                    <a:pt x="391693" y="2291922"/>
                  </a:lnTo>
                  <a:lnTo>
                    <a:pt x="390114" y="2282504"/>
                  </a:lnTo>
                  <a:lnTo>
                    <a:pt x="388929" y="2275048"/>
                  </a:lnTo>
                  <a:lnTo>
                    <a:pt x="388140" y="2269162"/>
                  </a:lnTo>
                  <a:lnTo>
                    <a:pt x="388140" y="2264845"/>
                  </a:lnTo>
                  <a:lnTo>
                    <a:pt x="388534" y="2261314"/>
                  </a:lnTo>
                  <a:lnTo>
                    <a:pt x="388534" y="2258959"/>
                  </a:lnTo>
                  <a:lnTo>
                    <a:pt x="388929" y="2257390"/>
                  </a:lnTo>
                  <a:lnTo>
                    <a:pt x="387350" y="2254250"/>
                  </a:lnTo>
                  <a:close/>
                  <a:moveTo>
                    <a:pt x="1427162" y="1922463"/>
                  </a:moveTo>
                  <a:lnTo>
                    <a:pt x="1564119" y="1922463"/>
                  </a:lnTo>
                  <a:lnTo>
                    <a:pt x="1564119" y="1952298"/>
                  </a:lnTo>
                  <a:lnTo>
                    <a:pt x="1564515" y="1953094"/>
                  </a:lnTo>
                  <a:lnTo>
                    <a:pt x="1565306" y="1953889"/>
                  </a:lnTo>
                  <a:lnTo>
                    <a:pt x="1567285" y="1955083"/>
                  </a:lnTo>
                  <a:lnTo>
                    <a:pt x="1569265" y="1955878"/>
                  </a:lnTo>
                  <a:lnTo>
                    <a:pt x="1571640" y="1956674"/>
                  </a:lnTo>
                  <a:lnTo>
                    <a:pt x="1575994" y="1957071"/>
                  </a:lnTo>
                  <a:lnTo>
                    <a:pt x="1580744" y="1957469"/>
                  </a:lnTo>
                  <a:lnTo>
                    <a:pt x="1585494" y="1957071"/>
                  </a:lnTo>
                  <a:lnTo>
                    <a:pt x="1589452" y="1956674"/>
                  </a:lnTo>
                  <a:lnTo>
                    <a:pt x="1592618" y="1955878"/>
                  </a:lnTo>
                  <a:lnTo>
                    <a:pt x="1594993" y="1955083"/>
                  </a:lnTo>
                  <a:lnTo>
                    <a:pt x="1596577" y="1953889"/>
                  </a:lnTo>
                  <a:lnTo>
                    <a:pt x="1597368" y="1953094"/>
                  </a:lnTo>
                  <a:lnTo>
                    <a:pt x="1598160" y="1952298"/>
                  </a:lnTo>
                  <a:lnTo>
                    <a:pt x="1598160" y="1922463"/>
                  </a:lnTo>
                  <a:lnTo>
                    <a:pt x="1727200" y="1922463"/>
                  </a:lnTo>
                  <a:lnTo>
                    <a:pt x="1727200" y="2064079"/>
                  </a:lnTo>
                  <a:lnTo>
                    <a:pt x="1727200" y="2066863"/>
                  </a:lnTo>
                  <a:lnTo>
                    <a:pt x="1726804" y="2070045"/>
                  </a:lnTo>
                  <a:lnTo>
                    <a:pt x="1726013" y="2072830"/>
                  </a:lnTo>
                  <a:lnTo>
                    <a:pt x="1725221" y="2075615"/>
                  </a:lnTo>
                  <a:lnTo>
                    <a:pt x="1724034" y="2078001"/>
                  </a:lnTo>
                  <a:lnTo>
                    <a:pt x="1722450" y="2080388"/>
                  </a:lnTo>
                  <a:lnTo>
                    <a:pt x="1720471" y="2083173"/>
                  </a:lnTo>
                  <a:lnTo>
                    <a:pt x="1718888" y="2085162"/>
                  </a:lnTo>
                  <a:lnTo>
                    <a:pt x="1716909" y="2086753"/>
                  </a:lnTo>
                  <a:lnTo>
                    <a:pt x="1714138" y="2088742"/>
                  </a:lnTo>
                  <a:lnTo>
                    <a:pt x="1711763" y="2090333"/>
                  </a:lnTo>
                  <a:lnTo>
                    <a:pt x="1709388" y="2091526"/>
                  </a:lnTo>
                  <a:lnTo>
                    <a:pt x="1706617" y="2092322"/>
                  </a:lnTo>
                  <a:lnTo>
                    <a:pt x="1703846" y="2093118"/>
                  </a:lnTo>
                  <a:lnTo>
                    <a:pt x="1700680" y="2093515"/>
                  </a:lnTo>
                  <a:lnTo>
                    <a:pt x="1697513" y="2093913"/>
                  </a:lnTo>
                  <a:lnTo>
                    <a:pt x="1456849" y="2093913"/>
                  </a:lnTo>
                  <a:lnTo>
                    <a:pt x="1454078" y="2093515"/>
                  </a:lnTo>
                  <a:lnTo>
                    <a:pt x="1451308" y="2093118"/>
                  </a:lnTo>
                  <a:lnTo>
                    <a:pt x="1448141" y="2092322"/>
                  </a:lnTo>
                  <a:lnTo>
                    <a:pt x="1445766" y="2091526"/>
                  </a:lnTo>
                  <a:lnTo>
                    <a:pt x="1442995" y="2090333"/>
                  </a:lnTo>
                  <a:lnTo>
                    <a:pt x="1440620" y="2088742"/>
                  </a:lnTo>
                  <a:lnTo>
                    <a:pt x="1438245" y="2086753"/>
                  </a:lnTo>
                  <a:lnTo>
                    <a:pt x="1435870" y="2085162"/>
                  </a:lnTo>
                  <a:lnTo>
                    <a:pt x="1434287" y="2083173"/>
                  </a:lnTo>
                  <a:lnTo>
                    <a:pt x="1432308" y="2080388"/>
                  </a:lnTo>
                  <a:lnTo>
                    <a:pt x="1431120" y="2078001"/>
                  </a:lnTo>
                  <a:lnTo>
                    <a:pt x="1429537" y="2075615"/>
                  </a:lnTo>
                  <a:lnTo>
                    <a:pt x="1428745" y="2072830"/>
                  </a:lnTo>
                  <a:lnTo>
                    <a:pt x="1427954" y="2070045"/>
                  </a:lnTo>
                  <a:lnTo>
                    <a:pt x="1427558" y="2066863"/>
                  </a:lnTo>
                  <a:lnTo>
                    <a:pt x="1427162" y="2064079"/>
                  </a:lnTo>
                  <a:lnTo>
                    <a:pt x="1427162" y="1922463"/>
                  </a:lnTo>
                  <a:close/>
                  <a:moveTo>
                    <a:pt x="1456849" y="1844675"/>
                  </a:moveTo>
                  <a:lnTo>
                    <a:pt x="1697513" y="1844675"/>
                  </a:lnTo>
                  <a:lnTo>
                    <a:pt x="1700680" y="1845074"/>
                  </a:lnTo>
                  <a:lnTo>
                    <a:pt x="1703846" y="1845474"/>
                  </a:lnTo>
                  <a:lnTo>
                    <a:pt x="1706617" y="1845873"/>
                  </a:lnTo>
                  <a:lnTo>
                    <a:pt x="1709388" y="1847071"/>
                  </a:lnTo>
                  <a:lnTo>
                    <a:pt x="1711763" y="1848269"/>
                  </a:lnTo>
                  <a:lnTo>
                    <a:pt x="1714138" y="1849467"/>
                  </a:lnTo>
                  <a:lnTo>
                    <a:pt x="1716909" y="1851463"/>
                  </a:lnTo>
                  <a:lnTo>
                    <a:pt x="1718888" y="1853460"/>
                  </a:lnTo>
                  <a:lnTo>
                    <a:pt x="1720471" y="1855457"/>
                  </a:lnTo>
                  <a:lnTo>
                    <a:pt x="1722450" y="1858252"/>
                  </a:lnTo>
                  <a:lnTo>
                    <a:pt x="1724034" y="1860248"/>
                  </a:lnTo>
                  <a:lnTo>
                    <a:pt x="1725221" y="1863044"/>
                  </a:lnTo>
                  <a:lnTo>
                    <a:pt x="1726013" y="1865839"/>
                  </a:lnTo>
                  <a:lnTo>
                    <a:pt x="1726804" y="1868634"/>
                  </a:lnTo>
                  <a:lnTo>
                    <a:pt x="1727200" y="1871828"/>
                  </a:lnTo>
                  <a:lnTo>
                    <a:pt x="1727200" y="1874624"/>
                  </a:lnTo>
                  <a:lnTo>
                    <a:pt x="1727200" y="1909763"/>
                  </a:lnTo>
                  <a:lnTo>
                    <a:pt x="1427162" y="1909763"/>
                  </a:lnTo>
                  <a:lnTo>
                    <a:pt x="1427162" y="1874624"/>
                  </a:lnTo>
                  <a:lnTo>
                    <a:pt x="1427558" y="1871828"/>
                  </a:lnTo>
                  <a:lnTo>
                    <a:pt x="1427954" y="1868634"/>
                  </a:lnTo>
                  <a:lnTo>
                    <a:pt x="1428745" y="1865839"/>
                  </a:lnTo>
                  <a:lnTo>
                    <a:pt x="1429537" y="1863044"/>
                  </a:lnTo>
                  <a:lnTo>
                    <a:pt x="1431120" y="1860248"/>
                  </a:lnTo>
                  <a:lnTo>
                    <a:pt x="1432308" y="1858252"/>
                  </a:lnTo>
                  <a:lnTo>
                    <a:pt x="1434287" y="1855457"/>
                  </a:lnTo>
                  <a:lnTo>
                    <a:pt x="1435870" y="1853460"/>
                  </a:lnTo>
                  <a:lnTo>
                    <a:pt x="1438245" y="1851463"/>
                  </a:lnTo>
                  <a:lnTo>
                    <a:pt x="1440620" y="1849467"/>
                  </a:lnTo>
                  <a:lnTo>
                    <a:pt x="1442995" y="1848269"/>
                  </a:lnTo>
                  <a:lnTo>
                    <a:pt x="1445766" y="1847071"/>
                  </a:lnTo>
                  <a:lnTo>
                    <a:pt x="1448141" y="1845873"/>
                  </a:lnTo>
                  <a:lnTo>
                    <a:pt x="1451308" y="1845474"/>
                  </a:lnTo>
                  <a:lnTo>
                    <a:pt x="1454078" y="1845074"/>
                  </a:lnTo>
                  <a:lnTo>
                    <a:pt x="1456849" y="1844675"/>
                  </a:lnTo>
                  <a:close/>
                  <a:moveTo>
                    <a:pt x="1220993" y="1843629"/>
                  </a:moveTo>
                  <a:lnTo>
                    <a:pt x="1221192" y="1843629"/>
                  </a:lnTo>
                  <a:lnTo>
                    <a:pt x="1221390" y="1843670"/>
                  </a:lnTo>
                  <a:lnTo>
                    <a:pt x="1221398" y="1844027"/>
                  </a:lnTo>
                  <a:lnTo>
                    <a:pt x="1221390" y="1844026"/>
                  </a:lnTo>
                  <a:lnTo>
                    <a:pt x="1220993" y="1843629"/>
                  </a:lnTo>
                  <a:close/>
                  <a:moveTo>
                    <a:pt x="1620838" y="1724025"/>
                  </a:moveTo>
                  <a:lnTo>
                    <a:pt x="1620444" y="1728788"/>
                  </a:lnTo>
                  <a:lnTo>
                    <a:pt x="1618474" y="1739503"/>
                  </a:lnTo>
                  <a:lnTo>
                    <a:pt x="1615321" y="1755775"/>
                  </a:lnTo>
                  <a:lnTo>
                    <a:pt x="1612956" y="1764903"/>
                  </a:lnTo>
                  <a:lnTo>
                    <a:pt x="1610197" y="1774031"/>
                  </a:lnTo>
                  <a:lnTo>
                    <a:pt x="1607439" y="1783556"/>
                  </a:lnTo>
                  <a:lnTo>
                    <a:pt x="1603498" y="1792685"/>
                  </a:lnTo>
                  <a:lnTo>
                    <a:pt x="1599557" y="1801019"/>
                  </a:lnTo>
                  <a:lnTo>
                    <a:pt x="1595222" y="1808560"/>
                  </a:lnTo>
                  <a:lnTo>
                    <a:pt x="1592857" y="1812528"/>
                  </a:lnTo>
                  <a:lnTo>
                    <a:pt x="1589704" y="1815306"/>
                  </a:lnTo>
                  <a:lnTo>
                    <a:pt x="1587340" y="1818481"/>
                  </a:lnTo>
                  <a:lnTo>
                    <a:pt x="1584187" y="1820466"/>
                  </a:lnTo>
                  <a:lnTo>
                    <a:pt x="1581428" y="1822450"/>
                  </a:lnTo>
                  <a:lnTo>
                    <a:pt x="1577881" y="1824435"/>
                  </a:lnTo>
                  <a:lnTo>
                    <a:pt x="1574728" y="1825228"/>
                  </a:lnTo>
                  <a:lnTo>
                    <a:pt x="1571181" y="1825625"/>
                  </a:lnTo>
                  <a:lnTo>
                    <a:pt x="1567240" y="1825625"/>
                  </a:lnTo>
                  <a:lnTo>
                    <a:pt x="1563299" y="1825625"/>
                  </a:lnTo>
                  <a:lnTo>
                    <a:pt x="1560147" y="1824831"/>
                  </a:lnTo>
                  <a:lnTo>
                    <a:pt x="1556994" y="1824038"/>
                  </a:lnTo>
                  <a:lnTo>
                    <a:pt x="1554235" y="1822450"/>
                  </a:lnTo>
                  <a:lnTo>
                    <a:pt x="1551476" y="1821260"/>
                  </a:lnTo>
                  <a:lnTo>
                    <a:pt x="1549506" y="1819672"/>
                  </a:lnTo>
                  <a:lnTo>
                    <a:pt x="1547929" y="1817688"/>
                  </a:lnTo>
                  <a:lnTo>
                    <a:pt x="1546353" y="1815306"/>
                  </a:lnTo>
                  <a:lnTo>
                    <a:pt x="1544777" y="1812925"/>
                  </a:lnTo>
                  <a:lnTo>
                    <a:pt x="1543988" y="1810544"/>
                  </a:lnTo>
                  <a:lnTo>
                    <a:pt x="1543200" y="1807369"/>
                  </a:lnTo>
                  <a:lnTo>
                    <a:pt x="1542412" y="1800622"/>
                  </a:lnTo>
                  <a:lnTo>
                    <a:pt x="1542018" y="1793478"/>
                  </a:lnTo>
                  <a:lnTo>
                    <a:pt x="1542018" y="1789906"/>
                  </a:lnTo>
                  <a:lnTo>
                    <a:pt x="1542018" y="1786731"/>
                  </a:lnTo>
                  <a:lnTo>
                    <a:pt x="1541624" y="1784350"/>
                  </a:lnTo>
                  <a:lnTo>
                    <a:pt x="1540836" y="1781969"/>
                  </a:lnTo>
                  <a:lnTo>
                    <a:pt x="1540047" y="1780381"/>
                  </a:lnTo>
                  <a:lnTo>
                    <a:pt x="1539259" y="1779191"/>
                  </a:lnTo>
                  <a:lnTo>
                    <a:pt x="1538077" y="1778397"/>
                  </a:lnTo>
                  <a:lnTo>
                    <a:pt x="1536895" y="1778000"/>
                  </a:lnTo>
                  <a:lnTo>
                    <a:pt x="1535712" y="1778000"/>
                  </a:lnTo>
                  <a:lnTo>
                    <a:pt x="1534924" y="1778397"/>
                  </a:lnTo>
                  <a:lnTo>
                    <a:pt x="1534136" y="1778794"/>
                  </a:lnTo>
                  <a:lnTo>
                    <a:pt x="1532954" y="1779985"/>
                  </a:lnTo>
                  <a:lnTo>
                    <a:pt x="1532165" y="1781572"/>
                  </a:lnTo>
                  <a:lnTo>
                    <a:pt x="1531377" y="1783556"/>
                  </a:lnTo>
                  <a:lnTo>
                    <a:pt x="1530983" y="1785541"/>
                  </a:lnTo>
                  <a:lnTo>
                    <a:pt x="1530589" y="1787922"/>
                  </a:lnTo>
                  <a:lnTo>
                    <a:pt x="1530195" y="1790700"/>
                  </a:lnTo>
                  <a:lnTo>
                    <a:pt x="1529407" y="1793875"/>
                  </a:lnTo>
                  <a:lnTo>
                    <a:pt x="1528224" y="1797447"/>
                  </a:lnTo>
                  <a:lnTo>
                    <a:pt x="1526648" y="1801019"/>
                  </a:lnTo>
                  <a:lnTo>
                    <a:pt x="1522313" y="1808163"/>
                  </a:lnTo>
                  <a:lnTo>
                    <a:pt x="1517584" y="1814513"/>
                  </a:lnTo>
                  <a:lnTo>
                    <a:pt x="1515613" y="1817291"/>
                  </a:lnTo>
                  <a:lnTo>
                    <a:pt x="1513643" y="1818878"/>
                  </a:lnTo>
                  <a:lnTo>
                    <a:pt x="1512066" y="1820069"/>
                  </a:lnTo>
                  <a:lnTo>
                    <a:pt x="1510096" y="1820069"/>
                  </a:lnTo>
                  <a:lnTo>
                    <a:pt x="1509307" y="1820069"/>
                  </a:lnTo>
                  <a:lnTo>
                    <a:pt x="1508913" y="1819275"/>
                  </a:lnTo>
                  <a:lnTo>
                    <a:pt x="1508125" y="1817688"/>
                  </a:lnTo>
                  <a:lnTo>
                    <a:pt x="1508125" y="1814116"/>
                  </a:lnTo>
                  <a:lnTo>
                    <a:pt x="1508125" y="1809353"/>
                  </a:lnTo>
                  <a:lnTo>
                    <a:pt x="1509307" y="1797844"/>
                  </a:lnTo>
                  <a:lnTo>
                    <a:pt x="1510096" y="1785144"/>
                  </a:lnTo>
                  <a:lnTo>
                    <a:pt x="1510490" y="1772047"/>
                  </a:lnTo>
                  <a:lnTo>
                    <a:pt x="1511278" y="1759744"/>
                  </a:lnTo>
                  <a:lnTo>
                    <a:pt x="1512854" y="1749028"/>
                  </a:lnTo>
                  <a:lnTo>
                    <a:pt x="1513643" y="1743869"/>
                  </a:lnTo>
                  <a:lnTo>
                    <a:pt x="1514825" y="1739503"/>
                  </a:lnTo>
                  <a:lnTo>
                    <a:pt x="1516401" y="1736328"/>
                  </a:lnTo>
                  <a:lnTo>
                    <a:pt x="1517978" y="1733550"/>
                  </a:lnTo>
                  <a:lnTo>
                    <a:pt x="1519554" y="1732360"/>
                  </a:lnTo>
                  <a:lnTo>
                    <a:pt x="1520736" y="1731963"/>
                  </a:lnTo>
                  <a:lnTo>
                    <a:pt x="1521919" y="1731169"/>
                  </a:lnTo>
                  <a:lnTo>
                    <a:pt x="1523101" y="1731169"/>
                  </a:lnTo>
                  <a:lnTo>
                    <a:pt x="1620838" y="1724025"/>
                  </a:lnTo>
                  <a:close/>
                  <a:moveTo>
                    <a:pt x="741170" y="1477566"/>
                  </a:moveTo>
                  <a:lnTo>
                    <a:pt x="739191" y="1478360"/>
                  </a:lnTo>
                  <a:lnTo>
                    <a:pt x="735628" y="1479154"/>
                  </a:lnTo>
                  <a:lnTo>
                    <a:pt x="731273" y="1478757"/>
                  </a:lnTo>
                  <a:lnTo>
                    <a:pt x="729690" y="1480345"/>
                  </a:lnTo>
                  <a:lnTo>
                    <a:pt x="728898" y="1481535"/>
                  </a:lnTo>
                  <a:lnTo>
                    <a:pt x="728502" y="1483123"/>
                  </a:lnTo>
                  <a:lnTo>
                    <a:pt x="728898" y="1485107"/>
                  </a:lnTo>
                  <a:lnTo>
                    <a:pt x="730086" y="1486695"/>
                  </a:lnTo>
                  <a:lnTo>
                    <a:pt x="731669" y="1487885"/>
                  </a:lnTo>
                  <a:lnTo>
                    <a:pt x="734440" y="1489076"/>
                  </a:lnTo>
                  <a:lnTo>
                    <a:pt x="737607" y="1489870"/>
                  </a:lnTo>
                  <a:lnTo>
                    <a:pt x="740774" y="1489076"/>
                  </a:lnTo>
                  <a:lnTo>
                    <a:pt x="743546" y="1487885"/>
                  </a:lnTo>
                  <a:lnTo>
                    <a:pt x="745525" y="1487091"/>
                  </a:lnTo>
                  <a:lnTo>
                    <a:pt x="747504" y="1485901"/>
                  </a:lnTo>
                  <a:lnTo>
                    <a:pt x="748692" y="1484313"/>
                  </a:lnTo>
                  <a:lnTo>
                    <a:pt x="749088" y="1483123"/>
                  </a:lnTo>
                  <a:lnTo>
                    <a:pt x="749484" y="1481932"/>
                  </a:lnTo>
                  <a:lnTo>
                    <a:pt x="749880" y="1481138"/>
                  </a:lnTo>
                  <a:lnTo>
                    <a:pt x="749484" y="1480345"/>
                  </a:lnTo>
                  <a:lnTo>
                    <a:pt x="748692" y="1479551"/>
                  </a:lnTo>
                  <a:lnTo>
                    <a:pt x="747900" y="1478757"/>
                  </a:lnTo>
                  <a:lnTo>
                    <a:pt x="746713" y="1478360"/>
                  </a:lnTo>
                  <a:lnTo>
                    <a:pt x="744733" y="1477566"/>
                  </a:lnTo>
                  <a:lnTo>
                    <a:pt x="743150" y="1477566"/>
                  </a:lnTo>
                  <a:lnTo>
                    <a:pt x="741170" y="1477566"/>
                  </a:lnTo>
                  <a:close/>
                  <a:moveTo>
                    <a:pt x="770069" y="1446213"/>
                  </a:moveTo>
                  <a:lnTo>
                    <a:pt x="773236" y="1446213"/>
                  </a:lnTo>
                  <a:lnTo>
                    <a:pt x="775612" y="1446213"/>
                  </a:lnTo>
                  <a:lnTo>
                    <a:pt x="777195" y="1446610"/>
                  </a:lnTo>
                  <a:lnTo>
                    <a:pt x="778383" y="1447404"/>
                  </a:lnTo>
                  <a:lnTo>
                    <a:pt x="779175" y="1448198"/>
                  </a:lnTo>
                  <a:lnTo>
                    <a:pt x="779175" y="1448991"/>
                  </a:lnTo>
                  <a:lnTo>
                    <a:pt x="779175" y="1450182"/>
                  </a:lnTo>
                  <a:lnTo>
                    <a:pt x="782342" y="1451373"/>
                  </a:lnTo>
                  <a:lnTo>
                    <a:pt x="784717" y="1452166"/>
                  </a:lnTo>
                  <a:lnTo>
                    <a:pt x="787092" y="1453357"/>
                  </a:lnTo>
                  <a:lnTo>
                    <a:pt x="788280" y="1455341"/>
                  </a:lnTo>
                  <a:lnTo>
                    <a:pt x="822325" y="1543051"/>
                  </a:lnTo>
                  <a:lnTo>
                    <a:pt x="818366" y="1543448"/>
                  </a:lnTo>
                  <a:lnTo>
                    <a:pt x="809261" y="1544639"/>
                  </a:lnTo>
                  <a:lnTo>
                    <a:pt x="795406" y="1546623"/>
                  </a:lnTo>
                  <a:lnTo>
                    <a:pt x="787488" y="1547020"/>
                  </a:lnTo>
                  <a:lnTo>
                    <a:pt x="778779" y="1547417"/>
                  </a:lnTo>
                  <a:lnTo>
                    <a:pt x="776403" y="1549798"/>
                  </a:lnTo>
                  <a:lnTo>
                    <a:pt x="773632" y="1552973"/>
                  </a:lnTo>
                  <a:lnTo>
                    <a:pt x="770069" y="1554957"/>
                  </a:lnTo>
                  <a:lnTo>
                    <a:pt x="766902" y="1557339"/>
                  </a:lnTo>
                  <a:lnTo>
                    <a:pt x="758589" y="1561704"/>
                  </a:lnTo>
                  <a:lnTo>
                    <a:pt x="749880" y="1564879"/>
                  </a:lnTo>
                  <a:lnTo>
                    <a:pt x="741170" y="1568054"/>
                  </a:lnTo>
                  <a:lnTo>
                    <a:pt x="731273" y="1570435"/>
                  </a:lnTo>
                  <a:lnTo>
                    <a:pt x="721772" y="1572420"/>
                  </a:lnTo>
                  <a:lnTo>
                    <a:pt x="712271" y="1574404"/>
                  </a:lnTo>
                  <a:lnTo>
                    <a:pt x="702770" y="1575595"/>
                  </a:lnTo>
                  <a:lnTo>
                    <a:pt x="694061" y="1576389"/>
                  </a:lnTo>
                  <a:lnTo>
                    <a:pt x="679414" y="1577579"/>
                  </a:lnTo>
                  <a:lnTo>
                    <a:pt x="668725" y="1577976"/>
                  </a:lnTo>
                  <a:lnTo>
                    <a:pt x="665162" y="1577976"/>
                  </a:lnTo>
                  <a:lnTo>
                    <a:pt x="672288" y="1466454"/>
                  </a:lnTo>
                  <a:lnTo>
                    <a:pt x="672684" y="1464073"/>
                  </a:lnTo>
                  <a:lnTo>
                    <a:pt x="673079" y="1462485"/>
                  </a:lnTo>
                  <a:lnTo>
                    <a:pt x="673871" y="1460898"/>
                  </a:lnTo>
                  <a:lnTo>
                    <a:pt x="675059" y="1459707"/>
                  </a:lnTo>
                  <a:lnTo>
                    <a:pt x="676642" y="1458516"/>
                  </a:lnTo>
                  <a:lnTo>
                    <a:pt x="678622" y="1456929"/>
                  </a:lnTo>
                  <a:lnTo>
                    <a:pt x="682581" y="1454944"/>
                  </a:lnTo>
                  <a:lnTo>
                    <a:pt x="687727" y="1453357"/>
                  </a:lnTo>
                  <a:lnTo>
                    <a:pt x="693269" y="1452166"/>
                  </a:lnTo>
                  <a:lnTo>
                    <a:pt x="699999" y="1451373"/>
                  </a:lnTo>
                  <a:lnTo>
                    <a:pt x="706729" y="1450182"/>
                  </a:lnTo>
                  <a:lnTo>
                    <a:pt x="721772" y="1449388"/>
                  </a:lnTo>
                  <a:lnTo>
                    <a:pt x="737212" y="1448594"/>
                  </a:lnTo>
                  <a:lnTo>
                    <a:pt x="752255" y="1447801"/>
                  </a:lnTo>
                  <a:lnTo>
                    <a:pt x="759777" y="1447404"/>
                  </a:lnTo>
                  <a:lnTo>
                    <a:pt x="766506" y="1446610"/>
                  </a:lnTo>
                  <a:lnTo>
                    <a:pt x="770069" y="1446213"/>
                  </a:lnTo>
                  <a:close/>
                  <a:moveTo>
                    <a:pt x="59062" y="1431772"/>
                  </a:moveTo>
                  <a:lnTo>
                    <a:pt x="61440" y="1459148"/>
                  </a:lnTo>
                  <a:lnTo>
                    <a:pt x="192645" y="1469067"/>
                  </a:lnTo>
                  <a:lnTo>
                    <a:pt x="59062" y="1431772"/>
                  </a:lnTo>
                  <a:close/>
                  <a:moveTo>
                    <a:pt x="1076062" y="950913"/>
                  </a:moveTo>
                  <a:lnTo>
                    <a:pt x="1080032" y="951310"/>
                  </a:lnTo>
                  <a:lnTo>
                    <a:pt x="1083606" y="951707"/>
                  </a:lnTo>
                  <a:lnTo>
                    <a:pt x="1083606" y="952104"/>
                  </a:lnTo>
                  <a:lnTo>
                    <a:pt x="1084400" y="952502"/>
                  </a:lnTo>
                  <a:lnTo>
                    <a:pt x="1087974" y="954487"/>
                  </a:lnTo>
                  <a:lnTo>
                    <a:pt x="1093136" y="957267"/>
                  </a:lnTo>
                  <a:lnTo>
                    <a:pt x="1100283" y="960444"/>
                  </a:lnTo>
                  <a:lnTo>
                    <a:pt x="1093930" y="1312288"/>
                  </a:lnTo>
                  <a:lnTo>
                    <a:pt x="1134431" y="1020408"/>
                  </a:lnTo>
                  <a:lnTo>
                    <a:pt x="1128078" y="998170"/>
                  </a:lnTo>
                  <a:lnTo>
                    <a:pt x="1141975" y="972357"/>
                  </a:lnTo>
                  <a:lnTo>
                    <a:pt x="1175726" y="972754"/>
                  </a:lnTo>
                  <a:lnTo>
                    <a:pt x="1190418" y="998170"/>
                  </a:lnTo>
                  <a:lnTo>
                    <a:pt x="1182874" y="1017231"/>
                  </a:lnTo>
                  <a:lnTo>
                    <a:pt x="1177315" y="1217775"/>
                  </a:lnTo>
                  <a:lnTo>
                    <a:pt x="1165800" y="1329364"/>
                  </a:lnTo>
                  <a:lnTo>
                    <a:pt x="1283333" y="956076"/>
                  </a:lnTo>
                  <a:lnTo>
                    <a:pt x="1317084" y="953296"/>
                  </a:lnTo>
                  <a:lnTo>
                    <a:pt x="1339717" y="952104"/>
                  </a:lnTo>
                  <a:lnTo>
                    <a:pt x="1347261" y="951707"/>
                  </a:lnTo>
                  <a:lnTo>
                    <a:pt x="1351232" y="951707"/>
                  </a:lnTo>
                  <a:lnTo>
                    <a:pt x="1365129" y="954090"/>
                  </a:lnTo>
                  <a:lnTo>
                    <a:pt x="1378630" y="957664"/>
                  </a:lnTo>
                  <a:lnTo>
                    <a:pt x="1392130" y="960444"/>
                  </a:lnTo>
                  <a:lnTo>
                    <a:pt x="1405234" y="964415"/>
                  </a:lnTo>
                  <a:lnTo>
                    <a:pt x="1418337" y="967592"/>
                  </a:lnTo>
                  <a:lnTo>
                    <a:pt x="1430249" y="971960"/>
                  </a:lnTo>
                  <a:lnTo>
                    <a:pt x="1442558" y="975534"/>
                  </a:lnTo>
                  <a:lnTo>
                    <a:pt x="1454073" y="979903"/>
                  </a:lnTo>
                  <a:lnTo>
                    <a:pt x="1465191" y="984271"/>
                  </a:lnTo>
                  <a:lnTo>
                    <a:pt x="1475118" y="988242"/>
                  </a:lnTo>
                  <a:lnTo>
                    <a:pt x="1484648" y="993007"/>
                  </a:lnTo>
                  <a:lnTo>
                    <a:pt x="1493780" y="997376"/>
                  </a:lnTo>
                  <a:lnTo>
                    <a:pt x="1501722" y="1001347"/>
                  </a:lnTo>
                  <a:lnTo>
                    <a:pt x="1508869" y="1006112"/>
                  </a:lnTo>
                  <a:lnTo>
                    <a:pt x="1514825" y="1010480"/>
                  </a:lnTo>
                  <a:lnTo>
                    <a:pt x="1520384" y="1014452"/>
                  </a:lnTo>
                  <a:lnTo>
                    <a:pt x="1523164" y="1018026"/>
                  </a:lnTo>
                  <a:lnTo>
                    <a:pt x="1526737" y="1021997"/>
                  </a:lnTo>
                  <a:lnTo>
                    <a:pt x="1529517" y="1026365"/>
                  </a:lnTo>
                  <a:lnTo>
                    <a:pt x="1532693" y="1031528"/>
                  </a:lnTo>
                  <a:lnTo>
                    <a:pt x="1535473" y="1037484"/>
                  </a:lnTo>
                  <a:lnTo>
                    <a:pt x="1538252" y="1043441"/>
                  </a:lnTo>
                  <a:lnTo>
                    <a:pt x="1541429" y="1050192"/>
                  </a:lnTo>
                  <a:lnTo>
                    <a:pt x="1544208" y="1057737"/>
                  </a:lnTo>
                  <a:lnTo>
                    <a:pt x="1549370" y="1073622"/>
                  </a:lnTo>
                  <a:lnTo>
                    <a:pt x="1554532" y="1091095"/>
                  </a:lnTo>
                  <a:lnTo>
                    <a:pt x="1558900" y="1110156"/>
                  </a:lnTo>
                  <a:lnTo>
                    <a:pt x="1563665" y="1131204"/>
                  </a:lnTo>
                  <a:lnTo>
                    <a:pt x="1568033" y="1153442"/>
                  </a:lnTo>
                  <a:lnTo>
                    <a:pt x="1572003" y="1176475"/>
                  </a:lnTo>
                  <a:lnTo>
                    <a:pt x="1575577" y="1201096"/>
                  </a:lnTo>
                  <a:lnTo>
                    <a:pt x="1579151" y="1225717"/>
                  </a:lnTo>
                  <a:lnTo>
                    <a:pt x="1582327" y="1251927"/>
                  </a:lnTo>
                  <a:lnTo>
                    <a:pt x="1585107" y="1278136"/>
                  </a:lnTo>
                  <a:lnTo>
                    <a:pt x="1588283" y="1305140"/>
                  </a:lnTo>
                  <a:lnTo>
                    <a:pt x="1590666" y="1332144"/>
                  </a:lnTo>
                  <a:lnTo>
                    <a:pt x="1595034" y="1386152"/>
                  </a:lnTo>
                  <a:lnTo>
                    <a:pt x="1598210" y="1439365"/>
                  </a:lnTo>
                  <a:lnTo>
                    <a:pt x="1601387" y="1490196"/>
                  </a:lnTo>
                  <a:lnTo>
                    <a:pt x="1602975" y="1538644"/>
                  </a:lnTo>
                  <a:lnTo>
                    <a:pt x="1603769" y="1581532"/>
                  </a:lnTo>
                  <a:lnTo>
                    <a:pt x="1603769" y="1618861"/>
                  </a:lnTo>
                  <a:lnTo>
                    <a:pt x="1603372" y="1649836"/>
                  </a:lnTo>
                  <a:lnTo>
                    <a:pt x="1602975" y="1662147"/>
                  </a:lnTo>
                  <a:lnTo>
                    <a:pt x="1602181" y="1671678"/>
                  </a:lnTo>
                  <a:lnTo>
                    <a:pt x="1601784" y="1678031"/>
                  </a:lnTo>
                  <a:lnTo>
                    <a:pt x="1601784" y="1683591"/>
                  </a:lnTo>
                  <a:lnTo>
                    <a:pt x="1602578" y="1688356"/>
                  </a:lnTo>
                  <a:lnTo>
                    <a:pt x="1602975" y="1692328"/>
                  </a:lnTo>
                  <a:lnTo>
                    <a:pt x="1604166" y="1696696"/>
                  </a:lnTo>
                  <a:lnTo>
                    <a:pt x="1605357" y="1699873"/>
                  </a:lnTo>
                  <a:lnTo>
                    <a:pt x="1607740" y="1705432"/>
                  </a:lnTo>
                  <a:lnTo>
                    <a:pt x="1609328" y="1709404"/>
                  </a:lnTo>
                  <a:lnTo>
                    <a:pt x="1609725" y="1710992"/>
                  </a:lnTo>
                  <a:lnTo>
                    <a:pt x="1609725" y="1711786"/>
                  </a:lnTo>
                  <a:lnTo>
                    <a:pt x="1609328" y="1712978"/>
                  </a:lnTo>
                  <a:lnTo>
                    <a:pt x="1608534" y="1713375"/>
                  </a:lnTo>
                  <a:lnTo>
                    <a:pt x="1606549" y="1713772"/>
                  </a:lnTo>
                  <a:lnTo>
                    <a:pt x="1604166" y="1714169"/>
                  </a:lnTo>
                  <a:lnTo>
                    <a:pt x="1599798" y="1714169"/>
                  </a:lnTo>
                  <a:lnTo>
                    <a:pt x="1595431" y="1714169"/>
                  </a:lnTo>
                  <a:lnTo>
                    <a:pt x="1583916" y="1713375"/>
                  </a:lnTo>
                  <a:lnTo>
                    <a:pt x="1571209" y="1711786"/>
                  </a:lnTo>
                  <a:lnTo>
                    <a:pt x="1558106" y="1710198"/>
                  </a:lnTo>
                  <a:lnTo>
                    <a:pt x="1534679" y="1706227"/>
                  </a:lnTo>
                  <a:lnTo>
                    <a:pt x="1521178" y="1704241"/>
                  </a:lnTo>
                  <a:lnTo>
                    <a:pt x="1520384" y="1693519"/>
                  </a:lnTo>
                  <a:lnTo>
                    <a:pt x="1518002" y="1674855"/>
                  </a:lnTo>
                  <a:lnTo>
                    <a:pt x="1511649" y="1617273"/>
                  </a:lnTo>
                  <a:lnTo>
                    <a:pt x="1493383" y="1456044"/>
                  </a:lnTo>
                  <a:lnTo>
                    <a:pt x="1474324" y="1299183"/>
                  </a:lnTo>
                  <a:lnTo>
                    <a:pt x="1467177" y="1245970"/>
                  </a:lnTo>
                  <a:lnTo>
                    <a:pt x="1465191" y="1230482"/>
                  </a:lnTo>
                  <a:lnTo>
                    <a:pt x="1463603" y="1223334"/>
                  </a:lnTo>
                  <a:lnTo>
                    <a:pt x="1462412" y="1218569"/>
                  </a:lnTo>
                  <a:lnTo>
                    <a:pt x="1461221" y="1215789"/>
                  </a:lnTo>
                  <a:lnTo>
                    <a:pt x="1460029" y="1214598"/>
                  </a:lnTo>
                  <a:lnTo>
                    <a:pt x="1459632" y="1214201"/>
                  </a:lnTo>
                  <a:lnTo>
                    <a:pt x="1459235" y="1214201"/>
                  </a:lnTo>
                  <a:lnTo>
                    <a:pt x="1458441" y="1215392"/>
                  </a:lnTo>
                  <a:lnTo>
                    <a:pt x="1457250" y="1216980"/>
                  </a:lnTo>
                  <a:lnTo>
                    <a:pt x="1456456" y="1222937"/>
                  </a:lnTo>
                  <a:lnTo>
                    <a:pt x="1456059" y="1229688"/>
                  </a:lnTo>
                  <a:lnTo>
                    <a:pt x="1455662" y="1236836"/>
                  </a:lnTo>
                  <a:lnTo>
                    <a:pt x="1455662" y="1243984"/>
                  </a:lnTo>
                  <a:lnTo>
                    <a:pt x="1451691" y="1302757"/>
                  </a:lnTo>
                  <a:lnTo>
                    <a:pt x="1447323" y="1369870"/>
                  </a:lnTo>
                  <a:lnTo>
                    <a:pt x="1442955" y="1440556"/>
                  </a:lnTo>
                  <a:lnTo>
                    <a:pt x="1439779" y="1509655"/>
                  </a:lnTo>
                  <a:lnTo>
                    <a:pt x="1434220" y="1624024"/>
                  </a:lnTo>
                  <a:lnTo>
                    <a:pt x="1431837" y="1671678"/>
                  </a:lnTo>
                  <a:lnTo>
                    <a:pt x="1431837" y="1676046"/>
                  </a:lnTo>
                  <a:lnTo>
                    <a:pt x="1431440" y="1687165"/>
                  </a:lnTo>
                  <a:lnTo>
                    <a:pt x="1429852" y="1703050"/>
                  </a:lnTo>
                  <a:lnTo>
                    <a:pt x="1428661" y="1711786"/>
                  </a:lnTo>
                  <a:lnTo>
                    <a:pt x="1427470" y="1720920"/>
                  </a:lnTo>
                  <a:lnTo>
                    <a:pt x="1425484" y="1730451"/>
                  </a:lnTo>
                  <a:lnTo>
                    <a:pt x="1422705" y="1739187"/>
                  </a:lnTo>
                  <a:lnTo>
                    <a:pt x="1419925" y="1747527"/>
                  </a:lnTo>
                  <a:lnTo>
                    <a:pt x="1416352" y="1755469"/>
                  </a:lnTo>
                  <a:lnTo>
                    <a:pt x="1414366" y="1759043"/>
                  </a:lnTo>
                  <a:lnTo>
                    <a:pt x="1412381" y="1762220"/>
                  </a:lnTo>
                  <a:lnTo>
                    <a:pt x="1409998" y="1765000"/>
                  </a:lnTo>
                  <a:lnTo>
                    <a:pt x="1407616" y="1766985"/>
                  </a:lnTo>
                  <a:lnTo>
                    <a:pt x="1404836" y="1769368"/>
                  </a:lnTo>
                  <a:lnTo>
                    <a:pt x="1402057" y="1770956"/>
                  </a:lnTo>
                  <a:lnTo>
                    <a:pt x="1398880" y="1771751"/>
                  </a:lnTo>
                  <a:lnTo>
                    <a:pt x="1395307" y="1772148"/>
                  </a:lnTo>
                  <a:lnTo>
                    <a:pt x="1350041" y="2259805"/>
                  </a:lnTo>
                  <a:lnTo>
                    <a:pt x="1229728" y="2262188"/>
                  </a:lnTo>
                  <a:lnTo>
                    <a:pt x="1221398" y="1844027"/>
                  </a:lnTo>
                  <a:lnTo>
                    <a:pt x="1224169" y="1844423"/>
                  </a:lnTo>
                  <a:lnTo>
                    <a:pt x="1226949" y="1844820"/>
                  </a:lnTo>
                  <a:lnTo>
                    <a:pt x="1221390" y="1843670"/>
                  </a:lnTo>
                  <a:lnTo>
                    <a:pt x="1221390" y="1843629"/>
                  </a:lnTo>
                  <a:lnTo>
                    <a:pt x="1221192" y="1843629"/>
                  </a:lnTo>
                  <a:lnTo>
                    <a:pt x="1215434" y="1842437"/>
                  </a:lnTo>
                  <a:lnTo>
                    <a:pt x="1204316" y="1840849"/>
                  </a:lnTo>
                  <a:lnTo>
                    <a:pt x="1190021" y="1839260"/>
                  </a:lnTo>
                  <a:lnTo>
                    <a:pt x="1160638" y="2260600"/>
                  </a:lnTo>
                  <a:lnTo>
                    <a:pt x="1054620" y="2260600"/>
                  </a:lnTo>
                  <a:lnTo>
                    <a:pt x="1015310" y="1736010"/>
                  </a:lnTo>
                  <a:lnTo>
                    <a:pt x="1010942" y="1729259"/>
                  </a:lnTo>
                  <a:lnTo>
                    <a:pt x="1006574" y="1722508"/>
                  </a:lnTo>
                  <a:lnTo>
                    <a:pt x="1002604" y="1715757"/>
                  </a:lnTo>
                  <a:lnTo>
                    <a:pt x="999030" y="1708609"/>
                  </a:lnTo>
                  <a:lnTo>
                    <a:pt x="995456" y="1701461"/>
                  </a:lnTo>
                  <a:lnTo>
                    <a:pt x="992677" y="1693916"/>
                  </a:lnTo>
                  <a:lnTo>
                    <a:pt x="989500" y="1687165"/>
                  </a:lnTo>
                  <a:lnTo>
                    <a:pt x="987515" y="1679620"/>
                  </a:lnTo>
                  <a:lnTo>
                    <a:pt x="986721" y="1675649"/>
                  </a:lnTo>
                  <a:lnTo>
                    <a:pt x="982353" y="1629583"/>
                  </a:lnTo>
                  <a:lnTo>
                    <a:pt x="977985" y="1578355"/>
                  </a:lnTo>
                  <a:lnTo>
                    <a:pt x="972029" y="1512831"/>
                  </a:lnTo>
                  <a:lnTo>
                    <a:pt x="960514" y="1330555"/>
                  </a:lnTo>
                  <a:lnTo>
                    <a:pt x="955352" y="1372650"/>
                  </a:lnTo>
                  <a:lnTo>
                    <a:pt x="948602" y="1421892"/>
                  </a:lnTo>
                  <a:lnTo>
                    <a:pt x="942249" y="1462795"/>
                  </a:lnTo>
                  <a:lnTo>
                    <a:pt x="939866" y="1479871"/>
                  </a:lnTo>
                  <a:lnTo>
                    <a:pt x="938278" y="1480268"/>
                  </a:lnTo>
                  <a:lnTo>
                    <a:pt x="938675" y="1485430"/>
                  </a:lnTo>
                  <a:lnTo>
                    <a:pt x="849731" y="1541027"/>
                  </a:lnTo>
                  <a:lnTo>
                    <a:pt x="804862" y="1434997"/>
                  </a:lnTo>
                  <a:lnTo>
                    <a:pt x="915248" y="1388137"/>
                  </a:lnTo>
                  <a:lnTo>
                    <a:pt x="915248" y="1370664"/>
                  </a:lnTo>
                  <a:lnTo>
                    <a:pt x="916439" y="1352397"/>
                  </a:lnTo>
                  <a:lnTo>
                    <a:pt x="917630" y="1332541"/>
                  </a:lnTo>
                  <a:lnTo>
                    <a:pt x="919616" y="1312288"/>
                  </a:lnTo>
                  <a:lnTo>
                    <a:pt x="923586" y="1282107"/>
                  </a:lnTo>
                  <a:lnTo>
                    <a:pt x="928351" y="1250735"/>
                  </a:lnTo>
                  <a:lnTo>
                    <a:pt x="934307" y="1218569"/>
                  </a:lnTo>
                  <a:lnTo>
                    <a:pt x="941455" y="1187197"/>
                  </a:lnTo>
                  <a:lnTo>
                    <a:pt x="948999" y="1155428"/>
                  </a:lnTo>
                  <a:lnTo>
                    <a:pt x="953367" y="1139940"/>
                  </a:lnTo>
                  <a:lnTo>
                    <a:pt x="958132" y="1124453"/>
                  </a:lnTo>
                  <a:lnTo>
                    <a:pt x="962499" y="1109759"/>
                  </a:lnTo>
                  <a:lnTo>
                    <a:pt x="967661" y="1095066"/>
                  </a:lnTo>
                  <a:lnTo>
                    <a:pt x="972823" y="1080770"/>
                  </a:lnTo>
                  <a:lnTo>
                    <a:pt x="977985" y="1067268"/>
                  </a:lnTo>
                  <a:lnTo>
                    <a:pt x="983147" y="1053766"/>
                  </a:lnTo>
                  <a:lnTo>
                    <a:pt x="988706" y="1041058"/>
                  </a:lnTo>
                  <a:lnTo>
                    <a:pt x="994662" y="1028748"/>
                  </a:lnTo>
                  <a:lnTo>
                    <a:pt x="1000618" y="1017629"/>
                  </a:lnTo>
                  <a:lnTo>
                    <a:pt x="1006971" y="1006906"/>
                  </a:lnTo>
                  <a:lnTo>
                    <a:pt x="1013324" y="996979"/>
                  </a:lnTo>
                  <a:lnTo>
                    <a:pt x="1019678" y="987845"/>
                  </a:lnTo>
                  <a:lnTo>
                    <a:pt x="1026428" y="979505"/>
                  </a:lnTo>
                  <a:lnTo>
                    <a:pt x="1033178" y="972357"/>
                  </a:lnTo>
                  <a:lnTo>
                    <a:pt x="1039928" y="966004"/>
                  </a:lnTo>
                  <a:lnTo>
                    <a:pt x="1047075" y="960444"/>
                  </a:lnTo>
                  <a:lnTo>
                    <a:pt x="1050252" y="958458"/>
                  </a:lnTo>
                  <a:lnTo>
                    <a:pt x="1054223" y="956870"/>
                  </a:lnTo>
                  <a:lnTo>
                    <a:pt x="1057399" y="954884"/>
                  </a:lnTo>
                  <a:lnTo>
                    <a:pt x="1061370" y="953296"/>
                  </a:lnTo>
                  <a:lnTo>
                    <a:pt x="1064547" y="952502"/>
                  </a:lnTo>
                  <a:lnTo>
                    <a:pt x="1068517" y="951707"/>
                  </a:lnTo>
                  <a:lnTo>
                    <a:pt x="1072488" y="951310"/>
                  </a:lnTo>
                  <a:lnTo>
                    <a:pt x="1076062" y="950913"/>
                  </a:lnTo>
                  <a:close/>
                  <a:moveTo>
                    <a:pt x="460208" y="927100"/>
                  </a:moveTo>
                  <a:lnTo>
                    <a:pt x="466154" y="927100"/>
                  </a:lnTo>
                  <a:lnTo>
                    <a:pt x="472099" y="927497"/>
                  </a:lnTo>
                  <a:lnTo>
                    <a:pt x="477649" y="929084"/>
                  </a:lnTo>
                  <a:lnTo>
                    <a:pt x="483198" y="931068"/>
                  </a:lnTo>
                  <a:lnTo>
                    <a:pt x="488351" y="933845"/>
                  </a:lnTo>
                  <a:lnTo>
                    <a:pt x="493505" y="937416"/>
                  </a:lnTo>
                  <a:lnTo>
                    <a:pt x="498658" y="940987"/>
                  </a:lnTo>
                  <a:lnTo>
                    <a:pt x="503414" y="945351"/>
                  </a:lnTo>
                  <a:lnTo>
                    <a:pt x="508171" y="950509"/>
                  </a:lnTo>
                  <a:lnTo>
                    <a:pt x="512531" y="955666"/>
                  </a:lnTo>
                  <a:lnTo>
                    <a:pt x="516891" y="962015"/>
                  </a:lnTo>
                  <a:lnTo>
                    <a:pt x="520855" y="968363"/>
                  </a:lnTo>
                  <a:lnTo>
                    <a:pt x="525216" y="975504"/>
                  </a:lnTo>
                  <a:lnTo>
                    <a:pt x="528783" y="982646"/>
                  </a:lnTo>
                  <a:lnTo>
                    <a:pt x="532747" y="990581"/>
                  </a:lnTo>
                  <a:lnTo>
                    <a:pt x="535918" y="998913"/>
                  </a:lnTo>
                  <a:lnTo>
                    <a:pt x="539486" y="1007245"/>
                  </a:lnTo>
                  <a:lnTo>
                    <a:pt x="546224" y="1025495"/>
                  </a:lnTo>
                  <a:lnTo>
                    <a:pt x="552170" y="1044539"/>
                  </a:lnTo>
                  <a:lnTo>
                    <a:pt x="557720" y="1064774"/>
                  </a:lnTo>
                  <a:lnTo>
                    <a:pt x="562080" y="1086199"/>
                  </a:lnTo>
                  <a:lnTo>
                    <a:pt x="566837" y="1108020"/>
                  </a:lnTo>
                  <a:lnTo>
                    <a:pt x="570800" y="1129842"/>
                  </a:lnTo>
                  <a:lnTo>
                    <a:pt x="573972" y="1152060"/>
                  </a:lnTo>
                  <a:lnTo>
                    <a:pt x="577539" y="1175072"/>
                  </a:lnTo>
                  <a:lnTo>
                    <a:pt x="579917" y="1197290"/>
                  </a:lnTo>
                  <a:lnTo>
                    <a:pt x="582296" y="1219508"/>
                  </a:lnTo>
                  <a:lnTo>
                    <a:pt x="584674" y="1240933"/>
                  </a:lnTo>
                  <a:lnTo>
                    <a:pt x="587449" y="1282592"/>
                  </a:lnTo>
                  <a:lnTo>
                    <a:pt x="589431" y="1319887"/>
                  </a:lnTo>
                  <a:lnTo>
                    <a:pt x="591016" y="1351628"/>
                  </a:lnTo>
                  <a:lnTo>
                    <a:pt x="591016" y="1376226"/>
                  </a:lnTo>
                  <a:lnTo>
                    <a:pt x="591016" y="1392890"/>
                  </a:lnTo>
                  <a:lnTo>
                    <a:pt x="590620" y="1397651"/>
                  </a:lnTo>
                  <a:lnTo>
                    <a:pt x="589827" y="1399635"/>
                  </a:lnTo>
                  <a:lnTo>
                    <a:pt x="588242" y="1390510"/>
                  </a:lnTo>
                  <a:lnTo>
                    <a:pt x="585070" y="1366308"/>
                  </a:lnTo>
                  <a:lnTo>
                    <a:pt x="580710" y="1336551"/>
                  </a:lnTo>
                  <a:lnTo>
                    <a:pt x="577143" y="1307191"/>
                  </a:lnTo>
                  <a:lnTo>
                    <a:pt x="571197" y="1397254"/>
                  </a:lnTo>
                  <a:lnTo>
                    <a:pt x="204933" y="1299256"/>
                  </a:lnTo>
                  <a:lnTo>
                    <a:pt x="140718" y="1285370"/>
                  </a:lnTo>
                  <a:lnTo>
                    <a:pt x="569611" y="1420266"/>
                  </a:lnTo>
                  <a:lnTo>
                    <a:pt x="569215" y="1425424"/>
                  </a:lnTo>
                  <a:lnTo>
                    <a:pt x="647700" y="1454784"/>
                  </a:lnTo>
                  <a:lnTo>
                    <a:pt x="646511" y="1467083"/>
                  </a:lnTo>
                  <a:lnTo>
                    <a:pt x="644925" y="1480970"/>
                  </a:lnTo>
                  <a:lnTo>
                    <a:pt x="642150" y="1513503"/>
                  </a:lnTo>
                  <a:lnTo>
                    <a:pt x="638979" y="1548418"/>
                  </a:lnTo>
                  <a:lnTo>
                    <a:pt x="636997" y="1565478"/>
                  </a:lnTo>
                  <a:lnTo>
                    <a:pt x="634619" y="1582539"/>
                  </a:lnTo>
                  <a:lnTo>
                    <a:pt x="619160" y="1576587"/>
                  </a:lnTo>
                  <a:lnTo>
                    <a:pt x="601322" y="1570636"/>
                  </a:lnTo>
                  <a:lnTo>
                    <a:pt x="581107" y="1564288"/>
                  </a:lnTo>
                  <a:lnTo>
                    <a:pt x="559305" y="1557940"/>
                  </a:lnTo>
                  <a:lnTo>
                    <a:pt x="553359" y="1625388"/>
                  </a:lnTo>
                  <a:lnTo>
                    <a:pt x="550981" y="1651177"/>
                  </a:lnTo>
                  <a:lnTo>
                    <a:pt x="550188" y="1655542"/>
                  </a:lnTo>
                  <a:lnTo>
                    <a:pt x="547810" y="1662683"/>
                  </a:lnTo>
                  <a:lnTo>
                    <a:pt x="545035" y="1669825"/>
                  </a:lnTo>
                  <a:lnTo>
                    <a:pt x="541864" y="1676966"/>
                  </a:lnTo>
                  <a:lnTo>
                    <a:pt x="538693" y="1684108"/>
                  </a:lnTo>
                  <a:lnTo>
                    <a:pt x="534729" y="1690853"/>
                  </a:lnTo>
                  <a:lnTo>
                    <a:pt x="531161" y="1697994"/>
                  </a:lnTo>
                  <a:lnTo>
                    <a:pt x="526801" y="1704739"/>
                  </a:lnTo>
                  <a:lnTo>
                    <a:pt x="522045" y="1711484"/>
                  </a:lnTo>
                  <a:lnTo>
                    <a:pt x="483198" y="2235200"/>
                  </a:lnTo>
                  <a:lnTo>
                    <a:pt x="377362" y="2235200"/>
                  </a:lnTo>
                  <a:lnTo>
                    <a:pt x="324246" y="1818608"/>
                  </a:lnTo>
                  <a:lnTo>
                    <a:pt x="317508" y="1819401"/>
                  </a:lnTo>
                  <a:lnTo>
                    <a:pt x="310769" y="1819798"/>
                  </a:lnTo>
                  <a:lnTo>
                    <a:pt x="306409" y="1819401"/>
                  </a:lnTo>
                  <a:lnTo>
                    <a:pt x="302049" y="1819005"/>
                  </a:lnTo>
                  <a:lnTo>
                    <a:pt x="316319" y="2229646"/>
                  </a:lnTo>
                  <a:lnTo>
                    <a:pt x="188285" y="2234803"/>
                  </a:lnTo>
                  <a:lnTo>
                    <a:pt x="132790" y="1794803"/>
                  </a:lnTo>
                  <a:lnTo>
                    <a:pt x="128430" y="1793612"/>
                  </a:lnTo>
                  <a:lnTo>
                    <a:pt x="124863" y="1792025"/>
                  </a:lnTo>
                  <a:lnTo>
                    <a:pt x="120899" y="1789248"/>
                  </a:lnTo>
                  <a:lnTo>
                    <a:pt x="117728" y="1786471"/>
                  </a:lnTo>
                  <a:lnTo>
                    <a:pt x="114160" y="1783297"/>
                  </a:lnTo>
                  <a:lnTo>
                    <a:pt x="111385" y="1779329"/>
                  </a:lnTo>
                  <a:lnTo>
                    <a:pt x="108611" y="1775362"/>
                  </a:lnTo>
                  <a:lnTo>
                    <a:pt x="105836" y="1770997"/>
                  </a:lnTo>
                  <a:lnTo>
                    <a:pt x="103458" y="1766236"/>
                  </a:lnTo>
                  <a:lnTo>
                    <a:pt x="101079" y="1761078"/>
                  </a:lnTo>
                  <a:lnTo>
                    <a:pt x="97115" y="1750763"/>
                  </a:lnTo>
                  <a:lnTo>
                    <a:pt x="93151" y="1739257"/>
                  </a:lnTo>
                  <a:lnTo>
                    <a:pt x="90377" y="1727354"/>
                  </a:lnTo>
                  <a:lnTo>
                    <a:pt x="87602" y="1715848"/>
                  </a:lnTo>
                  <a:lnTo>
                    <a:pt x="85224" y="1704342"/>
                  </a:lnTo>
                  <a:lnTo>
                    <a:pt x="81656" y="1683314"/>
                  </a:lnTo>
                  <a:lnTo>
                    <a:pt x="78881" y="1666254"/>
                  </a:lnTo>
                  <a:lnTo>
                    <a:pt x="78089" y="1659906"/>
                  </a:lnTo>
                  <a:lnTo>
                    <a:pt x="76899" y="1655938"/>
                  </a:lnTo>
                  <a:lnTo>
                    <a:pt x="76503" y="1651177"/>
                  </a:lnTo>
                  <a:lnTo>
                    <a:pt x="70557" y="1587300"/>
                  </a:lnTo>
                  <a:lnTo>
                    <a:pt x="63819" y="1517074"/>
                  </a:lnTo>
                  <a:lnTo>
                    <a:pt x="56684" y="1428598"/>
                  </a:lnTo>
                  <a:lnTo>
                    <a:pt x="47567" y="1425424"/>
                  </a:lnTo>
                  <a:lnTo>
                    <a:pt x="39639" y="1421853"/>
                  </a:lnTo>
                  <a:lnTo>
                    <a:pt x="32900" y="1418679"/>
                  </a:lnTo>
                  <a:lnTo>
                    <a:pt x="27351" y="1415505"/>
                  </a:lnTo>
                  <a:lnTo>
                    <a:pt x="23387" y="1412331"/>
                  </a:lnTo>
                  <a:lnTo>
                    <a:pt x="20216" y="1409157"/>
                  </a:lnTo>
                  <a:lnTo>
                    <a:pt x="19423" y="1407967"/>
                  </a:lnTo>
                  <a:lnTo>
                    <a:pt x="18630" y="1406776"/>
                  </a:lnTo>
                  <a:lnTo>
                    <a:pt x="18234" y="1405189"/>
                  </a:lnTo>
                  <a:lnTo>
                    <a:pt x="18630" y="1403999"/>
                  </a:lnTo>
                  <a:lnTo>
                    <a:pt x="16252" y="1398445"/>
                  </a:lnTo>
                  <a:lnTo>
                    <a:pt x="13874" y="1390906"/>
                  </a:lnTo>
                  <a:lnTo>
                    <a:pt x="11892" y="1381781"/>
                  </a:lnTo>
                  <a:lnTo>
                    <a:pt x="9910" y="1371465"/>
                  </a:lnTo>
                  <a:lnTo>
                    <a:pt x="7531" y="1359166"/>
                  </a:lnTo>
                  <a:lnTo>
                    <a:pt x="5549" y="1346073"/>
                  </a:lnTo>
                  <a:lnTo>
                    <a:pt x="3964" y="1331393"/>
                  </a:lnTo>
                  <a:lnTo>
                    <a:pt x="2775" y="1315920"/>
                  </a:lnTo>
                  <a:lnTo>
                    <a:pt x="1189" y="1299256"/>
                  </a:lnTo>
                  <a:lnTo>
                    <a:pt x="396" y="1282196"/>
                  </a:lnTo>
                  <a:lnTo>
                    <a:pt x="0" y="1263945"/>
                  </a:lnTo>
                  <a:lnTo>
                    <a:pt x="396" y="1245297"/>
                  </a:lnTo>
                  <a:lnTo>
                    <a:pt x="793" y="1226253"/>
                  </a:lnTo>
                  <a:lnTo>
                    <a:pt x="2378" y="1206812"/>
                  </a:lnTo>
                  <a:lnTo>
                    <a:pt x="4360" y="1187371"/>
                  </a:lnTo>
                  <a:lnTo>
                    <a:pt x="6739" y="1167533"/>
                  </a:lnTo>
                  <a:lnTo>
                    <a:pt x="10306" y="1147696"/>
                  </a:lnTo>
                  <a:lnTo>
                    <a:pt x="14270" y="1127858"/>
                  </a:lnTo>
                  <a:lnTo>
                    <a:pt x="19423" y="1108417"/>
                  </a:lnTo>
                  <a:lnTo>
                    <a:pt x="22594" y="1098498"/>
                  </a:lnTo>
                  <a:lnTo>
                    <a:pt x="25369" y="1088976"/>
                  </a:lnTo>
                  <a:lnTo>
                    <a:pt x="28540" y="1079851"/>
                  </a:lnTo>
                  <a:lnTo>
                    <a:pt x="32504" y="1070329"/>
                  </a:lnTo>
                  <a:lnTo>
                    <a:pt x="36468" y="1061203"/>
                  </a:lnTo>
                  <a:lnTo>
                    <a:pt x="40035" y="1052475"/>
                  </a:lnTo>
                  <a:lnTo>
                    <a:pt x="44792" y="1043349"/>
                  </a:lnTo>
                  <a:lnTo>
                    <a:pt x="49549" y="1034621"/>
                  </a:lnTo>
                  <a:lnTo>
                    <a:pt x="53909" y="1026289"/>
                  </a:lnTo>
                  <a:lnTo>
                    <a:pt x="59458" y="1018354"/>
                  </a:lnTo>
                  <a:lnTo>
                    <a:pt x="65008" y="1010022"/>
                  </a:lnTo>
                  <a:lnTo>
                    <a:pt x="70557" y="1002087"/>
                  </a:lnTo>
                  <a:lnTo>
                    <a:pt x="76899" y="994548"/>
                  </a:lnTo>
                  <a:lnTo>
                    <a:pt x="83242" y="987407"/>
                  </a:lnTo>
                  <a:lnTo>
                    <a:pt x="89980" y="980662"/>
                  </a:lnTo>
                  <a:lnTo>
                    <a:pt x="97115" y="973917"/>
                  </a:lnTo>
                  <a:lnTo>
                    <a:pt x="104250" y="967569"/>
                  </a:lnTo>
                  <a:lnTo>
                    <a:pt x="112178" y="961618"/>
                  </a:lnTo>
                  <a:lnTo>
                    <a:pt x="120106" y="956063"/>
                  </a:lnTo>
                  <a:lnTo>
                    <a:pt x="128430" y="950905"/>
                  </a:lnTo>
                  <a:lnTo>
                    <a:pt x="137547" y="946144"/>
                  </a:lnTo>
                  <a:lnTo>
                    <a:pt x="146664" y="941383"/>
                  </a:lnTo>
                  <a:lnTo>
                    <a:pt x="155781" y="937416"/>
                  </a:lnTo>
                  <a:lnTo>
                    <a:pt x="166087" y="933845"/>
                  </a:lnTo>
                  <a:lnTo>
                    <a:pt x="175997" y="930671"/>
                  </a:lnTo>
                  <a:lnTo>
                    <a:pt x="187096" y="927894"/>
                  </a:lnTo>
                  <a:lnTo>
                    <a:pt x="190663" y="927497"/>
                  </a:lnTo>
                  <a:lnTo>
                    <a:pt x="198591" y="927894"/>
                  </a:lnTo>
                  <a:lnTo>
                    <a:pt x="221185" y="929084"/>
                  </a:lnTo>
                  <a:lnTo>
                    <a:pt x="254878" y="931861"/>
                  </a:lnTo>
                  <a:lnTo>
                    <a:pt x="371813" y="1304811"/>
                  </a:lnTo>
                  <a:lnTo>
                    <a:pt x="360714" y="1193322"/>
                  </a:lnTo>
                  <a:lnTo>
                    <a:pt x="355165" y="993358"/>
                  </a:lnTo>
                  <a:lnTo>
                    <a:pt x="347633" y="973917"/>
                  </a:lnTo>
                  <a:lnTo>
                    <a:pt x="362300" y="948525"/>
                  </a:lnTo>
                  <a:lnTo>
                    <a:pt x="395993" y="948525"/>
                  </a:lnTo>
                  <a:lnTo>
                    <a:pt x="409866" y="973917"/>
                  </a:lnTo>
                  <a:lnTo>
                    <a:pt x="403524" y="996532"/>
                  </a:lnTo>
                  <a:lnTo>
                    <a:pt x="443956" y="1288147"/>
                  </a:lnTo>
                  <a:lnTo>
                    <a:pt x="437614" y="937019"/>
                  </a:lnTo>
                  <a:lnTo>
                    <a:pt x="444749" y="933448"/>
                  </a:lnTo>
                  <a:lnTo>
                    <a:pt x="449902" y="930671"/>
                  </a:lnTo>
                  <a:lnTo>
                    <a:pt x="453073" y="928687"/>
                  </a:lnTo>
                  <a:lnTo>
                    <a:pt x="453866" y="927894"/>
                  </a:lnTo>
                  <a:lnTo>
                    <a:pt x="460208" y="927100"/>
                  </a:lnTo>
                  <a:close/>
                  <a:moveTo>
                    <a:pt x="1383083" y="640160"/>
                  </a:moveTo>
                  <a:lnTo>
                    <a:pt x="1382686" y="644922"/>
                  </a:lnTo>
                  <a:lnTo>
                    <a:pt x="1384275" y="651669"/>
                  </a:lnTo>
                  <a:lnTo>
                    <a:pt x="1385070" y="658813"/>
                  </a:lnTo>
                  <a:lnTo>
                    <a:pt x="1385467" y="666750"/>
                  </a:lnTo>
                  <a:lnTo>
                    <a:pt x="1385864" y="674688"/>
                  </a:lnTo>
                  <a:lnTo>
                    <a:pt x="1386262" y="674688"/>
                  </a:lnTo>
                  <a:lnTo>
                    <a:pt x="1385467" y="660797"/>
                  </a:lnTo>
                  <a:lnTo>
                    <a:pt x="1383083" y="640160"/>
                  </a:lnTo>
                  <a:close/>
                  <a:moveTo>
                    <a:pt x="153566" y="634207"/>
                  </a:moveTo>
                  <a:lnTo>
                    <a:pt x="152376" y="649288"/>
                  </a:lnTo>
                  <a:lnTo>
                    <a:pt x="152773" y="649685"/>
                  </a:lnTo>
                  <a:lnTo>
                    <a:pt x="153566" y="634207"/>
                  </a:lnTo>
                  <a:close/>
                  <a:moveTo>
                    <a:pt x="155152" y="615157"/>
                  </a:moveTo>
                  <a:lnTo>
                    <a:pt x="153566" y="633810"/>
                  </a:lnTo>
                  <a:lnTo>
                    <a:pt x="154359" y="626666"/>
                  </a:lnTo>
                  <a:lnTo>
                    <a:pt x="155548" y="619919"/>
                  </a:lnTo>
                  <a:lnTo>
                    <a:pt x="155152" y="615157"/>
                  </a:lnTo>
                  <a:close/>
                  <a:moveTo>
                    <a:pt x="1356862" y="559594"/>
                  </a:moveTo>
                  <a:lnTo>
                    <a:pt x="1359643" y="561578"/>
                  </a:lnTo>
                  <a:lnTo>
                    <a:pt x="1362424" y="563960"/>
                  </a:lnTo>
                  <a:lnTo>
                    <a:pt x="1367589" y="569516"/>
                  </a:lnTo>
                  <a:lnTo>
                    <a:pt x="1365205" y="565547"/>
                  </a:lnTo>
                  <a:lnTo>
                    <a:pt x="1362424" y="562372"/>
                  </a:lnTo>
                  <a:lnTo>
                    <a:pt x="1361232" y="561181"/>
                  </a:lnTo>
                  <a:lnTo>
                    <a:pt x="1359643" y="560388"/>
                  </a:lnTo>
                  <a:lnTo>
                    <a:pt x="1358451" y="559991"/>
                  </a:lnTo>
                  <a:lnTo>
                    <a:pt x="1356862" y="559594"/>
                  </a:lnTo>
                  <a:close/>
                  <a:moveTo>
                    <a:pt x="180128" y="534591"/>
                  </a:moveTo>
                  <a:lnTo>
                    <a:pt x="178939" y="535385"/>
                  </a:lnTo>
                  <a:lnTo>
                    <a:pt x="176956" y="536178"/>
                  </a:lnTo>
                  <a:lnTo>
                    <a:pt x="175767" y="536972"/>
                  </a:lnTo>
                  <a:lnTo>
                    <a:pt x="173388" y="540544"/>
                  </a:lnTo>
                  <a:lnTo>
                    <a:pt x="170613" y="544513"/>
                  </a:lnTo>
                  <a:lnTo>
                    <a:pt x="175767" y="539353"/>
                  </a:lnTo>
                  <a:lnTo>
                    <a:pt x="178939" y="536575"/>
                  </a:lnTo>
                  <a:lnTo>
                    <a:pt x="181714" y="534591"/>
                  </a:lnTo>
                  <a:lnTo>
                    <a:pt x="180128" y="534591"/>
                  </a:lnTo>
                  <a:close/>
                  <a:moveTo>
                    <a:pt x="1221780" y="479425"/>
                  </a:moveTo>
                  <a:lnTo>
                    <a:pt x="1236480" y="479425"/>
                  </a:lnTo>
                  <a:lnTo>
                    <a:pt x="1251578" y="480219"/>
                  </a:lnTo>
                  <a:lnTo>
                    <a:pt x="1267072" y="481806"/>
                  </a:lnTo>
                  <a:lnTo>
                    <a:pt x="1282964" y="484585"/>
                  </a:lnTo>
                  <a:lnTo>
                    <a:pt x="1299253" y="488156"/>
                  </a:lnTo>
                  <a:lnTo>
                    <a:pt x="1315940" y="492919"/>
                  </a:lnTo>
                  <a:lnTo>
                    <a:pt x="1323886" y="495300"/>
                  </a:lnTo>
                  <a:lnTo>
                    <a:pt x="1332229" y="498872"/>
                  </a:lnTo>
                  <a:lnTo>
                    <a:pt x="1340970" y="502047"/>
                  </a:lnTo>
                  <a:lnTo>
                    <a:pt x="1349710" y="505619"/>
                  </a:lnTo>
                  <a:lnTo>
                    <a:pt x="1358054" y="509588"/>
                  </a:lnTo>
                  <a:lnTo>
                    <a:pt x="1366794" y="513953"/>
                  </a:lnTo>
                  <a:lnTo>
                    <a:pt x="1368383" y="515144"/>
                  </a:lnTo>
                  <a:lnTo>
                    <a:pt x="1370370" y="516731"/>
                  </a:lnTo>
                  <a:lnTo>
                    <a:pt x="1374343" y="521494"/>
                  </a:lnTo>
                  <a:lnTo>
                    <a:pt x="1378713" y="527844"/>
                  </a:lnTo>
                  <a:lnTo>
                    <a:pt x="1383878" y="536178"/>
                  </a:lnTo>
                  <a:lnTo>
                    <a:pt x="1388646" y="545703"/>
                  </a:lnTo>
                  <a:lnTo>
                    <a:pt x="1393413" y="556022"/>
                  </a:lnTo>
                  <a:lnTo>
                    <a:pt x="1397783" y="567928"/>
                  </a:lnTo>
                  <a:lnTo>
                    <a:pt x="1401756" y="580231"/>
                  </a:lnTo>
                  <a:lnTo>
                    <a:pt x="1404935" y="592931"/>
                  </a:lnTo>
                  <a:lnTo>
                    <a:pt x="1406127" y="599282"/>
                  </a:lnTo>
                  <a:lnTo>
                    <a:pt x="1407319" y="605632"/>
                  </a:lnTo>
                  <a:lnTo>
                    <a:pt x="1407716" y="612378"/>
                  </a:lnTo>
                  <a:lnTo>
                    <a:pt x="1408113" y="618728"/>
                  </a:lnTo>
                  <a:lnTo>
                    <a:pt x="1408113" y="624682"/>
                  </a:lnTo>
                  <a:lnTo>
                    <a:pt x="1408113" y="631032"/>
                  </a:lnTo>
                  <a:lnTo>
                    <a:pt x="1407319" y="637382"/>
                  </a:lnTo>
                  <a:lnTo>
                    <a:pt x="1406524" y="643335"/>
                  </a:lnTo>
                  <a:lnTo>
                    <a:pt x="1404935" y="649288"/>
                  </a:lnTo>
                  <a:lnTo>
                    <a:pt x="1402551" y="654844"/>
                  </a:lnTo>
                  <a:lnTo>
                    <a:pt x="1400167" y="660400"/>
                  </a:lnTo>
                  <a:lnTo>
                    <a:pt x="1397386" y="665163"/>
                  </a:lnTo>
                  <a:lnTo>
                    <a:pt x="1393810" y="670322"/>
                  </a:lnTo>
                  <a:lnTo>
                    <a:pt x="1389440" y="675085"/>
                  </a:lnTo>
                  <a:lnTo>
                    <a:pt x="1391427" y="675878"/>
                  </a:lnTo>
                  <a:lnTo>
                    <a:pt x="1392619" y="677466"/>
                  </a:lnTo>
                  <a:lnTo>
                    <a:pt x="1393413" y="679053"/>
                  </a:lnTo>
                  <a:lnTo>
                    <a:pt x="1394605" y="681832"/>
                  </a:lnTo>
                  <a:lnTo>
                    <a:pt x="1396591" y="687785"/>
                  </a:lnTo>
                  <a:lnTo>
                    <a:pt x="1398975" y="694928"/>
                  </a:lnTo>
                  <a:lnTo>
                    <a:pt x="1400167" y="703263"/>
                  </a:lnTo>
                  <a:lnTo>
                    <a:pt x="1401359" y="712788"/>
                  </a:lnTo>
                  <a:lnTo>
                    <a:pt x="1402154" y="723107"/>
                  </a:lnTo>
                  <a:lnTo>
                    <a:pt x="1402154" y="734616"/>
                  </a:lnTo>
                  <a:lnTo>
                    <a:pt x="1402154" y="746125"/>
                  </a:lnTo>
                  <a:lnTo>
                    <a:pt x="1401359" y="757635"/>
                  </a:lnTo>
                  <a:lnTo>
                    <a:pt x="1399770" y="768350"/>
                  </a:lnTo>
                  <a:lnTo>
                    <a:pt x="1398181" y="777082"/>
                  </a:lnTo>
                  <a:lnTo>
                    <a:pt x="1395797" y="784225"/>
                  </a:lnTo>
                  <a:lnTo>
                    <a:pt x="1394605" y="787004"/>
                  </a:lnTo>
                  <a:lnTo>
                    <a:pt x="1393413" y="789782"/>
                  </a:lnTo>
                  <a:lnTo>
                    <a:pt x="1392221" y="791766"/>
                  </a:lnTo>
                  <a:lnTo>
                    <a:pt x="1390632" y="793354"/>
                  </a:lnTo>
                  <a:lnTo>
                    <a:pt x="1389043" y="794147"/>
                  </a:lnTo>
                  <a:lnTo>
                    <a:pt x="1387454" y="794941"/>
                  </a:lnTo>
                  <a:lnTo>
                    <a:pt x="1386262" y="794147"/>
                  </a:lnTo>
                  <a:lnTo>
                    <a:pt x="1385070" y="793354"/>
                  </a:lnTo>
                  <a:lnTo>
                    <a:pt x="1383878" y="792163"/>
                  </a:lnTo>
                  <a:lnTo>
                    <a:pt x="1382289" y="790575"/>
                  </a:lnTo>
                  <a:lnTo>
                    <a:pt x="1379905" y="785813"/>
                  </a:lnTo>
                  <a:lnTo>
                    <a:pt x="1377918" y="779463"/>
                  </a:lnTo>
                  <a:lnTo>
                    <a:pt x="1375137" y="788988"/>
                  </a:lnTo>
                  <a:lnTo>
                    <a:pt x="1372356" y="798116"/>
                  </a:lnTo>
                  <a:lnTo>
                    <a:pt x="1368781" y="807244"/>
                  </a:lnTo>
                  <a:lnTo>
                    <a:pt x="1365602" y="816372"/>
                  </a:lnTo>
                  <a:lnTo>
                    <a:pt x="1361232" y="825104"/>
                  </a:lnTo>
                  <a:lnTo>
                    <a:pt x="1357259" y="833438"/>
                  </a:lnTo>
                  <a:lnTo>
                    <a:pt x="1352889" y="842169"/>
                  </a:lnTo>
                  <a:lnTo>
                    <a:pt x="1348121" y="850504"/>
                  </a:lnTo>
                  <a:lnTo>
                    <a:pt x="1343354" y="858044"/>
                  </a:lnTo>
                  <a:lnTo>
                    <a:pt x="1338189" y="865585"/>
                  </a:lnTo>
                  <a:lnTo>
                    <a:pt x="1333024" y="873126"/>
                  </a:lnTo>
                  <a:lnTo>
                    <a:pt x="1327462" y="880269"/>
                  </a:lnTo>
                  <a:lnTo>
                    <a:pt x="1321899" y="887413"/>
                  </a:lnTo>
                  <a:lnTo>
                    <a:pt x="1316337" y="893763"/>
                  </a:lnTo>
                  <a:lnTo>
                    <a:pt x="1310378" y="900113"/>
                  </a:lnTo>
                  <a:lnTo>
                    <a:pt x="1304418" y="906463"/>
                  </a:lnTo>
                  <a:lnTo>
                    <a:pt x="1298459" y="912416"/>
                  </a:lnTo>
                  <a:lnTo>
                    <a:pt x="1292499" y="917972"/>
                  </a:lnTo>
                  <a:lnTo>
                    <a:pt x="1286540" y="922735"/>
                  </a:lnTo>
                  <a:lnTo>
                    <a:pt x="1280183" y="927497"/>
                  </a:lnTo>
                  <a:lnTo>
                    <a:pt x="1274224" y="932260"/>
                  </a:lnTo>
                  <a:lnTo>
                    <a:pt x="1268661" y="936229"/>
                  </a:lnTo>
                  <a:lnTo>
                    <a:pt x="1262702" y="940197"/>
                  </a:lnTo>
                  <a:lnTo>
                    <a:pt x="1256743" y="943769"/>
                  </a:lnTo>
                  <a:lnTo>
                    <a:pt x="1250783" y="946548"/>
                  </a:lnTo>
                  <a:lnTo>
                    <a:pt x="1245221" y="949326"/>
                  </a:lnTo>
                  <a:lnTo>
                    <a:pt x="1239261" y="951707"/>
                  </a:lnTo>
                  <a:lnTo>
                    <a:pt x="1233699" y="953691"/>
                  </a:lnTo>
                  <a:lnTo>
                    <a:pt x="1228932" y="954882"/>
                  </a:lnTo>
                  <a:lnTo>
                    <a:pt x="1223767" y="956073"/>
                  </a:lnTo>
                  <a:lnTo>
                    <a:pt x="1218602" y="956469"/>
                  </a:lnTo>
                  <a:lnTo>
                    <a:pt x="1214232" y="957263"/>
                  </a:lnTo>
                  <a:lnTo>
                    <a:pt x="1208272" y="956469"/>
                  </a:lnTo>
                  <a:lnTo>
                    <a:pt x="1202313" y="956073"/>
                  </a:lnTo>
                  <a:lnTo>
                    <a:pt x="1195956" y="954882"/>
                  </a:lnTo>
                  <a:lnTo>
                    <a:pt x="1189996" y="953691"/>
                  </a:lnTo>
                  <a:lnTo>
                    <a:pt x="1183640" y="952104"/>
                  </a:lnTo>
                  <a:lnTo>
                    <a:pt x="1177283" y="949326"/>
                  </a:lnTo>
                  <a:lnTo>
                    <a:pt x="1171323" y="946944"/>
                  </a:lnTo>
                  <a:lnTo>
                    <a:pt x="1164967" y="944166"/>
                  </a:lnTo>
                  <a:lnTo>
                    <a:pt x="1158610" y="940594"/>
                  </a:lnTo>
                  <a:lnTo>
                    <a:pt x="1152253" y="937419"/>
                  </a:lnTo>
                  <a:lnTo>
                    <a:pt x="1146294" y="933054"/>
                  </a:lnTo>
                  <a:lnTo>
                    <a:pt x="1140334" y="928291"/>
                  </a:lnTo>
                  <a:lnTo>
                    <a:pt x="1133977" y="923926"/>
                  </a:lnTo>
                  <a:lnTo>
                    <a:pt x="1128018" y="918766"/>
                  </a:lnTo>
                  <a:lnTo>
                    <a:pt x="1122058" y="913210"/>
                  </a:lnTo>
                  <a:lnTo>
                    <a:pt x="1116099" y="907257"/>
                  </a:lnTo>
                  <a:lnTo>
                    <a:pt x="1110537" y="901304"/>
                  </a:lnTo>
                  <a:lnTo>
                    <a:pt x="1104975" y="894557"/>
                  </a:lnTo>
                  <a:lnTo>
                    <a:pt x="1099810" y="887810"/>
                  </a:lnTo>
                  <a:lnTo>
                    <a:pt x="1094645" y="880666"/>
                  </a:lnTo>
                  <a:lnTo>
                    <a:pt x="1089877" y="873522"/>
                  </a:lnTo>
                  <a:lnTo>
                    <a:pt x="1085507" y="865585"/>
                  </a:lnTo>
                  <a:lnTo>
                    <a:pt x="1080739" y="857647"/>
                  </a:lnTo>
                  <a:lnTo>
                    <a:pt x="1076766" y="849313"/>
                  </a:lnTo>
                  <a:lnTo>
                    <a:pt x="1072793" y="840582"/>
                  </a:lnTo>
                  <a:lnTo>
                    <a:pt x="1069218" y="831851"/>
                  </a:lnTo>
                  <a:lnTo>
                    <a:pt x="1066039" y="822722"/>
                  </a:lnTo>
                  <a:lnTo>
                    <a:pt x="1063258" y="813197"/>
                  </a:lnTo>
                  <a:lnTo>
                    <a:pt x="1060875" y="803672"/>
                  </a:lnTo>
                  <a:lnTo>
                    <a:pt x="1058491" y="793354"/>
                  </a:lnTo>
                  <a:lnTo>
                    <a:pt x="1056504" y="783432"/>
                  </a:lnTo>
                  <a:lnTo>
                    <a:pt x="1055312" y="772716"/>
                  </a:lnTo>
                  <a:lnTo>
                    <a:pt x="1054915" y="773113"/>
                  </a:lnTo>
                  <a:lnTo>
                    <a:pt x="1054518" y="773113"/>
                  </a:lnTo>
                  <a:lnTo>
                    <a:pt x="1053723" y="771525"/>
                  </a:lnTo>
                  <a:lnTo>
                    <a:pt x="1052929" y="767954"/>
                  </a:lnTo>
                  <a:lnTo>
                    <a:pt x="1051737" y="762000"/>
                  </a:lnTo>
                  <a:lnTo>
                    <a:pt x="1048558" y="745729"/>
                  </a:lnTo>
                  <a:lnTo>
                    <a:pt x="1046174" y="726282"/>
                  </a:lnTo>
                  <a:lnTo>
                    <a:pt x="1043393" y="706041"/>
                  </a:lnTo>
                  <a:lnTo>
                    <a:pt x="1042201" y="688578"/>
                  </a:lnTo>
                  <a:lnTo>
                    <a:pt x="1042201" y="681435"/>
                  </a:lnTo>
                  <a:lnTo>
                    <a:pt x="1042599" y="675878"/>
                  </a:lnTo>
                  <a:lnTo>
                    <a:pt x="1043393" y="672307"/>
                  </a:lnTo>
                  <a:lnTo>
                    <a:pt x="1043791" y="671116"/>
                  </a:lnTo>
                  <a:lnTo>
                    <a:pt x="1044585" y="671116"/>
                  </a:lnTo>
                  <a:lnTo>
                    <a:pt x="1045777" y="671116"/>
                  </a:lnTo>
                  <a:lnTo>
                    <a:pt x="1046969" y="671910"/>
                  </a:lnTo>
                  <a:lnTo>
                    <a:pt x="1048956" y="674291"/>
                  </a:lnTo>
                  <a:lnTo>
                    <a:pt x="1048558" y="662385"/>
                  </a:lnTo>
                  <a:lnTo>
                    <a:pt x="1048161" y="649685"/>
                  </a:lnTo>
                  <a:lnTo>
                    <a:pt x="1048558" y="636588"/>
                  </a:lnTo>
                  <a:lnTo>
                    <a:pt x="1050147" y="622697"/>
                  </a:lnTo>
                  <a:lnTo>
                    <a:pt x="1052929" y="624682"/>
                  </a:lnTo>
                  <a:lnTo>
                    <a:pt x="1055710" y="626666"/>
                  </a:lnTo>
                  <a:lnTo>
                    <a:pt x="1058888" y="627857"/>
                  </a:lnTo>
                  <a:lnTo>
                    <a:pt x="1061669" y="629047"/>
                  </a:lnTo>
                  <a:lnTo>
                    <a:pt x="1065245" y="629841"/>
                  </a:lnTo>
                  <a:lnTo>
                    <a:pt x="1068423" y="630238"/>
                  </a:lnTo>
                  <a:lnTo>
                    <a:pt x="1075575" y="630635"/>
                  </a:lnTo>
                  <a:lnTo>
                    <a:pt x="1082726" y="630238"/>
                  </a:lnTo>
                  <a:lnTo>
                    <a:pt x="1090672" y="629047"/>
                  </a:lnTo>
                  <a:lnTo>
                    <a:pt x="1099412" y="627063"/>
                  </a:lnTo>
                  <a:lnTo>
                    <a:pt x="1108153" y="623888"/>
                  </a:lnTo>
                  <a:lnTo>
                    <a:pt x="1116894" y="621110"/>
                  </a:lnTo>
                  <a:lnTo>
                    <a:pt x="1126429" y="617141"/>
                  </a:lnTo>
                  <a:lnTo>
                    <a:pt x="1146294" y="608410"/>
                  </a:lnTo>
                  <a:lnTo>
                    <a:pt x="1187613" y="588169"/>
                  </a:lnTo>
                  <a:lnTo>
                    <a:pt x="1176886" y="592535"/>
                  </a:lnTo>
                  <a:lnTo>
                    <a:pt x="1167350" y="597297"/>
                  </a:lnTo>
                  <a:lnTo>
                    <a:pt x="1158213" y="601663"/>
                  </a:lnTo>
                  <a:lnTo>
                    <a:pt x="1149869" y="605235"/>
                  </a:lnTo>
                  <a:lnTo>
                    <a:pt x="1141923" y="607616"/>
                  </a:lnTo>
                  <a:lnTo>
                    <a:pt x="1134375" y="609203"/>
                  </a:lnTo>
                  <a:lnTo>
                    <a:pt x="1126826" y="610394"/>
                  </a:lnTo>
                  <a:lnTo>
                    <a:pt x="1120072" y="611188"/>
                  </a:lnTo>
                  <a:lnTo>
                    <a:pt x="1113318" y="611188"/>
                  </a:lnTo>
                  <a:lnTo>
                    <a:pt x="1106564" y="610791"/>
                  </a:lnTo>
                  <a:lnTo>
                    <a:pt x="1100604" y="609600"/>
                  </a:lnTo>
                  <a:lnTo>
                    <a:pt x="1094645" y="608410"/>
                  </a:lnTo>
                  <a:lnTo>
                    <a:pt x="1089083" y="606822"/>
                  </a:lnTo>
                  <a:lnTo>
                    <a:pt x="1083521" y="604044"/>
                  </a:lnTo>
                  <a:lnTo>
                    <a:pt x="1079150" y="601663"/>
                  </a:lnTo>
                  <a:lnTo>
                    <a:pt x="1073985" y="599282"/>
                  </a:lnTo>
                  <a:lnTo>
                    <a:pt x="1069615" y="596107"/>
                  </a:lnTo>
                  <a:lnTo>
                    <a:pt x="1065642" y="592931"/>
                  </a:lnTo>
                  <a:lnTo>
                    <a:pt x="1061669" y="589360"/>
                  </a:lnTo>
                  <a:lnTo>
                    <a:pt x="1058491" y="586185"/>
                  </a:lnTo>
                  <a:lnTo>
                    <a:pt x="1052134" y="579041"/>
                  </a:lnTo>
                  <a:lnTo>
                    <a:pt x="1046572" y="572294"/>
                  </a:lnTo>
                  <a:lnTo>
                    <a:pt x="1042201" y="565944"/>
                  </a:lnTo>
                  <a:lnTo>
                    <a:pt x="1039023" y="560388"/>
                  </a:lnTo>
                  <a:lnTo>
                    <a:pt x="1036639" y="555625"/>
                  </a:lnTo>
                  <a:lnTo>
                    <a:pt x="1035050" y="552053"/>
                  </a:lnTo>
                  <a:lnTo>
                    <a:pt x="1041407" y="546497"/>
                  </a:lnTo>
                  <a:lnTo>
                    <a:pt x="1049353" y="540147"/>
                  </a:lnTo>
                  <a:lnTo>
                    <a:pt x="1060477" y="532606"/>
                  </a:lnTo>
                  <a:lnTo>
                    <a:pt x="1074383" y="523478"/>
                  </a:lnTo>
                  <a:lnTo>
                    <a:pt x="1082329" y="519113"/>
                  </a:lnTo>
                  <a:lnTo>
                    <a:pt x="1090672" y="514350"/>
                  </a:lnTo>
                  <a:lnTo>
                    <a:pt x="1100207" y="509588"/>
                  </a:lnTo>
                  <a:lnTo>
                    <a:pt x="1109742" y="505619"/>
                  </a:lnTo>
                  <a:lnTo>
                    <a:pt x="1120072" y="500856"/>
                  </a:lnTo>
                  <a:lnTo>
                    <a:pt x="1130799" y="496888"/>
                  </a:lnTo>
                  <a:lnTo>
                    <a:pt x="1142321" y="492919"/>
                  </a:lnTo>
                  <a:lnTo>
                    <a:pt x="1154637" y="489347"/>
                  </a:lnTo>
                  <a:lnTo>
                    <a:pt x="1166953" y="486172"/>
                  </a:lnTo>
                  <a:lnTo>
                    <a:pt x="1179667" y="483791"/>
                  </a:lnTo>
                  <a:lnTo>
                    <a:pt x="1193175" y="481410"/>
                  </a:lnTo>
                  <a:lnTo>
                    <a:pt x="1207478" y="480219"/>
                  </a:lnTo>
                  <a:lnTo>
                    <a:pt x="1221780" y="479425"/>
                  </a:lnTo>
                  <a:close/>
                  <a:moveTo>
                    <a:pt x="301839" y="454025"/>
                  </a:moveTo>
                  <a:lnTo>
                    <a:pt x="316508" y="454422"/>
                  </a:lnTo>
                  <a:lnTo>
                    <a:pt x="330781" y="454819"/>
                  </a:lnTo>
                  <a:lnTo>
                    <a:pt x="344656" y="456803"/>
                  </a:lnTo>
                  <a:lnTo>
                    <a:pt x="358136" y="458788"/>
                  </a:lnTo>
                  <a:lnTo>
                    <a:pt x="371219" y="461169"/>
                  </a:lnTo>
                  <a:lnTo>
                    <a:pt x="383509" y="464344"/>
                  </a:lnTo>
                  <a:lnTo>
                    <a:pt x="395799" y="467916"/>
                  </a:lnTo>
                  <a:lnTo>
                    <a:pt x="406900" y="471885"/>
                  </a:lnTo>
                  <a:lnTo>
                    <a:pt x="418000" y="475853"/>
                  </a:lnTo>
                  <a:lnTo>
                    <a:pt x="428308" y="480219"/>
                  </a:lnTo>
                  <a:lnTo>
                    <a:pt x="437823" y="484981"/>
                  </a:lnTo>
                  <a:lnTo>
                    <a:pt x="446941" y="489347"/>
                  </a:lnTo>
                  <a:lnTo>
                    <a:pt x="455663" y="494110"/>
                  </a:lnTo>
                  <a:lnTo>
                    <a:pt x="463593" y="498872"/>
                  </a:lnTo>
                  <a:lnTo>
                    <a:pt x="477468" y="507206"/>
                  </a:lnTo>
                  <a:lnTo>
                    <a:pt x="488173" y="515144"/>
                  </a:lnTo>
                  <a:lnTo>
                    <a:pt x="496498" y="521097"/>
                  </a:lnTo>
                  <a:lnTo>
                    <a:pt x="503238" y="527050"/>
                  </a:lnTo>
                  <a:lnTo>
                    <a:pt x="500859" y="531019"/>
                  </a:lnTo>
                  <a:lnTo>
                    <a:pt x="498877" y="534988"/>
                  </a:lnTo>
                  <a:lnTo>
                    <a:pt x="495309" y="540941"/>
                  </a:lnTo>
                  <a:lnTo>
                    <a:pt x="491344" y="547291"/>
                  </a:lnTo>
                  <a:lnTo>
                    <a:pt x="485794" y="554038"/>
                  </a:lnTo>
                  <a:lnTo>
                    <a:pt x="479451" y="561181"/>
                  </a:lnTo>
                  <a:lnTo>
                    <a:pt x="476279" y="564753"/>
                  </a:lnTo>
                  <a:lnTo>
                    <a:pt x="472315" y="567928"/>
                  </a:lnTo>
                  <a:lnTo>
                    <a:pt x="467954" y="570707"/>
                  </a:lnTo>
                  <a:lnTo>
                    <a:pt x="463989" y="573882"/>
                  </a:lnTo>
                  <a:lnTo>
                    <a:pt x="459232" y="576660"/>
                  </a:lnTo>
                  <a:lnTo>
                    <a:pt x="454078" y="579438"/>
                  </a:lnTo>
                  <a:lnTo>
                    <a:pt x="448924" y="581422"/>
                  </a:lnTo>
                  <a:lnTo>
                    <a:pt x="443373" y="583010"/>
                  </a:lnTo>
                  <a:lnTo>
                    <a:pt x="437427" y="584994"/>
                  </a:lnTo>
                  <a:lnTo>
                    <a:pt x="431480" y="585788"/>
                  </a:lnTo>
                  <a:lnTo>
                    <a:pt x="424740" y="586185"/>
                  </a:lnTo>
                  <a:lnTo>
                    <a:pt x="418000" y="586185"/>
                  </a:lnTo>
                  <a:lnTo>
                    <a:pt x="411261" y="585788"/>
                  </a:lnTo>
                  <a:lnTo>
                    <a:pt x="403728" y="584200"/>
                  </a:lnTo>
                  <a:lnTo>
                    <a:pt x="396195" y="582216"/>
                  </a:lnTo>
                  <a:lnTo>
                    <a:pt x="388266" y="579835"/>
                  </a:lnTo>
                  <a:lnTo>
                    <a:pt x="379544" y="576263"/>
                  </a:lnTo>
                  <a:lnTo>
                    <a:pt x="370822" y="572294"/>
                  </a:lnTo>
                  <a:lnTo>
                    <a:pt x="361307" y="567531"/>
                  </a:lnTo>
                  <a:lnTo>
                    <a:pt x="350603" y="563166"/>
                  </a:lnTo>
                  <a:lnTo>
                    <a:pt x="392231" y="583010"/>
                  </a:lnTo>
                  <a:lnTo>
                    <a:pt x="411657" y="592138"/>
                  </a:lnTo>
                  <a:lnTo>
                    <a:pt x="420776" y="595710"/>
                  </a:lnTo>
                  <a:lnTo>
                    <a:pt x="429894" y="599282"/>
                  </a:lnTo>
                  <a:lnTo>
                    <a:pt x="438616" y="601663"/>
                  </a:lnTo>
                  <a:lnTo>
                    <a:pt x="446941" y="603647"/>
                  </a:lnTo>
                  <a:lnTo>
                    <a:pt x="454871" y="605235"/>
                  </a:lnTo>
                  <a:lnTo>
                    <a:pt x="462403" y="606028"/>
                  </a:lnTo>
                  <a:lnTo>
                    <a:pt x="469539" y="605632"/>
                  </a:lnTo>
                  <a:lnTo>
                    <a:pt x="472711" y="604441"/>
                  </a:lnTo>
                  <a:lnTo>
                    <a:pt x="476279" y="603647"/>
                  </a:lnTo>
                  <a:lnTo>
                    <a:pt x="479054" y="602853"/>
                  </a:lnTo>
                  <a:lnTo>
                    <a:pt x="481829" y="601266"/>
                  </a:lnTo>
                  <a:lnTo>
                    <a:pt x="485001" y="599678"/>
                  </a:lnTo>
                  <a:lnTo>
                    <a:pt x="487380" y="597694"/>
                  </a:lnTo>
                  <a:lnTo>
                    <a:pt x="489362" y="611982"/>
                  </a:lnTo>
                  <a:lnTo>
                    <a:pt x="489758" y="624682"/>
                  </a:lnTo>
                  <a:lnTo>
                    <a:pt x="489758" y="636985"/>
                  </a:lnTo>
                  <a:lnTo>
                    <a:pt x="488569" y="648891"/>
                  </a:lnTo>
                  <a:lnTo>
                    <a:pt x="490948" y="646907"/>
                  </a:lnTo>
                  <a:lnTo>
                    <a:pt x="492137" y="646510"/>
                  </a:lnTo>
                  <a:lnTo>
                    <a:pt x="493327" y="646113"/>
                  </a:lnTo>
                  <a:lnTo>
                    <a:pt x="493723" y="646510"/>
                  </a:lnTo>
                  <a:lnTo>
                    <a:pt x="494119" y="647303"/>
                  </a:lnTo>
                  <a:lnTo>
                    <a:pt x="494912" y="650875"/>
                  </a:lnTo>
                  <a:lnTo>
                    <a:pt x="495309" y="656432"/>
                  </a:lnTo>
                  <a:lnTo>
                    <a:pt x="495309" y="663575"/>
                  </a:lnTo>
                  <a:lnTo>
                    <a:pt x="494119" y="681435"/>
                  </a:lnTo>
                  <a:lnTo>
                    <a:pt x="491741" y="701279"/>
                  </a:lnTo>
                  <a:lnTo>
                    <a:pt x="489362" y="720725"/>
                  </a:lnTo>
                  <a:lnTo>
                    <a:pt x="486190" y="736600"/>
                  </a:lnTo>
                  <a:lnTo>
                    <a:pt x="485001" y="742554"/>
                  </a:lnTo>
                  <a:lnTo>
                    <a:pt x="484208" y="746522"/>
                  </a:lnTo>
                  <a:lnTo>
                    <a:pt x="483415" y="748507"/>
                  </a:lnTo>
                  <a:lnTo>
                    <a:pt x="483019" y="748507"/>
                  </a:lnTo>
                  <a:lnTo>
                    <a:pt x="482622" y="747713"/>
                  </a:lnTo>
                  <a:lnTo>
                    <a:pt x="481037" y="758032"/>
                  </a:lnTo>
                  <a:lnTo>
                    <a:pt x="479451" y="768350"/>
                  </a:lnTo>
                  <a:lnTo>
                    <a:pt x="477072" y="778272"/>
                  </a:lnTo>
                  <a:lnTo>
                    <a:pt x="474297" y="788194"/>
                  </a:lnTo>
                  <a:lnTo>
                    <a:pt x="471918" y="797719"/>
                  </a:lnTo>
                  <a:lnTo>
                    <a:pt x="468350" y="806451"/>
                  </a:lnTo>
                  <a:lnTo>
                    <a:pt x="465178" y="815976"/>
                  </a:lnTo>
                  <a:lnTo>
                    <a:pt x="460817" y="824310"/>
                  </a:lnTo>
                  <a:lnTo>
                    <a:pt x="457249" y="832644"/>
                  </a:lnTo>
                  <a:lnTo>
                    <a:pt x="452492" y="840582"/>
                  </a:lnTo>
                  <a:lnTo>
                    <a:pt x="447734" y="848122"/>
                  </a:lnTo>
                  <a:lnTo>
                    <a:pt x="443373" y="856060"/>
                  </a:lnTo>
                  <a:lnTo>
                    <a:pt x="438220" y="863204"/>
                  </a:lnTo>
                  <a:lnTo>
                    <a:pt x="432669" y="869951"/>
                  </a:lnTo>
                  <a:lnTo>
                    <a:pt x="427119" y="876301"/>
                  </a:lnTo>
                  <a:lnTo>
                    <a:pt x="421965" y="882254"/>
                  </a:lnTo>
                  <a:lnTo>
                    <a:pt x="416018" y="887810"/>
                  </a:lnTo>
                  <a:lnTo>
                    <a:pt x="410071" y="893366"/>
                  </a:lnTo>
                  <a:lnTo>
                    <a:pt x="404124" y="898922"/>
                  </a:lnTo>
                  <a:lnTo>
                    <a:pt x="398178" y="903685"/>
                  </a:lnTo>
                  <a:lnTo>
                    <a:pt x="391834" y="907654"/>
                  </a:lnTo>
                  <a:lnTo>
                    <a:pt x="385491" y="912019"/>
                  </a:lnTo>
                  <a:lnTo>
                    <a:pt x="379148" y="915591"/>
                  </a:lnTo>
                  <a:lnTo>
                    <a:pt x="372805" y="919163"/>
                  </a:lnTo>
                  <a:lnTo>
                    <a:pt x="366858" y="921941"/>
                  </a:lnTo>
                  <a:lnTo>
                    <a:pt x="360911" y="924719"/>
                  </a:lnTo>
                  <a:lnTo>
                    <a:pt x="354568" y="926704"/>
                  </a:lnTo>
                  <a:lnTo>
                    <a:pt x="348225" y="928688"/>
                  </a:lnTo>
                  <a:lnTo>
                    <a:pt x="342278" y="930276"/>
                  </a:lnTo>
                  <a:lnTo>
                    <a:pt x="335934" y="931069"/>
                  </a:lnTo>
                  <a:lnTo>
                    <a:pt x="329988" y="931863"/>
                  </a:lnTo>
                  <a:lnTo>
                    <a:pt x="324041" y="931863"/>
                  </a:lnTo>
                  <a:lnTo>
                    <a:pt x="319283" y="931863"/>
                  </a:lnTo>
                  <a:lnTo>
                    <a:pt x="314922" y="931069"/>
                  </a:lnTo>
                  <a:lnTo>
                    <a:pt x="309372" y="930276"/>
                  </a:lnTo>
                  <a:lnTo>
                    <a:pt x="304218" y="928291"/>
                  </a:lnTo>
                  <a:lnTo>
                    <a:pt x="298668" y="926704"/>
                  </a:lnTo>
                  <a:lnTo>
                    <a:pt x="293514" y="924323"/>
                  </a:lnTo>
                  <a:lnTo>
                    <a:pt x="287567" y="921544"/>
                  </a:lnTo>
                  <a:lnTo>
                    <a:pt x="281620" y="918369"/>
                  </a:lnTo>
                  <a:lnTo>
                    <a:pt x="275673" y="914797"/>
                  </a:lnTo>
                  <a:lnTo>
                    <a:pt x="269727" y="911226"/>
                  </a:lnTo>
                  <a:lnTo>
                    <a:pt x="263780" y="906860"/>
                  </a:lnTo>
                  <a:lnTo>
                    <a:pt x="257833" y="902494"/>
                  </a:lnTo>
                  <a:lnTo>
                    <a:pt x="251490" y="897732"/>
                  </a:lnTo>
                  <a:lnTo>
                    <a:pt x="245939" y="892572"/>
                  </a:lnTo>
                  <a:lnTo>
                    <a:pt x="239993" y="887016"/>
                  </a:lnTo>
                  <a:lnTo>
                    <a:pt x="234046" y="881063"/>
                  </a:lnTo>
                  <a:lnTo>
                    <a:pt x="228099" y="875110"/>
                  </a:lnTo>
                  <a:lnTo>
                    <a:pt x="222152" y="868760"/>
                  </a:lnTo>
                  <a:lnTo>
                    <a:pt x="216602" y="862013"/>
                  </a:lnTo>
                  <a:lnTo>
                    <a:pt x="210655" y="855663"/>
                  </a:lnTo>
                  <a:lnTo>
                    <a:pt x="205501" y="848122"/>
                  </a:lnTo>
                  <a:lnTo>
                    <a:pt x="200347" y="840582"/>
                  </a:lnTo>
                  <a:lnTo>
                    <a:pt x="195193" y="833041"/>
                  </a:lnTo>
                  <a:lnTo>
                    <a:pt x="190039" y="825104"/>
                  </a:lnTo>
                  <a:lnTo>
                    <a:pt x="185678" y="817166"/>
                  </a:lnTo>
                  <a:lnTo>
                    <a:pt x="181317" y="808832"/>
                  </a:lnTo>
                  <a:lnTo>
                    <a:pt x="176956" y="800101"/>
                  </a:lnTo>
                  <a:lnTo>
                    <a:pt x="173388" y="791369"/>
                  </a:lnTo>
                  <a:lnTo>
                    <a:pt x="169424" y="782638"/>
                  </a:lnTo>
                  <a:lnTo>
                    <a:pt x="166252" y="773113"/>
                  </a:lnTo>
                  <a:lnTo>
                    <a:pt x="163081" y="763985"/>
                  </a:lnTo>
                  <a:lnTo>
                    <a:pt x="160702" y="754460"/>
                  </a:lnTo>
                  <a:lnTo>
                    <a:pt x="158720" y="760413"/>
                  </a:lnTo>
                  <a:lnTo>
                    <a:pt x="155944" y="765572"/>
                  </a:lnTo>
                  <a:lnTo>
                    <a:pt x="154755" y="767160"/>
                  </a:lnTo>
                  <a:lnTo>
                    <a:pt x="153566" y="768747"/>
                  </a:lnTo>
                  <a:lnTo>
                    <a:pt x="152376" y="769541"/>
                  </a:lnTo>
                  <a:lnTo>
                    <a:pt x="151187" y="769541"/>
                  </a:lnTo>
                  <a:lnTo>
                    <a:pt x="149205" y="769144"/>
                  </a:lnTo>
                  <a:lnTo>
                    <a:pt x="148015" y="768350"/>
                  </a:lnTo>
                  <a:lnTo>
                    <a:pt x="146430" y="766763"/>
                  </a:lnTo>
                  <a:lnTo>
                    <a:pt x="145240" y="764779"/>
                  </a:lnTo>
                  <a:lnTo>
                    <a:pt x="143654" y="762397"/>
                  </a:lnTo>
                  <a:lnTo>
                    <a:pt x="142465" y="759222"/>
                  </a:lnTo>
                  <a:lnTo>
                    <a:pt x="140483" y="751682"/>
                  </a:lnTo>
                  <a:lnTo>
                    <a:pt x="138897" y="742950"/>
                  </a:lnTo>
                  <a:lnTo>
                    <a:pt x="136915" y="732632"/>
                  </a:lnTo>
                  <a:lnTo>
                    <a:pt x="136122" y="721519"/>
                  </a:lnTo>
                  <a:lnTo>
                    <a:pt x="136122" y="709216"/>
                  </a:lnTo>
                  <a:lnTo>
                    <a:pt x="136122" y="698104"/>
                  </a:lnTo>
                  <a:lnTo>
                    <a:pt x="136915" y="687785"/>
                  </a:lnTo>
                  <a:lnTo>
                    <a:pt x="138500" y="678260"/>
                  </a:lnTo>
                  <a:lnTo>
                    <a:pt x="139690" y="669528"/>
                  </a:lnTo>
                  <a:lnTo>
                    <a:pt x="141672" y="662385"/>
                  </a:lnTo>
                  <a:lnTo>
                    <a:pt x="143654" y="656432"/>
                  </a:lnTo>
                  <a:lnTo>
                    <a:pt x="145240" y="654447"/>
                  </a:lnTo>
                  <a:lnTo>
                    <a:pt x="146033" y="652066"/>
                  </a:lnTo>
                  <a:lnTo>
                    <a:pt x="147222" y="650875"/>
                  </a:lnTo>
                  <a:lnTo>
                    <a:pt x="148808" y="649685"/>
                  </a:lnTo>
                  <a:lnTo>
                    <a:pt x="144844" y="644922"/>
                  </a:lnTo>
                  <a:lnTo>
                    <a:pt x="141276" y="640557"/>
                  </a:lnTo>
                  <a:lnTo>
                    <a:pt x="138500" y="635397"/>
                  </a:lnTo>
                  <a:lnTo>
                    <a:pt x="135725" y="629841"/>
                  </a:lnTo>
                  <a:lnTo>
                    <a:pt x="133743" y="623888"/>
                  </a:lnTo>
                  <a:lnTo>
                    <a:pt x="132554" y="618728"/>
                  </a:lnTo>
                  <a:lnTo>
                    <a:pt x="131364" y="612378"/>
                  </a:lnTo>
                  <a:lnTo>
                    <a:pt x="130175" y="606425"/>
                  </a:lnTo>
                  <a:lnTo>
                    <a:pt x="130175" y="600075"/>
                  </a:lnTo>
                  <a:lnTo>
                    <a:pt x="130175" y="593725"/>
                  </a:lnTo>
                  <a:lnTo>
                    <a:pt x="130968" y="586978"/>
                  </a:lnTo>
                  <a:lnTo>
                    <a:pt x="131364" y="580628"/>
                  </a:lnTo>
                  <a:lnTo>
                    <a:pt x="132554" y="574278"/>
                  </a:lnTo>
                  <a:lnTo>
                    <a:pt x="133743" y="567531"/>
                  </a:lnTo>
                  <a:lnTo>
                    <a:pt x="136518" y="554831"/>
                  </a:lnTo>
                  <a:lnTo>
                    <a:pt x="140879" y="542528"/>
                  </a:lnTo>
                  <a:lnTo>
                    <a:pt x="145240" y="531416"/>
                  </a:lnTo>
                  <a:lnTo>
                    <a:pt x="149998" y="520700"/>
                  </a:lnTo>
                  <a:lnTo>
                    <a:pt x="154755" y="511175"/>
                  </a:lnTo>
                  <a:lnTo>
                    <a:pt x="159909" y="502841"/>
                  </a:lnTo>
                  <a:lnTo>
                    <a:pt x="163874" y="496094"/>
                  </a:lnTo>
                  <a:lnTo>
                    <a:pt x="168234" y="491728"/>
                  </a:lnTo>
                  <a:lnTo>
                    <a:pt x="169820" y="490141"/>
                  </a:lnTo>
                  <a:lnTo>
                    <a:pt x="171803" y="488950"/>
                  </a:lnTo>
                  <a:lnTo>
                    <a:pt x="180525" y="484981"/>
                  </a:lnTo>
                  <a:lnTo>
                    <a:pt x="188850" y="480616"/>
                  </a:lnTo>
                  <a:lnTo>
                    <a:pt x="197176" y="477044"/>
                  </a:lnTo>
                  <a:lnTo>
                    <a:pt x="206294" y="473472"/>
                  </a:lnTo>
                  <a:lnTo>
                    <a:pt x="214620" y="470694"/>
                  </a:lnTo>
                  <a:lnTo>
                    <a:pt x="222549" y="467519"/>
                  </a:lnTo>
                  <a:lnTo>
                    <a:pt x="239596" y="463153"/>
                  </a:lnTo>
                  <a:lnTo>
                    <a:pt x="255454" y="459581"/>
                  </a:lnTo>
                  <a:lnTo>
                    <a:pt x="270916" y="456803"/>
                  </a:lnTo>
                  <a:lnTo>
                    <a:pt x="286774" y="454819"/>
                  </a:lnTo>
                  <a:lnTo>
                    <a:pt x="301839" y="454025"/>
                  </a:lnTo>
                  <a:close/>
                  <a:moveTo>
                    <a:pt x="634999" y="33338"/>
                  </a:moveTo>
                  <a:lnTo>
                    <a:pt x="647699" y="33338"/>
                  </a:lnTo>
                  <a:lnTo>
                    <a:pt x="660003" y="33734"/>
                  </a:lnTo>
                  <a:lnTo>
                    <a:pt x="671512" y="34923"/>
                  </a:lnTo>
                  <a:lnTo>
                    <a:pt x="683418" y="36903"/>
                  </a:lnTo>
                  <a:lnTo>
                    <a:pt x="695325" y="39280"/>
                  </a:lnTo>
                  <a:lnTo>
                    <a:pt x="706437" y="42052"/>
                  </a:lnTo>
                  <a:lnTo>
                    <a:pt x="697309" y="50766"/>
                  </a:lnTo>
                  <a:lnTo>
                    <a:pt x="688975" y="59877"/>
                  </a:lnTo>
                  <a:lnTo>
                    <a:pt x="681434" y="69383"/>
                  </a:lnTo>
                  <a:lnTo>
                    <a:pt x="673893" y="79285"/>
                  </a:lnTo>
                  <a:lnTo>
                    <a:pt x="667146" y="89188"/>
                  </a:lnTo>
                  <a:lnTo>
                    <a:pt x="660796" y="99486"/>
                  </a:lnTo>
                  <a:lnTo>
                    <a:pt x="654843" y="109785"/>
                  </a:lnTo>
                  <a:lnTo>
                    <a:pt x="649287" y="120875"/>
                  </a:lnTo>
                  <a:lnTo>
                    <a:pt x="644524" y="131966"/>
                  </a:lnTo>
                  <a:lnTo>
                    <a:pt x="640556" y="143057"/>
                  </a:lnTo>
                  <a:lnTo>
                    <a:pt x="636587" y="154543"/>
                  </a:lnTo>
                  <a:lnTo>
                    <a:pt x="633809" y="166426"/>
                  </a:lnTo>
                  <a:lnTo>
                    <a:pt x="631824" y="177913"/>
                  </a:lnTo>
                  <a:lnTo>
                    <a:pt x="629840" y="189796"/>
                  </a:lnTo>
                  <a:lnTo>
                    <a:pt x="628649" y="202075"/>
                  </a:lnTo>
                  <a:lnTo>
                    <a:pt x="628649" y="214750"/>
                  </a:lnTo>
                  <a:lnTo>
                    <a:pt x="628649" y="224256"/>
                  </a:lnTo>
                  <a:lnTo>
                    <a:pt x="629443" y="233762"/>
                  </a:lnTo>
                  <a:lnTo>
                    <a:pt x="630237" y="243269"/>
                  </a:lnTo>
                  <a:lnTo>
                    <a:pt x="632221" y="252379"/>
                  </a:lnTo>
                  <a:lnTo>
                    <a:pt x="633809" y="261885"/>
                  </a:lnTo>
                  <a:lnTo>
                    <a:pt x="635793" y="270995"/>
                  </a:lnTo>
                  <a:lnTo>
                    <a:pt x="638968" y="280502"/>
                  </a:lnTo>
                  <a:lnTo>
                    <a:pt x="641746" y="289216"/>
                  </a:lnTo>
                  <a:lnTo>
                    <a:pt x="644921" y="297930"/>
                  </a:lnTo>
                  <a:lnTo>
                    <a:pt x="648890" y="306644"/>
                  </a:lnTo>
                  <a:lnTo>
                    <a:pt x="652859" y="315358"/>
                  </a:lnTo>
                  <a:lnTo>
                    <a:pt x="657224" y="323676"/>
                  </a:lnTo>
                  <a:lnTo>
                    <a:pt x="661987" y="331994"/>
                  </a:lnTo>
                  <a:lnTo>
                    <a:pt x="667543" y="340312"/>
                  </a:lnTo>
                  <a:lnTo>
                    <a:pt x="673099" y="348630"/>
                  </a:lnTo>
                  <a:lnTo>
                    <a:pt x="678656" y="356552"/>
                  </a:lnTo>
                  <a:lnTo>
                    <a:pt x="667146" y="358928"/>
                  </a:lnTo>
                  <a:lnTo>
                    <a:pt x="655240" y="360513"/>
                  </a:lnTo>
                  <a:lnTo>
                    <a:pt x="643731" y="362097"/>
                  </a:lnTo>
                  <a:lnTo>
                    <a:pt x="573087" y="436563"/>
                  </a:lnTo>
                  <a:lnTo>
                    <a:pt x="552846" y="352195"/>
                  </a:lnTo>
                  <a:lnTo>
                    <a:pt x="541337" y="348630"/>
                  </a:lnTo>
                  <a:lnTo>
                    <a:pt x="530224" y="343877"/>
                  </a:lnTo>
                  <a:lnTo>
                    <a:pt x="519509" y="338332"/>
                  </a:lnTo>
                  <a:lnTo>
                    <a:pt x="508793" y="332390"/>
                  </a:lnTo>
                  <a:lnTo>
                    <a:pt x="499268" y="326053"/>
                  </a:lnTo>
                  <a:lnTo>
                    <a:pt x="490140" y="319319"/>
                  </a:lnTo>
                  <a:lnTo>
                    <a:pt x="481409" y="311793"/>
                  </a:lnTo>
                  <a:lnTo>
                    <a:pt x="473471" y="303871"/>
                  </a:lnTo>
                  <a:lnTo>
                    <a:pt x="465931" y="295553"/>
                  </a:lnTo>
                  <a:lnTo>
                    <a:pt x="459184" y="286443"/>
                  </a:lnTo>
                  <a:lnTo>
                    <a:pt x="453231" y="277333"/>
                  </a:lnTo>
                  <a:lnTo>
                    <a:pt x="447674" y="267827"/>
                  </a:lnTo>
                  <a:lnTo>
                    <a:pt x="443309" y="257924"/>
                  </a:lnTo>
                  <a:lnTo>
                    <a:pt x="439737" y="247626"/>
                  </a:lnTo>
                  <a:lnTo>
                    <a:pt x="436959" y="236535"/>
                  </a:lnTo>
                  <a:lnTo>
                    <a:pt x="434578" y="225444"/>
                  </a:lnTo>
                  <a:lnTo>
                    <a:pt x="433784" y="217126"/>
                  </a:lnTo>
                  <a:lnTo>
                    <a:pt x="433387" y="208808"/>
                  </a:lnTo>
                  <a:lnTo>
                    <a:pt x="433387" y="200490"/>
                  </a:lnTo>
                  <a:lnTo>
                    <a:pt x="434181" y="192568"/>
                  </a:lnTo>
                  <a:lnTo>
                    <a:pt x="434974" y="183854"/>
                  </a:lnTo>
                  <a:lnTo>
                    <a:pt x="436959" y="175932"/>
                  </a:lnTo>
                  <a:lnTo>
                    <a:pt x="438943" y="168011"/>
                  </a:lnTo>
                  <a:lnTo>
                    <a:pt x="441324" y="160089"/>
                  </a:lnTo>
                  <a:lnTo>
                    <a:pt x="444499" y="152563"/>
                  </a:lnTo>
                  <a:lnTo>
                    <a:pt x="447674" y="145037"/>
                  </a:lnTo>
                  <a:lnTo>
                    <a:pt x="451643" y="137115"/>
                  </a:lnTo>
                  <a:lnTo>
                    <a:pt x="456009" y="129985"/>
                  </a:lnTo>
                  <a:lnTo>
                    <a:pt x="460374" y="122856"/>
                  </a:lnTo>
                  <a:lnTo>
                    <a:pt x="465534" y="115726"/>
                  </a:lnTo>
                  <a:lnTo>
                    <a:pt x="471090" y="108992"/>
                  </a:lnTo>
                  <a:lnTo>
                    <a:pt x="476646" y="102259"/>
                  </a:lnTo>
                  <a:lnTo>
                    <a:pt x="482996" y="95921"/>
                  </a:lnTo>
                  <a:lnTo>
                    <a:pt x="488949" y="89980"/>
                  </a:lnTo>
                  <a:lnTo>
                    <a:pt x="495696" y="84434"/>
                  </a:lnTo>
                  <a:lnTo>
                    <a:pt x="503237" y="78889"/>
                  </a:lnTo>
                  <a:lnTo>
                    <a:pt x="510778" y="73344"/>
                  </a:lnTo>
                  <a:lnTo>
                    <a:pt x="518318" y="68195"/>
                  </a:lnTo>
                  <a:lnTo>
                    <a:pt x="526256" y="63441"/>
                  </a:lnTo>
                  <a:lnTo>
                    <a:pt x="534590" y="59084"/>
                  </a:lnTo>
                  <a:lnTo>
                    <a:pt x="543321" y="54727"/>
                  </a:lnTo>
                  <a:lnTo>
                    <a:pt x="552449" y="51162"/>
                  </a:lnTo>
                  <a:lnTo>
                    <a:pt x="561181" y="47598"/>
                  </a:lnTo>
                  <a:lnTo>
                    <a:pt x="570309" y="44429"/>
                  </a:lnTo>
                  <a:lnTo>
                    <a:pt x="580231" y="41656"/>
                  </a:lnTo>
                  <a:lnTo>
                    <a:pt x="589756" y="39280"/>
                  </a:lnTo>
                  <a:lnTo>
                    <a:pt x="600074" y="37299"/>
                  </a:lnTo>
                  <a:lnTo>
                    <a:pt x="609996" y="35319"/>
                  </a:lnTo>
                  <a:lnTo>
                    <a:pt x="622696" y="34130"/>
                  </a:lnTo>
                  <a:lnTo>
                    <a:pt x="634999" y="33338"/>
                  </a:lnTo>
                  <a:close/>
                  <a:moveTo>
                    <a:pt x="942975" y="0"/>
                  </a:moveTo>
                  <a:lnTo>
                    <a:pt x="956886" y="396"/>
                  </a:lnTo>
                  <a:lnTo>
                    <a:pt x="970400" y="793"/>
                  </a:lnTo>
                  <a:lnTo>
                    <a:pt x="983119" y="2378"/>
                  </a:lnTo>
                  <a:lnTo>
                    <a:pt x="996236" y="4359"/>
                  </a:lnTo>
                  <a:lnTo>
                    <a:pt x="1009352" y="6737"/>
                  </a:lnTo>
                  <a:lnTo>
                    <a:pt x="1022071" y="9907"/>
                  </a:lnTo>
                  <a:lnTo>
                    <a:pt x="1034392" y="13078"/>
                  </a:lnTo>
                  <a:lnTo>
                    <a:pt x="1046714" y="17040"/>
                  </a:lnTo>
                  <a:lnTo>
                    <a:pt x="1058638" y="21003"/>
                  </a:lnTo>
                  <a:lnTo>
                    <a:pt x="1069767" y="25759"/>
                  </a:lnTo>
                  <a:lnTo>
                    <a:pt x="1080896" y="31307"/>
                  </a:lnTo>
                  <a:lnTo>
                    <a:pt x="1091628" y="36855"/>
                  </a:lnTo>
                  <a:lnTo>
                    <a:pt x="1102359" y="42403"/>
                  </a:lnTo>
                  <a:lnTo>
                    <a:pt x="1112693" y="48743"/>
                  </a:lnTo>
                  <a:lnTo>
                    <a:pt x="1121835" y="55480"/>
                  </a:lnTo>
                  <a:lnTo>
                    <a:pt x="1130977" y="62613"/>
                  </a:lnTo>
                  <a:lnTo>
                    <a:pt x="1140119" y="70143"/>
                  </a:lnTo>
                  <a:lnTo>
                    <a:pt x="1148465" y="78465"/>
                  </a:lnTo>
                  <a:lnTo>
                    <a:pt x="1156415" y="86390"/>
                  </a:lnTo>
                  <a:lnTo>
                    <a:pt x="1163966" y="94712"/>
                  </a:lnTo>
                  <a:lnTo>
                    <a:pt x="1170723" y="103431"/>
                  </a:lnTo>
                  <a:lnTo>
                    <a:pt x="1177083" y="112545"/>
                  </a:lnTo>
                  <a:lnTo>
                    <a:pt x="1183045" y="121660"/>
                  </a:lnTo>
                  <a:lnTo>
                    <a:pt x="1188609" y="130774"/>
                  </a:lnTo>
                  <a:lnTo>
                    <a:pt x="1192982" y="141078"/>
                  </a:lnTo>
                  <a:lnTo>
                    <a:pt x="1197354" y="150589"/>
                  </a:lnTo>
                  <a:lnTo>
                    <a:pt x="1201328" y="160892"/>
                  </a:lnTo>
                  <a:lnTo>
                    <a:pt x="1204111" y="171195"/>
                  </a:lnTo>
                  <a:lnTo>
                    <a:pt x="1206098" y="181895"/>
                  </a:lnTo>
                  <a:lnTo>
                    <a:pt x="1208085" y="192991"/>
                  </a:lnTo>
                  <a:lnTo>
                    <a:pt x="1209278" y="203294"/>
                  </a:lnTo>
                  <a:lnTo>
                    <a:pt x="1209675" y="214787"/>
                  </a:lnTo>
                  <a:lnTo>
                    <a:pt x="1209278" y="225486"/>
                  </a:lnTo>
                  <a:lnTo>
                    <a:pt x="1208085" y="236582"/>
                  </a:lnTo>
                  <a:lnTo>
                    <a:pt x="1206098" y="247282"/>
                  </a:lnTo>
                  <a:lnTo>
                    <a:pt x="1204111" y="257586"/>
                  </a:lnTo>
                  <a:lnTo>
                    <a:pt x="1201328" y="268285"/>
                  </a:lnTo>
                  <a:lnTo>
                    <a:pt x="1197354" y="278192"/>
                  </a:lnTo>
                  <a:lnTo>
                    <a:pt x="1192982" y="288496"/>
                  </a:lnTo>
                  <a:lnTo>
                    <a:pt x="1188609" y="298007"/>
                  </a:lnTo>
                  <a:lnTo>
                    <a:pt x="1183045" y="307914"/>
                  </a:lnTo>
                  <a:lnTo>
                    <a:pt x="1177083" y="317028"/>
                  </a:lnTo>
                  <a:lnTo>
                    <a:pt x="1170723" y="325747"/>
                  </a:lnTo>
                  <a:lnTo>
                    <a:pt x="1163966" y="334861"/>
                  </a:lnTo>
                  <a:lnTo>
                    <a:pt x="1156415" y="343183"/>
                  </a:lnTo>
                  <a:lnTo>
                    <a:pt x="1148465" y="351109"/>
                  </a:lnTo>
                  <a:lnTo>
                    <a:pt x="1140119" y="358638"/>
                  </a:lnTo>
                  <a:lnTo>
                    <a:pt x="1130977" y="366168"/>
                  </a:lnTo>
                  <a:lnTo>
                    <a:pt x="1121835" y="373301"/>
                  </a:lnTo>
                  <a:lnTo>
                    <a:pt x="1112693" y="380038"/>
                  </a:lnTo>
                  <a:lnTo>
                    <a:pt x="1102359" y="386378"/>
                  </a:lnTo>
                  <a:lnTo>
                    <a:pt x="1091628" y="392323"/>
                  </a:lnTo>
                  <a:lnTo>
                    <a:pt x="1080896" y="398267"/>
                  </a:lnTo>
                  <a:lnTo>
                    <a:pt x="1069767" y="403419"/>
                  </a:lnTo>
                  <a:lnTo>
                    <a:pt x="1058638" y="407778"/>
                  </a:lnTo>
                  <a:lnTo>
                    <a:pt x="1046714" y="412137"/>
                  </a:lnTo>
                  <a:lnTo>
                    <a:pt x="1034392" y="416496"/>
                  </a:lnTo>
                  <a:lnTo>
                    <a:pt x="1022071" y="419666"/>
                  </a:lnTo>
                  <a:lnTo>
                    <a:pt x="1009352" y="422440"/>
                  </a:lnTo>
                  <a:lnTo>
                    <a:pt x="996236" y="424818"/>
                  </a:lnTo>
                  <a:lnTo>
                    <a:pt x="983119" y="426799"/>
                  </a:lnTo>
                  <a:lnTo>
                    <a:pt x="970400" y="427988"/>
                  </a:lnTo>
                  <a:lnTo>
                    <a:pt x="956886" y="429177"/>
                  </a:lnTo>
                  <a:lnTo>
                    <a:pt x="942975" y="429573"/>
                  </a:lnTo>
                  <a:lnTo>
                    <a:pt x="931051" y="429573"/>
                  </a:lnTo>
                  <a:lnTo>
                    <a:pt x="923897" y="438292"/>
                  </a:lnTo>
                  <a:lnTo>
                    <a:pt x="921512" y="440669"/>
                  </a:lnTo>
                  <a:lnTo>
                    <a:pt x="920320" y="442651"/>
                  </a:lnTo>
                  <a:lnTo>
                    <a:pt x="919525" y="444632"/>
                  </a:lnTo>
                  <a:lnTo>
                    <a:pt x="918730" y="447010"/>
                  </a:lnTo>
                  <a:lnTo>
                    <a:pt x="918332" y="449784"/>
                  </a:lnTo>
                  <a:lnTo>
                    <a:pt x="917935" y="453351"/>
                  </a:lnTo>
                  <a:lnTo>
                    <a:pt x="917537" y="457710"/>
                  </a:lnTo>
                  <a:lnTo>
                    <a:pt x="917935" y="468806"/>
                  </a:lnTo>
                  <a:lnTo>
                    <a:pt x="919127" y="484657"/>
                  </a:lnTo>
                  <a:lnTo>
                    <a:pt x="921512" y="506056"/>
                  </a:lnTo>
                  <a:lnTo>
                    <a:pt x="925487" y="533400"/>
                  </a:lnTo>
                  <a:lnTo>
                    <a:pt x="803862" y="397474"/>
                  </a:lnTo>
                  <a:lnTo>
                    <a:pt x="799490" y="395493"/>
                  </a:lnTo>
                  <a:lnTo>
                    <a:pt x="785578" y="387171"/>
                  </a:lnTo>
                  <a:lnTo>
                    <a:pt x="772064" y="378849"/>
                  </a:lnTo>
                  <a:lnTo>
                    <a:pt x="759346" y="370131"/>
                  </a:lnTo>
                  <a:lnTo>
                    <a:pt x="747819" y="360223"/>
                  </a:lnTo>
                  <a:lnTo>
                    <a:pt x="736690" y="350713"/>
                  </a:lnTo>
                  <a:lnTo>
                    <a:pt x="726753" y="339617"/>
                  </a:lnTo>
                  <a:lnTo>
                    <a:pt x="717214" y="328917"/>
                  </a:lnTo>
                  <a:lnTo>
                    <a:pt x="708867" y="317425"/>
                  </a:lnTo>
                  <a:lnTo>
                    <a:pt x="701713" y="305536"/>
                  </a:lnTo>
                  <a:lnTo>
                    <a:pt x="694956" y="293251"/>
                  </a:lnTo>
                  <a:lnTo>
                    <a:pt x="689391" y="280966"/>
                  </a:lnTo>
                  <a:lnTo>
                    <a:pt x="687007" y="274626"/>
                  </a:lnTo>
                  <a:lnTo>
                    <a:pt x="684622" y="268285"/>
                  </a:lnTo>
                  <a:lnTo>
                    <a:pt x="682635" y="261548"/>
                  </a:lnTo>
                  <a:lnTo>
                    <a:pt x="681045" y="255208"/>
                  </a:lnTo>
                  <a:lnTo>
                    <a:pt x="679852" y="248471"/>
                  </a:lnTo>
                  <a:lnTo>
                    <a:pt x="678660" y="241734"/>
                  </a:lnTo>
                  <a:lnTo>
                    <a:pt x="677467" y="234997"/>
                  </a:lnTo>
                  <a:lnTo>
                    <a:pt x="676673" y="228260"/>
                  </a:lnTo>
                  <a:lnTo>
                    <a:pt x="676275" y="221524"/>
                  </a:lnTo>
                  <a:lnTo>
                    <a:pt x="676275" y="214787"/>
                  </a:lnTo>
                  <a:lnTo>
                    <a:pt x="676673" y="203294"/>
                  </a:lnTo>
                  <a:lnTo>
                    <a:pt x="677467" y="192991"/>
                  </a:lnTo>
                  <a:lnTo>
                    <a:pt x="679455" y="181895"/>
                  </a:lnTo>
                  <a:lnTo>
                    <a:pt x="681840" y="171195"/>
                  </a:lnTo>
                  <a:lnTo>
                    <a:pt x="684622" y="160892"/>
                  </a:lnTo>
                  <a:lnTo>
                    <a:pt x="688199" y="150589"/>
                  </a:lnTo>
                  <a:lnTo>
                    <a:pt x="692571" y="141078"/>
                  </a:lnTo>
                  <a:lnTo>
                    <a:pt x="696943" y="130774"/>
                  </a:lnTo>
                  <a:lnTo>
                    <a:pt x="702508" y="121660"/>
                  </a:lnTo>
                  <a:lnTo>
                    <a:pt x="708470" y="112545"/>
                  </a:lnTo>
                  <a:lnTo>
                    <a:pt x="714829" y="103431"/>
                  </a:lnTo>
                  <a:lnTo>
                    <a:pt x="721984" y="94712"/>
                  </a:lnTo>
                  <a:lnTo>
                    <a:pt x="729138" y="86390"/>
                  </a:lnTo>
                  <a:lnTo>
                    <a:pt x="737087" y="78465"/>
                  </a:lnTo>
                  <a:lnTo>
                    <a:pt x="745434" y="70143"/>
                  </a:lnTo>
                  <a:lnTo>
                    <a:pt x="754576" y="62613"/>
                  </a:lnTo>
                  <a:lnTo>
                    <a:pt x="763718" y="55480"/>
                  </a:lnTo>
                  <a:lnTo>
                    <a:pt x="773654" y="48743"/>
                  </a:lnTo>
                  <a:lnTo>
                    <a:pt x="783591" y="42403"/>
                  </a:lnTo>
                  <a:lnTo>
                    <a:pt x="793925" y="36855"/>
                  </a:lnTo>
                  <a:lnTo>
                    <a:pt x="804657" y="31307"/>
                  </a:lnTo>
                  <a:lnTo>
                    <a:pt x="815786" y="25759"/>
                  </a:lnTo>
                  <a:lnTo>
                    <a:pt x="827710" y="21003"/>
                  </a:lnTo>
                  <a:lnTo>
                    <a:pt x="839236" y="17040"/>
                  </a:lnTo>
                  <a:lnTo>
                    <a:pt x="851160" y="13078"/>
                  </a:lnTo>
                  <a:lnTo>
                    <a:pt x="863879" y="9907"/>
                  </a:lnTo>
                  <a:lnTo>
                    <a:pt x="876598" y="6737"/>
                  </a:lnTo>
                  <a:lnTo>
                    <a:pt x="889317" y="4359"/>
                  </a:lnTo>
                  <a:lnTo>
                    <a:pt x="902434" y="2378"/>
                  </a:lnTo>
                  <a:lnTo>
                    <a:pt x="915947" y="793"/>
                  </a:lnTo>
                  <a:lnTo>
                    <a:pt x="929461" y="396"/>
                  </a:lnTo>
                  <a:lnTo>
                    <a:pt x="942975" y="0"/>
                  </a:lnTo>
                  <a:close/>
                </a:path>
              </a:pathLst>
            </a:custGeom>
            <a:solidFill>
              <a:schemeClr val="bg1"/>
            </a:solidFill>
            <a:ln>
              <a:noFill/>
            </a:ln>
          </p:spPr>
          <p:txBody>
            <a:bodyPr anchor="ctr">
              <a:scene3d>
                <a:camera prst="orthographicFront"/>
                <a:lightRig rig="threePt" dir="t"/>
              </a:scene3d>
              <a:sp3d>
                <a:contourClr>
                  <a:srgbClr val="FFFFFF"/>
                </a:contourClr>
              </a:sp3d>
            </a:bodyPr>
            <a:lstStyle/>
            <a:p>
              <a:pPr algn="ctr">
                <a:defRPr/>
              </a:pPr>
              <a:endParaRPr lang="zh-CN" altLang="en-US" sz="1800">
                <a:solidFill>
                  <a:srgbClr val="FFFFFF"/>
                </a:solidFill>
                <a:ea typeface="宋体" panose="02010600030101010101" pitchFamily="2" charset="-122"/>
              </a:endParaRPr>
            </a:p>
          </p:txBody>
        </p:sp>
      </p:grpSp>
      <p:grpSp>
        <p:nvGrpSpPr>
          <p:cNvPr id="23" name="组合 26"/>
          <p:cNvGrpSpPr/>
          <p:nvPr/>
        </p:nvGrpSpPr>
        <p:grpSpPr>
          <a:xfrm>
            <a:off x="6530871" y="1830774"/>
            <a:ext cx="597377" cy="227488"/>
            <a:chOff x="8857205" y="2623503"/>
            <a:chExt cx="796226" cy="303118"/>
          </a:xfrm>
          <a:solidFill>
            <a:schemeClr val="accent4"/>
          </a:solidFill>
        </p:grpSpPr>
        <p:sp>
          <p:nvSpPr>
            <p:cNvPr id="28" name="MH_Other_1"/>
            <p:cNvSpPr/>
            <p:nvPr>
              <p:custDataLst>
                <p:tags r:id="rId8"/>
              </p:custDataLst>
            </p:nvPr>
          </p:nvSpPr>
          <p:spPr>
            <a:xfrm>
              <a:off x="8857205" y="2623503"/>
              <a:ext cx="796226" cy="303118"/>
            </a:xfrm>
            <a:prstGeom prst="ellipse">
              <a:avLst/>
            </a:prstGeom>
            <a:grpFill/>
            <a:ln w="508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47500" lnSpcReduction="20000"/>
            </a:bodyPr>
            <a:lstStyle/>
            <a:p>
              <a:pPr algn="ctr">
                <a:defRPr/>
              </a:pPr>
              <a:endParaRPr lang="zh-CN" altLang="en-US" sz="1100" dirty="0">
                <a:solidFill>
                  <a:schemeClr val="tx1"/>
                </a:solidFill>
              </a:endParaRPr>
            </a:p>
          </p:txBody>
        </p:sp>
        <p:sp>
          <p:nvSpPr>
            <p:cNvPr id="29" name="MH_Other_3"/>
            <p:cNvSpPr/>
            <p:nvPr>
              <p:custDataLst>
                <p:tags r:id="rId9"/>
              </p:custDataLst>
            </p:nvPr>
          </p:nvSpPr>
          <p:spPr>
            <a:xfrm>
              <a:off x="9157733" y="2748723"/>
              <a:ext cx="195170" cy="45770"/>
            </a:xfrm>
            <a:prstGeom prst="ellipse">
              <a:avLst/>
            </a:prstGeom>
            <a:grp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algn="ctr">
                <a:defRPr/>
              </a:pPr>
              <a:endParaRPr lang="zh-CN" altLang="en-US" sz="1100" dirty="0">
                <a:solidFill>
                  <a:schemeClr val="tx1"/>
                </a:solidFill>
              </a:endParaRPr>
            </a:p>
          </p:txBody>
        </p:sp>
        <p:sp>
          <p:nvSpPr>
            <p:cNvPr id="30" name="MH_Other_4"/>
            <p:cNvSpPr/>
            <p:nvPr>
              <p:custDataLst>
                <p:tags r:id="rId10"/>
              </p:custDataLst>
            </p:nvPr>
          </p:nvSpPr>
          <p:spPr>
            <a:xfrm>
              <a:off x="9134141" y="2743541"/>
              <a:ext cx="236622" cy="56133"/>
            </a:xfrm>
            <a:prstGeom prst="ellipse">
              <a:avLst/>
            </a:prstGeom>
            <a:grp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algn="ctr">
                <a:defRPr/>
              </a:pPr>
              <a:endParaRPr lang="zh-CN" altLang="en-US" sz="1100" dirty="0">
                <a:solidFill>
                  <a:schemeClr val="tx1"/>
                </a:solidFill>
              </a:endParaRPr>
            </a:p>
          </p:txBody>
        </p:sp>
      </p:grpSp>
      <p:grpSp>
        <p:nvGrpSpPr>
          <p:cNvPr id="27" name="组合 30"/>
          <p:cNvGrpSpPr/>
          <p:nvPr/>
        </p:nvGrpSpPr>
        <p:grpSpPr>
          <a:xfrm>
            <a:off x="6602789" y="1259785"/>
            <a:ext cx="453540" cy="570988"/>
            <a:chOff x="8953063" y="1862685"/>
            <a:chExt cx="604510" cy="760818"/>
          </a:xfrm>
        </p:grpSpPr>
        <p:sp>
          <p:nvSpPr>
            <p:cNvPr id="32" name="MH_Other_2"/>
            <p:cNvSpPr/>
            <p:nvPr>
              <p:custDataLst>
                <p:tags r:id="rId6"/>
              </p:custDataLst>
            </p:nvPr>
          </p:nvSpPr>
          <p:spPr>
            <a:xfrm rot="8100000">
              <a:off x="8953063" y="1862685"/>
              <a:ext cx="604510" cy="604509"/>
            </a:xfrm>
            <a:prstGeom prst="teardrop">
              <a:avLst>
                <a:gd name="adj" fmla="val 12440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endParaRPr lang="zh-CN" altLang="en-US" sz="1100" dirty="0">
                <a:solidFill>
                  <a:schemeClr val="tx1"/>
                </a:solidFill>
              </a:endParaRPr>
            </a:p>
          </p:txBody>
        </p:sp>
        <p:sp>
          <p:nvSpPr>
            <p:cNvPr id="33" name="MH_Other_5"/>
            <p:cNvSpPr/>
            <p:nvPr>
              <p:custDataLst>
                <p:tags r:id="rId7"/>
              </p:custDataLst>
            </p:nvPr>
          </p:nvSpPr>
          <p:spPr>
            <a:xfrm rot="10800000">
              <a:off x="9191412" y="2512964"/>
              <a:ext cx="127811" cy="1105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algn="ctr">
                <a:defRPr/>
              </a:pPr>
              <a:endParaRPr lang="zh-CN" altLang="en-US" sz="1100" dirty="0">
                <a:solidFill>
                  <a:schemeClr val="tx1"/>
                </a:solidFill>
              </a:endParaRPr>
            </a:p>
          </p:txBody>
        </p:sp>
        <p:sp>
          <p:nvSpPr>
            <p:cNvPr id="34" name="KSO_Shape"/>
            <p:cNvSpPr/>
            <p:nvPr/>
          </p:nvSpPr>
          <p:spPr bwMode="auto">
            <a:xfrm>
              <a:off x="9131274" y="1997404"/>
              <a:ext cx="242356" cy="330485"/>
            </a:xfrm>
            <a:custGeom>
              <a:avLst/>
              <a:gdLst>
                <a:gd name="T0" fmla="*/ 1043490 w 1727200"/>
                <a:gd name="T1" fmla="*/ 1889661 h 2355851"/>
                <a:gd name="T2" fmla="*/ 971954 w 1727200"/>
                <a:gd name="T3" fmla="*/ 1879217 h 2355851"/>
                <a:gd name="T4" fmla="*/ 908642 w 1727200"/>
                <a:gd name="T5" fmla="*/ 1873228 h 2355851"/>
                <a:gd name="T6" fmla="*/ 805395 w 1727200"/>
                <a:gd name="T7" fmla="*/ 1891200 h 2355851"/>
                <a:gd name="T8" fmla="*/ 294377 w 1727200"/>
                <a:gd name="T9" fmla="*/ 1864112 h 2355851"/>
                <a:gd name="T10" fmla="*/ 204319 w 1727200"/>
                <a:gd name="T11" fmla="*/ 1859188 h 2355851"/>
                <a:gd name="T12" fmla="*/ 403037 w 1727200"/>
                <a:gd name="T13" fmla="*/ 1831093 h 2355851"/>
                <a:gd name="T14" fmla="*/ 385153 w 1727200"/>
                <a:gd name="T15" fmla="*/ 1875835 h 2355851"/>
                <a:gd name="T16" fmla="*/ 314255 w 1727200"/>
                <a:gd name="T17" fmla="*/ 1828555 h 2355851"/>
                <a:gd name="T18" fmla="*/ 1396680 w 1727200"/>
                <a:gd name="T19" fmla="*/ 1673890 h 2355851"/>
                <a:gd name="T20" fmla="*/ 1158484 w 1727200"/>
                <a:gd name="T21" fmla="*/ 1682254 h 2355851"/>
                <a:gd name="T22" fmla="*/ 1397000 w 1727200"/>
                <a:gd name="T23" fmla="*/ 1515868 h 2355851"/>
                <a:gd name="T24" fmla="*/ 987568 w 1727200"/>
                <a:gd name="T25" fmla="*/ 1490804 h 2355851"/>
                <a:gd name="T26" fmla="*/ 1253277 w 1727200"/>
                <a:gd name="T27" fmla="*/ 1471432 h 2355851"/>
                <a:gd name="T28" fmla="*/ 1237020 w 1727200"/>
                <a:gd name="T29" fmla="*/ 1450572 h 2355851"/>
                <a:gd name="T30" fmla="*/ 1230964 w 1727200"/>
                <a:gd name="T31" fmla="*/ 1399867 h 2355851"/>
                <a:gd name="T32" fmla="*/ 604919 w 1727200"/>
                <a:gd name="T33" fmla="*/ 1195760 h 2355851"/>
                <a:gd name="T34" fmla="*/ 622850 w 1727200"/>
                <a:gd name="T35" fmla="*/ 1257377 h 2355851"/>
                <a:gd name="T36" fmla="*/ 583786 w 1727200"/>
                <a:gd name="T37" fmla="*/ 1172011 h 2355851"/>
                <a:gd name="T38" fmla="*/ 952240 w 1727200"/>
                <a:gd name="T39" fmla="*/ 984723 h 2355851"/>
                <a:gd name="T40" fmla="*/ 1237109 w 1727200"/>
                <a:gd name="T41" fmla="*/ 829944 h 2355851"/>
                <a:gd name="T42" fmla="*/ 1296524 w 1727200"/>
                <a:gd name="T43" fmla="*/ 1344054 h 2355851"/>
                <a:gd name="T44" fmla="*/ 1222657 w 1727200"/>
                <a:gd name="T45" fmla="*/ 1307767 h 2355851"/>
                <a:gd name="T46" fmla="*/ 1156498 w 1727200"/>
                <a:gd name="T47" fmla="*/ 1377129 h 2355851"/>
                <a:gd name="T48" fmla="*/ 962517 w 1727200"/>
                <a:gd name="T49" fmla="*/ 1487272 h 2355851"/>
                <a:gd name="T50" fmla="*/ 740274 w 1727200"/>
                <a:gd name="T51" fmla="*/ 1122482 h 2355851"/>
                <a:gd name="T52" fmla="*/ 841118 w 1727200"/>
                <a:gd name="T53" fmla="*/ 781135 h 2355851"/>
                <a:gd name="T54" fmla="*/ 430898 w 1727200"/>
                <a:gd name="T55" fmla="*/ 801009 h 2355851"/>
                <a:gd name="T56" fmla="*/ 461998 w 1727200"/>
                <a:gd name="T57" fmla="*/ 1129855 h 2355851"/>
                <a:gd name="T58" fmla="*/ 426089 w 1727200"/>
                <a:gd name="T59" fmla="*/ 1378495 h 2355851"/>
                <a:gd name="T60" fmla="*/ 70855 w 1727200"/>
                <a:gd name="T61" fmla="*/ 1387478 h 2355851"/>
                <a:gd name="T62" fmla="*/ 4488 w 1727200"/>
                <a:gd name="T63" fmla="*/ 1088468 h 2355851"/>
                <a:gd name="T64" fmla="*/ 57068 w 1727200"/>
                <a:gd name="T65" fmla="*/ 810313 h 2355851"/>
                <a:gd name="T66" fmla="*/ 331509 w 1727200"/>
                <a:gd name="T67" fmla="*/ 787534 h 2355851"/>
                <a:gd name="T68" fmla="*/ 125811 w 1727200"/>
                <a:gd name="T69" fmla="*/ 501282 h 2355851"/>
                <a:gd name="T70" fmla="*/ 1024838 w 1727200"/>
                <a:gd name="T71" fmla="*/ 389600 h 2355851"/>
                <a:gd name="T72" fmla="*/ 1138915 w 1727200"/>
                <a:gd name="T73" fmla="*/ 510268 h 2355851"/>
                <a:gd name="T74" fmla="*/ 1127025 w 1727200"/>
                <a:gd name="T75" fmla="*/ 638637 h 2355851"/>
                <a:gd name="T76" fmla="*/ 1059865 w 1727200"/>
                <a:gd name="T77" fmla="*/ 727854 h 2355851"/>
                <a:gd name="T78" fmla="*/ 942253 w 1727200"/>
                <a:gd name="T79" fmla="*/ 763476 h 2355851"/>
                <a:gd name="T80" fmla="*/ 853240 w 1727200"/>
                <a:gd name="T81" fmla="*/ 625158 h 2355851"/>
                <a:gd name="T82" fmla="*/ 861595 w 1727200"/>
                <a:gd name="T83" fmla="*/ 509305 h 2355851"/>
                <a:gd name="T84" fmla="*/ 872842 w 1727200"/>
                <a:gd name="T85" fmla="*/ 486520 h 2355851"/>
                <a:gd name="T86" fmla="*/ 954142 w 1727200"/>
                <a:gd name="T87" fmla="*/ 391205 h 2355851"/>
                <a:gd name="T88" fmla="*/ 400618 w 1727200"/>
                <a:gd name="T89" fmla="*/ 437418 h 2355851"/>
                <a:gd name="T90" fmla="*/ 332958 w 1727200"/>
                <a:gd name="T91" fmla="*/ 478818 h 2355851"/>
                <a:gd name="T92" fmla="*/ 400618 w 1727200"/>
                <a:gd name="T93" fmla="*/ 536583 h 2355851"/>
                <a:gd name="T94" fmla="*/ 341295 w 1727200"/>
                <a:gd name="T95" fmla="*/ 713413 h 2355851"/>
                <a:gd name="T96" fmla="*/ 222971 w 1727200"/>
                <a:gd name="T97" fmla="*/ 739728 h 2355851"/>
                <a:gd name="T98" fmla="*/ 126131 w 1727200"/>
                <a:gd name="T99" fmla="*/ 619061 h 2355851"/>
                <a:gd name="T100" fmla="*/ 120359 w 1727200"/>
                <a:gd name="T101" fmla="*/ 525352 h 2355851"/>
                <a:gd name="T102" fmla="*/ 146013 w 1727200"/>
                <a:gd name="T103" fmla="*/ 392168 h 2355851"/>
                <a:gd name="T104" fmla="*/ 525159 w 1727200"/>
                <a:gd name="T105" fmla="*/ 97743 h 2355851"/>
                <a:gd name="T106" fmla="*/ 539603 w 1727200"/>
                <a:gd name="T107" fmla="*/ 290238 h 2355851"/>
                <a:gd name="T108" fmla="*/ 351817 w 1727200"/>
                <a:gd name="T109" fmla="*/ 148669 h 2355851"/>
                <a:gd name="T110" fmla="*/ 477009 w 1727200"/>
                <a:gd name="T111" fmla="*/ 31763 h 2355851"/>
                <a:gd name="T112" fmla="*/ 941443 w 1727200"/>
                <a:gd name="T113" fmla="*/ 76586 h 2355851"/>
                <a:gd name="T114" fmla="*/ 935336 w 1727200"/>
                <a:gd name="T115" fmla="*/ 277506 h 2355851"/>
                <a:gd name="T116" fmla="*/ 743090 w 1727200"/>
                <a:gd name="T117" fmla="*/ 361463 h 2355851"/>
                <a:gd name="T118" fmla="*/ 549880 w 1727200"/>
                <a:gd name="T119" fmla="*/ 200920 h 2355851"/>
                <a:gd name="T120" fmla="*/ 642145 w 1727200"/>
                <a:gd name="T121" fmla="*/ 29802 h 235585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727200" h="2355851">
                  <a:moveTo>
                    <a:pt x="1251043" y="2284413"/>
                  </a:moveTo>
                  <a:lnTo>
                    <a:pt x="1346200" y="2284413"/>
                  </a:lnTo>
                  <a:lnTo>
                    <a:pt x="1345016" y="2287238"/>
                  </a:lnTo>
                  <a:lnTo>
                    <a:pt x="1345410" y="2288853"/>
                  </a:lnTo>
                  <a:lnTo>
                    <a:pt x="1345410" y="2291275"/>
                  </a:lnTo>
                  <a:lnTo>
                    <a:pt x="1345805" y="2294503"/>
                  </a:lnTo>
                  <a:lnTo>
                    <a:pt x="1345410" y="2299347"/>
                  </a:lnTo>
                  <a:lnTo>
                    <a:pt x="1345016" y="2305804"/>
                  </a:lnTo>
                  <a:lnTo>
                    <a:pt x="1343831" y="2313473"/>
                  </a:lnTo>
                  <a:lnTo>
                    <a:pt x="1341857" y="2322756"/>
                  </a:lnTo>
                  <a:lnTo>
                    <a:pt x="1340278" y="2323159"/>
                  </a:lnTo>
                  <a:lnTo>
                    <a:pt x="1337908" y="2323563"/>
                  </a:lnTo>
                  <a:lnTo>
                    <a:pt x="1331986" y="2324774"/>
                  </a:lnTo>
                  <a:lnTo>
                    <a:pt x="1320930" y="2325177"/>
                  </a:lnTo>
                  <a:lnTo>
                    <a:pt x="1320535" y="2324774"/>
                  </a:lnTo>
                  <a:lnTo>
                    <a:pt x="1319746" y="2324774"/>
                  </a:lnTo>
                  <a:lnTo>
                    <a:pt x="1319351" y="2323159"/>
                  </a:lnTo>
                  <a:lnTo>
                    <a:pt x="1318561" y="2321948"/>
                  </a:lnTo>
                  <a:lnTo>
                    <a:pt x="1318166" y="2321141"/>
                  </a:lnTo>
                  <a:lnTo>
                    <a:pt x="1316982" y="2320334"/>
                  </a:lnTo>
                  <a:lnTo>
                    <a:pt x="1315008" y="2320334"/>
                  </a:lnTo>
                  <a:lnTo>
                    <a:pt x="1312639" y="2321545"/>
                  </a:lnTo>
                  <a:lnTo>
                    <a:pt x="1308295" y="2323966"/>
                  </a:lnTo>
                  <a:lnTo>
                    <a:pt x="1299214" y="2330828"/>
                  </a:lnTo>
                  <a:lnTo>
                    <a:pt x="1290133" y="2336882"/>
                  </a:lnTo>
                  <a:lnTo>
                    <a:pt x="1279867" y="2342936"/>
                  </a:lnTo>
                  <a:lnTo>
                    <a:pt x="1274339" y="2345761"/>
                  </a:lnTo>
                  <a:lnTo>
                    <a:pt x="1269601" y="2347779"/>
                  </a:lnTo>
                  <a:lnTo>
                    <a:pt x="1263678" y="2349797"/>
                  </a:lnTo>
                  <a:lnTo>
                    <a:pt x="1257756" y="2351412"/>
                  </a:lnTo>
                  <a:lnTo>
                    <a:pt x="1251833" y="2353430"/>
                  </a:lnTo>
                  <a:lnTo>
                    <a:pt x="1245516" y="2354237"/>
                  </a:lnTo>
                  <a:lnTo>
                    <a:pt x="1238803" y="2355044"/>
                  </a:lnTo>
                  <a:lnTo>
                    <a:pt x="1231696" y="2355851"/>
                  </a:lnTo>
                  <a:lnTo>
                    <a:pt x="1224589" y="2355851"/>
                  </a:lnTo>
                  <a:lnTo>
                    <a:pt x="1217087" y="2355448"/>
                  </a:lnTo>
                  <a:lnTo>
                    <a:pt x="1210770" y="2354640"/>
                  </a:lnTo>
                  <a:lnTo>
                    <a:pt x="1205637" y="2353833"/>
                  </a:lnTo>
                  <a:lnTo>
                    <a:pt x="1201688" y="2352622"/>
                  </a:lnTo>
                  <a:lnTo>
                    <a:pt x="1198135" y="2350604"/>
                  </a:lnTo>
                  <a:lnTo>
                    <a:pt x="1195766" y="2348990"/>
                  </a:lnTo>
                  <a:lnTo>
                    <a:pt x="1193791" y="2346972"/>
                  </a:lnTo>
                  <a:lnTo>
                    <a:pt x="1192607" y="2344147"/>
                  </a:lnTo>
                  <a:lnTo>
                    <a:pt x="1192212" y="2342129"/>
                  </a:lnTo>
                  <a:lnTo>
                    <a:pt x="1192607" y="2339303"/>
                  </a:lnTo>
                  <a:lnTo>
                    <a:pt x="1193397" y="2336478"/>
                  </a:lnTo>
                  <a:lnTo>
                    <a:pt x="1194976" y="2333653"/>
                  </a:lnTo>
                  <a:lnTo>
                    <a:pt x="1196555" y="2330424"/>
                  </a:lnTo>
                  <a:lnTo>
                    <a:pt x="1198924" y="2327195"/>
                  </a:lnTo>
                  <a:lnTo>
                    <a:pt x="1201688" y="2323966"/>
                  </a:lnTo>
                  <a:lnTo>
                    <a:pt x="1207216" y="2317912"/>
                  </a:lnTo>
                  <a:lnTo>
                    <a:pt x="1213928" y="2311455"/>
                  </a:lnTo>
                  <a:lnTo>
                    <a:pt x="1221825" y="2305401"/>
                  </a:lnTo>
                  <a:lnTo>
                    <a:pt x="1228932" y="2299750"/>
                  </a:lnTo>
                  <a:lnTo>
                    <a:pt x="1235645" y="2294503"/>
                  </a:lnTo>
                  <a:lnTo>
                    <a:pt x="1246305" y="2287238"/>
                  </a:lnTo>
                  <a:lnTo>
                    <a:pt x="1251043" y="2284413"/>
                  </a:lnTo>
                  <a:close/>
                  <a:moveTo>
                    <a:pt x="1054800" y="2279650"/>
                  </a:moveTo>
                  <a:lnTo>
                    <a:pt x="1150937" y="2279650"/>
                  </a:lnTo>
                  <a:lnTo>
                    <a:pt x="1149740" y="2282428"/>
                  </a:lnTo>
                  <a:lnTo>
                    <a:pt x="1150139" y="2284413"/>
                  </a:lnTo>
                  <a:lnTo>
                    <a:pt x="1150139" y="2286397"/>
                  </a:lnTo>
                  <a:lnTo>
                    <a:pt x="1150538" y="2289572"/>
                  </a:lnTo>
                  <a:lnTo>
                    <a:pt x="1150538" y="2294335"/>
                  </a:lnTo>
                  <a:lnTo>
                    <a:pt x="1149740" y="2300288"/>
                  </a:lnTo>
                  <a:lnTo>
                    <a:pt x="1148544" y="2307828"/>
                  </a:lnTo>
                  <a:lnTo>
                    <a:pt x="1146948" y="2316956"/>
                  </a:lnTo>
                  <a:lnTo>
                    <a:pt x="1144953" y="2318147"/>
                  </a:lnTo>
                  <a:lnTo>
                    <a:pt x="1142560" y="2318544"/>
                  </a:lnTo>
                  <a:lnTo>
                    <a:pt x="1136576" y="2318941"/>
                  </a:lnTo>
                  <a:lnTo>
                    <a:pt x="1125407" y="2319338"/>
                  </a:lnTo>
                  <a:lnTo>
                    <a:pt x="1125008" y="2319338"/>
                  </a:lnTo>
                  <a:lnTo>
                    <a:pt x="1124609" y="2319338"/>
                  </a:lnTo>
                  <a:lnTo>
                    <a:pt x="1123811" y="2318147"/>
                  </a:lnTo>
                  <a:lnTo>
                    <a:pt x="1123412" y="2316560"/>
                  </a:lnTo>
                  <a:lnTo>
                    <a:pt x="1122615" y="2315369"/>
                  </a:lnTo>
                  <a:lnTo>
                    <a:pt x="1121418" y="2314972"/>
                  </a:lnTo>
                  <a:lnTo>
                    <a:pt x="1119822" y="2314972"/>
                  </a:lnTo>
                  <a:lnTo>
                    <a:pt x="1117030" y="2315766"/>
                  </a:lnTo>
                  <a:lnTo>
                    <a:pt x="1113041" y="2318941"/>
                  </a:lnTo>
                  <a:lnTo>
                    <a:pt x="1103467" y="2325291"/>
                  </a:lnTo>
                  <a:lnTo>
                    <a:pt x="1094292" y="2331641"/>
                  </a:lnTo>
                  <a:lnTo>
                    <a:pt x="1083920" y="2336800"/>
                  </a:lnTo>
                  <a:lnTo>
                    <a:pt x="1079133" y="2339578"/>
                  </a:lnTo>
                  <a:lnTo>
                    <a:pt x="1073549" y="2341960"/>
                  </a:lnTo>
                  <a:lnTo>
                    <a:pt x="1067565" y="2343944"/>
                  </a:lnTo>
                  <a:lnTo>
                    <a:pt x="1061581" y="2345928"/>
                  </a:lnTo>
                  <a:lnTo>
                    <a:pt x="1055598" y="2347119"/>
                  </a:lnTo>
                  <a:lnTo>
                    <a:pt x="1049215" y="2348310"/>
                  </a:lnTo>
                  <a:lnTo>
                    <a:pt x="1042434" y="2349103"/>
                  </a:lnTo>
                  <a:lnTo>
                    <a:pt x="1035652" y="2349500"/>
                  </a:lnTo>
                  <a:lnTo>
                    <a:pt x="1028073" y="2349500"/>
                  </a:lnTo>
                  <a:lnTo>
                    <a:pt x="1020493" y="2349500"/>
                  </a:lnTo>
                  <a:lnTo>
                    <a:pt x="1014111" y="2348706"/>
                  </a:lnTo>
                  <a:lnTo>
                    <a:pt x="1008925" y="2347913"/>
                  </a:lnTo>
                  <a:lnTo>
                    <a:pt x="1004936" y="2346722"/>
                  </a:lnTo>
                  <a:lnTo>
                    <a:pt x="1001346" y="2345135"/>
                  </a:lnTo>
                  <a:lnTo>
                    <a:pt x="998952" y="2342753"/>
                  </a:lnTo>
                  <a:lnTo>
                    <a:pt x="997357" y="2341166"/>
                  </a:lnTo>
                  <a:lnTo>
                    <a:pt x="995761" y="2338785"/>
                  </a:lnTo>
                  <a:lnTo>
                    <a:pt x="995362" y="2336006"/>
                  </a:lnTo>
                  <a:lnTo>
                    <a:pt x="995761" y="2333625"/>
                  </a:lnTo>
                  <a:lnTo>
                    <a:pt x="996958" y="2330847"/>
                  </a:lnTo>
                  <a:lnTo>
                    <a:pt x="998154" y="2328069"/>
                  </a:lnTo>
                  <a:lnTo>
                    <a:pt x="999750" y="2325291"/>
                  </a:lnTo>
                  <a:lnTo>
                    <a:pt x="1002144" y="2321719"/>
                  </a:lnTo>
                  <a:lnTo>
                    <a:pt x="1004936" y="2318941"/>
                  </a:lnTo>
                  <a:lnTo>
                    <a:pt x="1010920" y="2312591"/>
                  </a:lnTo>
                  <a:lnTo>
                    <a:pt x="1017701" y="2306241"/>
                  </a:lnTo>
                  <a:lnTo>
                    <a:pt x="1025280" y="2300288"/>
                  </a:lnTo>
                  <a:lnTo>
                    <a:pt x="1032461" y="2294731"/>
                  </a:lnTo>
                  <a:lnTo>
                    <a:pt x="1039242" y="2289572"/>
                  </a:lnTo>
                  <a:lnTo>
                    <a:pt x="1050013" y="2282031"/>
                  </a:lnTo>
                  <a:lnTo>
                    <a:pt x="1054800" y="2279650"/>
                  </a:lnTo>
                  <a:close/>
                  <a:moveTo>
                    <a:pt x="214312" y="2259013"/>
                  </a:moveTo>
                  <a:lnTo>
                    <a:pt x="309863" y="2259013"/>
                  </a:lnTo>
                  <a:lnTo>
                    <a:pt x="314207" y="2261449"/>
                  </a:lnTo>
                  <a:lnTo>
                    <a:pt x="324867" y="2269161"/>
                  </a:lnTo>
                  <a:lnTo>
                    <a:pt x="331580" y="2274031"/>
                  </a:lnTo>
                  <a:lnTo>
                    <a:pt x="339082" y="2280120"/>
                  </a:lnTo>
                  <a:lnTo>
                    <a:pt x="346584" y="2286208"/>
                  </a:lnTo>
                  <a:lnTo>
                    <a:pt x="353296" y="2292703"/>
                  </a:lnTo>
                  <a:lnTo>
                    <a:pt x="359219" y="2299197"/>
                  </a:lnTo>
                  <a:lnTo>
                    <a:pt x="361982" y="2302038"/>
                  </a:lnTo>
                  <a:lnTo>
                    <a:pt x="363957" y="2305286"/>
                  </a:lnTo>
                  <a:lnTo>
                    <a:pt x="365536" y="2308127"/>
                  </a:lnTo>
                  <a:lnTo>
                    <a:pt x="367115" y="2311374"/>
                  </a:lnTo>
                  <a:lnTo>
                    <a:pt x="367905" y="2314215"/>
                  </a:lnTo>
                  <a:lnTo>
                    <a:pt x="368300" y="2316651"/>
                  </a:lnTo>
                  <a:lnTo>
                    <a:pt x="367905" y="2319492"/>
                  </a:lnTo>
                  <a:lnTo>
                    <a:pt x="367115" y="2321521"/>
                  </a:lnTo>
                  <a:lnTo>
                    <a:pt x="364746" y="2323551"/>
                  </a:lnTo>
                  <a:lnTo>
                    <a:pt x="362377" y="2325986"/>
                  </a:lnTo>
                  <a:lnTo>
                    <a:pt x="358824" y="2327204"/>
                  </a:lnTo>
                  <a:lnTo>
                    <a:pt x="354875" y="2328422"/>
                  </a:lnTo>
                  <a:lnTo>
                    <a:pt x="349742" y="2329639"/>
                  </a:lnTo>
                  <a:lnTo>
                    <a:pt x="343425" y="2330045"/>
                  </a:lnTo>
                  <a:lnTo>
                    <a:pt x="335923" y="2330451"/>
                  </a:lnTo>
                  <a:lnTo>
                    <a:pt x="328816" y="2330451"/>
                  </a:lnTo>
                  <a:lnTo>
                    <a:pt x="321709" y="2330045"/>
                  </a:lnTo>
                  <a:lnTo>
                    <a:pt x="315391" y="2329234"/>
                  </a:lnTo>
                  <a:lnTo>
                    <a:pt x="308679" y="2328016"/>
                  </a:lnTo>
                  <a:lnTo>
                    <a:pt x="302756" y="2326798"/>
                  </a:lnTo>
                  <a:lnTo>
                    <a:pt x="296834" y="2324363"/>
                  </a:lnTo>
                  <a:lnTo>
                    <a:pt x="291306" y="2322739"/>
                  </a:lnTo>
                  <a:lnTo>
                    <a:pt x="286173" y="2320304"/>
                  </a:lnTo>
                  <a:lnTo>
                    <a:pt x="281040" y="2317463"/>
                  </a:lnTo>
                  <a:lnTo>
                    <a:pt x="270774" y="2312186"/>
                  </a:lnTo>
                  <a:lnTo>
                    <a:pt x="261298" y="2305691"/>
                  </a:lnTo>
                  <a:lnTo>
                    <a:pt x="252612" y="2299197"/>
                  </a:lnTo>
                  <a:lnTo>
                    <a:pt x="248268" y="2295950"/>
                  </a:lnTo>
                  <a:lnTo>
                    <a:pt x="245504" y="2294732"/>
                  </a:lnTo>
                  <a:lnTo>
                    <a:pt x="243530" y="2294732"/>
                  </a:lnTo>
                  <a:lnTo>
                    <a:pt x="242346" y="2295544"/>
                  </a:lnTo>
                  <a:lnTo>
                    <a:pt x="241951" y="2296762"/>
                  </a:lnTo>
                  <a:lnTo>
                    <a:pt x="241556" y="2298385"/>
                  </a:lnTo>
                  <a:lnTo>
                    <a:pt x="240766" y="2299197"/>
                  </a:lnTo>
                  <a:lnTo>
                    <a:pt x="240371" y="2299603"/>
                  </a:lnTo>
                  <a:lnTo>
                    <a:pt x="239582" y="2299603"/>
                  </a:lnTo>
                  <a:lnTo>
                    <a:pt x="228526" y="2299197"/>
                  </a:lnTo>
                  <a:lnTo>
                    <a:pt x="222604" y="2298791"/>
                  </a:lnTo>
                  <a:lnTo>
                    <a:pt x="220629" y="2298385"/>
                  </a:lnTo>
                  <a:lnTo>
                    <a:pt x="219050" y="2297574"/>
                  </a:lnTo>
                  <a:lnTo>
                    <a:pt x="216681" y="2287832"/>
                  </a:lnTo>
                  <a:lnTo>
                    <a:pt x="215496" y="2280120"/>
                  </a:lnTo>
                  <a:lnTo>
                    <a:pt x="215102" y="2274031"/>
                  </a:lnTo>
                  <a:lnTo>
                    <a:pt x="215102" y="2269161"/>
                  </a:lnTo>
                  <a:lnTo>
                    <a:pt x="215102" y="2265914"/>
                  </a:lnTo>
                  <a:lnTo>
                    <a:pt x="215496" y="2263478"/>
                  </a:lnTo>
                  <a:lnTo>
                    <a:pt x="215891" y="2261449"/>
                  </a:lnTo>
                  <a:lnTo>
                    <a:pt x="214312" y="2259013"/>
                  </a:lnTo>
                  <a:close/>
                  <a:moveTo>
                    <a:pt x="387350" y="2254250"/>
                  </a:moveTo>
                  <a:lnTo>
                    <a:pt x="482901" y="2254250"/>
                  </a:lnTo>
                  <a:lnTo>
                    <a:pt x="487245" y="2257390"/>
                  </a:lnTo>
                  <a:lnTo>
                    <a:pt x="498300" y="2264453"/>
                  </a:lnTo>
                  <a:lnTo>
                    <a:pt x="505013" y="2269162"/>
                  </a:lnTo>
                  <a:lnTo>
                    <a:pt x="512120" y="2274656"/>
                  </a:lnTo>
                  <a:lnTo>
                    <a:pt x="519622" y="2280935"/>
                  </a:lnTo>
                  <a:lnTo>
                    <a:pt x="526334" y="2286821"/>
                  </a:lnTo>
                  <a:lnTo>
                    <a:pt x="532257" y="2293099"/>
                  </a:lnTo>
                  <a:lnTo>
                    <a:pt x="534626" y="2296239"/>
                  </a:lnTo>
                  <a:lnTo>
                    <a:pt x="537390" y="2299378"/>
                  </a:lnTo>
                  <a:lnTo>
                    <a:pt x="538969" y="2302125"/>
                  </a:lnTo>
                  <a:lnTo>
                    <a:pt x="540153" y="2305264"/>
                  </a:lnTo>
                  <a:lnTo>
                    <a:pt x="540943" y="2308011"/>
                  </a:lnTo>
                  <a:lnTo>
                    <a:pt x="541338" y="2310758"/>
                  </a:lnTo>
                  <a:lnTo>
                    <a:pt x="540943" y="2313113"/>
                  </a:lnTo>
                  <a:lnTo>
                    <a:pt x="539759" y="2315075"/>
                  </a:lnTo>
                  <a:lnTo>
                    <a:pt x="538179" y="2317429"/>
                  </a:lnTo>
                  <a:lnTo>
                    <a:pt x="535415" y="2318999"/>
                  </a:lnTo>
                  <a:lnTo>
                    <a:pt x="532257" y="2320569"/>
                  </a:lnTo>
                  <a:lnTo>
                    <a:pt x="527913" y="2321746"/>
                  </a:lnTo>
                  <a:lnTo>
                    <a:pt x="523175" y="2322923"/>
                  </a:lnTo>
                  <a:lnTo>
                    <a:pt x="516858" y="2323315"/>
                  </a:lnTo>
                  <a:lnTo>
                    <a:pt x="509356" y="2324100"/>
                  </a:lnTo>
                  <a:lnTo>
                    <a:pt x="501459" y="2324100"/>
                  </a:lnTo>
                  <a:lnTo>
                    <a:pt x="494747" y="2323315"/>
                  </a:lnTo>
                  <a:lnTo>
                    <a:pt x="488034" y="2322531"/>
                  </a:lnTo>
                  <a:lnTo>
                    <a:pt x="481717" y="2321353"/>
                  </a:lnTo>
                  <a:lnTo>
                    <a:pt x="476189" y="2319784"/>
                  </a:lnTo>
                  <a:lnTo>
                    <a:pt x="470267" y="2318214"/>
                  </a:lnTo>
                  <a:lnTo>
                    <a:pt x="464344" y="2315860"/>
                  </a:lnTo>
                  <a:lnTo>
                    <a:pt x="459211" y="2313897"/>
                  </a:lnTo>
                  <a:lnTo>
                    <a:pt x="453683" y="2311543"/>
                  </a:lnTo>
                  <a:lnTo>
                    <a:pt x="443812" y="2306049"/>
                  </a:lnTo>
                  <a:lnTo>
                    <a:pt x="434336" y="2299770"/>
                  </a:lnTo>
                  <a:lnTo>
                    <a:pt x="425255" y="2293099"/>
                  </a:lnTo>
                  <a:lnTo>
                    <a:pt x="420911" y="2290745"/>
                  </a:lnTo>
                  <a:lnTo>
                    <a:pt x="418542" y="2289175"/>
                  </a:lnTo>
                  <a:lnTo>
                    <a:pt x="416963" y="2289175"/>
                  </a:lnTo>
                  <a:lnTo>
                    <a:pt x="415778" y="2289960"/>
                  </a:lnTo>
                  <a:lnTo>
                    <a:pt x="415384" y="2291530"/>
                  </a:lnTo>
                  <a:lnTo>
                    <a:pt x="414199" y="2292707"/>
                  </a:lnTo>
                  <a:lnTo>
                    <a:pt x="413409" y="2293492"/>
                  </a:lnTo>
                  <a:lnTo>
                    <a:pt x="413015" y="2293884"/>
                  </a:lnTo>
                  <a:lnTo>
                    <a:pt x="412620" y="2293884"/>
                  </a:lnTo>
                  <a:lnTo>
                    <a:pt x="401959" y="2293492"/>
                  </a:lnTo>
                  <a:lnTo>
                    <a:pt x="396036" y="2293099"/>
                  </a:lnTo>
                  <a:lnTo>
                    <a:pt x="393273" y="2292315"/>
                  </a:lnTo>
                  <a:lnTo>
                    <a:pt x="391693" y="2291922"/>
                  </a:lnTo>
                  <a:lnTo>
                    <a:pt x="390114" y="2282504"/>
                  </a:lnTo>
                  <a:lnTo>
                    <a:pt x="388929" y="2275048"/>
                  </a:lnTo>
                  <a:lnTo>
                    <a:pt x="388140" y="2269162"/>
                  </a:lnTo>
                  <a:lnTo>
                    <a:pt x="388140" y="2264845"/>
                  </a:lnTo>
                  <a:lnTo>
                    <a:pt x="388534" y="2261314"/>
                  </a:lnTo>
                  <a:lnTo>
                    <a:pt x="388534" y="2258959"/>
                  </a:lnTo>
                  <a:lnTo>
                    <a:pt x="388929" y="2257390"/>
                  </a:lnTo>
                  <a:lnTo>
                    <a:pt x="387350" y="2254250"/>
                  </a:lnTo>
                  <a:close/>
                  <a:moveTo>
                    <a:pt x="1427162" y="1922463"/>
                  </a:moveTo>
                  <a:lnTo>
                    <a:pt x="1564119" y="1922463"/>
                  </a:lnTo>
                  <a:lnTo>
                    <a:pt x="1564119" y="1952298"/>
                  </a:lnTo>
                  <a:lnTo>
                    <a:pt x="1564515" y="1953094"/>
                  </a:lnTo>
                  <a:lnTo>
                    <a:pt x="1565306" y="1953889"/>
                  </a:lnTo>
                  <a:lnTo>
                    <a:pt x="1567285" y="1955083"/>
                  </a:lnTo>
                  <a:lnTo>
                    <a:pt x="1569265" y="1955878"/>
                  </a:lnTo>
                  <a:lnTo>
                    <a:pt x="1571640" y="1956674"/>
                  </a:lnTo>
                  <a:lnTo>
                    <a:pt x="1575994" y="1957071"/>
                  </a:lnTo>
                  <a:lnTo>
                    <a:pt x="1580744" y="1957469"/>
                  </a:lnTo>
                  <a:lnTo>
                    <a:pt x="1585494" y="1957071"/>
                  </a:lnTo>
                  <a:lnTo>
                    <a:pt x="1589452" y="1956674"/>
                  </a:lnTo>
                  <a:lnTo>
                    <a:pt x="1592618" y="1955878"/>
                  </a:lnTo>
                  <a:lnTo>
                    <a:pt x="1594993" y="1955083"/>
                  </a:lnTo>
                  <a:lnTo>
                    <a:pt x="1596577" y="1953889"/>
                  </a:lnTo>
                  <a:lnTo>
                    <a:pt x="1597368" y="1953094"/>
                  </a:lnTo>
                  <a:lnTo>
                    <a:pt x="1598160" y="1952298"/>
                  </a:lnTo>
                  <a:lnTo>
                    <a:pt x="1598160" y="1922463"/>
                  </a:lnTo>
                  <a:lnTo>
                    <a:pt x="1727200" y="1922463"/>
                  </a:lnTo>
                  <a:lnTo>
                    <a:pt x="1727200" y="2064079"/>
                  </a:lnTo>
                  <a:lnTo>
                    <a:pt x="1727200" y="2066863"/>
                  </a:lnTo>
                  <a:lnTo>
                    <a:pt x="1726804" y="2070045"/>
                  </a:lnTo>
                  <a:lnTo>
                    <a:pt x="1726013" y="2072830"/>
                  </a:lnTo>
                  <a:lnTo>
                    <a:pt x="1725221" y="2075615"/>
                  </a:lnTo>
                  <a:lnTo>
                    <a:pt x="1724034" y="2078001"/>
                  </a:lnTo>
                  <a:lnTo>
                    <a:pt x="1722450" y="2080388"/>
                  </a:lnTo>
                  <a:lnTo>
                    <a:pt x="1720471" y="2083173"/>
                  </a:lnTo>
                  <a:lnTo>
                    <a:pt x="1718888" y="2085162"/>
                  </a:lnTo>
                  <a:lnTo>
                    <a:pt x="1716909" y="2086753"/>
                  </a:lnTo>
                  <a:lnTo>
                    <a:pt x="1714138" y="2088742"/>
                  </a:lnTo>
                  <a:lnTo>
                    <a:pt x="1711763" y="2090333"/>
                  </a:lnTo>
                  <a:lnTo>
                    <a:pt x="1709388" y="2091526"/>
                  </a:lnTo>
                  <a:lnTo>
                    <a:pt x="1706617" y="2092322"/>
                  </a:lnTo>
                  <a:lnTo>
                    <a:pt x="1703846" y="2093118"/>
                  </a:lnTo>
                  <a:lnTo>
                    <a:pt x="1700680" y="2093515"/>
                  </a:lnTo>
                  <a:lnTo>
                    <a:pt x="1697513" y="2093913"/>
                  </a:lnTo>
                  <a:lnTo>
                    <a:pt x="1456849" y="2093913"/>
                  </a:lnTo>
                  <a:lnTo>
                    <a:pt x="1454078" y="2093515"/>
                  </a:lnTo>
                  <a:lnTo>
                    <a:pt x="1451308" y="2093118"/>
                  </a:lnTo>
                  <a:lnTo>
                    <a:pt x="1448141" y="2092322"/>
                  </a:lnTo>
                  <a:lnTo>
                    <a:pt x="1445766" y="2091526"/>
                  </a:lnTo>
                  <a:lnTo>
                    <a:pt x="1442995" y="2090333"/>
                  </a:lnTo>
                  <a:lnTo>
                    <a:pt x="1440620" y="2088742"/>
                  </a:lnTo>
                  <a:lnTo>
                    <a:pt x="1438245" y="2086753"/>
                  </a:lnTo>
                  <a:lnTo>
                    <a:pt x="1435870" y="2085162"/>
                  </a:lnTo>
                  <a:lnTo>
                    <a:pt x="1434287" y="2083173"/>
                  </a:lnTo>
                  <a:lnTo>
                    <a:pt x="1432308" y="2080388"/>
                  </a:lnTo>
                  <a:lnTo>
                    <a:pt x="1431120" y="2078001"/>
                  </a:lnTo>
                  <a:lnTo>
                    <a:pt x="1429537" y="2075615"/>
                  </a:lnTo>
                  <a:lnTo>
                    <a:pt x="1428745" y="2072830"/>
                  </a:lnTo>
                  <a:lnTo>
                    <a:pt x="1427954" y="2070045"/>
                  </a:lnTo>
                  <a:lnTo>
                    <a:pt x="1427558" y="2066863"/>
                  </a:lnTo>
                  <a:lnTo>
                    <a:pt x="1427162" y="2064079"/>
                  </a:lnTo>
                  <a:lnTo>
                    <a:pt x="1427162" y="1922463"/>
                  </a:lnTo>
                  <a:close/>
                  <a:moveTo>
                    <a:pt x="1456849" y="1844675"/>
                  </a:moveTo>
                  <a:lnTo>
                    <a:pt x="1697513" y="1844675"/>
                  </a:lnTo>
                  <a:lnTo>
                    <a:pt x="1700680" y="1845074"/>
                  </a:lnTo>
                  <a:lnTo>
                    <a:pt x="1703846" y="1845474"/>
                  </a:lnTo>
                  <a:lnTo>
                    <a:pt x="1706617" y="1845873"/>
                  </a:lnTo>
                  <a:lnTo>
                    <a:pt x="1709388" y="1847071"/>
                  </a:lnTo>
                  <a:lnTo>
                    <a:pt x="1711763" y="1848269"/>
                  </a:lnTo>
                  <a:lnTo>
                    <a:pt x="1714138" y="1849467"/>
                  </a:lnTo>
                  <a:lnTo>
                    <a:pt x="1716909" y="1851463"/>
                  </a:lnTo>
                  <a:lnTo>
                    <a:pt x="1718888" y="1853460"/>
                  </a:lnTo>
                  <a:lnTo>
                    <a:pt x="1720471" y="1855457"/>
                  </a:lnTo>
                  <a:lnTo>
                    <a:pt x="1722450" y="1858252"/>
                  </a:lnTo>
                  <a:lnTo>
                    <a:pt x="1724034" y="1860248"/>
                  </a:lnTo>
                  <a:lnTo>
                    <a:pt x="1725221" y="1863044"/>
                  </a:lnTo>
                  <a:lnTo>
                    <a:pt x="1726013" y="1865839"/>
                  </a:lnTo>
                  <a:lnTo>
                    <a:pt x="1726804" y="1868634"/>
                  </a:lnTo>
                  <a:lnTo>
                    <a:pt x="1727200" y="1871828"/>
                  </a:lnTo>
                  <a:lnTo>
                    <a:pt x="1727200" y="1874624"/>
                  </a:lnTo>
                  <a:lnTo>
                    <a:pt x="1727200" y="1909763"/>
                  </a:lnTo>
                  <a:lnTo>
                    <a:pt x="1427162" y="1909763"/>
                  </a:lnTo>
                  <a:lnTo>
                    <a:pt x="1427162" y="1874624"/>
                  </a:lnTo>
                  <a:lnTo>
                    <a:pt x="1427558" y="1871828"/>
                  </a:lnTo>
                  <a:lnTo>
                    <a:pt x="1427954" y="1868634"/>
                  </a:lnTo>
                  <a:lnTo>
                    <a:pt x="1428745" y="1865839"/>
                  </a:lnTo>
                  <a:lnTo>
                    <a:pt x="1429537" y="1863044"/>
                  </a:lnTo>
                  <a:lnTo>
                    <a:pt x="1431120" y="1860248"/>
                  </a:lnTo>
                  <a:lnTo>
                    <a:pt x="1432308" y="1858252"/>
                  </a:lnTo>
                  <a:lnTo>
                    <a:pt x="1434287" y="1855457"/>
                  </a:lnTo>
                  <a:lnTo>
                    <a:pt x="1435870" y="1853460"/>
                  </a:lnTo>
                  <a:lnTo>
                    <a:pt x="1438245" y="1851463"/>
                  </a:lnTo>
                  <a:lnTo>
                    <a:pt x="1440620" y="1849467"/>
                  </a:lnTo>
                  <a:lnTo>
                    <a:pt x="1442995" y="1848269"/>
                  </a:lnTo>
                  <a:lnTo>
                    <a:pt x="1445766" y="1847071"/>
                  </a:lnTo>
                  <a:lnTo>
                    <a:pt x="1448141" y="1845873"/>
                  </a:lnTo>
                  <a:lnTo>
                    <a:pt x="1451308" y="1845474"/>
                  </a:lnTo>
                  <a:lnTo>
                    <a:pt x="1454078" y="1845074"/>
                  </a:lnTo>
                  <a:lnTo>
                    <a:pt x="1456849" y="1844675"/>
                  </a:lnTo>
                  <a:close/>
                  <a:moveTo>
                    <a:pt x="1220993" y="1843629"/>
                  </a:moveTo>
                  <a:lnTo>
                    <a:pt x="1221192" y="1843629"/>
                  </a:lnTo>
                  <a:lnTo>
                    <a:pt x="1221390" y="1843670"/>
                  </a:lnTo>
                  <a:lnTo>
                    <a:pt x="1221398" y="1844027"/>
                  </a:lnTo>
                  <a:lnTo>
                    <a:pt x="1221390" y="1844026"/>
                  </a:lnTo>
                  <a:lnTo>
                    <a:pt x="1220993" y="1843629"/>
                  </a:lnTo>
                  <a:close/>
                  <a:moveTo>
                    <a:pt x="1620838" y="1724025"/>
                  </a:moveTo>
                  <a:lnTo>
                    <a:pt x="1620444" y="1728788"/>
                  </a:lnTo>
                  <a:lnTo>
                    <a:pt x="1618474" y="1739503"/>
                  </a:lnTo>
                  <a:lnTo>
                    <a:pt x="1615321" y="1755775"/>
                  </a:lnTo>
                  <a:lnTo>
                    <a:pt x="1612956" y="1764903"/>
                  </a:lnTo>
                  <a:lnTo>
                    <a:pt x="1610197" y="1774031"/>
                  </a:lnTo>
                  <a:lnTo>
                    <a:pt x="1607439" y="1783556"/>
                  </a:lnTo>
                  <a:lnTo>
                    <a:pt x="1603498" y="1792685"/>
                  </a:lnTo>
                  <a:lnTo>
                    <a:pt x="1599557" y="1801019"/>
                  </a:lnTo>
                  <a:lnTo>
                    <a:pt x="1595222" y="1808560"/>
                  </a:lnTo>
                  <a:lnTo>
                    <a:pt x="1592857" y="1812528"/>
                  </a:lnTo>
                  <a:lnTo>
                    <a:pt x="1589704" y="1815306"/>
                  </a:lnTo>
                  <a:lnTo>
                    <a:pt x="1587340" y="1818481"/>
                  </a:lnTo>
                  <a:lnTo>
                    <a:pt x="1584187" y="1820466"/>
                  </a:lnTo>
                  <a:lnTo>
                    <a:pt x="1581428" y="1822450"/>
                  </a:lnTo>
                  <a:lnTo>
                    <a:pt x="1577881" y="1824435"/>
                  </a:lnTo>
                  <a:lnTo>
                    <a:pt x="1574728" y="1825228"/>
                  </a:lnTo>
                  <a:lnTo>
                    <a:pt x="1571181" y="1825625"/>
                  </a:lnTo>
                  <a:lnTo>
                    <a:pt x="1567240" y="1825625"/>
                  </a:lnTo>
                  <a:lnTo>
                    <a:pt x="1563299" y="1825625"/>
                  </a:lnTo>
                  <a:lnTo>
                    <a:pt x="1560147" y="1824831"/>
                  </a:lnTo>
                  <a:lnTo>
                    <a:pt x="1556994" y="1824038"/>
                  </a:lnTo>
                  <a:lnTo>
                    <a:pt x="1554235" y="1822450"/>
                  </a:lnTo>
                  <a:lnTo>
                    <a:pt x="1551476" y="1821260"/>
                  </a:lnTo>
                  <a:lnTo>
                    <a:pt x="1549506" y="1819672"/>
                  </a:lnTo>
                  <a:lnTo>
                    <a:pt x="1547929" y="1817688"/>
                  </a:lnTo>
                  <a:lnTo>
                    <a:pt x="1546353" y="1815306"/>
                  </a:lnTo>
                  <a:lnTo>
                    <a:pt x="1544777" y="1812925"/>
                  </a:lnTo>
                  <a:lnTo>
                    <a:pt x="1543988" y="1810544"/>
                  </a:lnTo>
                  <a:lnTo>
                    <a:pt x="1543200" y="1807369"/>
                  </a:lnTo>
                  <a:lnTo>
                    <a:pt x="1542412" y="1800622"/>
                  </a:lnTo>
                  <a:lnTo>
                    <a:pt x="1542018" y="1793478"/>
                  </a:lnTo>
                  <a:lnTo>
                    <a:pt x="1542018" y="1789906"/>
                  </a:lnTo>
                  <a:lnTo>
                    <a:pt x="1542018" y="1786731"/>
                  </a:lnTo>
                  <a:lnTo>
                    <a:pt x="1541624" y="1784350"/>
                  </a:lnTo>
                  <a:lnTo>
                    <a:pt x="1540836" y="1781969"/>
                  </a:lnTo>
                  <a:lnTo>
                    <a:pt x="1540047" y="1780381"/>
                  </a:lnTo>
                  <a:lnTo>
                    <a:pt x="1539259" y="1779191"/>
                  </a:lnTo>
                  <a:lnTo>
                    <a:pt x="1538077" y="1778397"/>
                  </a:lnTo>
                  <a:lnTo>
                    <a:pt x="1536895" y="1778000"/>
                  </a:lnTo>
                  <a:lnTo>
                    <a:pt x="1535712" y="1778000"/>
                  </a:lnTo>
                  <a:lnTo>
                    <a:pt x="1534924" y="1778397"/>
                  </a:lnTo>
                  <a:lnTo>
                    <a:pt x="1534136" y="1778794"/>
                  </a:lnTo>
                  <a:lnTo>
                    <a:pt x="1532954" y="1779985"/>
                  </a:lnTo>
                  <a:lnTo>
                    <a:pt x="1532165" y="1781572"/>
                  </a:lnTo>
                  <a:lnTo>
                    <a:pt x="1531377" y="1783556"/>
                  </a:lnTo>
                  <a:lnTo>
                    <a:pt x="1530983" y="1785541"/>
                  </a:lnTo>
                  <a:lnTo>
                    <a:pt x="1530589" y="1787922"/>
                  </a:lnTo>
                  <a:lnTo>
                    <a:pt x="1530195" y="1790700"/>
                  </a:lnTo>
                  <a:lnTo>
                    <a:pt x="1529407" y="1793875"/>
                  </a:lnTo>
                  <a:lnTo>
                    <a:pt x="1528224" y="1797447"/>
                  </a:lnTo>
                  <a:lnTo>
                    <a:pt x="1526648" y="1801019"/>
                  </a:lnTo>
                  <a:lnTo>
                    <a:pt x="1522313" y="1808163"/>
                  </a:lnTo>
                  <a:lnTo>
                    <a:pt x="1517584" y="1814513"/>
                  </a:lnTo>
                  <a:lnTo>
                    <a:pt x="1515613" y="1817291"/>
                  </a:lnTo>
                  <a:lnTo>
                    <a:pt x="1513643" y="1818878"/>
                  </a:lnTo>
                  <a:lnTo>
                    <a:pt x="1512066" y="1820069"/>
                  </a:lnTo>
                  <a:lnTo>
                    <a:pt x="1510096" y="1820069"/>
                  </a:lnTo>
                  <a:lnTo>
                    <a:pt x="1509307" y="1820069"/>
                  </a:lnTo>
                  <a:lnTo>
                    <a:pt x="1508913" y="1819275"/>
                  </a:lnTo>
                  <a:lnTo>
                    <a:pt x="1508125" y="1817688"/>
                  </a:lnTo>
                  <a:lnTo>
                    <a:pt x="1508125" y="1814116"/>
                  </a:lnTo>
                  <a:lnTo>
                    <a:pt x="1508125" y="1809353"/>
                  </a:lnTo>
                  <a:lnTo>
                    <a:pt x="1509307" y="1797844"/>
                  </a:lnTo>
                  <a:lnTo>
                    <a:pt x="1510096" y="1785144"/>
                  </a:lnTo>
                  <a:lnTo>
                    <a:pt x="1510490" y="1772047"/>
                  </a:lnTo>
                  <a:lnTo>
                    <a:pt x="1511278" y="1759744"/>
                  </a:lnTo>
                  <a:lnTo>
                    <a:pt x="1512854" y="1749028"/>
                  </a:lnTo>
                  <a:lnTo>
                    <a:pt x="1513643" y="1743869"/>
                  </a:lnTo>
                  <a:lnTo>
                    <a:pt x="1514825" y="1739503"/>
                  </a:lnTo>
                  <a:lnTo>
                    <a:pt x="1516401" y="1736328"/>
                  </a:lnTo>
                  <a:lnTo>
                    <a:pt x="1517978" y="1733550"/>
                  </a:lnTo>
                  <a:lnTo>
                    <a:pt x="1519554" y="1732360"/>
                  </a:lnTo>
                  <a:lnTo>
                    <a:pt x="1520736" y="1731963"/>
                  </a:lnTo>
                  <a:lnTo>
                    <a:pt x="1521919" y="1731169"/>
                  </a:lnTo>
                  <a:lnTo>
                    <a:pt x="1523101" y="1731169"/>
                  </a:lnTo>
                  <a:lnTo>
                    <a:pt x="1620838" y="1724025"/>
                  </a:lnTo>
                  <a:close/>
                  <a:moveTo>
                    <a:pt x="741170" y="1477566"/>
                  </a:moveTo>
                  <a:lnTo>
                    <a:pt x="739191" y="1478360"/>
                  </a:lnTo>
                  <a:lnTo>
                    <a:pt x="735628" y="1479154"/>
                  </a:lnTo>
                  <a:lnTo>
                    <a:pt x="731273" y="1478757"/>
                  </a:lnTo>
                  <a:lnTo>
                    <a:pt x="729690" y="1480345"/>
                  </a:lnTo>
                  <a:lnTo>
                    <a:pt x="728898" y="1481535"/>
                  </a:lnTo>
                  <a:lnTo>
                    <a:pt x="728502" y="1483123"/>
                  </a:lnTo>
                  <a:lnTo>
                    <a:pt x="728898" y="1485107"/>
                  </a:lnTo>
                  <a:lnTo>
                    <a:pt x="730086" y="1486695"/>
                  </a:lnTo>
                  <a:lnTo>
                    <a:pt x="731669" y="1487885"/>
                  </a:lnTo>
                  <a:lnTo>
                    <a:pt x="734440" y="1489076"/>
                  </a:lnTo>
                  <a:lnTo>
                    <a:pt x="737607" y="1489870"/>
                  </a:lnTo>
                  <a:lnTo>
                    <a:pt x="740774" y="1489076"/>
                  </a:lnTo>
                  <a:lnTo>
                    <a:pt x="743546" y="1487885"/>
                  </a:lnTo>
                  <a:lnTo>
                    <a:pt x="745525" y="1487091"/>
                  </a:lnTo>
                  <a:lnTo>
                    <a:pt x="747504" y="1485901"/>
                  </a:lnTo>
                  <a:lnTo>
                    <a:pt x="748692" y="1484313"/>
                  </a:lnTo>
                  <a:lnTo>
                    <a:pt x="749088" y="1483123"/>
                  </a:lnTo>
                  <a:lnTo>
                    <a:pt x="749484" y="1481932"/>
                  </a:lnTo>
                  <a:lnTo>
                    <a:pt x="749880" y="1481138"/>
                  </a:lnTo>
                  <a:lnTo>
                    <a:pt x="749484" y="1480345"/>
                  </a:lnTo>
                  <a:lnTo>
                    <a:pt x="748692" y="1479551"/>
                  </a:lnTo>
                  <a:lnTo>
                    <a:pt x="747900" y="1478757"/>
                  </a:lnTo>
                  <a:lnTo>
                    <a:pt x="746713" y="1478360"/>
                  </a:lnTo>
                  <a:lnTo>
                    <a:pt x="744733" y="1477566"/>
                  </a:lnTo>
                  <a:lnTo>
                    <a:pt x="743150" y="1477566"/>
                  </a:lnTo>
                  <a:lnTo>
                    <a:pt x="741170" y="1477566"/>
                  </a:lnTo>
                  <a:close/>
                  <a:moveTo>
                    <a:pt x="770069" y="1446213"/>
                  </a:moveTo>
                  <a:lnTo>
                    <a:pt x="773236" y="1446213"/>
                  </a:lnTo>
                  <a:lnTo>
                    <a:pt x="775612" y="1446213"/>
                  </a:lnTo>
                  <a:lnTo>
                    <a:pt x="777195" y="1446610"/>
                  </a:lnTo>
                  <a:lnTo>
                    <a:pt x="778383" y="1447404"/>
                  </a:lnTo>
                  <a:lnTo>
                    <a:pt x="779175" y="1448198"/>
                  </a:lnTo>
                  <a:lnTo>
                    <a:pt x="779175" y="1448991"/>
                  </a:lnTo>
                  <a:lnTo>
                    <a:pt x="779175" y="1450182"/>
                  </a:lnTo>
                  <a:lnTo>
                    <a:pt x="782342" y="1451373"/>
                  </a:lnTo>
                  <a:lnTo>
                    <a:pt x="784717" y="1452166"/>
                  </a:lnTo>
                  <a:lnTo>
                    <a:pt x="787092" y="1453357"/>
                  </a:lnTo>
                  <a:lnTo>
                    <a:pt x="788280" y="1455341"/>
                  </a:lnTo>
                  <a:lnTo>
                    <a:pt x="822325" y="1543051"/>
                  </a:lnTo>
                  <a:lnTo>
                    <a:pt x="818366" y="1543448"/>
                  </a:lnTo>
                  <a:lnTo>
                    <a:pt x="809261" y="1544639"/>
                  </a:lnTo>
                  <a:lnTo>
                    <a:pt x="795406" y="1546623"/>
                  </a:lnTo>
                  <a:lnTo>
                    <a:pt x="787488" y="1547020"/>
                  </a:lnTo>
                  <a:lnTo>
                    <a:pt x="778779" y="1547417"/>
                  </a:lnTo>
                  <a:lnTo>
                    <a:pt x="776403" y="1549798"/>
                  </a:lnTo>
                  <a:lnTo>
                    <a:pt x="773632" y="1552973"/>
                  </a:lnTo>
                  <a:lnTo>
                    <a:pt x="770069" y="1554957"/>
                  </a:lnTo>
                  <a:lnTo>
                    <a:pt x="766902" y="1557339"/>
                  </a:lnTo>
                  <a:lnTo>
                    <a:pt x="758589" y="1561704"/>
                  </a:lnTo>
                  <a:lnTo>
                    <a:pt x="749880" y="1564879"/>
                  </a:lnTo>
                  <a:lnTo>
                    <a:pt x="741170" y="1568054"/>
                  </a:lnTo>
                  <a:lnTo>
                    <a:pt x="731273" y="1570435"/>
                  </a:lnTo>
                  <a:lnTo>
                    <a:pt x="721772" y="1572420"/>
                  </a:lnTo>
                  <a:lnTo>
                    <a:pt x="712271" y="1574404"/>
                  </a:lnTo>
                  <a:lnTo>
                    <a:pt x="702770" y="1575595"/>
                  </a:lnTo>
                  <a:lnTo>
                    <a:pt x="694061" y="1576389"/>
                  </a:lnTo>
                  <a:lnTo>
                    <a:pt x="679414" y="1577579"/>
                  </a:lnTo>
                  <a:lnTo>
                    <a:pt x="668725" y="1577976"/>
                  </a:lnTo>
                  <a:lnTo>
                    <a:pt x="665162" y="1577976"/>
                  </a:lnTo>
                  <a:lnTo>
                    <a:pt x="672288" y="1466454"/>
                  </a:lnTo>
                  <a:lnTo>
                    <a:pt x="672684" y="1464073"/>
                  </a:lnTo>
                  <a:lnTo>
                    <a:pt x="673079" y="1462485"/>
                  </a:lnTo>
                  <a:lnTo>
                    <a:pt x="673871" y="1460898"/>
                  </a:lnTo>
                  <a:lnTo>
                    <a:pt x="675059" y="1459707"/>
                  </a:lnTo>
                  <a:lnTo>
                    <a:pt x="676642" y="1458516"/>
                  </a:lnTo>
                  <a:lnTo>
                    <a:pt x="678622" y="1456929"/>
                  </a:lnTo>
                  <a:lnTo>
                    <a:pt x="682581" y="1454944"/>
                  </a:lnTo>
                  <a:lnTo>
                    <a:pt x="687727" y="1453357"/>
                  </a:lnTo>
                  <a:lnTo>
                    <a:pt x="693269" y="1452166"/>
                  </a:lnTo>
                  <a:lnTo>
                    <a:pt x="699999" y="1451373"/>
                  </a:lnTo>
                  <a:lnTo>
                    <a:pt x="706729" y="1450182"/>
                  </a:lnTo>
                  <a:lnTo>
                    <a:pt x="721772" y="1449388"/>
                  </a:lnTo>
                  <a:lnTo>
                    <a:pt x="737212" y="1448594"/>
                  </a:lnTo>
                  <a:lnTo>
                    <a:pt x="752255" y="1447801"/>
                  </a:lnTo>
                  <a:lnTo>
                    <a:pt x="759777" y="1447404"/>
                  </a:lnTo>
                  <a:lnTo>
                    <a:pt x="766506" y="1446610"/>
                  </a:lnTo>
                  <a:lnTo>
                    <a:pt x="770069" y="1446213"/>
                  </a:lnTo>
                  <a:close/>
                  <a:moveTo>
                    <a:pt x="59062" y="1431772"/>
                  </a:moveTo>
                  <a:lnTo>
                    <a:pt x="61440" y="1459148"/>
                  </a:lnTo>
                  <a:lnTo>
                    <a:pt x="192645" y="1469067"/>
                  </a:lnTo>
                  <a:lnTo>
                    <a:pt x="59062" y="1431772"/>
                  </a:lnTo>
                  <a:close/>
                  <a:moveTo>
                    <a:pt x="1076062" y="950913"/>
                  </a:moveTo>
                  <a:lnTo>
                    <a:pt x="1080032" y="951310"/>
                  </a:lnTo>
                  <a:lnTo>
                    <a:pt x="1083606" y="951707"/>
                  </a:lnTo>
                  <a:lnTo>
                    <a:pt x="1083606" y="952104"/>
                  </a:lnTo>
                  <a:lnTo>
                    <a:pt x="1084400" y="952502"/>
                  </a:lnTo>
                  <a:lnTo>
                    <a:pt x="1087974" y="954487"/>
                  </a:lnTo>
                  <a:lnTo>
                    <a:pt x="1093136" y="957267"/>
                  </a:lnTo>
                  <a:lnTo>
                    <a:pt x="1100283" y="960444"/>
                  </a:lnTo>
                  <a:lnTo>
                    <a:pt x="1093930" y="1312288"/>
                  </a:lnTo>
                  <a:lnTo>
                    <a:pt x="1134431" y="1020408"/>
                  </a:lnTo>
                  <a:lnTo>
                    <a:pt x="1128078" y="998170"/>
                  </a:lnTo>
                  <a:lnTo>
                    <a:pt x="1141975" y="972357"/>
                  </a:lnTo>
                  <a:lnTo>
                    <a:pt x="1175726" y="972754"/>
                  </a:lnTo>
                  <a:lnTo>
                    <a:pt x="1190418" y="998170"/>
                  </a:lnTo>
                  <a:lnTo>
                    <a:pt x="1182874" y="1017231"/>
                  </a:lnTo>
                  <a:lnTo>
                    <a:pt x="1177315" y="1217775"/>
                  </a:lnTo>
                  <a:lnTo>
                    <a:pt x="1165800" y="1329364"/>
                  </a:lnTo>
                  <a:lnTo>
                    <a:pt x="1283333" y="956076"/>
                  </a:lnTo>
                  <a:lnTo>
                    <a:pt x="1317084" y="953296"/>
                  </a:lnTo>
                  <a:lnTo>
                    <a:pt x="1339717" y="952104"/>
                  </a:lnTo>
                  <a:lnTo>
                    <a:pt x="1347261" y="951707"/>
                  </a:lnTo>
                  <a:lnTo>
                    <a:pt x="1351232" y="951707"/>
                  </a:lnTo>
                  <a:lnTo>
                    <a:pt x="1365129" y="954090"/>
                  </a:lnTo>
                  <a:lnTo>
                    <a:pt x="1378630" y="957664"/>
                  </a:lnTo>
                  <a:lnTo>
                    <a:pt x="1392130" y="960444"/>
                  </a:lnTo>
                  <a:lnTo>
                    <a:pt x="1405234" y="964415"/>
                  </a:lnTo>
                  <a:lnTo>
                    <a:pt x="1418337" y="967592"/>
                  </a:lnTo>
                  <a:lnTo>
                    <a:pt x="1430249" y="971960"/>
                  </a:lnTo>
                  <a:lnTo>
                    <a:pt x="1442558" y="975534"/>
                  </a:lnTo>
                  <a:lnTo>
                    <a:pt x="1454073" y="979903"/>
                  </a:lnTo>
                  <a:lnTo>
                    <a:pt x="1465191" y="984271"/>
                  </a:lnTo>
                  <a:lnTo>
                    <a:pt x="1475118" y="988242"/>
                  </a:lnTo>
                  <a:lnTo>
                    <a:pt x="1484648" y="993007"/>
                  </a:lnTo>
                  <a:lnTo>
                    <a:pt x="1493780" y="997376"/>
                  </a:lnTo>
                  <a:lnTo>
                    <a:pt x="1501722" y="1001347"/>
                  </a:lnTo>
                  <a:lnTo>
                    <a:pt x="1508869" y="1006112"/>
                  </a:lnTo>
                  <a:lnTo>
                    <a:pt x="1514825" y="1010480"/>
                  </a:lnTo>
                  <a:lnTo>
                    <a:pt x="1520384" y="1014452"/>
                  </a:lnTo>
                  <a:lnTo>
                    <a:pt x="1523164" y="1018026"/>
                  </a:lnTo>
                  <a:lnTo>
                    <a:pt x="1526737" y="1021997"/>
                  </a:lnTo>
                  <a:lnTo>
                    <a:pt x="1529517" y="1026365"/>
                  </a:lnTo>
                  <a:lnTo>
                    <a:pt x="1532693" y="1031528"/>
                  </a:lnTo>
                  <a:lnTo>
                    <a:pt x="1535473" y="1037484"/>
                  </a:lnTo>
                  <a:lnTo>
                    <a:pt x="1538252" y="1043441"/>
                  </a:lnTo>
                  <a:lnTo>
                    <a:pt x="1541429" y="1050192"/>
                  </a:lnTo>
                  <a:lnTo>
                    <a:pt x="1544208" y="1057737"/>
                  </a:lnTo>
                  <a:lnTo>
                    <a:pt x="1549370" y="1073622"/>
                  </a:lnTo>
                  <a:lnTo>
                    <a:pt x="1554532" y="1091095"/>
                  </a:lnTo>
                  <a:lnTo>
                    <a:pt x="1558900" y="1110156"/>
                  </a:lnTo>
                  <a:lnTo>
                    <a:pt x="1563665" y="1131204"/>
                  </a:lnTo>
                  <a:lnTo>
                    <a:pt x="1568033" y="1153442"/>
                  </a:lnTo>
                  <a:lnTo>
                    <a:pt x="1572003" y="1176475"/>
                  </a:lnTo>
                  <a:lnTo>
                    <a:pt x="1575577" y="1201096"/>
                  </a:lnTo>
                  <a:lnTo>
                    <a:pt x="1579151" y="1225717"/>
                  </a:lnTo>
                  <a:lnTo>
                    <a:pt x="1582327" y="1251927"/>
                  </a:lnTo>
                  <a:lnTo>
                    <a:pt x="1585107" y="1278136"/>
                  </a:lnTo>
                  <a:lnTo>
                    <a:pt x="1588283" y="1305140"/>
                  </a:lnTo>
                  <a:lnTo>
                    <a:pt x="1590666" y="1332144"/>
                  </a:lnTo>
                  <a:lnTo>
                    <a:pt x="1595034" y="1386152"/>
                  </a:lnTo>
                  <a:lnTo>
                    <a:pt x="1598210" y="1439365"/>
                  </a:lnTo>
                  <a:lnTo>
                    <a:pt x="1601387" y="1490196"/>
                  </a:lnTo>
                  <a:lnTo>
                    <a:pt x="1602975" y="1538644"/>
                  </a:lnTo>
                  <a:lnTo>
                    <a:pt x="1603769" y="1581532"/>
                  </a:lnTo>
                  <a:lnTo>
                    <a:pt x="1603769" y="1618861"/>
                  </a:lnTo>
                  <a:lnTo>
                    <a:pt x="1603372" y="1649836"/>
                  </a:lnTo>
                  <a:lnTo>
                    <a:pt x="1602975" y="1662147"/>
                  </a:lnTo>
                  <a:lnTo>
                    <a:pt x="1602181" y="1671678"/>
                  </a:lnTo>
                  <a:lnTo>
                    <a:pt x="1601784" y="1678031"/>
                  </a:lnTo>
                  <a:lnTo>
                    <a:pt x="1601784" y="1683591"/>
                  </a:lnTo>
                  <a:lnTo>
                    <a:pt x="1602578" y="1688356"/>
                  </a:lnTo>
                  <a:lnTo>
                    <a:pt x="1602975" y="1692328"/>
                  </a:lnTo>
                  <a:lnTo>
                    <a:pt x="1604166" y="1696696"/>
                  </a:lnTo>
                  <a:lnTo>
                    <a:pt x="1605357" y="1699873"/>
                  </a:lnTo>
                  <a:lnTo>
                    <a:pt x="1607740" y="1705432"/>
                  </a:lnTo>
                  <a:lnTo>
                    <a:pt x="1609328" y="1709404"/>
                  </a:lnTo>
                  <a:lnTo>
                    <a:pt x="1609725" y="1710992"/>
                  </a:lnTo>
                  <a:lnTo>
                    <a:pt x="1609725" y="1711786"/>
                  </a:lnTo>
                  <a:lnTo>
                    <a:pt x="1609328" y="1712978"/>
                  </a:lnTo>
                  <a:lnTo>
                    <a:pt x="1608534" y="1713375"/>
                  </a:lnTo>
                  <a:lnTo>
                    <a:pt x="1606549" y="1713772"/>
                  </a:lnTo>
                  <a:lnTo>
                    <a:pt x="1604166" y="1714169"/>
                  </a:lnTo>
                  <a:lnTo>
                    <a:pt x="1599798" y="1714169"/>
                  </a:lnTo>
                  <a:lnTo>
                    <a:pt x="1595431" y="1714169"/>
                  </a:lnTo>
                  <a:lnTo>
                    <a:pt x="1583916" y="1713375"/>
                  </a:lnTo>
                  <a:lnTo>
                    <a:pt x="1571209" y="1711786"/>
                  </a:lnTo>
                  <a:lnTo>
                    <a:pt x="1558106" y="1710198"/>
                  </a:lnTo>
                  <a:lnTo>
                    <a:pt x="1534679" y="1706227"/>
                  </a:lnTo>
                  <a:lnTo>
                    <a:pt x="1521178" y="1704241"/>
                  </a:lnTo>
                  <a:lnTo>
                    <a:pt x="1520384" y="1693519"/>
                  </a:lnTo>
                  <a:lnTo>
                    <a:pt x="1518002" y="1674855"/>
                  </a:lnTo>
                  <a:lnTo>
                    <a:pt x="1511649" y="1617273"/>
                  </a:lnTo>
                  <a:lnTo>
                    <a:pt x="1493383" y="1456044"/>
                  </a:lnTo>
                  <a:lnTo>
                    <a:pt x="1474324" y="1299183"/>
                  </a:lnTo>
                  <a:lnTo>
                    <a:pt x="1467177" y="1245970"/>
                  </a:lnTo>
                  <a:lnTo>
                    <a:pt x="1465191" y="1230482"/>
                  </a:lnTo>
                  <a:lnTo>
                    <a:pt x="1463603" y="1223334"/>
                  </a:lnTo>
                  <a:lnTo>
                    <a:pt x="1462412" y="1218569"/>
                  </a:lnTo>
                  <a:lnTo>
                    <a:pt x="1461221" y="1215789"/>
                  </a:lnTo>
                  <a:lnTo>
                    <a:pt x="1460029" y="1214598"/>
                  </a:lnTo>
                  <a:lnTo>
                    <a:pt x="1459632" y="1214201"/>
                  </a:lnTo>
                  <a:lnTo>
                    <a:pt x="1459235" y="1214201"/>
                  </a:lnTo>
                  <a:lnTo>
                    <a:pt x="1458441" y="1215392"/>
                  </a:lnTo>
                  <a:lnTo>
                    <a:pt x="1457250" y="1216980"/>
                  </a:lnTo>
                  <a:lnTo>
                    <a:pt x="1456456" y="1222937"/>
                  </a:lnTo>
                  <a:lnTo>
                    <a:pt x="1456059" y="1229688"/>
                  </a:lnTo>
                  <a:lnTo>
                    <a:pt x="1455662" y="1236836"/>
                  </a:lnTo>
                  <a:lnTo>
                    <a:pt x="1455662" y="1243984"/>
                  </a:lnTo>
                  <a:lnTo>
                    <a:pt x="1451691" y="1302757"/>
                  </a:lnTo>
                  <a:lnTo>
                    <a:pt x="1447323" y="1369870"/>
                  </a:lnTo>
                  <a:lnTo>
                    <a:pt x="1442955" y="1440556"/>
                  </a:lnTo>
                  <a:lnTo>
                    <a:pt x="1439779" y="1509655"/>
                  </a:lnTo>
                  <a:lnTo>
                    <a:pt x="1434220" y="1624024"/>
                  </a:lnTo>
                  <a:lnTo>
                    <a:pt x="1431837" y="1671678"/>
                  </a:lnTo>
                  <a:lnTo>
                    <a:pt x="1431837" y="1676046"/>
                  </a:lnTo>
                  <a:lnTo>
                    <a:pt x="1431440" y="1687165"/>
                  </a:lnTo>
                  <a:lnTo>
                    <a:pt x="1429852" y="1703050"/>
                  </a:lnTo>
                  <a:lnTo>
                    <a:pt x="1428661" y="1711786"/>
                  </a:lnTo>
                  <a:lnTo>
                    <a:pt x="1427470" y="1720920"/>
                  </a:lnTo>
                  <a:lnTo>
                    <a:pt x="1425484" y="1730451"/>
                  </a:lnTo>
                  <a:lnTo>
                    <a:pt x="1422705" y="1739187"/>
                  </a:lnTo>
                  <a:lnTo>
                    <a:pt x="1419925" y="1747527"/>
                  </a:lnTo>
                  <a:lnTo>
                    <a:pt x="1416352" y="1755469"/>
                  </a:lnTo>
                  <a:lnTo>
                    <a:pt x="1414366" y="1759043"/>
                  </a:lnTo>
                  <a:lnTo>
                    <a:pt x="1412381" y="1762220"/>
                  </a:lnTo>
                  <a:lnTo>
                    <a:pt x="1409998" y="1765000"/>
                  </a:lnTo>
                  <a:lnTo>
                    <a:pt x="1407616" y="1766985"/>
                  </a:lnTo>
                  <a:lnTo>
                    <a:pt x="1404836" y="1769368"/>
                  </a:lnTo>
                  <a:lnTo>
                    <a:pt x="1402057" y="1770956"/>
                  </a:lnTo>
                  <a:lnTo>
                    <a:pt x="1398880" y="1771751"/>
                  </a:lnTo>
                  <a:lnTo>
                    <a:pt x="1395307" y="1772148"/>
                  </a:lnTo>
                  <a:lnTo>
                    <a:pt x="1350041" y="2259805"/>
                  </a:lnTo>
                  <a:lnTo>
                    <a:pt x="1229728" y="2262188"/>
                  </a:lnTo>
                  <a:lnTo>
                    <a:pt x="1221398" y="1844027"/>
                  </a:lnTo>
                  <a:lnTo>
                    <a:pt x="1224169" y="1844423"/>
                  </a:lnTo>
                  <a:lnTo>
                    <a:pt x="1226949" y="1844820"/>
                  </a:lnTo>
                  <a:lnTo>
                    <a:pt x="1221390" y="1843670"/>
                  </a:lnTo>
                  <a:lnTo>
                    <a:pt x="1221390" y="1843629"/>
                  </a:lnTo>
                  <a:lnTo>
                    <a:pt x="1221192" y="1843629"/>
                  </a:lnTo>
                  <a:lnTo>
                    <a:pt x="1215434" y="1842437"/>
                  </a:lnTo>
                  <a:lnTo>
                    <a:pt x="1204316" y="1840849"/>
                  </a:lnTo>
                  <a:lnTo>
                    <a:pt x="1190021" y="1839260"/>
                  </a:lnTo>
                  <a:lnTo>
                    <a:pt x="1160638" y="2260600"/>
                  </a:lnTo>
                  <a:lnTo>
                    <a:pt x="1054620" y="2260600"/>
                  </a:lnTo>
                  <a:lnTo>
                    <a:pt x="1015310" y="1736010"/>
                  </a:lnTo>
                  <a:lnTo>
                    <a:pt x="1010942" y="1729259"/>
                  </a:lnTo>
                  <a:lnTo>
                    <a:pt x="1006574" y="1722508"/>
                  </a:lnTo>
                  <a:lnTo>
                    <a:pt x="1002604" y="1715757"/>
                  </a:lnTo>
                  <a:lnTo>
                    <a:pt x="999030" y="1708609"/>
                  </a:lnTo>
                  <a:lnTo>
                    <a:pt x="995456" y="1701461"/>
                  </a:lnTo>
                  <a:lnTo>
                    <a:pt x="992677" y="1693916"/>
                  </a:lnTo>
                  <a:lnTo>
                    <a:pt x="989500" y="1687165"/>
                  </a:lnTo>
                  <a:lnTo>
                    <a:pt x="987515" y="1679620"/>
                  </a:lnTo>
                  <a:lnTo>
                    <a:pt x="986721" y="1675649"/>
                  </a:lnTo>
                  <a:lnTo>
                    <a:pt x="982353" y="1629583"/>
                  </a:lnTo>
                  <a:lnTo>
                    <a:pt x="977985" y="1578355"/>
                  </a:lnTo>
                  <a:lnTo>
                    <a:pt x="972029" y="1512831"/>
                  </a:lnTo>
                  <a:lnTo>
                    <a:pt x="960514" y="1330555"/>
                  </a:lnTo>
                  <a:lnTo>
                    <a:pt x="955352" y="1372650"/>
                  </a:lnTo>
                  <a:lnTo>
                    <a:pt x="948602" y="1421892"/>
                  </a:lnTo>
                  <a:lnTo>
                    <a:pt x="942249" y="1462795"/>
                  </a:lnTo>
                  <a:lnTo>
                    <a:pt x="939866" y="1479871"/>
                  </a:lnTo>
                  <a:lnTo>
                    <a:pt x="938278" y="1480268"/>
                  </a:lnTo>
                  <a:lnTo>
                    <a:pt x="938675" y="1485430"/>
                  </a:lnTo>
                  <a:lnTo>
                    <a:pt x="849731" y="1541027"/>
                  </a:lnTo>
                  <a:lnTo>
                    <a:pt x="804862" y="1434997"/>
                  </a:lnTo>
                  <a:lnTo>
                    <a:pt x="915248" y="1388137"/>
                  </a:lnTo>
                  <a:lnTo>
                    <a:pt x="915248" y="1370664"/>
                  </a:lnTo>
                  <a:lnTo>
                    <a:pt x="916439" y="1352397"/>
                  </a:lnTo>
                  <a:lnTo>
                    <a:pt x="917630" y="1332541"/>
                  </a:lnTo>
                  <a:lnTo>
                    <a:pt x="919616" y="1312288"/>
                  </a:lnTo>
                  <a:lnTo>
                    <a:pt x="923586" y="1282107"/>
                  </a:lnTo>
                  <a:lnTo>
                    <a:pt x="928351" y="1250735"/>
                  </a:lnTo>
                  <a:lnTo>
                    <a:pt x="934307" y="1218569"/>
                  </a:lnTo>
                  <a:lnTo>
                    <a:pt x="941455" y="1187197"/>
                  </a:lnTo>
                  <a:lnTo>
                    <a:pt x="948999" y="1155428"/>
                  </a:lnTo>
                  <a:lnTo>
                    <a:pt x="953367" y="1139940"/>
                  </a:lnTo>
                  <a:lnTo>
                    <a:pt x="958132" y="1124453"/>
                  </a:lnTo>
                  <a:lnTo>
                    <a:pt x="962499" y="1109759"/>
                  </a:lnTo>
                  <a:lnTo>
                    <a:pt x="967661" y="1095066"/>
                  </a:lnTo>
                  <a:lnTo>
                    <a:pt x="972823" y="1080770"/>
                  </a:lnTo>
                  <a:lnTo>
                    <a:pt x="977985" y="1067268"/>
                  </a:lnTo>
                  <a:lnTo>
                    <a:pt x="983147" y="1053766"/>
                  </a:lnTo>
                  <a:lnTo>
                    <a:pt x="988706" y="1041058"/>
                  </a:lnTo>
                  <a:lnTo>
                    <a:pt x="994662" y="1028748"/>
                  </a:lnTo>
                  <a:lnTo>
                    <a:pt x="1000618" y="1017629"/>
                  </a:lnTo>
                  <a:lnTo>
                    <a:pt x="1006971" y="1006906"/>
                  </a:lnTo>
                  <a:lnTo>
                    <a:pt x="1013324" y="996979"/>
                  </a:lnTo>
                  <a:lnTo>
                    <a:pt x="1019678" y="987845"/>
                  </a:lnTo>
                  <a:lnTo>
                    <a:pt x="1026428" y="979505"/>
                  </a:lnTo>
                  <a:lnTo>
                    <a:pt x="1033178" y="972357"/>
                  </a:lnTo>
                  <a:lnTo>
                    <a:pt x="1039928" y="966004"/>
                  </a:lnTo>
                  <a:lnTo>
                    <a:pt x="1047075" y="960444"/>
                  </a:lnTo>
                  <a:lnTo>
                    <a:pt x="1050252" y="958458"/>
                  </a:lnTo>
                  <a:lnTo>
                    <a:pt x="1054223" y="956870"/>
                  </a:lnTo>
                  <a:lnTo>
                    <a:pt x="1057399" y="954884"/>
                  </a:lnTo>
                  <a:lnTo>
                    <a:pt x="1061370" y="953296"/>
                  </a:lnTo>
                  <a:lnTo>
                    <a:pt x="1064547" y="952502"/>
                  </a:lnTo>
                  <a:lnTo>
                    <a:pt x="1068517" y="951707"/>
                  </a:lnTo>
                  <a:lnTo>
                    <a:pt x="1072488" y="951310"/>
                  </a:lnTo>
                  <a:lnTo>
                    <a:pt x="1076062" y="950913"/>
                  </a:lnTo>
                  <a:close/>
                  <a:moveTo>
                    <a:pt x="460208" y="927100"/>
                  </a:moveTo>
                  <a:lnTo>
                    <a:pt x="466154" y="927100"/>
                  </a:lnTo>
                  <a:lnTo>
                    <a:pt x="472099" y="927497"/>
                  </a:lnTo>
                  <a:lnTo>
                    <a:pt x="477649" y="929084"/>
                  </a:lnTo>
                  <a:lnTo>
                    <a:pt x="483198" y="931068"/>
                  </a:lnTo>
                  <a:lnTo>
                    <a:pt x="488351" y="933845"/>
                  </a:lnTo>
                  <a:lnTo>
                    <a:pt x="493505" y="937416"/>
                  </a:lnTo>
                  <a:lnTo>
                    <a:pt x="498658" y="940987"/>
                  </a:lnTo>
                  <a:lnTo>
                    <a:pt x="503414" y="945351"/>
                  </a:lnTo>
                  <a:lnTo>
                    <a:pt x="508171" y="950509"/>
                  </a:lnTo>
                  <a:lnTo>
                    <a:pt x="512531" y="955666"/>
                  </a:lnTo>
                  <a:lnTo>
                    <a:pt x="516891" y="962015"/>
                  </a:lnTo>
                  <a:lnTo>
                    <a:pt x="520855" y="968363"/>
                  </a:lnTo>
                  <a:lnTo>
                    <a:pt x="525216" y="975504"/>
                  </a:lnTo>
                  <a:lnTo>
                    <a:pt x="528783" y="982646"/>
                  </a:lnTo>
                  <a:lnTo>
                    <a:pt x="532747" y="990581"/>
                  </a:lnTo>
                  <a:lnTo>
                    <a:pt x="535918" y="998913"/>
                  </a:lnTo>
                  <a:lnTo>
                    <a:pt x="539486" y="1007245"/>
                  </a:lnTo>
                  <a:lnTo>
                    <a:pt x="546224" y="1025495"/>
                  </a:lnTo>
                  <a:lnTo>
                    <a:pt x="552170" y="1044539"/>
                  </a:lnTo>
                  <a:lnTo>
                    <a:pt x="557720" y="1064774"/>
                  </a:lnTo>
                  <a:lnTo>
                    <a:pt x="562080" y="1086199"/>
                  </a:lnTo>
                  <a:lnTo>
                    <a:pt x="566837" y="1108020"/>
                  </a:lnTo>
                  <a:lnTo>
                    <a:pt x="570800" y="1129842"/>
                  </a:lnTo>
                  <a:lnTo>
                    <a:pt x="573972" y="1152060"/>
                  </a:lnTo>
                  <a:lnTo>
                    <a:pt x="577539" y="1175072"/>
                  </a:lnTo>
                  <a:lnTo>
                    <a:pt x="579917" y="1197290"/>
                  </a:lnTo>
                  <a:lnTo>
                    <a:pt x="582296" y="1219508"/>
                  </a:lnTo>
                  <a:lnTo>
                    <a:pt x="584674" y="1240933"/>
                  </a:lnTo>
                  <a:lnTo>
                    <a:pt x="587449" y="1282592"/>
                  </a:lnTo>
                  <a:lnTo>
                    <a:pt x="589431" y="1319887"/>
                  </a:lnTo>
                  <a:lnTo>
                    <a:pt x="591016" y="1351628"/>
                  </a:lnTo>
                  <a:lnTo>
                    <a:pt x="591016" y="1376226"/>
                  </a:lnTo>
                  <a:lnTo>
                    <a:pt x="591016" y="1392890"/>
                  </a:lnTo>
                  <a:lnTo>
                    <a:pt x="590620" y="1397651"/>
                  </a:lnTo>
                  <a:lnTo>
                    <a:pt x="589827" y="1399635"/>
                  </a:lnTo>
                  <a:lnTo>
                    <a:pt x="588242" y="1390510"/>
                  </a:lnTo>
                  <a:lnTo>
                    <a:pt x="585070" y="1366308"/>
                  </a:lnTo>
                  <a:lnTo>
                    <a:pt x="580710" y="1336551"/>
                  </a:lnTo>
                  <a:lnTo>
                    <a:pt x="577143" y="1307191"/>
                  </a:lnTo>
                  <a:lnTo>
                    <a:pt x="571197" y="1397254"/>
                  </a:lnTo>
                  <a:lnTo>
                    <a:pt x="204933" y="1299256"/>
                  </a:lnTo>
                  <a:lnTo>
                    <a:pt x="140718" y="1285370"/>
                  </a:lnTo>
                  <a:lnTo>
                    <a:pt x="569611" y="1420266"/>
                  </a:lnTo>
                  <a:lnTo>
                    <a:pt x="569215" y="1425424"/>
                  </a:lnTo>
                  <a:lnTo>
                    <a:pt x="647700" y="1454784"/>
                  </a:lnTo>
                  <a:lnTo>
                    <a:pt x="646511" y="1467083"/>
                  </a:lnTo>
                  <a:lnTo>
                    <a:pt x="644925" y="1480970"/>
                  </a:lnTo>
                  <a:lnTo>
                    <a:pt x="642150" y="1513503"/>
                  </a:lnTo>
                  <a:lnTo>
                    <a:pt x="638979" y="1548418"/>
                  </a:lnTo>
                  <a:lnTo>
                    <a:pt x="636997" y="1565478"/>
                  </a:lnTo>
                  <a:lnTo>
                    <a:pt x="634619" y="1582539"/>
                  </a:lnTo>
                  <a:lnTo>
                    <a:pt x="619160" y="1576587"/>
                  </a:lnTo>
                  <a:lnTo>
                    <a:pt x="601322" y="1570636"/>
                  </a:lnTo>
                  <a:lnTo>
                    <a:pt x="581107" y="1564288"/>
                  </a:lnTo>
                  <a:lnTo>
                    <a:pt x="559305" y="1557940"/>
                  </a:lnTo>
                  <a:lnTo>
                    <a:pt x="553359" y="1625388"/>
                  </a:lnTo>
                  <a:lnTo>
                    <a:pt x="550981" y="1651177"/>
                  </a:lnTo>
                  <a:lnTo>
                    <a:pt x="550188" y="1655542"/>
                  </a:lnTo>
                  <a:lnTo>
                    <a:pt x="547810" y="1662683"/>
                  </a:lnTo>
                  <a:lnTo>
                    <a:pt x="545035" y="1669825"/>
                  </a:lnTo>
                  <a:lnTo>
                    <a:pt x="541864" y="1676966"/>
                  </a:lnTo>
                  <a:lnTo>
                    <a:pt x="538693" y="1684108"/>
                  </a:lnTo>
                  <a:lnTo>
                    <a:pt x="534729" y="1690853"/>
                  </a:lnTo>
                  <a:lnTo>
                    <a:pt x="531161" y="1697994"/>
                  </a:lnTo>
                  <a:lnTo>
                    <a:pt x="526801" y="1704739"/>
                  </a:lnTo>
                  <a:lnTo>
                    <a:pt x="522045" y="1711484"/>
                  </a:lnTo>
                  <a:lnTo>
                    <a:pt x="483198" y="2235200"/>
                  </a:lnTo>
                  <a:lnTo>
                    <a:pt x="377362" y="2235200"/>
                  </a:lnTo>
                  <a:lnTo>
                    <a:pt x="324246" y="1818608"/>
                  </a:lnTo>
                  <a:lnTo>
                    <a:pt x="317508" y="1819401"/>
                  </a:lnTo>
                  <a:lnTo>
                    <a:pt x="310769" y="1819798"/>
                  </a:lnTo>
                  <a:lnTo>
                    <a:pt x="306409" y="1819401"/>
                  </a:lnTo>
                  <a:lnTo>
                    <a:pt x="302049" y="1819005"/>
                  </a:lnTo>
                  <a:lnTo>
                    <a:pt x="316319" y="2229646"/>
                  </a:lnTo>
                  <a:lnTo>
                    <a:pt x="188285" y="2234803"/>
                  </a:lnTo>
                  <a:lnTo>
                    <a:pt x="132790" y="1794803"/>
                  </a:lnTo>
                  <a:lnTo>
                    <a:pt x="128430" y="1793612"/>
                  </a:lnTo>
                  <a:lnTo>
                    <a:pt x="124863" y="1792025"/>
                  </a:lnTo>
                  <a:lnTo>
                    <a:pt x="120899" y="1789248"/>
                  </a:lnTo>
                  <a:lnTo>
                    <a:pt x="117728" y="1786471"/>
                  </a:lnTo>
                  <a:lnTo>
                    <a:pt x="114160" y="1783297"/>
                  </a:lnTo>
                  <a:lnTo>
                    <a:pt x="111385" y="1779329"/>
                  </a:lnTo>
                  <a:lnTo>
                    <a:pt x="108611" y="1775362"/>
                  </a:lnTo>
                  <a:lnTo>
                    <a:pt x="105836" y="1770997"/>
                  </a:lnTo>
                  <a:lnTo>
                    <a:pt x="103458" y="1766236"/>
                  </a:lnTo>
                  <a:lnTo>
                    <a:pt x="101079" y="1761078"/>
                  </a:lnTo>
                  <a:lnTo>
                    <a:pt x="97115" y="1750763"/>
                  </a:lnTo>
                  <a:lnTo>
                    <a:pt x="93151" y="1739257"/>
                  </a:lnTo>
                  <a:lnTo>
                    <a:pt x="90377" y="1727354"/>
                  </a:lnTo>
                  <a:lnTo>
                    <a:pt x="87602" y="1715848"/>
                  </a:lnTo>
                  <a:lnTo>
                    <a:pt x="85224" y="1704342"/>
                  </a:lnTo>
                  <a:lnTo>
                    <a:pt x="81656" y="1683314"/>
                  </a:lnTo>
                  <a:lnTo>
                    <a:pt x="78881" y="1666254"/>
                  </a:lnTo>
                  <a:lnTo>
                    <a:pt x="78089" y="1659906"/>
                  </a:lnTo>
                  <a:lnTo>
                    <a:pt x="76899" y="1655938"/>
                  </a:lnTo>
                  <a:lnTo>
                    <a:pt x="76503" y="1651177"/>
                  </a:lnTo>
                  <a:lnTo>
                    <a:pt x="70557" y="1587300"/>
                  </a:lnTo>
                  <a:lnTo>
                    <a:pt x="63819" y="1517074"/>
                  </a:lnTo>
                  <a:lnTo>
                    <a:pt x="56684" y="1428598"/>
                  </a:lnTo>
                  <a:lnTo>
                    <a:pt x="47567" y="1425424"/>
                  </a:lnTo>
                  <a:lnTo>
                    <a:pt x="39639" y="1421853"/>
                  </a:lnTo>
                  <a:lnTo>
                    <a:pt x="32900" y="1418679"/>
                  </a:lnTo>
                  <a:lnTo>
                    <a:pt x="27351" y="1415505"/>
                  </a:lnTo>
                  <a:lnTo>
                    <a:pt x="23387" y="1412331"/>
                  </a:lnTo>
                  <a:lnTo>
                    <a:pt x="20216" y="1409157"/>
                  </a:lnTo>
                  <a:lnTo>
                    <a:pt x="19423" y="1407967"/>
                  </a:lnTo>
                  <a:lnTo>
                    <a:pt x="18630" y="1406776"/>
                  </a:lnTo>
                  <a:lnTo>
                    <a:pt x="18234" y="1405189"/>
                  </a:lnTo>
                  <a:lnTo>
                    <a:pt x="18630" y="1403999"/>
                  </a:lnTo>
                  <a:lnTo>
                    <a:pt x="16252" y="1398445"/>
                  </a:lnTo>
                  <a:lnTo>
                    <a:pt x="13874" y="1390906"/>
                  </a:lnTo>
                  <a:lnTo>
                    <a:pt x="11892" y="1381781"/>
                  </a:lnTo>
                  <a:lnTo>
                    <a:pt x="9910" y="1371465"/>
                  </a:lnTo>
                  <a:lnTo>
                    <a:pt x="7531" y="1359166"/>
                  </a:lnTo>
                  <a:lnTo>
                    <a:pt x="5549" y="1346073"/>
                  </a:lnTo>
                  <a:lnTo>
                    <a:pt x="3964" y="1331393"/>
                  </a:lnTo>
                  <a:lnTo>
                    <a:pt x="2775" y="1315920"/>
                  </a:lnTo>
                  <a:lnTo>
                    <a:pt x="1189" y="1299256"/>
                  </a:lnTo>
                  <a:lnTo>
                    <a:pt x="396" y="1282196"/>
                  </a:lnTo>
                  <a:lnTo>
                    <a:pt x="0" y="1263945"/>
                  </a:lnTo>
                  <a:lnTo>
                    <a:pt x="396" y="1245297"/>
                  </a:lnTo>
                  <a:lnTo>
                    <a:pt x="793" y="1226253"/>
                  </a:lnTo>
                  <a:lnTo>
                    <a:pt x="2378" y="1206812"/>
                  </a:lnTo>
                  <a:lnTo>
                    <a:pt x="4360" y="1187371"/>
                  </a:lnTo>
                  <a:lnTo>
                    <a:pt x="6739" y="1167533"/>
                  </a:lnTo>
                  <a:lnTo>
                    <a:pt x="10306" y="1147696"/>
                  </a:lnTo>
                  <a:lnTo>
                    <a:pt x="14270" y="1127858"/>
                  </a:lnTo>
                  <a:lnTo>
                    <a:pt x="19423" y="1108417"/>
                  </a:lnTo>
                  <a:lnTo>
                    <a:pt x="22594" y="1098498"/>
                  </a:lnTo>
                  <a:lnTo>
                    <a:pt x="25369" y="1088976"/>
                  </a:lnTo>
                  <a:lnTo>
                    <a:pt x="28540" y="1079851"/>
                  </a:lnTo>
                  <a:lnTo>
                    <a:pt x="32504" y="1070329"/>
                  </a:lnTo>
                  <a:lnTo>
                    <a:pt x="36468" y="1061203"/>
                  </a:lnTo>
                  <a:lnTo>
                    <a:pt x="40035" y="1052475"/>
                  </a:lnTo>
                  <a:lnTo>
                    <a:pt x="44792" y="1043349"/>
                  </a:lnTo>
                  <a:lnTo>
                    <a:pt x="49549" y="1034621"/>
                  </a:lnTo>
                  <a:lnTo>
                    <a:pt x="53909" y="1026289"/>
                  </a:lnTo>
                  <a:lnTo>
                    <a:pt x="59458" y="1018354"/>
                  </a:lnTo>
                  <a:lnTo>
                    <a:pt x="65008" y="1010022"/>
                  </a:lnTo>
                  <a:lnTo>
                    <a:pt x="70557" y="1002087"/>
                  </a:lnTo>
                  <a:lnTo>
                    <a:pt x="76899" y="994548"/>
                  </a:lnTo>
                  <a:lnTo>
                    <a:pt x="83242" y="987407"/>
                  </a:lnTo>
                  <a:lnTo>
                    <a:pt x="89980" y="980662"/>
                  </a:lnTo>
                  <a:lnTo>
                    <a:pt x="97115" y="973917"/>
                  </a:lnTo>
                  <a:lnTo>
                    <a:pt x="104250" y="967569"/>
                  </a:lnTo>
                  <a:lnTo>
                    <a:pt x="112178" y="961618"/>
                  </a:lnTo>
                  <a:lnTo>
                    <a:pt x="120106" y="956063"/>
                  </a:lnTo>
                  <a:lnTo>
                    <a:pt x="128430" y="950905"/>
                  </a:lnTo>
                  <a:lnTo>
                    <a:pt x="137547" y="946144"/>
                  </a:lnTo>
                  <a:lnTo>
                    <a:pt x="146664" y="941383"/>
                  </a:lnTo>
                  <a:lnTo>
                    <a:pt x="155781" y="937416"/>
                  </a:lnTo>
                  <a:lnTo>
                    <a:pt x="166087" y="933845"/>
                  </a:lnTo>
                  <a:lnTo>
                    <a:pt x="175997" y="930671"/>
                  </a:lnTo>
                  <a:lnTo>
                    <a:pt x="187096" y="927894"/>
                  </a:lnTo>
                  <a:lnTo>
                    <a:pt x="190663" y="927497"/>
                  </a:lnTo>
                  <a:lnTo>
                    <a:pt x="198591" y="927894"/>
                  </a:lnTo>
                  <a:lnTo>
                    <a:pt x="221185" y="929084"/>
                  </a:lnTo>
                  <a:lnTo>
                    <a:pt x="254878" y="931861"/>
                  </a:lnTo>
                  <a:lnTo>
                    <a:pt x="371813" y="1304811"/>
                  </a:lnTo>
                  <a:lnTo>
                    <a:pt x="360714" y="1193322"/>
                  </a:lnTo>
                  <a:lnTo>
                    <a:pt x="355165" y="993358"/>
                  </a:lnTo>
                  <a:lnTo>
                    <a:pt x="347633" y="973917"/>
                  </a:lnTo>
                  <a:lnTo>
                    <a:pt x="362300" y="948525"/>
                  </a:lnTo>
                  <a:lnTo>
                    <a:pt x="395993" y="948525"/>
                  </a:lnTo>
                  <a:lnTo>
                    <a:pt x="409866" y="973917"/>
                  </a:lnTo>
                  <a:lnTo>
                    <a:pt x="403524" y="996532"/>
                  </a:lnTo>
                  <a:lnTo>
                    <a:pt x="443956" y="1288147"/>
                  </a:lnTo>
                  <a:lnTo>
                    <a:pt x="437614" y="937019"/>
                  </a:lnTo>
                  <a:lnTo>
                    <a:pt x="444749" y="933448"/>
                  </a:lnTo>
                  <a:lnTo>
                    <a:pt x="449902" y="930671"/>
                  </a:lnTo>
                  <a:lnTo>
                    <a:pt x="453073" y="928687"/>
                  </a:lnTo>
                  <a:lnTo>
                    <a:pt x="453866" y="927894"/>
                  </a:lnTo>
                  <a:lnTo>
                    <a:pt x="460208" y="927100"/>
                  </a:lnTo>
                  <a:close/>
                  <a:moveTo>
                    <a:pt x="1383083" y="640160"/>
                  </a:moveTo>
                  <a:lnTo>
                    <a:pt x="1382686" y="644922"/>
                  </a:lnTo>
                  <a:lnTo>
                    <a:pt x="1384275" y="651669"/>
                  </a:lnTo>
                  <a:lnTo>
                    <a:pt x="1385070" y="658813"/>
                  </a:lnTo>
                  <a:lnTo>
                    <a:pt x="1385467" y="666750"/>
                  </a:lnTo>
                  <a:lnTo>
                    <a:pt x="1385864" y="674688"/>
                  </a:lnTo>
                  <a:lnTo>
                    <a:pt x="1386262" y="674688"/>
                  </a:lnTo>
                  <a:lnTo>
                    <a:pt x="1385467" y="660797"/>
                  </a:lnTo>
                  <a:lnTo>
                    <a:pt x="1383083" y="640160"/>
                  </a:lnTo>
                  <a:close/>
                  <a:moveTo>
                    <a:pt x="153566" y="634207"/>
                  </a:moveTo>
                  <a:lnTo>
                    <a:pt x="152376" y="649288"/>
                  </a:lnTo>
                  <a:lnTo>
                    <a:pt x="152773" y="649685"/>
                  </a:lnTo>
                  <a:lnTo>
                    <a:pt x="153566" y="634207"/>
                  </a:lnTo>
                  <a:close/>
                  <a:moveTo>
                    <a:pt x="155152" y="615157"/>
                  </a:moveTo>
                  <a:lnTo>
                    <a:pt x="153566" y="633810"/>
                  </a:lnTo>
                  <a:lnTo>
                    <a:pt x="154359" y="626666"/>
                  </a:lnTo>
                  <a:lnTo>
                    <a:pt x="155548" y="619919"/>
                  </a:lnTo>
                  <a:lnTo>
                    <a:pt x="155152" y="615157"/>
                  </a:lnTo>
                  <a:close/>
                  <a:moveTo>
                    <a:pt x="1356862" y="559594"/>
                  </a:moveTo>
                  <a:lnTo>
                    <a:pt x="1359643" y="561578"/>
                  </a:lnTo>
                  <a:lnTo>
                    <a:pt x="1362424" y="563960"/>
                  </a:lnTo>
                  <a:lnTo>
                    <a:pt x="1367589" y="569516"/>
                  </a:lnTo>
                  <a:lnTo>
                    <a:pt x="1365205" y="565547"/>
                  </a:lnTo>
                  <a:lnTo>
                    <a:pt x="1362424" y="562372"/>
                  </a:lnTo>
                  <a:lnTo>
                    <a:pt x="1361232" y="561181"/>
                  </a:lnTo>
                  <a:lnTo>
                    <a:pt x="1359643" y="560388"/>
                  </a:lnTo>
                  <a:lnTo>
                    <a:pt x="1358451" y="559991"/>
                  </a:lnTo>
                  <a:lnTo>
                    <a:pt x="1356862" y="559594"/>
                  </a:lnTo>
                  <a:close/>
                  <a:moveTo>
                    <a:pt x="180128" y="534591"/>
                  </a:moveTo>
                  <a:lnTo>
                    <a:pt x="178939" y="535385"/>
                  </a:lnTo>
                  <a:lnTo>
                    <a:pt x="176956" y="536178"/>
                  </a:lnTo>
                  <a:lnTo>
                    <a:pt x="175767" y="536972"/>
                  </a:lnTo>
                  <a:lnTo>
                    <a:pt x="173388" y="540544"/>
                  </a:lnTo>
                  <a:lnTo>
                    <a:pt x="170613" y="544513"/>
                  </a:lnTo>
                  <a:lnTo>
                    <a:pt x="175767" y="539353"/>
                  </a:lnTo>
                  <a:lnTo>
                    <a:pt x="178939" y="536575"/>
                  </a:lnTo>
                  <a:lnTo>
                    <a:pt x="181714" y="534591"/>
                  </a:lnTo>
                  <a:lnTo>
                    <a:pt x="180128" y="534591"/>
                  </a:lnTo>
                  <a:close/>
                  <a:moveTo>
                    <a:pt x="1221780" y="479425"/>
                  </a:moveTo>
                  <a:lnTo>
                    <a:pt x="1236480" y="479425"/>
                  </a:lnTo>
                  <a:lnTo>
                    <a:pt x="1251578" y="480219"/>
                  </a:lnTo>
                  <a:lnTo>
                    <a:pt x="1267072" y="481806"/>
                  </a:lnTo>
                  <a:lnTo>
                    <a:pt x="1282964" y="484585"/>
                  </a:lnTo>
                  <a:lnTo>
                    <a:pt x="1299253" y="488156"/>
                  </a:lnTo>
                  <a:lnTo>
                    <a:pt x="1315940" y="492919"/>
                  </a:lnTo>
                  <a:lnTo>
                    <a:pt x="1323886" y="495300"/>
                  </a:lnTo>
                  <a:lnTo>
                    <a:pt x="1332229" y="498872"/>
                  </a:lnTo>
                  <a:lnTo>
                    <a:pt x="1340970" y="502047"/>
                  </a:lnTo>
                  <a:lnTo>
                    <a:pt x="1349710" y="505619"/>
                  </a:lnTo>
                  <a:lnTo>
                    <a:pt x="1358054" y="509588"/>
                  </a:lnTo>
                  <a:lnTo>
                    <a:pt x="1366794" y="513953"/>
                  </a:lnTo>
                  <a:lnTo>
                    <a:pt x="1368383" y="515144"/>
                  </a:lnTo>
                  <a:lnTo>
                    <a:pt x="1370370" y="516731"/>
                  </a:lnTo>
                  <a:lnTo>
                    <a:pt x="1374343" y="521494"/>
                  </a:lnTo>
                  <a:lnTo>
                    <a:pt x="1378713" y="527844"/>
                  </a:lnTo>
                  <a:lnTo>
                    <a:pt x="1383878" y="536178"/>
                  </a:lnTo>
                  <a:lnTo>
                    <a:pt x="1388646" y="545703"/>
                  </a:lnTo>
                  <a:lnTo>
                    <a:pt x="1393413" y="556022"/>
                  </a:lnTo>
                  <a:lnTo>
                    <a:pt x="1397783" y="567928"/>
                  </a:lnTo>
                  <a:lnTo>
                    <a:pt x="1401756" y="580231"/>
                  </a:lnTo>
                  <a:lnTo>
                    <a:pt x="1404935" y="592931"/>
                  </a:lnTo>
                  <a:lnTo>
                    <a:pt x="1406127" y="599282"/>
                  </a:lnTo>
                  <a:lnTo>
                    <a:pt x="1407319" y="605632"/>
                  </a:lnTo>
                  <a:lnTo>
                    <a:pt x="1407716" y="612378"/>
                  </a:lnTo>
                  <a:lnTo>
                    <a:pt x="1408113" y="618728"/>
                  </a:lnTo>
                  <a:lnTo>
                    <a:pt x="1408113" y="624682"/>
                  </a:lnTo>
                  <a:lnTo>
                    <a:pt x="1408113" y="631032"/>
                  </a:lnTo>
                  <a:lnTo>
                    <a:pt x="1407319" y="637382"/>
                  </a:lnTo>
                  <a:lnTo>
                    <a:pt x="1406524" y="643335"/>
                  </a:lnTo>
                  <a:lnTo>
                    <a:pt x="1404935" y="649288"/>
                  </a:lnTo>
                  <a:lnTo>
                    <a:pt x="1402551" y="654844"/>
                  </a:lnTo>
                  <a:lnTo>
                    <a:pt x="1400167" y="660400"/>
                  </a:lnTo>
                  <a:lnTo>
                    <a:pt x="1397386" y="665163"/>
                  </a:lnTo>
                  <a:lnTo>
                    <a:pt x="1393810" y="670322"/>
                  </a:lnTo>
                  <a:lnTo>
                    <a:pt x="1389440" y="675085"/>
                  </a:lnTo>
                  <a:lnTo>
                    <a:pt x="1391427" y="675878"/>
                  </a:lnTo>
                  <a:lnTo>
                    <a:pt x="1392619" y="677466"/>
                  </a:lnTo>
                  <a:lnTo>
                    <a:pt x="1393413" y="679053"/>
                  </a:lnTo>
                  <a:lnTo>
                    <a:pt x="1394605" y="681832"/>
                  </a:lnTo>
                  <a:lnTo>
                    <a:pt x="1396591" y="687785"/>
                  </a:lnTo>
                  <a:lnTo>
                    <a:pt x="1398975" y="694928"/>
                  </a:lnTo>
                  <a:lnTo>
                    <a:pt x="1400167" y="703263"/>
                  </a:lnTo>
                  <a:lnTo>
                    <a:pt x="1401359" y="712788"/>
                  </a:lnTo>
                  <a:lnTo>
                    <a:pt x="1402154" y="723107"/>
                  </a:lnTo>
                  <a:lnTo>
                    <a:pt x="1402154" y="734616"/>
                  </a:lnTo>
                  <a:lnTo>
                    <a:pt x="1402154" y="746125"/>
                  </a:lnTo>
                  <a:lnTo>
                    <a:pt x="1401359" y="757635"/>
                  </a:lnTo>
                  <a:lnTo>
                    <a:pt x="1399770" y="768350"/>
                  </a:lnTo>
                  <a:lnTo>
                    <a:pt x="1398181" y="777082"/>
                  </a:lnTo>
                  <a:lnTo>
                    <a:pt x="1395797" y="784225"/>
                  </a:lnTo>
                  <a:lnTo>
                    <a:pt x="1394605" y="787004"/>
                  </a:lnTo>
                  <a:lnTo>
                    <a:pt x="1393413" y="789782"/>
                  </a:lnTo>
                  <a:lnTo>
                    <a:pt x="1392221" y="791766"/>
                  </a:lnTo>
                  <a:lnTo>
                    <a:pt x="1390632" y="793354"/>
                  </a:lnTo>
                  <a:lnTo>
                    <a:pt x="1389043" y="794147"/>
                  </a:lnTo>
                  <a:lnTo>
                    <a:pt x="1387454" y="794941"/>
                  </a:lnTo>
                  <a:lnTo>
                    <a:pt x="1386262" y="794147"/>
                  </a:lnTo>
                  <a:lnTo>
                    <a:pt x="1385070" y="793354"/>
                  </a:lnTo>
                  <a:lnTo>
                    <a:pt x="1383878" y="792163"/>
                  </a:lnTo>
                  <a:lnTo>
                    <a:pt x="1382289" y="790575"/>
                  </a:lnTo>
                  <a:lnTo>
                    <a:pt x="1379905" y="785813"/>
                  </a:lnTo>
                  <a:lnTo>
                    <a:pt x="1377918" y="779463"/>
                  </a:lnTo>
                  <a:lnTo>
                    <a:pt x="1375137" y="788988"/>
                  </a:lnTo>
                  <a:lnTo>
                    <a:pt x="1372356" y="798116"/>
                  </a:lnTo>
                  <a:lnTo>
                    <a:pt x="1368781" y="807244"/>
                  </a:lnTo>
                  <a:lnTo>
                    <a:pt x="1365602" y="816372"/>
                  </a:lnTo>
                  <a:lnTo>
                    <a:pt x="1361232" y="825104"/>
                  </a:lnTo>
                  <a:lnTo>
                    <a:pt x="1357259" y="833438"/>
                  </a:lnTo>
                  <a:lnTo>
                    <a:pt x="1352889" y="842169"/>
                  </a:lnTo>
                  <a:lnTo>
                    <a:pt x="1348121" y="850504"/>
                  </a:lnTo>
                  <a:lnTo>
                    <a:pt x="1343354" y="858044"/>
                  </a:lnTo>
                  <a:lnTo>
                    <a:pt x="1338189" y="865585"/>
                  </a:lnTo>
                  <a:lnTo>
                    <a:pt x="1333024" y="873126"/>
                  </a:lnTo>
                  <a:lnTo>
                    <a:pt x="1327462" y="880269"/>
                  </a:lnTo>
                  <a:lnTo>
                    <a:pt x="1321899" y="887413"/>
                  </a:lnTo>
                  <a:lnTo>
                    <a:pt x="1316337" y="893763"/>
                  </a:lnTo>
                  <a:lnTo>
                    <a:pt x="1310378" y="900113"/>
                  </a:lnTo>
                  <a:lnTo>
                    <a:pt x="1304418" y="906463"/>
                  </a:lnTo>
                  <a:lnTo>
                    <a:pt x="1298459" y="912416"/>
                  </a:lnTo>
                  <a:lnTo>
                    <a:pt x="1292499" y="917972"/>
                  </a:lnTo>
                  <a:lnTo>
                    <a:pt x="1286540" y="922735"/>
                  </a:lnTo>
                  <a:lnTo>
                    <a:pt x="1280183" y="927497"/>
                  </a:lnTo>
                  <a:lnTo>
                    <a:pt x="1274224" y="932260"/>
                  </a:lnTo>
                  <a:lnTo>
                    <a:pt x="1268661" y="936229"/>
                  </a:lnTo>
                  <a:lnTo>
                    <a:pt x="1262702" y="940197"/>
                  </a:lnTo>
                  <a:lnTo>
                    <a:pt x="1256743" y="943769"/>
                  </a:lnTo>
                  <a:lnTo>
                    <a:pt x="1250783" y="946548"/>
                  </a:lnTo>
                  <a:lnTo>
                    <a:pt x="1245221" y="949326"/>
                  </a:lnTo>
                  <a:lnTo>
                    <a:pt x="1239261" y="951707"/>
                  </a:lnTo>
                  <a:lnTo>
                    <a:pt x="1233699" y="953691"/>
                  </a:lnTo>
                  <a:lnTo>
                    <a:pt x="1228932" y="954882"/>
                  </a:lnTo>
                  <a:lnTo>
                    <a:pt x="1223767" y="956073"/>
                  </a:lnTo>
                  <a:lnTo>
                    <a:pt x="1218602" y="956469"/>
                  </a:lnTo>
                  <a:lnTo>
                    <a:pt x="1214232" y="957263"/>
                  </a:lnTo>
                  <a:lnTo>
                    <a:pt x="1208272" y="956469"/>
                  </a:lnTo>
                  <a:lnTo>
                    <a:pt x="1202313" y="956073"/>
                  </a:lnTo>
                  <a:lnTo>
                    <a:pt x="1195956" y="954882"/>
                  </a:lnTo>
                  <a:lnTo>
                    <a:pt x="1189996" y="953691"/>
                  </a:lnTo>
                  <a:lnTo>
                    <a:pt x="1183640" y="952104"/>
                  </a:lnTo>
                  <a:lnTo>
                    <a:pt x="1177283" y="949326"/>
                  </a:lnTo>
                  <a:lnTo>
                    <a:pt x="1171323" y="946944"/>
                  </a:lnTo>
                  <a:lnTo>
                    <a:pt x="1164967" y="944166"/>
                  </a:lnTo>
                  <a:lnTo>
                    <a:pt x="1158610" y="940594"/>
                  </a:lnTo>
                  <a:lnTo>
                    <a:pt x="1152253" y="937419"/>
                  </a:lnTo>
                  <a:lnTo>
                    <a:pt x="1146294" y="933054"/>
                  </a:lnTo>
                  <a:lnTo>
                    <a:pt x="1140334" y="928291"/>
                  </a:lnTo>
                  <a:lnTo>
                    <a:pt x="1133977" y="923926"/>
                  </a:lnTo>
                  <a:lnTo>
                    <a:pt x="1128018" y="918766"/>
                  </a:lnTo>
                  <a:lnTo>
                    <a:pt x="1122058" y="913210"/>
                  </a:lnTo>
                  <a:lnTo>
                    <a:pt x="1116099" y="907257"/>
                  </a:lnTo>
                  <a:lnTo>
                    <a:pt x="1110537" y="901304"/>
                  </a:lnTo>
                  <a:lnTo>
                    <a:pt x="1104975" y="894557"/>
                  </a:lnTo>
                  <a:lnTo>
                    <a:pt x="1099810" y="887810"/>
                  </a:lnTo>
                  <a:lnTo>
                    <a:pt x="1094645" y="880666"/>
                  </a:lnTo>
                  <a:lnTo>
                    <a:pt x="1089877" y="873522"/>
                  </a:lnTo>
                  <a:lnTo>
                    <a:pt x="1085507" y="865585"/>
                  </a:lnTo>
                  <a:lnTo>
                    <a:pt x="1080739" y="857647"/>
                  </a:lnTo>
                  <a:lnTo>
                    <a:pt x="1076766" y="849313"/>
                  </a:lnTo>
                  <a:lnTo>
                    <a:pt x="1072793" y="840582"/>
                  </a:lnTo>
                  <a:lnTo>
                    <a:pt x="1069218" y="831851"/>
                  </a:lnTo>
                  <a:lnTo>
                    <a:pt x="1066039" y="822722"/>
                  </a:lnTo>
                  <a:lnTo>
                    <a:pt x="1063258" y="813197"/>
                  </a:lnTo>
                  <a:lnTo>
                    <a:pt x="1060875" y="803672"/>
                  </a:lnTo>
                  <a:lnTo>
                    <a:pt x="1058491" y="793354"/>
                  </a:lnTo>
                  <a:lnTo>
                    <a:pt x="1056504" y="783432"/>
                  </a:lnTo>
                  <a:lnTo>
                    <a:pt x="1055312" y="772716"/>
                  </a:lnTo>
                  <a:lnTo>
                    <a:pt x="1054915" y="773113"/>
                  </a:lnTo>
                  <a:lnTo>
                    <a:pt x="1054518" y="773113"/>
                  </a:lnTo>
                  <a:lnTo>
                    <a:pt x="1053723" y="771525"/>
                  </a:lnTo>
                  <a:lnTo>
                    <a:pt x="1052929" y="767954"/>
                  </a:lnTo>
                  <a:lnTo>
                    <a:pt x="1051737" y="762000"/>
                  </a:lnTo>
                  <a:lnTo>
                    <a:pt x="1048558" y="745729"/>
                  </a:lnTo>
                  <a:lnTo>
                    <a:pt x="1046174" y="726282"/>
                  </a:lnTo>
                  <a:lnTo>
                    <a:pt x="1043393" y="706041"/>
                  </a:lnTo>
                  <a:lnTo>
                    <a:pt x="1042201" y="688578"/>
                  </a:lnTo>
                  <a:lnTo>
                    <a:pt x="1042201" y="681435"/>
                  </a:lnTo>
                  <a:lnTo>
                    <a:pt x="1042599" y="675878"/>
                  </a:lnTo>
                  <a:lnTo>
                    <a:pt x="1043393" y="672307"/>
                  </a:lnTo>
                  <a:lnTo>
                    <a:pt x="1043791" y="671116"/>
                  </a:lnTo>
                  <a:lnTo>
                    <a:pt x="1044585" y="671116"/>
                  </a:lnTo>
                  <a:lnTo>
                    <a:pt x="1045777" y="671116"/>
                  </a:lnTo>
                  <a:lnTo>
                    <a:pt x="1046969" y="671910"/>
                  </a:lnTo>
                  <a:lnTo>
                    <a:pt x="1048956" y="674291"/>
                  </a:lnTo>
                  <a:lnTo>
                    <a:pt x="1048558" y="662385"/>
                  </a:lnTo>
                  <a:lnTo>
                    <a:pt x="1048161" y="649685"/>
                  </a:lnTo>
                  <a:lnTo>
                    <a:pt x="1048558" y="636588"/>
                  </a:lnTo>
                  <a:lnTo>
                    <a:pt x="1050147" y="622697"/>
                  </a:lnTo>
                  <a:lnTo>
                    <a:pt x="1052929" y="624682"/>
                  </a:lnTo>
                  <a:lnTo>
                    <a:pt x="1055710" y="626666"/>
                  </a:lnTo>
                  <a:lnTo>
                    <a:pt x="1058888" y="627857"/>
                  </a:lnTo>
                  <a:lnTo>
                    <a:pt x="1061669" y="629047"/>
                  </a:lnTo>
                  <a:lnTo>
                    <a:pt x="1065245" y="629841"/>
                  </a:lnTo>
                  <a:lnTo>
                    <a:pt x="1068423" y="630238"/>
                  </a:lnTo>
                  <a:lnTo>
                    <a:pt x="1075575" y="630635"/>
                  </a:lnTo>
                  <a:lnTo>
                    <a:pt x="1082726" y="630238"/>
                  </a:lnTo>
                  <a:lnTo>
                    <a:pt x="1090672" y="629047"/>
                  </a:lnTo>
                  <a:lnTo>
                    <a:pt x="1099412" y="627063"/>
                  </a:lnTo>
                  <a:lnTo>
                    <a:pt x="1108153" y="623888"/>
                  </a:lnTo>
                  <a:lnTo>
                    <a:pt x="1116894" y="621110"/>
                  </a:lnTo>
                  <a:lnTo>
                    <a:pt x="1126429" y="617141"/>
                  </a:lnTo>
                  <a:lnTo>
                    <a:pt x="1146294" y="608410"/>
                  </a:lnTo>
                  <a:lnTo>
                    <a:pt x="1187613" y="588169"/>
                  </a:lnTo>
                  <a:lnTo>
                    <a:pt x="1176886" y="592535"/>
                  </a:lnTo>
                  <a:lnTo>
                    <a:pt x="1167350" y="597297"/>
                  </a:lnTo>
                  <a:lnTo>
                    <a:pt x="1158213" y="601663"/>
                  </a:lnTo>
                  <a:lnTo>
                    <a:pt x="1149869" y="605235"/>
                  </a:lnTo>
                  <a:lnTo>
                    <a:pt x="1141923" y="607616"/>
                  </a:lnTo>
                  <a:lnTo>
                    <a:pt x="1134375" y="609203"/>
                  </a:lnTo>
                  <a:lnTo>
                    <a:pt x="1126826" y="610394"/>
                  </a:lnTo>
                  <a:lnTo>
                    <a:pt x="1120072" y="611188"/>
                  </a:lnTo>
                  <a:lnTo>
                    <a:pt x="1113318" y="611188"/>
                  </a:lnTo>
                  <a:lnTo>
                    <a:pt x="1106564" y="610791"/>
                  </a:lnTo>
                  <a:lnTo>
                    <a:pt x="1100604" y="609600"/>
                  </a:lnTo>
                  <a:lnTo>
                    <a:pt x="1094645" y="608410"/>
                  </a:lnTo>
                  <a:lnTo>
                    <a:pt x="1089083" y="606822"/>
                  </a:lnTo>
                  <a:lnTo>
                    <a:pt x="1083521" y="604044"/>
                  </a:lnTo>
                  <a:lnTo>
                    <a:pt x="1079150" y="601663"/>
                  </a:lnTo>
                  <a:lnTo>
                    <a:pt x="1073985" y="599282"/>
                  </a:lnTo>
                  <a:lnTo>
                    <a:pt x="1069615" y="596107"/>
                  </a:lnTo>
                  <a:lnTo>
                    <a:pt x="1065642" y="592931"/>
                  </a:lnTo>
                  <a:lnTo>
                    <a:pt x="1061669" y="589360"/>
                  </a:lnTo>
                  <a:lnTo>
                    <a:pt x="1058491" y="586185"/>
                  </a:lnTo>
                  <a:lnTo>
                    <a:pt x="1052134" y="579041"/>
                  </a:lnTo>
                  <a:lnTo>
                    <a:pt x="1046572" y="572294"/>
                  </a:lnTo>
                  <a:lnTo>
                    <a:pt x="1042201" y="565944"/>
                  </a:lnTo>
                  <a:lnTo>
                    <a:pt x="1039023" y="560388"/>
                  </a:lnTo>
                  <a:lnTo>
                    <a:pt x="1036639" y="555625"/>
                  </a:lnTo>
                  <a:lnTo>
                    <a:pt x="1035050" y="552053"/>
                  </a:lnTo>
                  <a:lnTo>
                    <a:pt x="1041407" y="546497"/>
                  </a:lnTo>
                  <a:lnTo>
                    <a:pt x="1049353" y="540147"/>
                  </a:lnTo>
                  <a:lnTo>
                    <a:pt x="1060477" y="532606"/>
                  </a:lnTo>
                  <a:lnTo>
                    <a:pt x="1074383" y="523478"/>
                  </a:lnTo>
                  <a:lnTo>
                    <a:pt x="1082329" y="519113"/>
                  </a:lnTo>
                  <a:lnTo>
                    <a:pt x="1090672" y="514350"/>
                  </a:lnTo>
                  <a:lnTo>
                    <a:pt x="1100207" y="509588"/>
                  </a:lnTo>
                  <a:lnTo>
                    <a:pt x="1109742" y="505619"/>
                  </a:lnTo>
                  <a:lnTo>
                    <a:pt x="1120072" y="500856"/>
                  </a:lnTo>
                  <a:lnTo>
                    <a:pt x="1130799" y="496888"/>
                  </a:lnTo>
                  <a:lnTo>
                    <a:pt x="1142321" y="492919"/>
                  </a:lnTo>
                  <a:lnTo>
                    <a:pt x="1154637" y="489347"/>
                  </a:lnTo>
                  <a:lnTo>
                    <a:pt x="1166953" y="486172"/>
                  </a:lnTo>
                  <a:lnTo>
                    <a:pt x="1179667" y="483791"/>
                  </a:lnTo>
                  <a:lnTo>
                    <a:pt x="1193175" y="481410"/>
                  </a:lnTo>
                  <a:lnTo>
                    <a:pt x="1207478" y="480219"/>
                  </a:lnTo>
                  <a:lnTo>
                    <a:pt x="1221780" y="479425"/>
                  </a:lnTo>
                  <a:close/>
                  <a:moveTo>
                    <a:pt x="301839" y="454025"/>
                  </a:moveTo>
                  <a:lnTo>
                    <a:pt x="316508" y="454422"/>
                  </a:lnTo>
                  <a:lnTo>
                    <a:pt x="330781" y="454819"/>
                  </a:lnTo>
                  <a:lnTo>
                    <a:pt x="344656" y="456803"/>
                  </a:lnTo>
                  <a:lnTo>
                    <a:pt x="358136" y="458788"/>
                  </a:lnTo>
                  <a:lnTo>
                    <a:pt x="371219" y="461169"/>
                  </a:lnTo>
                  <a:lnTo>
                    <a:pt x="383509" y="464344"/>
                  </a:lnTo>
                  <a:lnTo>
                    <a:pt x="395799" y="467916"/>
                  </a:lnTo>
                  <a:lnTo>
                    <a:pt x="406900" y="471885"/>
                  </a:lnTo>
                  <a:lnTo>
                    <a:pt x="418000" y="475853"/>
                  </a:lnTo>
                  <a:lnTo>
                    <a:pt x="428308" y="480219"/>
                  </a:lnTo>
                  <a:lnTo>
                    <a:pt x="437823" y="484981"/>
                  </a:lnTo>
                  <a:lnTo>
                    <a:pt x="446941" y="489347"/>
                  </a:lnTo>
                  <a:lnTo>
                    <a:pt x="455663" y="494110"/>
                  </a:lnTo>
                  <a:lnTo>
                    <a:pt x="463593" y="498872"/>
                  </a:lnTo>
                  <a:lnTo>
                    <a:pt x="477468" y="507206"/>
                  </a:lnTo>
                  <a:lnTo>
                    <a:pt x="488173" y="515144"/>
                  </a:lnTo>
                  <a:lnTo>
                    <a:pt x="496498" y="521097"/>
                  </a:lnTo>
                  <a:lnTo>
                    <a:pt x="503238" y="527050"/>
                  </a:lnTo>
                  <a:lnTo>
                    <a:pt x="500859" y="531019"/>
                  </a:lnTo>
                  <a:lnTo>
                    <a:pt x="498877" y="534988"/>
                  </a:lnTo>
                  <a:lnTo>
                    <a:pt x="495309" y="540941"/>
                  </a:lnTo>
                  <a:lnTo>
                    <a:pt x="491344" y="547291"/>
                  </a:lnTo>
                  <a:lnTo>
                    <a:pt x="485794" y="554038"/>
                  </a:lnTo>
                  <a:lnTo>
                    <a:pt x="479451" y="561181"/>
                  </a:lnTo>
                  <a:lnTo>
                    <a:pt x="476279" y="564753"/>
                  </a:lnTo>
                  <a:lnTo>
                    <a:pt x="472315" y="567928"/>
                  </a:lnTo>
                  <a:lnTo>
                    <a:pt x="467954" y="570707"/>
                  </a:lnTo>
                  <a:lnTo>
                    <a:pt x="463989" y="573882"/>
                  </a:lnTo>
                  <a:lnTo>
                    <a:pt x="459232" y="576660"/>
                  </a:lnTo>
                  <a:lnTo>
                    <a:pt x="454078" y="579438"/>
                  </a:lnTo>
                  <a:lnTo>
                    <a:pt x="448924" y="581422"/>
                  </a:lnTo>
                  <a:lnTo>
                    <a:pt x="443373" y="583010"/>
                  </a:lnTo>
                  <a:lnTo>
                    <a:pt x="437427" y="584994"/>
                  </a:lnTo>
                  <a:lnTo>
                    <a:pt x="431480" y="585788"/>
                  </a:lnTo>
                  <a:lnTo>
                    <a:pt x="424740" y="586185"/>
                  </a:lnTo>
                  <a:lnTo>
                    <a:pt x="418000" y="586185"/>
                  </a:lnTo>
                  <a:lnTo>
                    <a:pt x="411261" y="585788"/>
                  </a:lnTo>
                  <a:lnTo>
                    <a:pt x="403728" y="584200"/>
                  </a:lnTo>
                  <a:lnTo>
                    <a:pt x="396195" y="582216"/>
                  </a:lnTo>
                  <a:lnTo>
                    <a:pt x="388266" y="579835"/>
                  </a:lnTo>
                  <a:lnTo>
                    <a:pt x="379544" y="576263"/>
                  </a:lnTo>
                  <a:lnTo>
                    <a:pt x="370822" y="572294"/>
                  </a:lnTo>
                  <a:lnTo>
                    <a:pt x="361307" y="567531"/>
                  </a:lnTo>
                  <a:lnTo>
                    <a:pt x="350603" y="563166"/>
                  </a:lnTo>
                  <a:lnTo>
                    <a:pt x="392231" y="583010"/>
                  </a:lnTo>
                  <a:lnTo>
                    <a:pt x="411657" y="592138"/>
                  </a:lnTo>
                  <a:lnTo>
                    <a:pt x="420776" y="595710"/>
                  </a:lnTo>
                  <a:lnTo>
                    <a:pt x="429894" y="599282"/>
                  </a:lnTo>
                  <a:lnTo>
                    <a:pt x="438616" y="601663"/>
                  </a:lnTo>
                  <a:lnTo>
                    <a:pt x="446941" y="603647"/>
                  </a:lnTo>
                  <a:lnTo>
                    <a:pt x="454871" y="605235"/>
                  </a:lnTo>
                  <a:lnTo>
                    <a:pt x="462403" y="606028"/>
                  </a:lnTo>
                  <a:lnTo>
                    <a:pt x="469539" y="605632"/>
                  </a:lnTo>
                  <a:lnTo>
                    <a:pt x="472711" y="604441"/>
                  </a:lnTo>
                  <a:lnTo>
                    <a:pt x="476279" y="603647"/>
                  </a:lnTo>
                  <a:lnTo>
                    <a:pt x="479054" y="602853"/>
                  </a:lnTo>
                  <a:lnTo>
                    <a:pt x="481829" y="601266"/>
                  </a:lnTo>
                  <a:lnTo>
                    <a:pt x="485001" y="599678"/>
                  </a:lnTo>
                  <a:lnTo>
                    <a:pt x="487380" y="597694"/>
                  </a:lnTo>
                  <a:lnTo>
                    <a:pt x="489362" y="611982"/>
                  </a:lnTo>
                  <a:lnTo>
                    <a:pt x="489758" y="624682"/>
                  </a:lnTo>
                  <a:lnTo>
                    <a:pt x="489758" y="636985"/>
                  </a:lnTo>
                  <a:lnTo>
                    <a:pt x="488569" y="648891"/>
                  </a:lnTo>
                  <a:lnTo>
                    <a:pt x="490948" y="646907"/>
                  </a:lnTo>
                  <a:lnTo>
                    <a:pt x="492137" y="646510"/>
                  </a:lnTo>
                  <a:lnTo>
                    <a:pt x="493327" y="646113"/>
                  </a:lnTo>
                  <a:lnTo>
                    <a:pt x="493723" y="646510"/>
                  </a:lnTo>
                  <a:lnTo>
                    <a:pt x="494119" y="647303"/>
                  </a:lnTo>
                  <a:lnTo>
                    <a:pt x="494912" y="650875"/>
                  </a:lnTo>
                  <a:lnTo>
                    <a:pt x="495309" y="656432"/>
                  </a:lnTo>
                  <a:lnTo>
                    <a:pt x="495309" y="663575"/>
                  </a:lnTo>
                  <a:lnTo>
                    <a:pt x="494119" y="681435"/>
                  </a:lnTo>
                  <a:lnTo>
                    <a:pt x="491741" y="701279"/>
                  </a:lnTo>
                  <a:lnTo>
                    <a:pt x="489362" y="720725"/>
                  </a:lnTo>
                  <a:lnTo>
                    <a:pt x="486190" y="736600"/>
                  </a:lnTo>
                  <a:lnTo>
                    <a:pt x="485001" y="742554"/>
                  </a:lnTo>
                  <a:lnTo>
                    <a:pt x="484208" y="746522"/>
                  </a:lnTo>
                  <a:lnTo>
                    <a:pt x="483415" y="748507"/>
                  </a:lnTo>
                  <a:lnTo>
                    <a:pt x="483019" y="748507"/>
                  </a:lnTo>
                  <a:lnTo>
                    <a:pt x="482622" y="747713"/>
                  </a:lnTo>
                  <a:lnTo>
                    <a:pt x="481037" y="758032"/>
                  </a:lnTo>
                  <a:lnTo>
                    <a:pt x="479451" y="768350"/>
                  </a:lnTo>
                  <a:lnTo>
                    <a:pt x="477072" y="778272"/>
                  </a:lnTo>
                  <a:lnTo>
                    <a:pt x="474297" y="788194"/>
                  </a:lnTo>
                  <a:lnTo>
                    <a:pt x="471918" y="797719"/>
                  </a:lnTo>
                  <a:lnTo>
                    <a:pt x="468350" y="806451"/>
                  </a:lnTo>
                  <a:lnTo>
                    <a:pt x="465178" y="815976"/>
                  </a:lnTo>
                  <a:lnTo>
                    <a:pt x="460817" y="824310"/>
                  </a:lnTo>
                  <a:lnTo>
                    <a:pt x="457249" y="832644"/>
                  </a:lnTo>
                  <a:lnTo>
                    <a:pt x="452492" y="840582"/>
                  </a:lnTo>
                  <a:lnTo>
                    <a:pt x="447734" y="848122"/>
                  </a:lnTo>
                  <a:lnTo>
                    <a:pt x="443373" y="856060"/>
                  </a:lnTo>
                  <a:lnTo>
                    <a:pt x="438220" y="863204"/>
                  </a:lnTo>
                  <a:lnTo>
                    <a:pt x="432669" y="869951"/>
                  </a:lnTo>
                  <a:lnTo>
                    <a:pt x="427119" y="876301"/>
                  </a:lnTo>
                  <a:lnTo>
                    <a:pt x="421965" y="882254"/>
                  </a:lnTo>
                  <a:lnTo>
                    <a:pt x="416018" y="887810"/>
                  </a:lnTo>
                  <a:lnTo>
                    <a:pt x="410071" y="893366"/>
                  </a:lnTo>
                  <a:lnTo>
                    <a:pt x="404124" y="898922"/>
                  </a:lnTo>
                  <a:lnTo>
                    <a:pt x="398178" y="903685"/>
                  </a:lnTo>
                  <a:lnTo>
                    <a:pt x="391834" y="907654"/>
                  </a:lnTo>
                  <a:lnTo>
                    <a:pt x="385491" y="912019"/>
                  </a:lnTo>
                  <a:lnTo>
                    <a:pt x="379148" y="915591"/>
                  </a:lnTo>
                  <a:lnTo>
                    <a:pt x="372805" y="919163"/>
                  </a:lnTo>
                  <a:lnTo>
                    <a:pt x="366858" y="921941"/>
                  </a:lnTo>
                  <a:lnTo>
                    <a:pt x="360911" y="924719"/>
                  </a:lnTo>
                  <a:lnTo>
                    <a:pt x="354568" y="926704"/>
                  </a:lnTo>
                  <a:lnTo>
                    <a:pt x="348225" y="928688"/>
                  </a:lnTo>
                  <a:lnTo>
                    <a:pt x="342278" y="930276"/>
                  </a:lnTo>
                  <a:lnTo>
                    <a:pt x="335934" y="931069"/>
                  </a:lnTo>
                  <a:lnTo>
                    <a:pt x="329988" y="931863"/>
                  </a:lnTo>
                  <a:lnTo>
                    <a:pt x="324041" y="931863"/>
                  </a:lnTo>
                  <a:lnTo>
                    <a:pt x="319283" y="931863"/>
                  </a:lnTo>
                  <a:lnTo>
                    <a:pt x="314922" y="931069"/>
                  </a:lnTo>
                  <a:lnTo>
                    <a:pt x="309372" y="930276"/>
                  </a:lnTo>
                  <a:lnTo>
                    <a:pt x="304218" y="928291"/>
                  </a:lnTo>
                  <a:lnTo>
                    <a:pt x="298668" y="926704"/>
                  </a:lnTo>
                  <a:lnTo>
                    <a:pt x="293514" y="924323"/>
                  </a:lnTo>
                  <a:lnTo>
                    <a:pt x="287567" y="921544"/>
                  </a:lnTo>
                  <a:lnTo>
                    <a:pt x="281620" y="918369"/>
                  </a:lnTo>
                  <a:lnTo>
                    <a:pt x="275673" y="914797"/>
                  </a:lnTo>
                  <a:lnTo>
                    <a:pt x="269727" y="911226"/>
                  </a:lnTo>
                  <a:lnTo>
                    <a:pt x="263780" y="906860"/>
                  </a:lnTo>
                  <a:lnTo>
                    <a:pt x="257833" y="902494"/>
                  </a:lnTo>
                  <a:lnTo>
                    <a:pt x="251490" y="897732"/>
                  </a:lnTo>
                  <a:lnTo>
                    <a:pt x="245939" y="892572"/>
                  </a:lnTo>
                  <a:lnTo>
                    <a:pt x="239993" y="887016"/>
                  </a:lnTo>
                  <a:lnTo>
                    <a:pt x="234046" y="881063"/>
                  </a:lnTo>
                  <a:lnTo>
                    <a:pt x="228099" y="875110"/>
                  </a:lnTo>
                  <a:lnTo>
                    <a:pt x="222152" y="868760"/>
                  </a:lnTo>
                  <a:lnTo>
                    <a:pt x="216602" y="862013"/>
                  </a:lnTo>
                  <a:lnTo>
                    <a:pt x="210655" y="855663"/>
                  </a:lnTo>
                  <a:lnTo>
                    <a:pt x="205501" y="848122"/>
                  </a:lnTo>
                  <a:lnTo>
                    <a:pt x="200347" y="840582"/>
                  </a:lnTo>
                  <a:lnTo>
                    <a:pt x="195193" y="833041"/>
                  </a:lnTo>
                  <a:lnTo>
                    <a:pt x="190039" y="825104"/>
                  </a:lnTo>
                  <a:lnTo>
                    <a:pt x="185678" y="817166"/>
                  </a:lnTo>
                  <a:lnTo>
                    <a:pt x="181317" y="808832"/>
                  </a:lnTo>
                  <a:lnTo>
                    <a:pt x="176956" y="800101"/>
                  </a:lnTo>
                  <a:lnTo>
                    <a:pt x="173388" y="791369"/>
                  </a:lnTo>
                  <a:lnTo>
                    <a:pt x="169424" y="782638"/>
                  </a:lnTo>
                  <a:lnTo>
                    <a:pt x="166252" y="773113"/>
                  </a:lnTo>
                  <a:lnTo>
                    <a:pt x="163081" y="763985"/>
                  </a:lnTo>
                  <a:lnTo>
                    <a:pt x="160702" y="754460"/>
                  </a:lnTo>
                  <a:lnTo>
                    <a:pt x="158720" y="760413"/>
                  </a:lnTo>
                  <a:lnTo>
                    <a:pt x="155944" y="765572"/>
                  </a:lnTo>
                  <a:lnTo>
                    <a:pt x="154755" y="767160"/>
                  </a:lnTo>
                  <a:lnTo>
                    <a:pt x="153566" y="768747"/>
                  </a:lnTo>
                  <a:lnTo>
                    <a:pt x="152376" y="769541"/>
                  </a:lnTo>
                  <a:lnTo>
                    <a:pt x="151187" y="769541"/>
                  </a:lnTo>
                  <a:lnTo>
                    <a:pt x="149205" y="769144"/>
                  </a:lnTo>
                  <a:lnTo>
                    <a:pt x="148015" y="768350"/>
                  </a:lnTo>
                  <a:lnTo>
                    <a:pt x="146430" y="766763"/>
                  </a:lnTo>
                  <a:lnTo>
                    <a:pt x="145240" y="764779"/>
                  </a:lnTo>
                  <a:lnTo>
                    <a:pt x="143654" y="762397"/>
                  </a:lnTo>
                  <a:lnTo>
                    <a:pt x="142465" y="759222"/>
                  </a:lnTo>
                  <a:lnTo>
                    <a:pt x="140483" y="751682"/>
                  </a:lnTo>
                  <a:lnTo>
                    <a:pt x="138897" y="742950"/>
                  </a:lnTo>
                  <a:lnTo>
                    <a:pt x="136915" y="732632"/>
                  </a:lnTo>
                  <a:lnTo>
                    <a:pt x="136122" y="721519"/>
                  </a:lnTo>
                  <a:lnTo>
                    <a:pt x="136122" y="709216"/>
                  </a:lnTo>
                  <a:lnTo>
                    <a:pt x="136122" y="698104"/>
                  </a:lnTo>
                  <a:lnTo>
                    <a:pt x="136915" y="687785"/>
                  </a:lnTo>
                  <a:lnTo>
                    <a:pt x="138500" y="678260"/>
                  </a:lnTo>
                  <a:lnTo>
                    <a:pt x="139690" y="669528"/>
                  </a:lnTo>
                  <a:lnTo>
                    <a:pt x="141672" y="662385"/>
                  </a:lnTo>
                  <a:lnTo>
                    <a:pt x="143654" y="656432"/>
                  </a:lnTo>
                  <a:lnTo>
                    <a:pt x="145240" y="654447"/>
                  </a:lnTo>
                  <a:lnTo>
                    <a:pt x="146033" y="652066"/>
                  </a:lnTo>
                  <a:lnTo>
                    <a:pt x="147222" y="650875"/>
                  </a:lnTo>
                  <a:lnTo>
                    <a:pt x="148808" y="649685"/>
                  </a:lnTo>
                  <a:lnTo>
                    <a:pt x="144844" y="644922"/>
                  </a:lnTo>
                  <a:lnTo>
                    <a:pt x="141276" y="640557"/>
                  </a:lnTo>
                  <a:lnTo>
                    <a:pt x="138500" y="635397"/>
                  </a:lnTo>
                  <a:lnTo>
                    <a:pt x="135725" y="629841"/>
                  </a:lnTo>
                  <a:lnTo>
                    <a:pt x="133743" y="623888"/>
                  </a:lnTo>
                  <a:lnTo>
                    <a:pt x="132554" y="618728"/>
                  </a:lnTo>
                  <a:lnTo>
                    <a:pt x="131364" y="612378"/>
                  </a:lnTo>
                  <a:lnTo>
                    <a:pt x="130175" y="606425"/>
                  </a:lnTo>
                  <a:lnTo>
                    <a:pt x="130175" y="600075"/>
                  </a:lnTo>
                  <a:lnTo>
                    <a:pt x="130175" y="593725"/>
                  </a:lnTo>
                  <a:lnTo>
                    <a:pt x="130968" y="586978"/>
                  </a:lnTo>
                  <a:lnTo>
                    <a:pt x="131364" y="580628"/>
                  </a:lnTo>
                  <a:lnTo>
                    <a:pt x="132554" y="574278"/>
                  </a:lnTo>
                  <a:lnTo>
                    <a:pt x="133743" y="567531"/>
                  </a:lnTo>
                  <a:lnTo>
                    <a:pt x="136518" y="554831"/>
                  </a:lnTo>
                  <a:lnTo>
                    <a:pt x="140879" y="542528"/>
                  </a:lnTo>
                  <a:lnTo>
                    <a:pt x="145240" y="531416"/>
                  </a:lnTo>
                  <a:lnTo>
                    <a:pt x="149998" y="520700"/>
                  </a:lnTo>
                  <a:lnTo>
                    <a:pt x="154755" y="511175"/>
                  </a:lnTo>
                  <a:lnTo>
                    <a:pt x="159909" y="502841"/>
                  </a:lnTo>
                  <a:lnTo>
                    <a:pt x="163874" y="496094"/>
                  </a:lnTo>
                  <a:lnTo>
                    <a:pt x="168234" y="491728"/>
                  </a:lnTo>
                  <a:lnTo>
                    <a:pt x="169820" y="490141"/>
                  </a:lnTo>
                  <a:lnTo>
                    <a:pt x="171803" y="488950"/>
                  </a:lnTo>
                  <a:lnTo>
                    <a:pt x="180525" y="484981"/>
                  </a:lnTo>
                  <a:lnTo>
                    <a:pt x="188850" y="480616"/>
                  </a:lnTo>
                  <a:lnTo>
                    <a:pt x="197176" y="477044"/>
                  </a:lnTo>
                  <a:lnTo>
                    <a:pt x="206294" y="473472"/>
                  </a:lnTo>
                  <a:lnTo>
                    <a:pt x="214620" y="470694"/>
                  </a:lnTo>
                  <a:lnTo>
                    <a:pt x="222549" y="467519"/>
                  </a:lnTo>
                  <a:lnTo>
                    <a:pt x="239596" y="463153"/>
                  </a:lnTo>
                  <a:lnTo>
                    <a:pt x="255454" y="459581"/>
                  </a:lnTo>
                  <a:lnTo>
                    <a:pt x="270916" y="456803"/>
                  </a:lnTo>
                  <a:lnTo>
                    <a:pt x="286774" y="454819"/>
                  </a:lnTo>
                  <a:lnTo>
                    <a:pt x="301839" y="454025"/>
                  </a:lnTo>
                  <a:close/>
                  <a:moveTo>
                    <a:pt x="634999" y="33338"/>
                  </a:moveTo>
                  <a:lnTo>
                    <a:pt x="647699" y="33338"/>
                  </a:lnTo>
                  <a:lnTo>
                    <a:pt x="660003" y="33734"/>
                  </a:lnTo>
                  <a:lnTo>
                    <a:pt x="671512" y="34923"/>
                  </a:lnTo>
                  <a:lnTo>
                    <a:pt x="683418" y="36903"/>
                  </a:lnTo>
                  <a:lnTo>
                    <a:pt x="695325" y="39280"/>
                  </a:lnTo>
                  <a:lnTo>
                    <a:pt x="706437" y="42052"/>
                  </a:lnTo>
                  <a:lnTo>
                    <a:pt x="697309" y="50766"/>
                  </a:lnTo>
                  <a:lnTo>
                    <a:pt x="688975" y="59877"/>
                  </a:lnTo>
                  <a:lnTo>
                    <a:pt x="681434" y="69383"/>
                  </a:lnTo>
                  <a:lnTo>
                    <a:pt x="673893" y="79285"/>
                  </a:lnTo>
                  <a:lnTo>
                    <a:pt x="667146" y="89188"/>
                  </a:lnTo>
                  <a:lnTo>
                    <a:pt x="660796" y="99486"/>
                  </a:lnTo>
                  <a:lnTo>
                    <a:pt x="654843" y="109785"/>
                  </a:lnTo>
                  <a:lnTo>
                    <a:pt x="649287" y="120875"/>
                  </a:lnTo>
                  <a:lnTo>
                    <a:pt x="644524" y="131966"/>
                  </a:lnTo>
                  <a:lnTo>
                    <a:pt x="640556" y="143057"/>
                  </a:lnTo>
                  <a:lnTo>
                    <a:pt x="636587" y="154543"/>
                  </a:lnTo>
                  <a:lnTo>
                    <a:pt x="633809" y="166426"/>
                  </a:lnTo>
                  <a:lnTo>
                    <a:pt x="631824" y="177913"/>
                  </a:lnTo>
                  <a:lnTo>
                    <a:pt x="629840" y="189796"/>
                  </a:lnTo>
                  <a:lnTo>
                    <a:pt x="628649" y="202075"/>
                  </a:lnTo>
                  <a:lnTo>
                    <a:pt x="628649" y="214750"/>
                  </a:lnTo>
                  <a:lnTo>
                    <a:pt x="628649" y="224256"/>
                  </a:lnTo>
                  <a:lnTo>
                    <a:pt x="629443" y="233762"/>
                  </a:lnTo>
                  <a:lnTo>
                    <a:pt x="630237" y="243269"/>
                  </a:lnTo>
                  <a:lnTo>
                    <a:pt x="632221" y="252379"/>
                  </a:lnTo>
                  <a:lnTo>
                    <a:pt x="633809" y="261885"/>
                  </a:lnTo>
                  <a:lnTo>
                    <a:pt x="635793" y="270995"/>
                  </a:lnTo>
                  <a:lnTo>
                    <a:pt x="638968" y="280502"/>
                  </a:lnTo>
                  <a:lnTo>
                    <a:pt x="641746" y="289216"/>
                  </a:lnTo>
                  <a:lnTo>
                    <a:pt x="644921" y="297930"/>
                  </a:lnTo>
                  <a:lnTo>
                    <a:pt x="648890" y="306644"/>
                  </a:lnTo>
                  <a:lnTo>
                    <a:pt x="652859" y="315358"/>
                  </a:lnTo>
                  <a:lnTo>
                    <a:pt x="657224" y="323676"/>
                  </a:lnTo>
                  <a:lnTo>
                    <a:pt x="661987" y="331994"/>
                  </a:lnTo>
                  <a:lnTo>
                    <a:pt x="667543" y="340312"/>
                  </a:lnTo>
                  <a:lnTo>
                    <a:pt x="673099" y="348630"/>
                  </a:lnTo>
                  <a:lnTo>
                    <a:pt x="678656" y="356552"/>
                  </a:lnTo>
                  <a:lnTo>
                    <a:pt x="667146" y="358928"/>
                  </a:lnTo>
                  <a:lnTo>
                    <a:pt x="655240" y="360513"/>
                  </a:lnTo>
                  <a:lnTo>
                    <a:pt x="643731" y="362097"/>
                  </a:lnTo>
                  <a:lnTo>
                    <a:pt x="573087" y="436563"/>
                  </a:lnTo>
                  <a:lnTo>
                    <a:pt x="552846" y="352195"/>
                  </a:lnTo>
                  <a:lnTo>
                    <a:pt x="541337" y="348630"/>
                  </a:lnTo>
                  <a:lnTo>
                    <a:pt x="530224" y="343877"/>
                  </a:lnTo>
                  <a:lnTo>
                    <a:pt x="519509" y="338332"/>
                  </a:lnTo>
                  <a:lnTo>
                    <a:pt x="508793" y="332390"/>
                  </a:lnTo>
                  <a:lnTo>
                    <a:pt x="499268" y="326053"/>
                  </a:lnTo>
                  <a:lnTo>
                    <a:pt x="490140" y="319319"/>
                  </a:lnTo>
                  <a:lnTo>
                    <a:pt x="481409" y="311793"/>
                  </a:lnTo>
                  <a:lnTo>
                    <a:pt x="473471" y="303871"/>
                  </a:lnTo>
                  <a:lnTo>
                    <a:pt x="465931" y="295553"/>
                  </a:lnTo>
                  <a:lnTo>
                    <a:pt x="459184" y="286443"/>
                  </a:lnTo>
                  <a:lnTo>
                    <a:pt x="453231" y="277333"/>
                  </a:lnTo>
                  <a:lnTo>
                    <a:pt x="447674" y="267827"/>
                  </a:lnTo>
                  <a:lnTo>
                    <a:pt x="443309" y="257924"/>
                  </a:lnTo>
                  <a:lnTo>
                    <a:pt x="439737" y="247626"/>
                  </a:lnTo>
                  <a:lnTo>
                    <a:pt x="436959" y="236535"/>
                  </a:lnTo>
                  <a:lnTo>
                    <a:pt x="434578" y="225444"/>
                  </a:lnTo>
                  <a:lnTo>
                    <a:pt x="433784" y="217126"/>
                  </a:lnTo>
                  <a:lnTo>
                    <a:pt x="433387" y="208808"/>
                  </a:lnTo>
                  <a:lnTo>
                    <a:pt x="433387" y="200490"/>
                  </a:lnTo>
                  <a:lnTo>
                    <a:pt x="434181" y="192568"/>
                  </a:lnTo>
                  <a:lnTo>
                    <a:pt x="434974" y="183854"/>
                  </a:lnTo>
                  <a:lnTo>
                    <a:pt x="436959" y="175932"/>
                  </a:lnTo>
                  <a:lnTo>
                    <a:pt x="438943" y="168011"/>
                  </a:lnTo>
                  <a:lnTo>
                    <a:pt x="441324" y="160089"/>
                  </a:lnTo>
                  <a:lnTo>
                    <a:pt x="444499" y="152563"/>
                  </a:lnTo>
                  <a:lnTo>
                    <a:pt x="447674" y="145037"/>
                  </a:lnTo>
                  <a:lnTo>
                    <a:pt x="451643" y="137115"/>
                  </a:lnTo>
                  <a:lnTo>
                    <a:pt x="456009" y="129985"/>
                  </a:lnTo>
                  <a:lnTo>
                    <a:pt x="460374" y="122856"/>
                  </a:lnTo>
                  <a:lnTo>
                    <a:pt x="465534" y="115726"/>
                  </a:lnTo>
                  <a:lnTo>
                    <a:pt x="471090" y="108992"/>
                  </a:lnTo>
                  <a:lnTo>
                    <a:pt x="476646" y="102259"/>
                  </a:lnTo>
                  <a:lnTo>
                    <a:pt x="482996" y="95921"/>
                  </a:lnTo>
                  <a:lnTo>
                    <a:pt x="488949" y="89980"/>
                  </a:lnTo>
                  <a:lnTo>
                    <a:pt x="495696" y="84434"/>
                  </a:lnTo>
                  <a:lnTo>
                    <a:pt x="503237" y="78889"/>
                  </a:lnTo>
                  <a:lnTo>
                    <a:pt x="510778" y="73344"/>
                  </a:lnTo>
                  <a:lnTo>
                    <a:pt x="518318" y="68195"/>
                  </a:lnTo>
                  <a:lnTo>
                    <a:pt x="526256" y="63441"/>
                  </a:lnTo>
                  <a:lnTo>
                    <a:pt x="534590" y="59084"/>
                  </a:lnTo>
                  <a:lnTo>
                    <a:pt x="543321" y="54727"/>
                  </a:lnTo>
                  <a:lnTo>
                    <a:pt x="552449" y="51162"/>
                  </a:lnTo>
                  <a:lnTo>
                    <a:pt x="561181" y="47598"/>
                  </a:lnTo>
                  <a:lnTo>
                    <a:pt x="570309" y="44429"/>
                  </a:lnTo>
                  <a:lnTo>
                    <a:pt x="580231" y="41656"/>
                  </a:lnTo>
                  <a:lnTo>
                    <a:pt x="589756" y="39280"/>
                  </a:lnTo>
                  <a:lnTo>
                    <a:pt x="600074" y="37299"/>
                  </a:lnTo>
                  <a:lnTo>
                    <a:pt x="609996" y="35319"/>
                  </a:lnTo>
                  <a:lnTo>
                    <a:pt x="622696" y="34130"/>
                  </a:lnTo>
                  <a:lnTo>
                    <a:pt x="634999" y="33338"/>
                  </a:lnTo>
                  <a:close/>
                  <a:moveTo>
                    <a:pt x="942975" y="0"/>
                  </a:moveTo>
                  <a:lnTo>
                    <a:pt x="956886" y="396"/>
                  </a:lnTo>
                  <a:lnTo>
                    <a:pt x="970400" y="793"/>
                  </a:lnTo>
                  <a:lnTo>
                    <a:pt x="983119" y="2378"/>
                  </a:lnTo>
                  <a:lnTo>
                    <a:pt x="996236" y="4359"/>
                  </a:lnTo>
                  <a:lnTo>
                    <a:pt x="1009352" y="6737"/>
                  </a:lnTo>
                  <a:lnTo>
                    <a:pt x="1022071" y="9907"/>
                  </a:lnTo>
                  <a:lnTo>
                    <a:pt x="1034392" y="13078"/>
                  </a:lnTo>
                  <a:lnTo>
                    <a:pt x="1046714" y="17040"/>
                  </a:lnTo>
                  <a:lnTo>
                    <a:pt x="1058638" y="21003"/>
                  </a:lnTo>
                  <a:lnTo>
                    <a:pt x="1069767" y="25759"/>
                  </a:lnTo>
                  <a:lnTo>
                    <a:pt x="1080896" y="31307"/>
                  </a:lnTo>
                  <a:lnTo>
                    <a:pt x="1091628" y="36855"/>
                  </a:lnTo>
                  <a:lnTo>
                    <a:pt x="1102359" y="42403"/>
                  </a:lnTo>
                  <a:lnTo>
                    <a:pt x="1112693" y="48743"/>
                  </a:lnTo>
                  <a:lnTo>
                    <a:pt x="1121835" y="55480"/>
                  </a:lnTo>
                  <a:lnTo>
                    <a:pt x="1130977" y="62613"/>
                  </a:lnTo>
                  <a:lnTo>
                    <a:pt x="1140119" y="70143"/>
                  </a:lnTo>
                  <a:lnTo>
                    <a:pt x="1148465" y="78465"/>
                  </a:lnTo>
                  <a:lnTo>
                    <a:pt x="1156415" y="86390"/>
                  </a:lnTo>
                  <a:lnTo>
                    <a:pt x="1163966" y="94712"/>
                  </a:lnTo>
                  <a:lnTo>
                    <a:pt x="1170723" y="103431"/>
                  </a:lnTo>
                  <a:lnTo>
                    <a:pt x="1177083" y="112545"/>
                  </a:lnTo>
                  <a:lnTo>
                    <a:pt x="1183045" y="121660"/>
                  </a:lnTo>
                  <a:lnTo>
                    <a:pt x="1188609" y="130774"/>
                  </a:lnTo>
                  <a:lnTo>
                    <a:pt x="1192982" y="141078"/>
                  </a:lnTo>
                  <a:lnTo>
                    <a:pt x="1197354" y="150589"/>
                  </a:lnTo>
                  <a:lnTo>
                    <a:pt x="1201328" y="160892"/>
                  </a:lnTo>
                  <a:lnTo>
                    <a:pt x="1204111" y="171195"/>
                  </a:lnTo>
                  <a:lnTo>
                    <a:pt x="1206098" y="181895"/>
                  </a:lnTo>
                  <a:lnTo>
                    <a:pt x="1208085" y="192991"/>
                  </a:lnTo>
                  <a:lnTo>
                    <a:pt x="1209278" y="203294"/>
                  </a:lnTo>
                  <a:lnTo>
                    <a:pt x="1209675" y="214787"/>
                  </a:lnTo>
                  <a:lnTo>
                    <a:pt x="1209278" y="225486"/>
                  </a:lnTo>
                  <a:lnTo>
                    <a:pt x="1208085" y="236582"/>
                  </a:lnTo>
                  <a:lnTo>
                    <a:pt x="1206098" y="247282"/>
                  </a:lnTo>
                  <a:lnTo>
                    <a:pt x="1204111" y="257586"/>
                  </a:lnTo>
                  <a:lnTo>
                    <a:pt x="1201328" y="268285"/>
                  </a:lnTo>
                  <a:lnTo>
                    <a:pt x="1197354" y="278192"/>
                  </a:lnTo>
                  <a:lnTo>
                    <a:pt x="1192982" y="288496"/>
                  </a:lnTo>
                  <a:lnTo>
                    <a:pt x="1188609" y="298007"/>
                  </a:lnTo>
                  <a:lnTo>
                    <a:pt x="1183045" y="307914"/>
                  </a:lnTo>
                  <a:lnTo>
                    <a:pt x="1177083" y="317028"/>
                  </a:lnTo>
                  <a:lnTo>
                    <a:pt x="1170723" y="325747"/>
                  </a:lnTo>
                  <a:lnTo>
                    <a:pt x="1163966" y="334861"/>
                  </a:lnTo>
                  <a:lnTo>
                    <a:pt x="1156415" y="343183"/>
                  </a:lnTo>
                  <a:lnTo>
                    <a:pt x="1148465" y="351109"/>
                  </a:lnTo>
                  <a:lnTo>
                    <a:pt x="1140119" y="358638"/>
                  </a:lnTo>
                  <a:lnTo>
                    <a:pt x="1130977" y="366168"/>
                  </a:lnTo>
                  <a:lnTo>
                    <a:pt x="1121835" y="373301"/>
                  </a:lnTo>
                  <a:lnTo>
                    <a:pt x="1112693" y="380038"/>
                  </a:lnTo>
                  <a:lnTo>
                    <a:pt x="1102359" y="386378"/>
                  </a:lnTo>
                  <a:lnTo>
                    <a:pt x="1091628" y="392323"/>
                  </a:lnTo>
                  <a:lnTo>
                    <a:pt x="1080896" y="398267"/>
                  </a:lnTo>
                  <a:lnTo>
                    <a:pt x="1069767" y="403419"/>
                  </a:lnTo>
                  <a:lnTo>
                    <a:pt x="1058638" y="407778"/>
                  </a:lnTo>
                  <a:lnTo>
                    <a:pt x="1046714" y="412137"/>
                  </a:lnTo>
                  <a:lnTo>
                    <a:pt x="1034392" y="416496"/>
                  </a:lnTo>
                  <a:lnTo>
                    <a:pt x="1022071" y="419666"/>
                  </a:lnTo>
                  <a:lnTo>
                    <a:pt x="1009352" y="422440"/>
                  </a:lnTo>
                  <a:lnTo>
                    <a:pt x="996236" y="424818"/>
                  </a:lnTo>
                  <a:lnTo>
                    <a:pt x="983119" y="426799"/>
                  </a:lnTo>
                  <a:lnTo>
                    <a:pt x="970400" y="427988"/>
                  </a:lnTo>
                  <a:lnTo>
                    <a:pt x="956886" y="429177"/>
                  </a:lnTo>
                  <a:lnTo>
                    <a:pt x="942975" y="429573"/>
                  </a:lnTo>
                  <a:lnTo>
                    <a:pt x="931051" y="429573"/>
                  </a:lnTo>
                  <a:lnTo>
                    <a:pt x="923897" y="438292"/>
                  </a:lnTo>
                  <a:lnTo>
                    <a:pt x="921512" y="440669"/>
                  </a:lnTo>
                  <a:lnTo>
                    <a:pt x="920320" y="442651"/>
                  </a:lnTo>
                  <a:lnTo>
                    <a:pt x="919525" y="444632"/>
                  </a:lnTo>
                  <a:lnTo>
                    <a:pt x="918730" y="447010"/>
                  </a:lnTo>
                  <a:lnTo>
                    <a:pt x="918332" y="449784"/>
                  </a:lnTo>
                  <a:lnTo>
                    <a:pt x="917935" y="453351"/>
                  </a:lnTo>
                  <a:lnTo>
                    <a:pt x="917537" y="457710"/>
                  </a:lnTo>
                  <a:lnTo>
                    <a:pt x="917935" y="468806"/>
                  </a:lnTo>
                  <a:lnTo>
                    <a:pt x="919127" y="484657"/>
                  </a:lnTo>
                  <a:lnTo>
                    <a:pt x="921512" y="506056"/>
                  </a:lnTo>
                  <a:lnTo>
                    <a:pt x="925487" y="533400"/>
                  </a:lnTo>
                  <a:lnTo>
                    <a:pt x="803862" y="397474"/>
                  </a:lnTo>
                  <a:lnTo>
                    <a:pt x="799490" y="395493"/>
                  </a:lnTo>
                  <a:lnTo>
                    <a:pt x="785578" y="387171"/>
                  </a:lnTo>
                  <a:lnTo>
                    <a:pt x="772064" y="378849"/>
                  </a:lnTo>
                  <a:lnTo>
                    <a:pt x="759346" y="370131"/>
                  </a:lnTo>
                  <a:lnTo>
                    <a:pt x="747819" y="360223"/>
                  </a:lnTo>
                  <a:lnTo>
                    <a:pt x="736690" y="350713"/>
                  </a:lnTo>
                  <a:lnTo>
                    <a:pt x="726753" y="339617"/>
                  </a:lnTo>
                  <a:lnTo>
                    <a:pt x="717214" y="328917"/>
                  </a:lnTo>
                  <a:lnTo>
                    <a:pt x="708867" y="317425"/>
                  </a:lnTo>
                  <a:lnTo>
                    <a:pt x="701713" y="305536"/>
                  </a:lnTo>
                  <a:lnTo>
                    <a:pt x="694956" y="293251"/>
                  </a:lnTo>
                  <a:lnTo>
                    <a:pt x="689391" y="280966"/>
                  </a:lnTo>
                  <a:lnTo>
                    <a:pt x="687007" y="274626"/>
                  </a:lnTo>
                  <a:lnTo>
                    <a:pt x="684622" y="268285"/>
                  </a:lnTo>
                  <a:lnTo>
                    <a:pt x="682635" y="261548"/>
                  </a:lnTo>
                  <a:lnTo>
                    <a:pt x="681045" y="255208"/>
                  </a:lnTo>
                  <a:lnTo>
                    <a:pt x="679852" y="248471"/>
                  </a:lnTo>
                  <a:lnTo>
                    <a:pt x="678660" y="241734"/>
                  </a:lnTo>
                  <a:lnTo>
                    <a:pt x="677467" y="234997"/>
                  </a:lnTo>
                  <a:lnTo>
                    <a:pt x="676673" y="228260"/>
                  </a:lnTo>
                  <a:lnTo>
                    <a:pt x="676275" y="221524"/>
                  </a:lnTo>
                  <a:lnTo>
                    <a:pt x="676275" y="214787"/>
                  </a:lnTo>
                  <a:lnTo>
                    <a:pt x="676673" y="203294"/>
                  </a:lnTo>
                  <a:lnTo>
                    <a:pt x="677467" y="192991"/>
                  </a:lnTo>
                  <a:lnTo>
                    <a:pt x="679455" y="181895"/>
                  </a:lnTo>
                  <a:lnTo>
                    <a:pt x="681840" y="171195"/>
                  </a:lnTo>
                  <a:lnTo>
                    <a:pt x="684622" y="160892"/>
                  </a:lnTo>
                  <a:lnTo>
                    <a:pt x="688199" y="150589"/>
                  </a:lnTo>
                  <a:lnTo>
                    <a:pt x="692571" y="141078"/>
                  </a:lnTo>
                  <a:lnTo>
                    <a:pt x="696943" y="130774"/>
                  </a:lnTo>
                  <a:lnTo>
                    <a:pt x="702508" y="121660"/>
                  </a:lnTo>
                  <a:lnTo>
                    <a:pt x="708470" y="112545"/>
                  </a:lnTo>
                  <a:lnTo>
                    <a:pt x="714829" y="103431"/>
                  </a:lnTo>
                  <a:lnTo>
                    <a:pt x="721984" y="94712"/>
                  </a:lnTo>
                  <a:lnTo>
                    <a:pt x="729138" y="86390"/>
                  </a:lnTo>
                  <a:lnTo>
                    <a:pt x="737087" y="78465"/>
                  </a:lnTo>
                  <a:lnTo>
                    <a:pt x="745434" y="70143"/>
                  </a:lnTo>
                  <a:lnTo>
                    <a:pt x="754576" y="62613"/>
                  </a:lnTo>
                  <a:lnTo>
                    <a:pt x="763718" y="55480"/>
                  </a:lnTo>
                  <a:lnTo>
                    <a:pt x="773654" y="48743"/>
                  </a:lnTo>
                  <a:lnTo>
                    <a:pt x="783591" y="42403"/>
                  </a:lnTo>
                  <a:lnTo>
                    <a:pt x="793925" y="36855"/>
                  </a:lnTo>
                  <a:lnTo>
                    <a:pt x="804657" y="31307"/>
                  </a:lnTo>
                  <a:lnTo>
                    <a:pt x="815786" y="25759"/>
                  </a:lnTo>
                  <a:lnTo>
                    <a:pt x="827710" y="21003"/>
                  </a:lnTo>
                  <a:lnTo>
                    <a:pt x="839236" y="17040"/>
                  </a:lnTo>
                  <a:lnTo>
                    <a:pt x="851160" y="13078"/>
                  </a:lnTo>
                  <a:lnTo>
                    <a:pt x="863879" y="9907"/>
                  </a:lnTo>
                  <a:lnTo>
                    <a:pt x="876598" y="6737"/>
                  </a:lnTo>
                  <a:lnTo>
                    <a:pt x="889317" y="4359"/>
                  </a:lnTo>
                  <a:lnTo>
                    <a:pt x="902434" y="2378"/>
                  </a:lnTo>
                  <a:lnTo>
                    <a:pt x="915947" y="793"/>
                  </a:lnTo>
                  <a:lnTo>
                    <a:pt x="929461" y="396"/>
                  </a:lnTo>
                  <a:lnTo>
                    <a:pt x="942975" y="0"/>
                  </a:lnTo>
                  <a:close/>
                </a:path>
              </a:pathLst>
            </a:custGeom>
            <a:solidFill>
              <a:schemeClr val="bg1"/>
            </a:solidFill>
            <a:ln>
              <a:noFill/>
            </a:ln>
          </p:spPr>
          <p:txBody>
            <a:bodyPr anchor="ctr">
              <a:scene3d>
                <a:camera prst="orthographicFront"/>
                <a:lightRig rig="threePt" dir="t"/>
              </a:scene3d>
              <a:sp3d>
                <a:contourClr>
                  <a:srgbClr val="FFFFFF"/>
                </a:contourClr>
              </a:sp3d>
            </a:bodyPr>
            <a:lstStyle/>
            <a:p>
              <a:pPr algn="ctr">
                <a:defRPr/>
              </a:pPr>
              <a:endParaRPr lang="zh-CN" altLang="en-US" sz="1800">
                <a:solidFill>
                  <a:srgbClr val="FFFFFF"/>
                </a:solidFill>
                <a:ea typeface="宋体" panose="02010600030101010101" pitchFamily="2" charset="-122"/>
              </a:endParaRPr>
            </a:p>
          </p:txBody>
        </p:sp>
      </p:grpSp>
      <p:grpSp>
        <p:nvGrpSpPr>
          <p:cNvPr id="31" name="组合 34"/>
          <p:cNvGrpSpPr/>
          <p:nvPr/>
        </p:nvGrpSpPr>
        <p:grpSpPr>
          <a:xfrm>
            <a:off x="4082557" y="1286987"/>
            <a:ext cx="1927252" cy="690569"/>
            <a:chOff x="5476354" y="1807488"/>
            <a:chExt cx="2326867" cy="920155"/>
          </a:xfrm>
        </p:grpSpPr>
        <p:sp>
          <p:nvSpPr>
            <p:cNvPr id="36" name="TextBox 34"/>
            <p:cNvSpPr txBox="1"/>
            <p:nvPr/>
          </p:nvSpPr>
          <p:spPr>
            <a:xfrm>
              <a:off x="5476354" y="1807488"/>
              <a:ext cx="1785894" cy="369218"/>
            </a:xfrm>
            <a:prstGeom prst="rect">
              <a:avLst/>
            </a:prstGeom>
            <a:noFill/>
          </p:spPr>
          <p:txBody>
            <a:bodyPr wrap="square" rtlCol="0">
              <a:spAutoFit/>
            </a:bodyPr>
            <a:lstStyle/>
            <a:p>
              <a:pPr algn="ctr" fontAlgn="base">
                <a:spcBef>
                  <a:spcPct val="0"/>
                </a:spcBef>
                <a:spcAft>
                  <a:spcPct val="0"/>
                </a:spcAft>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sym typeface="方正兰亭黑_GBK" panose="02000000000000000000" pitchFamily="2" charset="-122"/>
                </a:rPr>
                <a:t>单击添加标题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37" name="矩形 36"/>
            <p:cNvSpPr/>
            <p:nvPr/>
          </p:nvSpPr>
          <p:spPr>
            <a:xfrm>
              <a:off x="5476355" y="2083393"/>
              <a:ext cx="2326866" cy="644250"/>
            </a:xfrm>
            <a:prstGeom prst="rect">
              <a:avLst/>
            </a:prstGeom>
            <a:noFill/>
          </p:spPr>
          <p:txBody>
            <a:bodyPr wrap="square" rtlCol="0">
              <a:spAutoFit/>
            </a:bodyPr>
            <a:lstStyle/>
            <a:p>
              <a:pPr>
                <a:lnSpc>
                  <a:spcPct val="150000"/>
                </a:lnSpc>
              </a:pP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rPr>
                <a:t>此处添加详细文本描述，建议与标题相关并符合整体语言风格</a:t>
              </a:r>
            </a:p>
          </p:txBody>
        </p:sp>
      </p:grpSp>
      <p:grpSp>
        <p:nvGrpSpPr>
          <p:cNvPr id="35" name="组合 37"/>
          <p:cNvGrpSpPr/>
          <p:nvPr/>
        </p:nvGrpSpPr>
        <p:grpSpPr>
          <a:xfrm>
            <a:off x="817730" y="3195860"/>
            <a:ext cx="1927252" cy="691832"/>
            <a:chOff x="1242330" y="4259547"/>
            <a:chExt cx="2326866" cy="921839"/>
          </a:xfrm>
        </p:grpSpPr>
        <p:sp>
          <p:nvSpPr>
            <p:cNvPr id="39" name="TextBox 34"/>
            <p:cNvSpPr txBox="1"/>
            <p:nvPr/>
          </p:nvSpPr>
          <p:spPr>
            <a:xfrm>
              <a:off x="1436617" y="4259547"/>
              <a:ext cx="1785894" cy="369218"/>
            </a:xfrm>
            <a:prstGeom prst="rect">
              <a:avLst/>
            </a:prstGeom>
            <a:noFill/>
          </p:spPr>
          <p:txBody>
            <a:bodyPr wrap="square" rtlCol="0">
              <a:spAutoFit/>
            </a:bodyPr>
            <a:lstStyle/>
            <a:p>
              <a:pPr algn="ctr" fontAlgn="base">
                <a:spcBef>
                  <a:spcPct val="0"/>
                </a:spcBef>
                <a:spcAft>
                  <a:spcPct val="0"/>
                </a:spcAft>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sym typeface="方正兰亭黑_GBK" panose="02000000000000000000" pitchFamily="2" charset="-122"/>
                </a:rPr>
                <a:t>单击添加标题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40" name="矩形 39"/>
            <p:cNvSpPr/>
            <p:nvPr/>
          </p:nvSpPr>
          <p:spPr>
            <a:xfrm>
              <a:off x="1242330" y="4537135"/>
              <a:ext cx="2326866" cy="644251"/>
            </a:xfrm>
            <a:prstGeom prst="rect">
              <a:avLst/>
            </a:prstGeom>
            <a:noFill/>
          </p:spPr>
          <p:txBody>
            <a:bodyPr wrap="square" rtlCol="0">
              <a:spAutoFit/>
            </a:bodyPr>
            <a:lstStyle/>
            <a:p>
              <a:pPr algn="ctr">
                <a:lnSpc>
                  <a:spcPct val="150000"/>
                </a:lnSpc>
              </a:pP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rPr>
                <a:t>此处添加详细文本描述，建议与标题相关并符合整体语言风格</a:t>
              </a:r>
            </a:p>
          </p:txBody>
        </p:sp>
      </p:grpSp>
      <p:grpSp>
        <p:nvGrpSpPr>
          <p:cNvPr id="38" name="组合 40"/>
          <p:cNvGrpSpPr/>
          <p:nvPr/>
        </p:nvGrpSpPr>
        <p:grpSpPr>
          <a:xfrm>
            <a:off x="5340885" y="3700090"/>
            <a:ext cx="1927252" cy="702324"/>
            <a:chOff x="7271110" y="4931414"/>
            <a:chExt cx="2326866" cy="935818"/>
          </a:xfrm>
        </p:grpSpPr>
        <p:sp>
          <p:nvSpPr>
            <p:cNvPr id="42" name="TextBox 34"/>
            <p:cNvSpPr txBox="1"/>
            <p:nvPr/>
          </p:nvSpPr>
          <p:spPr>
            <a:xfrm>
              <a:off x="7465397" y="4931414"/>
              <a:ext cx="1785894" cy="369218"/>
            </a:xfrm>
            <a:prstGeom prst="rect">
              <a:avLst/>
            </a:prstGeom>
            <a:noFill/>
          </p:spPr>
          <p:txBody>
            <a:bodyPr wrap="square" rtlCol="0">
              <a:spAutoFit/>
            </a:bodyPr>
            <a:lstStyle/>
            <a:p>
              <a:pPr algn="ctr" fontAlgn="base">
                <a:spcBef>
                  <a:spcPct val="0"/>
                </a:spcBef>
                <a:spcAft>
                  <a:spcPct val="0"/>
                </a:spcAft>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sym typeface="方正兰亭黑_GBK" panose="02000000000000000000" pitchFamily="2" charset="-122"/>
                </a:rPr>
                <a:t>单击添加标题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43" name="矩形 42"/>
            <p:cNvSpPr/>
            <p:nvPr/>
          </p:nvSpPr>
          <p:spPr>
            <a:xfrm>
              <a:off x="7271110" y="5222981"/>
              <a:ext cx="2326866" cy="644251"/>
            </a:xfrm>
            <a:prstGeom prst="rect">
              <a:avLst/>
            </a:prstGeom>
            <a:noFill/>
          </p:spPr>
          <p:txBody>
            <a:bodyPr wrap="square" rtlCol="0">
              <a:spAutoFit/>
            </a:bodyPr>
            <a:lstStyle/>
            <a:p>
              <a:pPr algn="ctr">
                <a:lnSpc>
                  <a:spcPct val="150000"/>
                </a:lnSpc>
              </a:pP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rPr>
                <a:t>此处添加详细文本描述，建议与标题相关并符合整体语言风格</a:t>
              </a:r>
            </a:p>
          </p:txBody>
        </p:sp>
      </p:grpSp>
      <p:grpSp>
        <p:nvGrpSpPr>
          <p:cNvPr id="41" name="组合 43"/>
          <p:cNvGrpSpPr/>
          <p:nvPr/>
        </p:nvGrpSpPr>
        <p:grpSpPr>
          <a:xfrm>
            <a:off x="6608150" y="2248393"/>
            <a:ext cx="1927252" cy="696576"/>
            <a:chOff x="8960210" y="3179970"/>
            <a:chExt cx="2326866" cy="928160"/>
          </a:xfrm>
        </p:grpSpPr>
        <p:sp>
          <p:nvSpPr>
            <p:cNvPr id="45" name="TextBox 34"/>
            <p:cNvSpPr txBox="1"/>
            <p:nvPr/>
          </p:nvSpPr>
          <p:spPr>
            <a:xfrm>
              <a:off x="9154497" y="3179970"/>
              <a:ext cx="1785894" cy="369218"/>
            </a:xfrm>
            <a:prstGeom prst="rect">
              <a:avLst/>
            </a:prstGeom>
            <a:noFill/>
          </p:spPr>
          <p:txBody>
            <a:bodyPr wrap="square" rtlCol="0">
              <a:spAutoFit/>
            </a:bodyPr>
            <a:lstStyle/>
            <a:p>
              <a:pPr algn="ctr" fontAlgn="base">
                <a:spcBef>
                  <a:spcPct val="0"/>
                </a:spcBef>
                <a:spcAft>
                  <a:spcPct val="0"/>
                </a:spcAft>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sym typeface="方正兰亭黑_GBK" panose="02000000000000000000" pitchFamily="2" charset="-122"/>
                </a:rPr>
                <a:t>单击添加标题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46" name="矩形 45"/>
            <p:cNvSpPr/>
            <p:nvPr/>
          </p:nvSpPr>
          <p:spPr>
            <a:xfrm>
              <a:off x="8960210" y="3463879"/>
              <a:ext cx="2326866" cy="644251"/>
            </a:xfrm>
            <a:prstGeom prst="rect">
              <a:avLst/>
            </a:prstGeom>
            <a:noFill/>
          </p:spPr>
          <p:txBody>
            <a:bodyPr wrap="square" rtlCol="0">
              <a:spAutoFit/>
            </a:bodyPr>
            <a:lstStyle/>
            <a:p>
              <a:pPr algn="ctr">
                <a:lnSpc>
                  <a:spcPct val="150000"/>
                </a:lnSpc>
              </a:pP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rPr>
                <a:t>此处添加详细文本描述，建议与标题相关并符合整体语言风格</a:t>
              </a:r>
            </a:p>
          </p:txBody>
        </p:sp>
      </p:grpSp>
      <p:cxnSp>
        <p:nvCxnSpPr>
          <p:cNvPr id="47" name="直接连接符 46"/>
          <p:cNvCxnSpPr/>
          <p:nvPr/>
        </p:nvCxnSpPr>
        <p:spPr>
          <a:xfrm flipV="1">
            <a:off x="1656255" y="1963060"/>
            <a:ext cx="1944632" cy="966991"/>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flipH="1" flipV="1">
            <a:off x="3600887" y="1963060"/>
            <a:ext cx="53255" cy="161181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H="1" flipV="1">
            <a:off x="3600886" y="1957777"/>
            <a:ext cx="2352794" cy="1446005"/>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H="1">
            <a:off x="3600887" y="1950272"/>
            <a:ext cx="3226523" cy="22591"/>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nvGrpSpPr>
          <p:cNvPr id="44" name="组合 50"/>
          <p:cNvGrpSpPr/>
          <p:nvPr/>
        </p:nvGrpSpPr>
        <p:grpSpPr>
          <a:xfrm>
            <a:off x="3357603" y="3442655"/>
            <a:ext cx="597377" cy="227488"/>
            <a:chOff x="4627651" y="4588387"/>
            <a:chExt cx="796226" cy="303118"/>
          </a:xfrm>
          <a:solidFill>
            <a:schemeClr val="accent2"/>
          </a:solidFill>
        </p:grpSpPr>
        <p:sp>
          <p:nvSpPr>
            <p:cNvPr id="52" name="MH_Other_1"/>
            <p:cNvSpPr/>
            <p:nvPr>
              <p:custDataLst>
                <p:tags r:id="rId3"/>
              </p:custDataLst>
            </p:nvPr>
          </p:nvSpPr>
          <p:spPr>
            <a:xfrm>
              <a:off x="4627651" y="4588387"/>
              <a:ext cx="796226" cy="303118"/>
            </a:xfrm>
            <a:prstGeom prst="ellipse">
              <a:avLst/>
            </a:prstGeom>
            <a:grpFill/>
            <a:ln w="508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47500" lnSpcReduction="20000"/>
            </a:bodyPr>
            <a:lstStyle/>
            <a:p>
              <a:pPr algn="ctr">
                <a:defRPr/>
              </a:pPr>
              <a:endParaRPr lang="zh-CN" altLang="en-US" sz="1100" dirty="0">
                <a:solidFill>
                  <a:schemeClr val="tx1"/>
                </a:solidFill>
              </a:endParaRPr>
            </a:p>
          </p:txBody>
        </p:sp>
        <p:sp>
          <p:nvSpPr>
            <p:cNvPr id="53" name="MH_Other_3"/>
            <p:cNvSpPr/>
            <p:nvPr>
              <p:custDataLst>
                <p:tags r:id="rId4"/>
              </p:custDataLst>
            </p:nvPr>
          </p:nvSpPr>
          <p:spPr>
            <a:xfrm>
              <a:off x="4928179" y="4713607"/>
              <a:ext cx="195170" cy="45770"/>
            </a:xfrm>
            <a:prstGeom prst="ellipse">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algn="ctr">
                <a:defRPr/>
              </a:pPr>
              <a:endParaRPr lang="zh-CN" altLang="en-US" sz="1100" dirty="0">
                <a:solidFill>
                  <a:schemeClr val="tx1"/>
                </a:solidFill>
              </a:endParaRPr>
            </a:p>
          </p:txBody>
        </p:sp>
        <p:sp>
          <p:nvSpPr>
            <p:cNvPr id="54" name="MH_Other_4"/>
            <p:cNvSpPr/>
            <p:nvPr>
              <p:custDataLst>
                <p:tags r:id="rId5"/>
              </p:custDataLst>
            </p:nvPr>
          </p:nvSpPr>
          <p:spPr>
            <a:xfrm>
              <a:off x="4904587" y="4708425"/>
              <a:ext cx="236622" cy="56133"/>
            </a:xfrm>
            <a:prstGeom prst="ellipse">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algn="ctr">
                <a:defRPr/>
              </a:pPr>
              <a:endParaRPr lang="zh-CN" altLang="en-US" sz="1100" dirty="0">
                <a:solidFill>
                  <a:schemeClr val="tx1"/>
                </a:solidFill>
              </a:endParaRPr>
            </a:p>
          </p:txBody>
        </p:sp>
      </p:grpSp>
      <p:grpSp>
        <p:nvGrpSpPr>
          <p:cNvPr id="51" name="组合 54"/>
          <p:cNvGrpSpPr/>
          <p:nvPr/>
        </p:nvGrpSpPr>
        <p:grpSpPr>
          <a:xfrm>
            <a:off x="3429523" y="2871667"/>
            <a:ext cx="453540" cy="570988"/>
            <a:chOff x="4723509" y="3827569"/>
            <a:chExt cx="604510" cy="760818"/>
          </a:xfrm>
        </p:grpSpPr>
        <p:sp>
          <p:nvSpPr>
            <p:cNvPr id="56" name="MH_Other_2"/>
            <p:cNvSpPr/>
            <p:nvPr>
              <p:custDataLst>
                <p:tags r:id="rId1"/>
              </p:custDataLst>
            </p:nvPr>
          </p:nvSpPr>
          <p:spPr>
            <a:xfrm rot="8100000">
              <a:off x="4723509" y="3827569"/>
              <a:ext cx="604510" cy="604509"/>
            </a:xfrm>
            <a:prstGeom prst="teardrop">
              <a:avLst>
                <a:gd name="adj" fmla="val 12440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endParaRPr lang="zh-CN" altLang="en-US" sz="1100" dirty="0">
                <a:solidFill>
                  <a:schemeClr val="tx1"/>
                </a:solidFill>
              </a:endParaRPr>
            </a:p>
          </p:txBody>
        </p:sp>
        <p:sp>
          <p:nvSpPr>
            <p:cNvPr id="57" name="MH_Other_5"/>
            <p:cNvSpPr/>
            <p:nvPr>
              <p:custDataLst>
                <p:tags r:id="rId2"/>
              </p:custDataLst>
            </p:nvPr>
          </p:nvSpPr>
          <p:spPr>
            <a:xfrm rot="10800000">
              <a:off x="4961858" y="4477848"/>
              <a:ext cx="127811" cy="1105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algn="ctr">
                <a:defRPr/>
              </a:pPr>
              <a:endParaRPr lang="zh-CN" altLang="en-US" sz="1100" dirty="0">
                <a:solidFill>
                  <a:schemeClr val="tx1"/>
                </a:solidFill>
              </a:endParaRPr>
            </a:p>
          </p:txBody>
        </p:sp>
        <p:sp>
          <p:nvSpPr>
            <p:cNvPr id="58" name="KSO_Shape"/>
            <p:cNvSpPr/>
            <p:nvPr/>
          </p:nvSpPr>
          <p:spPr bwMode="auto">
            <a:xfrm>
              <a:off x="4901720" y="3962288"/>
              <a:ext cx="242356" cy="330485"/>
            </a:xfrm>
            <a:custGeom>
              <a:avLst/>
              <a:gdLst>
                <a:gd name="T0" fmla="*/ 1043490 w 1727200"/>
                <a:gd name="T1" fmla="*/ 1889661 h 2355851"/>
                <a:gd name="T2" fmla="*/ 971954 w 1727200"/>
                <a:gd name="T3" fmla="*/ 1879217 h 2355851"/>
                <a:gd name="T4" fmla="*/ 908642 w 1727200"/>
                <a:gd name="T5" fmla="*/ 1873228 h 2355851"/>
                <a:gd name="T6" fmla="*/ 805395 w 1727200"/>
                <a:gd name="T7" fmla="*/ 1891200 h 2355851"/>
                <a:gd name="T8" fmla="*/ 294377 w 1727200"/>
                <a:gd name="T9" fmla="*/ 1864112 h 2355851"/>
                <a:gd name="T10" fmla="*/ 204319 w 1727200"/>
                <a:gd name="T11" fmla="*/ 1859188 h 2355851"/>
                <a:gd name="T12" fmla="*/ 403037 w 1727200"/>
                <a:gd name="T13" fmla="*/ 1831093 h 2355851"/>
                <a:gd name="T14" fmla="*/ 385153 w 1727200"/>
                <a:gd name="T15" fmla="*/ 1875835 h 2355851"/>
                <a:gd name="T16" fmla="*/ 314255 w 1727200"/>
                <a:gd name="T17" fmla="*/ 1828555 h 2355851"/>
                <a:gd name="T18" fmla="*/ 1396680 w 1727200"/>
                <a:gd name="T19" fmla="*/ 1673890 h 2355851"/>
                <a:gd name="T20" fmla="*/ 1158484 w 1727200"/>
                <a:gd name="T21" fmla="*/ 1682254 h 2355851"/>
                <a:gd name="T22" fmla="*/ 1397000 w 1727200"/>
                <a:gd name="T23" fmla="*/ 1515868 h 2355851"/>
                <a:gd name="T24" fmla="*/ 987568 w 1727200"/>
                <a:gd name="T25" fmla="*/ 1490804 h 2355851"/>
                <a:gd name="T26" fmla="*/ 1253277 w 1727200"/>
                <a:gd name="T27" fmla="*/ 1471432 h 2355851"/>
                <a:gd name="T28" fmla="*/ 1237020 w 1727200"/>
                <a:gd name="T29" fmla="*/ 1450572 h 2355851"/>
                <a:gd name="T30" fmla="*/ 1230964 w 1727200"/>
                <a:gd name="T31" fmla="*/ 1399867 h 2355851"/>
                <a:gd name="T32" fmla="*/ 604919 w 1727200"/>
                <a:gd name="T33" fmla="*/ 1195760 h 2355851"/>
                <a:gd name="T34" fmla="*/ 622850 w 1727200"/>
                <a:gd name="T35" fmla="*/ 1257377 h 2355851"/>
                <a:gd name="T36" fmla="*/ 583786 w 1727200"/>
                <a:gd name="T37" fmla="*/ 1172011 h 2355851"/>
                <a:gd name="T38" fmla="*/ 952240 w 1727200"/>
                <a:gd name="T39" fmla="*/ 984723 h 2355851"/>
                <a:gd name="T40" fmla="*/ 1237109 w 1727200"/>
                <a:gd name="T41" fmla="*/ 829944 h 2355851"/>
                <a:gd name="T42" fmla="*/ 1296524 w 1727200"/>
                <a:gd name="T43" fmla="*/ 1344054 h 2355851"/>
                <a:gd name="T44" fmla="*/ 1222657 w 1727200"/>
                <a:gd name="T45" fmla="*/ 1307767 h 2355851"/>
                <a:gd name="T46" fmla="*/ 1156498 w 1727200"/>
                <a:gd name="T47" fmla="*/ 1377129 h 2355851"/>
                <a:gd name="T48" fmla="*/ 962517 w 1727200"/>
                <a:gd name="T49" fmla="*/ 1487272 h 2355851"/>
                <a:gd name="T50" fmla="*/ 740274 w 1727200"/>
                <a:gd name="T51" fmla="*/ 1122482 h 2355851"/>
                <a:gd name="T52" fmla="*/ 841118 w 1727200"/>
                <a:gd name="T53" fmla="*/ 781135 h 2355851"/>
                <a:gd name="T54" fmla="*/ 430898 w 1727200"/>
                <a:gd name="T55" fmla="*/ 801009 h 2355851"/>
                <a:gd name="T56" fmla="*/ 461998 w 1727200"/>
                <a:gd name="T57" fmla="*/ 1129855 h 2355851"/>
                <a:gd name="T58" fmla="*/ 426089 w 1727200"/>
                <a:gd name="T59" fmla="*/ 1378495 h 2355851"/>
                <a:gd name="T60" fmla="*/ 70855 w 1727200"/>
                <a:gd name="T61" fmla="*/ 1387478 h 2355851"/>
                <a:gd name="T62" fmla="*/ 4488 w 1727200"/>
                <a:gd name="T63" fmla="*/ 1088468 h 2355851"/>
                <a:gd name="T64" fmla="*/ 57068 w 1727200"/>
                <a:gd name="T65" fmla="*/ 810313 h 2355851"/>
                <a:gd name="T66" fmla="*/ 331509 w 1727200"/>
                <a:gd name="T67" fmla="*/ 787534 h 2355851"/>
                <a:gd name="T68" fmla="*/ 125811 w 1727200"/>
                <a:gd name="T69" fmla="*/ 501282 h 2355851"/>
                <a:gd name="T70" fmla="*/ 1024838 w 1727200"/>
                <a:gd name="T71" fmla="*/ 389600 h 2355851"/>
                <a:gd name="T72" fmla="*/ 1138915 w 1727200"/>
                <a:gd name="T73" fmla="*/ 510268 h 2355851"/>
                <a:gd name="T74" fmla="*/ 1127025 w 1727200"/>
                <a:gd name="T75" fmla="*/ 638637 h 2355851"/>
                <a:gd name="T76" fmla="*/ 1059865 w 1727200"/>
                <a:gd name="T77" fmla="*/ 727854 h 2355851"/>
                <a:gd name="T78" fmla="*/ 942253 w 1727200"/>
                <a:gd name="T79" fmla="*/ 763476 h 2355851"/>
                <a:gd name="T80" fmla="*/ 853240 w 1727200"/>
                <a:gd name="T81" fmla="*/ 625158 h 2355851"/>
                <a:gd name="T82" fmla="*/ 861595 w 1727200"/>
                <a:gd name="T83" fmla="*/ 509305 h 2355851"/>
                <a:gd name="T84" fmla="*/ 872842 w 1727200"/>
                <a:gd name="T85" fmla="*/ 486520 h 2355851"/>
                <a:gd name="T86" fmla="*/ 954142 w 1727200"/>
                <a:gd name="T87" fmla="*/ 391205 h 2355851"/>
                <a:gd name="T88" fmla="*/ 400618 w 1727200"/>
                <a:gd name="T89" fmla="*/ 437418 h 2355851"/>
                <a:gd name="T90" fmla="*/ 332958 w 1727200"/>
                <a:gd name="T91" fmla="*/ 478818 h 2355851"/>
                <a:gd name="T92" fmla="*/ 400618 w 1727200"/>
                <a:gd name="T93" fmla="*/ 536583 h 2355851"/>
                <a:gd name="T94" fmla="*/ 341295 w 1727200"/>
                <a:gd name="T95" fmla="*/ 713413 h 2355851"/>
                <a:gd name="T96" fmla="*/ 222971 w 1727200"/>
                <a:gd name="T97" fmla="*/ 739728 h 2355851"/>
                <a:gd name="T98" fmla="*/ 126131 w 1727200"/>
                <a:gd name="T99" fmla="*/ 619061 h 2355851"/>
                <a:gd name="T100" fmla="*/ 120359 w 1727200"/>
                <a:gd name="T101" fmla="*/ 525352 h 2355851"/>
                <a:gd name="T102" fmla="*/ 146013 w 1727200"/>
                <a:gd name="T103" fmla="*/ 392168 h 2355851"/>
                <a:gd name="T104" fmla="*/ 525159 w 1727200"/>
                <a:gd name="T105" fmla="*/ 97743 h 2355851"/>
                <a:gd name="T106" fmla="*/ 539603 w 1727200"/>
                <a:gd name="T107" fmla="*/ 290238 h 2355851"/>
                <a:gd name="T108" fmla="*/ 351817 w 1727200"/>
                <a:gd name="T109" fmla="*/ 148669 h 2355851"/>
                <a:gd name="T110" fmla="*/ 477009 w 1727200"/>
                <a:gd name="T111" fmla="*/ 31763 h 2355851"/>
                <a:gd name="T112" fmla="*/ 941443 w 1727200"/>
                <a:gd name="T113" fmla="*/ 76586 h 2355851"/>
                <a:gd name="T114" fmla="*/ 935336 w 1727200"/>
                <a:gd name="T115" fmla="*/ 277506 h 2355851"/>
                <a:gd name="T116" fmla="*/ 743090 w 1727200"/>
                <a:gd name="T117" fmla="*/ 361463 h 2355851"/>
                <a:gd name="T118" fmla="*/ 549880 w 1727200"/>
                <a:gd name="T119" fmla="*/ 200920 h 2355851"/>
                <a:gd name="T120" fmla="*/ 642145 w 1727200"/>
                <a:gd name="T121" fmla="*/ 29802 h 235585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727200" h="2355851">
                  <a:moveTo>
                    <a:pt x="1251043" y="2284413"/>
                  </a:moveTo>
                  <a:lnTo>
                    <a:pt x="1346200" y="2284413"/>
                  </a:lnTo>
                  <a:lnTo>
                    <a:pt x="1345016" y="2287238"/>
                  </a:lnTo>
                  <a:lnTo>
                    <a:pt x="1345410" y="2288853"/>
                  </a:lnTo>
                  <a:lnTo>
                    <a:pt x="1345410" y="2291275"/>
                  </a:lnTo>
                  <a:lnTo>
                    <a:pt x="1345805" y="2294503"/>
                  </a:lnTo>
                  <a:lnTo>
                    <a:pt x="1345410" y="2299347"/>
                  </a:lnTo>
                  <a:lnTo>
                    <a:pt x="1345016" y="2305804"/>
                  </a:lnTo>
                  <a:lnTo>
                    <a:pt x="1343831" y="2313473"/>
                  </a:lnTo>
                  <a:lnTo>
                    <a:pt x="1341857" y="2322756"/>
                  </a:lnTo>
                  <a:lnTo>
                    <a:pt x="1340278" y="2323159"/>
                  </a:lnTo>
                  <a:lnTo>
                    <a:pt x="1337908" y="2323563"/>
                  </a:lnTo>
                  <a:lnTo>
                    <a:pt x="1331986" y="2324774"/>
                  </a:lnTo>
                  <a:lnTo>
                    <a:pt x="1320930" y="2325177"/>
                  </a:lnTo>
                  <a:lnTo>
                    <a:pt x="1320535" y="2324774"/>
                  </a:lnTo>
                  <a:lnTo>
                    <a:pt x="1319746" y="2324774"/>
                  </a:lnTo>
                  <a:lnTo>
                    <a:pt x="1319351" y="2323159"/>
                  </a:lnTo>
                  <a:lnTo>
                    <a:pt x="1318561" y="2321948"/>
                  </a:lnTo>
                  <a:lnTo>
                    <a:pt x="1318166" y="2321141"/>
                  </a:lnTo>
                  <a:lnTo>
                    <a:pt x="1316982" y="2320334"/>
                  </a:lnTo>
                  <a:lnTo>
                    <a:pt x="1315008" y="2320334"/>
                  </a:lnTo>
                  <a:lnTo>
                    <a:pt x="1312639" y="2321545"/>
                  </a:lnTo>
                  <a:lnTo>
                    <a:pt x="1308295" y="2323966"/>
                  </a:lnTo>
                  <a:lnTo>
                    <a:pt x="1299214" y="2330828"/>
                  </a:lnTo>
                  <a:lnTo>
                    <a:pt x="1290133" y="2336882"/>
                  </a:lnTo>
                  <a:lnTo>
                    <a:pt x="1279867" y="2342936"/>
                  </a:lnTo>
                  <a:lnTo>
                    <a:pt x="1274339" y="2345761"/>
                  </a:lnTo>
                  <a:lnTo>
                    <a:pt x="1269601" y="2347779"/>
                  </a:lnTo>
                  <a:lnTo>
                    <a:pt x="1263678" y="2349797"/>
                  </a:lnTo>
                  <a:lnTo>
                    <a:pt x="1257756" y="2351412"/>
                  </a:lnTo>
                  <a:lnTo>
                    <a:pt x="1251833" y="2353430"/>
                  </a:lnTo>
                  <a:lnTo>
                    <a:pt x="1245516" y="2354237"/>
                  </a:lnTo>
                  <a:lnTo>
                    <a:pt x="1238803" y="2355044"/>
                  </a:lnTo>
                  <a:lnTo>
                    <a:pt x="1231696" y="2355851"/>
                  </a:lnTo>
                  <a:lnTo>
                    <a:pt x="1224589" y="2355851"/>
                  </a:lnTo>
                  <a:lnTo>
                    <a:pt x="1217087" y="2355448"/>
                  </a:lnTo>
                  <a:lnTo>
                    <a:pt x="1210770" y="2354640"/>
                  </a:lnTo>
                  <a:lnTo>
                    <a:pt x="1205637" y="2353833"/>
                  </a:lnTo>
                  <a:lnTo>
                    <a:pt x="1201688" y="2352622"/>
                  </a:lnTo>
                  <a:lnTo>
                    <a:pt x="1198135" y="2350604"/>
                  </a:lnTo>
                  <a:lnTo>
                    <a:pt x="1195766" y="2348990"/>
                  </a:lnTo>
                  <a:lnTo>
                    <a:pt x="1193791" y="2346972"/>
                  </a:lnTo>
                  <a:lnTo>
                    <a:pt x="1192607" y="2344147"/>
                  </a:lnTo>
                  <a:lnTo>
                    <a:pt x="1192212" y="2342129"/>
                  </a:lnTo>
                  <a:lnTo>
                    <a:pt x="1192607" y="2339303"/>
                  </a:lnTo>
                  <a:lnTo>
                    <a:pt x="1193397" y="2336478"/>
                  </a:lnTo>
                  <a:lnTo>
                    <a:pt x="1194976" y="2333653"/>
                  </a:lnTo>
                  <a:lnTo>
                    <a:pt x="1196555" y="2330424"/>
                  </a:lnTo>
                  <a:lnTo>
                    <a:pt x="1198924" y="2327195"/>
                  </a:lnTo>
                  <a:lnTo>
                    <a:pt x="1201688" y="2323966"/>
                  </a:lnTo>
                  <a:lnTo>
                    <a:pt x="1207216" y="2317912"/>
                  </a:lnTo>
                  <a:lnTo>
                    <a:pt x="1213928" y="2311455"/>
                  </a:lnTo>
                  <a:lnTo>
                    <a:pt x="1221825" y="2305401"/>
                  </a:lnTo>
                  <a:lnTo>
                    <a:pt x="1228932" y="2299750"/>
                  </a:lnTo>
                  <a:lnTo>
                    <a:pt x="1235645" y="2294503"/>
                  </a:lnTo>
                  <a:lnTo>
                    <a:pt x="1246305" y="2287238"/>
                  </a:lnTo>
                  <a:lnTo>
                    <a:pt x="1251043" y="2284413"/>
                  </a:lnTo>
                  <a:close/>
                  <a:moveTo>
                    <a:pt x="1054800" y="2279650"/>
                  </a:moveTo>
                  <a:lnTo>
                    <a:pt x="1150937" y="2279650"/>
                  </a:lnTo>
                  <a:lnTo>
                    <a:pt x="1149740" y="2282428"/>
                  </a:lnTo>
                  <a:lnTo>
                    <a:pt x="1150139" y="2284413"/>
                  </a:lnTo>
                  <a:lnTo>
                    <a:pt x="1150139" y="2286397"/>
                  </a:lnTo>
                  <a:lnTo>
                    <a:pt x="1150538" y="2289572"/>
                  </a:lnTo>
                  <a:lnTo>
                    <a:pt x="1150538" y="2294335"/>
                  </a:lnTo>
                  <a:lnTo>
                    <a:pt x="1149740" y="2300288"/>
                  </a:lnTo>
                  <a:lnTo>
                    <a:pt x="1148544" y="2307828"/>
                  </a:lnTo>
                  <a:lnTo>
                    <a:pt x="1146948" y="2316956"/>
                  </a:lnTo>
                  <a:lnTo>
                    <a:pt x="1144953" y="2318147"/>
                  </a:lnTo>
                  <a:lnTo>
                    <a:pt x="1142560" y="2318544"/>
                  </a:lnTo>
                  <a:lnTo>
                    <a:pt x="1136576" y="2318941"/>
                  </a:lnTo>
                  <a:lnTo>
                    <a:pt x="1125407" y="2319338"/>
                  </a:lnTo>
                  <a:lnTo>
                    <a:pt x="1125008" y="2319338"/>
                  </a:lnTo>
                  <a:lnTo>
                    <a:pt x="1124609" y="2319338"/>
                  </a:lnTo>
                  <a:lnTo>
                    <a:pt x="1123811" y="2318147"/>
                  </a:lnTo>
                  <a:lnTo>
                    <a:pt x="1123412" y="2316560"/>
                  </a:lnTo>
                  <a:lnTo>
                    <a:pt x="1122615" y="2315369"/>
                  </a:lnTo>
                  <a:lnTo>
                    <a:pt x="1121418" y="2314972"/>
                  </a:lnTo>
                  <a:lnTo>
                    <a:pt x="1119822" y="2314972"/>
                  </a:lnTo>
                  <a:lnTo>
                    <a:pt x="1117030" y="2315766"/>
                  </a:lnTo>
                  <a:lnTo>
                    <a:pt x="1113041" y="2318941"/>
                  </a:lnTo>
                  <a:lnTo>
                    <a:pt x="1103467" y="2325291"/>
                  </a:lnTo>
                  <a:lnTo>
                    <a:pt x="1094292" y="2331641"/>
                  </a:lnTo>
                  <a:lnTo>
                    <a:pt x="1083920" y="2336800"/>
                  </a:lnTo>
                  <a:lnTo>
                    <a:pt x="1079133" y="2339578"/>
                  </a:lnTo>
                  <a:lnTo>
                    <a:pt x="1073549" y="2341960"/>
                  </a:lnTo>
                  <a:lnTo>
                    <a:pt x="1067565" y="2343944"/>
                  </a:lnTo>
                  <a:lnTo>
                    <a:pt x="1061581" y="2345928"/>
                  </a:lnTo>
                  <a:lnTo>
                    <a:pt x="1055598" y="2347119"/>
                  </a:lnTo>
                  <a:lnTo>
                    <a:pt x="1049215" y="2348310"/>
                  </a:lnTo>
                  <a:lnTo>
                    <a:pt x="1042434" y="2349103"/>
                  </a:lnTo>
                  <a:lnTo>
                    <a:pt x="1035652" y="2349500"/>
                  </a:lnTo>
                  <a:lnTo>
                    <a:pt x="1028073" y="2349500"/>
                  </a:lnTo>
                  <a:lnTo>
                    <a:pt x="1020493" y="2349500"/>
                  </a:lnTo>
                  <a:lnTo>
                    <a:pt x="1014111" y="2348706"/>
                  </a:lnTo>
                  <a:lnTo>
                    <a:pt x="1008925" y="2347913"/>
                  </a:lnTo>
                  <a:lnTo>
                    <a:pt x="1004936" y="2346722"/>
                  </a:lnTo>
                  <a:lnTo>
                    <a:pt x="1001346" y="2345135"/>
                  </a:lnTo>
                  <a:lnTo>
                    <a:pt x="998952" y="2342753"/>
                  </a:lnTo>
                  <a:lnTo>
                    <a:pt x="997357" y="2341166"/>
                  </a:lnTo>
                  <a:lnTo>
                    <a:pt x="995761" y="2338785"/>
                  </a:lnTo>
                  <a:lnTo>
                    <a:pt x="995362" y="2336006"/>
                  </a:lnTo>
                  <a:lnTo>
                    <a:pt x="995761" y="2333625"/>
                  </a:lnTo>
                  <a:lnTo>
                    <a:pt x="996958" y="2330847"/>
                  </a:lnTo>
                  <a:lnTo>
                    <a:pt x="998154" y="2328069"/>
                  </a:lnTo>
                  <a:lnTo>
                    <a:pt x="999750" y="2325291"/>
                  </a:lnTo>
                  <a:lnTo>
                    <a:pt x="1002144" y="2321719"/>
                  </a:lnTo>
                  <a:lnTo>
                    <a:pt x="1004936" y="2318941"/>
                  </a:lnTo>
                  <a:lnTo>
                    <a:pt x="1010920" y="2312591"/>
                  </a:lnTo>
                  <a:lnTo>
                    <a:pt x="1017701" y="2306241"/>
                  </a:lnTo>
                  <a:lnTo>
                    <a:pt x="1025280" y="2300288"/>
                  </a:lnTo>
                  <a:lnTo>
                    <a:pt x="1032461" y="2294731"/>
                  </a:lnTo>
                  <a:lnTo>
                    <a:pt x="1039242" y="2289572"/>
                  </a:lnTo>
                  <a:lnTo>
                    <a:pt x="1050013" y="2282031"/>
                  </a:lnTo>
                  <a:lnTo>
                    <a:pt x="1054800" y="2279650"/>
                  </a:lnTo>
                  <a:close/>
                  <a:moveTo>
                    <a:pt x="214312" y="2259013"/>
                  </a:moveTo>
                  <a:lnTo>
                    <a:pt x="309863" y="2259013"/>
                  </a:lnTo>
                  <a:lnTo>
                    <a:pt x="314207" y="2261449"/>
                  </a:lnTo>
                  <a:lnTo>
                    <a:pt x="324867" y="2269161"/>
                  </a:lnTo>
                  <a:lnTo>
                    <a:pt x="331580" y="2274031"/>
                  </a:lnTo>
                  <a:lnTo>
                    <a:pt x="339082" y="2280120"/>
                  </a:lnTo>
                  <a:lnTo>
                    <a:pt x="346584" y="2286208"/>
                  </a:lnTo>
                  <a:lnTo>
                    <a:pt x="353296" y="2292703"/>
                  </a:lnTo>
                  <a:lnTo>
                    <a:pt x="359219" y="2299197"/>
                  </a:lnTo>
                  <a:lnTo>
                    <a:pt x="361982" y="2302038"/>
                  </a:lnTo>
                  <a:lnTo>
                    <a:pt x="363957" y="2305286"/>
                  </a:lnTo>
                  <a:lnTo>
                    <a:pt x="365536" y="2308127"/>
                  </a:lnTo>
                  <a:lnTo>
                    <a:pt x="367115" y="2311374"/>
                  </a:lnTo>
                  <a:lnTo>
                    <a:pt x="367905" y="2314215"/>
                  </a:lnTo>
                  <a:lnTo>
                    <a:pt x="368300" y="2316651"/>
                  </a:lnTo>
                  <a:lnTo>
                    <a:pt x="367905" y="2319492"/>
                  </a:lnTo>
                  <a:lnTo>
                    <a:pt x="367115" y="2321521"/>
                  </a:lnTo>
                  <a:lnTo>
                    <a:pt x="364746" y="2323551"/>
                  </a:lnTo>
                  <a:lnTo>
                    <a:pt x="362377" y="2325986"/>
                  </a:lnTo>
                  <a:lnTo>
                    <a:pt x="358824" y="2327204"/>
                  </a:lnTo>
                  <a:lnTo>
                    <a:pt x="354875" y="2328422"/>
                  </a:lnTo>
                  <a:lnTo>
                    <a:pt x="349742" y="2329639"/>
                  </a:lnTo>
                  <a:lnTo>
                    <a:pt x="343425" y="2330045"/>
                  </a:lnTo>
                  <a:lnTo>
                    <a:pt x="335923" y="2330451"/>
                  </a:lnTo>
                  <a:lnTo>
                    <a:pt x="328816" y="2330451"/>
                  </a:lnTo>
                  <a:lnTo>
                    <a:pt x="321709" y="2330045"/>
                  </a:lnTo>
                  <a:lnTo>
                    <a:pt x="315391" y="2329234"/>
                  </a:lnTo>
                  <a:lnTo>
                    <a:pt x="308679" y="2328016"/>
                  </a:lnTo>
                  <a:lnTo>
                    <a:pt x="302756" y="2326798"/>
                  </a:lnTo>
                  <a:lnTo>
                    <a:pt x="296834" y="2324363"/>
                  </a:lnTo>
                  <a:lnTo>
                    <a:pt x="291306" y="2322739"/>
                  </a:lnTo>
                  <a:lnTo>
                    <a:pt x="286173" y="2320304"/>
                  </a:lnTo>
                  <a:lnTo>
                    <a:pt x="281040" y="2317463"/>
                  </a:lnTo>
                  <a:lnTo>
                    <a:pt x="270774" y="2312186"/>
                  </a:lnTo>
                  <a:lnTo>
                    <a:pt x="261298" y="2305691"/>
                  </a:lnTo>
                  <a:lnTo>
                    <a:pt x="252612" y="2299197"/>
                  </a:lnTo>
                  <a:lnTo>
                    <a:pt x="248268" y="2295950"/>
                  </a:lnTo>
                  <a:lnTo>
                    <a:pt x="245504" y="2294732"/>
                  </a:lnTo>
                  <a:lnTo>
                    <a:pt x="243530" y="2294732"/>
                  </a:lnTo>
                  <a:lnTo>
                    <a:pt x="242346" y="2295544"/>
                  </a:lnTo>
                  <a:lnTo>
                    <a:pt x="241951" y="2296762"/>
                  </a:lnTo>
                  <a:lnTo>
                    <a:pt x="241556" y="2298385"/>
                  </a:lnTo>
                  <a:lnTo>
                    <a:pt x="240766" y="2299197"/>
                  </a:lnTo>
                  <a:lnTo>
                    <a:pt x="240371" y="2299603"/>
                  </a:lnTo>
                  <a:lnTo>
                    <a:pt x="239582" y="2299603"/>
                  </a:lnTo>
                  <a:lnTo>
                    <a:pt x="228526" y="2299197"/>
                  </a:lnTo>
                  <a:lnTo>
                    <a:pt x="222604" y="2298791"/>
                  </a:lnTo>
                  <a:lnTo>
                    <a:pt x="220629" y="2298385"/>
                  </a:lnTo>
                  <a:lnTo>
                    <a:pt x="219050" y="2297574"/>
                  </a:lnTo>
                  <a:lnTo>
                    <a:pt x="216681" y="2287832"/>
                  </a:lnTo>
                  <a:lnTo>
                    <a:pt x="215496" y="2280120"/>
                  </a:lnTo>
                  <a:lnTo>
                    <a:pt x="215102" y="2274031"/>
                  </a:lnTo>
                  <a:lnTo>
                    <a:pt x="215102" y="2269161"/>
                  </a:lnTo>
                  <a:lnTo>
                    <a:pt x="215102" y="2265914"/>
                  </a:lnTo>
                  <a:lnTo>
                    <a:pt x="215496" y="2263478"/>
                  </a:lnTo>
                  <a:lnTo>
                    <a:pt x="215891" y="2261449"/>
                  </a:lnTo>
                  <a:lnTo>
                    <a:pt x="214312" y="2259013"/>
                  </a:lnTo>
                  <a:close/>
                  <a:moveTo>
                    <a:pt x="387350" y="2254250"/>
                  </a:moveTo>
                  <a:lnTo>
                    <a:pt x="482901" y="2254250"/>
                  </a:lnTo>
                  <a:lnTo>
                    <a:pt x="487245" y="2257390"/>
                  </a:lnTo>
                  <a:lnTo>
                    <a:pt x="498300" y="2264453"/>
                  </a:lnTo>
                  <a:lnTo>
                    <a:pt x="505013" y="2269162"/>
                  </a:lnTo>
                  <a:lnTo>
                    <a:pt x="512120" y="2274656"/>
                  </a:lnTo>
                  <a:lnTo>
                    <a:pt x="519622" y="2280935"/>
                  </a:lnTo>
                  <a:lnTo>
                    <a:pt x="526334" y="2286821"/>
                  </a:lnTo>
                  <a:lnTo>
                    <a:pt x="532257" y="2293099"/>
                  </a:lnTo>
                  <a:lnTo>
                    <a:pt x="534626" y="2296239"/>
                  </a:lnTo>
                  <a:lnTo>
                    <a:pt x="537390" y="2299378"/>
                  </a:lnTo>
                  <a:lnTo>
                    <a:pt x="538969" y="2302125"/>
                  </a:lnTo>
                  <a:lnTo>
                    <a:pt x="540153" y="2305264"/>
                  </a:lnTo>
                  <a:lnTo>
                    <a:pt x="540943" y="2308011"/>
                  </a:lnTo>
                  <a:lnTo>
                    <a:pt x="541338" y="2310758"/>
                  </a:lnTo>
                  <a:lnTo>
                    <a:pt x="540943" y="2313113"/>
                  </a:lnTo>
                  <a:lnTo>
                    <a:pt x="539759" y="2315075"/>
                  </a:lnTo>
                  <a:lnTo>
                    <a:pt x="538179" y="2317429"/>
                  </a:lnTo>
                  <a:lnTo>
                    <a:pt x="535415" y="2318999"/>
                  </a:lnTo>
                  <a:lnTo>
                    <a:pt x="532257" y="2320569"/>
                  </a:lnTo>
                  <a:lnTo>
                    <a:pt x="527913" y="2321746"/>
                  </a:lnTo>
                  <a:lnTo>
                    <a:pt x="523175" y="2322923"/>
                  </a:lnTo>
                  <a:lnTo>
                    <a:pt x="516858" y="2323315"/>
                  </a:lnTo>
                  <a:lnTo>
                    <a:pt x="509356" y="2324100"/>
                  </a:lnTo>
                  <a:lnTo>
                    <a:pt x="501459" y="2324100"/>
                  </a:lnTo>
                  <a:lnTo>
                    <a:pt x="494747" y="2323315"/>
                  </a:lnTo>
                  <a:lnTo>
                    <a:pt x="488034" y="2322531"/>
                  </a:lnTo>
                  <a:lnTo>
                    <a:pt x="481717" y="2321353"/>
                  </a:lnTo>
                  <a:lnTo>
                    <a:pt x="476189" y="2319784"/>
                  </a:lnTo>
                  <a:lnTo>
                    <a:pt x="470267" y="2318214"/>
                  </a:lnTo>
                  <a:lnTo>
                    <a:pt x="464344" y="2315860"/>
                  </a:lnTo>
                  <a:lnTo>
                    <a:pt x="459211" y="2313897"/>
                  </a:lnTo>
                  <a:lnTo>
                    <a:pt x="453683" y="2311543"/>
                  </a:lnTo>
                  <a:lnTo>
                    <a:pt x="443812" y="2306049"/>
                  </a:lnTo>
                  <a:lnTo>
                    <a:pt x="434336" y="2299770"/>
                  </a:lnTo>
                  <a:lnTo>
                    <a:pt x="425255" y="2293099"/>
                  </a:lnTo>
                  <a:lnTo>
                    <a:pt x="420911" y="2290745"/>
                  </a:lnTo>
                  <a:lnTo>
                    <a:pt x="418542" y="2289175"/>
                  </a:lnTo>
                  <a:lnTo>
                    <a:pt x="416963" y="2289175"/>
                  </a:lnTo>
                  <a:lnTo>
                    <a:pt x="415778" y="2289960"/>
                  </a:lnTo>
                  <a:lnTo>
                    <a:pt x="415384" y="2291530"/>
                  </a:lnTo>
                  <a:lnTo>
                    <a:pt x="414199" y="2292707"/>
                  </a:lnTo>
                  <a:lnTo>
                    <a:pt x="413409" y="2293492"/>
                  </a:lnTo>
                  <a:lnTo>
                    <a:pt x="413015" y="2293884"/>
                  </a:lnTo>
                  <a:lnTo>
                    <a:pt x="412620" y="2293884"/>
                  </a:lnTo>
                  <a:lnTo>
                    <a:pt x="401959" y="2293492"/>
                  </a:lnTo>
                  <a:lnTo>
                    <a:pt x="396036" y="2293099"/>
                  </a:lnTo>
                  <a:lnTo>
                    <a:pt x="393273" y="2292315"/>
                  </a:lnTo>
                  <a:lnTo>
                    <a:pt x="391693" y="2291922"/>
                  </a:lnTo>
                  <a:lnTo>
                    <a:pt x="390114" y="2282504"/>
                  </a:lnTo>
                  <a:lnTo>
                    <a:pt x="388929" y="2275048"/>
                  </a:lnTo>
                  <a:lnTo>
                    <a:pt x="388140" y="2269162"/>
                  </a:lnTo>
                  <a:lnTo>
                    <a:pt x="388140" y="2264845"/>
                  </a:lnTo>
                  <a:lnTo>
                    <a:pt x="388534" y="2261314"/>
                  </a:lnTo>
                  <a:lnTo>
                    <a:pt x="388534" y="2258959"/>
                  </a:lnTo>
                  <a:lnTo>
                    <a:pt x="388929" y="2257390"/>
                  </a:lnTo>
                  <a:lnTo>
                    <a:pt x="387350" y="2254250"/>
                  </a:lnTo>
                  <a:close/>
                  <a:moveTo>
                    <a:pt x="1427162" y="1922463"/>
                  </a:moveTo>
                  <a:lnTo>
                    <a:pt x="1564119" y="1922463"/>
                  </a:lnTo>
                  <a:lnTo>
                    <a:pt x="1564119" y="1952298"/>
                  </a:lnTo>
                  <a:lnTo>
                    <a:pt x="1564515" y="1953094"/>
                  </a:lnTo>
                  <a:lnTo>
                    <a:pt x="1565306" y="1953889"/>
                  </a:lnTo>
                  <a:lnTo>
                    <a:pt x="1567285" y="1955083"/>
                  </a:lnTo>
                  <a:lnTo>
                    <a:pt x="1569265" y="1955878"/>
                  </a:lnTo>
                  <a:lnTo>
                    <a:pt x="1571640" y="1956674"/>
                  </a:lnTo>
                  <a:lnTo>
                    <a:pt x="1575994" y="1957071"/>
                  </a:lnTo>
                  <a:lnTo>
                    <a:pt x="1580744" y="1957469"/>
                  </a:lnTo>
                  <a:lnTo>
                    <a:pt x="1585494" y="1957071"/>
                  </a:lnTo>
                  <a:lnTo>
                    <a:pt x="1589452" y="1956674"/>
                  </a:lnTo>
                  <a:lnTo>
                    <a:pt x="1592618" y="1955878"/>
                  </a:lnTo>
                  <a:lnTo>
                    <a:pt x="1594993" y="1955083"/>
                  </a:lnTo>
                  <a:lnTo>
                    <a:pt x="1596577" y="1953889"/>
                  </a:lnTo>
                  <a:lnTo>
                    <a:pt x="1597368" y="1953094"/>
                  </a:lnTo>
                  <a:lnTo>
                    <a:pt x="1598160" y="1952298"/>
                  </a:lnTo>
                  <a:lnTo>
                    <a:pt x="1598160" y="1922463"/>
                  </a:lnTo>
                  <a:lnTo>
                    <a:pt x="1727200" y="1922463"/>
                  </a:lnTo>
                  <a:lnTo>
                    <a:pt x="1727200" y="2064079"/>
                  </a:lnTo>
                  <a:lnTo>
                    <a:pt x="1727200" y="2066863"/>
                  </a:lnTo>
                  <a:lnTo>
                    <a:pt x="1726804" y="2070045"/>
                  </a:lnTo>
                  <a:lnTo>
                    <a:pt x="1726013" y="2072830"/>
                  </a:lnTo>
                  <a:lnTo>
                    <a:pt x="1725221" y="2075615"/>
                  </a:lnTo>
                  <a:lnTo>
                    <a:pt x="1724034" y="2078001"/>
                  </a:lnTo>
                  <a:lnTo>
                    <a:pt x="1722450" y="2080388"/>
                  </a:lnTo>
                  <a:lnTo>
                    <a:pt x="1720471" y="2083173"/>
                  </a:lnTo>
                  <a:lnTo>
                    <a:pt x="1718888" y="2085162"/>
                  </a:lnTo>
                  <a:lnTo>
                    <a:pt x="1716909" y="2086753"/>
                  </a:lnTo>
                  <a:lnTo>
                    <a:pt x="1714138" y="2088742"/>
                  </a:lnTo>
                  <a:lnTo>
                    <a:pt x="1711763" y="2090333"/>
                  </a:lnTo>
                  <a:lnTo>
                    <a:pt x="1709388" y="2091526"/>
                  </a:lnTo>
                  <a:lnTo>
                    <a:pt x="1706617" y="2092322"/>
                  </a:lnTo>
                  <a:lnTo>
                    <a:pt x="1703846" y="2093118"/>
                  </a:lnTo>
                  <a:lnTo>
                    <a:pt x="1700680" y="2093515"/>
                  </a:lnTo>
                  <a:lnTo>
                    <a:pt x="1697513" y="2093913"/>
                  </a:lnTo>
                  <a:lnTo>
                    <a:pt x="1456849" y="2093913"/>
                  </a:lnTo>
                  <a:lnTo>
                    <a:pt x="1454078" y="2093515"/>
                  </a:lnTo>
                  <a:lnTo>
                    <a:pt x="1451308" y="2093118"/>
                  </a:lnTo>
                  <a:lnTo>
                    <a:pt x="1448141" y="2092322"/>
                  </a:lnTo>
                  <a:lnTo>
                    <a:pt x="1445766" y="2091526"/>
                  </a:lnTo>
                  <a:lnTo>
                    <a:pt x="1442995" y="2090333"/>
                  </a:lnTo>
                  <a:lnTo>
                    <a:pt x="1440620" y="2088742"/>
                  </a:lnTo>
                  <a:lnTo>
                    <a:pt x="1438245" y="2086753"/>
                  </a:lnTo>
                  <a:lnTo>
                    <a:pt x="1435870" y="2085162"/>
                  </a:lnTo>
                  <a:lnTo>
                    <a:pt x="1434287" y="2083173"/>
                  </a:lnTo>
                  <a:lnTo>
                    <a:pt x="1432308" y="2080388"/>
                  </a:lnTo>
                  <a:lnTo>
                    <a:pt x="1431120" y="2078001"/>
                  </a:lnTo>
                  <a:lnTo>
                    <a:pt x="1429537" y="2075615"/>
                  </a:lnTo>
                  <a:lnTo>
                    <a:pt x="1428745" y="2072830"/>
                  </a:lnTo>
                  <a:lnTo>
                    <a:pt x="1427954" y="2070045"/>
                  </a:lnTo>
                  <a:lnTo>
                    <a:pt x="1427558" y="2066863"/>
                  </a:lnTo>
                  <a:lnTo>
                    <a:pt x="1427162" y="2064079"/>
                  </a:lnTo>
                  <a:lnTo>
                    <a:pt x="1427162" y="1922463"/>
                  </a:lnTo>
                  <a:close/>
                  <a:moveTo>
                    <a:pt x="1456849" y="1844675"/>
                  </a:moveTo>
                  <a:lnTo>
                    <a:pt x="1697513" y="1844675"/>
                  </a:lnTo>
                  <a:lnTo>
                    <a:pt x="1700680" y="1845074"/>
                  </a:lnTo>
                  <a:lnTo>
                    <a:pt x="1703846" y="1845474"/>
                  </a:lnTo>
                  <a:lnTo>
                    <a:pt x="1706617" y="1845873"/>
                  </a:lnTo>
                  <a:lnTo>
                    <a:pt x="1709388" y="1847071"/>
                  </a:lnTo>
                  <a:lnTo>
                    <a:pt x="1711763" y="1848269"/>
                  </a:lnTo>
                  <a:lnTo>
                    <a:pt x="1714138" y="1849467"/>
                  </a:lnTo>
                  <a:lnTo>
                    <a:pt x="1716909" y="1851463"/>
                  </a:lnTo>
                  <a:lnTo>
                    <a:pt x="1718888" y="1853460"/>
                  </a:lnTo>
                  <a:lnTo>
                    <a:pt x="1720471" y="1855457"/>
                  </a:lnTo>
                  <a:lnTo>
                    <a:pt x="1722450" y="1858252"/>
                  </a:lnTo>
                  <a:lnTo>
                    <a:pt x="1724034" y="1860248"/>
                  </a:lnTo>
                  <a:lnTo>
                    <a:pt x="1725221" y="1863044"/>
                  </a:lnTo>
                  <a:lnTo>
                    <a:pt x="1726013" y="1865839"/>
                  </a:lnTo>
                  <a:lnTo>
                    <a:pt x="1726804" y="1868634"/>
                  </a:lnTo>
                  <a:lnTo>
                    <a:pt x="1727200" y="1871828"/>
                  </a:lnTo>
                  <a:lnTo>
                    <a:pt x="1727200" y="1874624"/>
                  </a:lnTo>
                  <a:lnTo>
                    <a:pt x="1727200" y="1909763"/>
                  </a:lnTo>
                  <a:lnTo>
                    <a:pt x="1427162" y="1909763"/>
                  </a:lnTo>
                  <a:lnTo>
                    <a:pt x="1427162" y="1874624"/>
                  </a:lnTo>
                  <a:lnTo>
                    <a:pt x="1427558" y="1871828"/>
                  </a:lnTo>
                  <a:lnTo>
                    <a:pt x="1427954" y="1868634"/>
                  </a:lnTo>
                  <a:lnTo>
                    <a:pt x="1428745" y="1865839"/>
                  </a:lnTo>
                  <a:lnTo>
                    <a:pt x="1429537" y="1863044"/>
                  </a:lnTo>
                  <a:lnTo>
                    <a:pt x="1431120" y="1860248"/>
                  </a:lnTo>
                  <a:lnTo>
                    <a:pt x="1432308" y="1858252"/>
                  </a:lnTo>
                  <a:lnTo>
                    <a:pt x="1434287" y="1855457"/>
                  </a:lnTo>
                  <a:lnTo>
                    <a:pt x="1435870" y="1853460"/>
                  </a:lnTo>
                  <a:lnTo>
                    <a:pt x="1438245" y="1851463"/>
                  </a:lnTo>
                  <a:lnTo>
                    <a:pt x="1440620" y="1849467"/>
                  </a:lnTo>
                  <a:lnTo>
                    <a:pt x="1442995" y="1848269"/>
                  </a:lnTo>
                  <a:lnTo>
                    <a:pt x="1445766" y="1847071"/>
                  </a:lnTo>
                  <a:lnTo>
                    <a:pt x="1448141" y="1845873"/>
                  </a:lnTo>
                  <a:lnTo>
                    <a:pt x="1451308" y="1845474"/>
                  </a:lnTo>
                  <a:lnTo>
                    <a:pt x="1454078" y="1845074"/>
                  </a:lnTo>
                  <a:lnTo>
                    <a:pt x="1456849" y="1844675"/>
                  </a:lnTo>
                  <a:close/>
                  <a:moveTo>
                    <a:pt x="1220993" y="1843629"/>
                  </a:moveTo>
                  <a:lnTo>
                    <a:pt x="1221192" y="1843629"/>
                  </a:lnTo>
                  <a:lnTo>
                    <a:pt x="1221390" y="1843670"/>
                  </a:lnTo>
                  <a:lnTo>
                    <a:pt x="1221398" y="1844027"/>
                  </a:lnTo>
                  <a:lnTo>
                    <a:pt x="1221390" y="1844026"/>
                  </a:lnTo>
                  <a:lnTo>
                    <a:pt x="1220993" y="1843629"/>
                  </a:lnTo>
                  <a:close/>
                  <a:moveTo>
                    <a:pt x="1620838" y="1724025"/>
                  </a:moveTo>
                  <a:lnTo>
                    <a:pt x="1620444" y="1728788"/>
                  </a:lnTo>
                  <a:lnTo>
                    <a:pt x="1618474" y="1739503"/>
                  </a:lnTo>
                  <a:lnTo>
                    <a:pt x="1615321" y="1755775"/>
                  </a:lnTo>
                  <a:lnTo>
                    <a:pt x="1612956" y="1764903"/>
                  </a:lnTo>
                  <a:lnTo>
                    <a:pt x="1610197" y="1774031"/>
                  </a:lnTo>
                  <a:lnTo>
                    <a:pt x="1607439" y="1783556"/>
                  </a:lnTo>
                  <a:lnTo>
                    <a:pt x="1603498" y="1792685"/>
                  </a:lnTo>
                  <a:lnTo>
                    <a:pt x="1599557" y="1801019"/>
                  </a:lnTo>
                  <a:lnTo>
                    <a:pt x="1595222" y="1808560"/>
                  </a:lnTo>
                  <a:lnTo>
                    <a:pt x="1592857" y="1812528"/>
                  </a:lnTo>
                  <a:lnTo>
                    <a:pt x="1589704" y="1815306"/>
                  </a:lnTo>
                  <a:lnTo>
                    <a:pt x="1587340" y="1818481"/>
                  </a:lnTo>
                  <a:lnTo>
                    <a:pt x="1584187" y="1820466"/>
                  </a:lnTo>
                  <a:lnTo>
                    <a:pt x="1581428" y="1822450"/>
                  </a:lnTo>
                  <a:lnTo>
                    <a:pt x="1577881" y="1824435"/>
                  </a:lnTo>
                  <a:lnTo>
                    <a:pt x="1574728" y="1825228"/>
                  </a:lnTo>
                  <a:lnTo>
                    <a:pt x="1571181" y="1825625"/>
                  </a:lnTo>
                  <a:lnTo>
                    <a:pt x="1567240" y="1825625"/>
                  </a:lnTo>
                  <a:lnTo>
                    <a:pt x="1563299" y="1825625"/>
                  </a:lnTo>
                  <a:lnTo>
                    <a:pt x="1560147" y="1824831"/>
                  </a:lnTo>
                  <a:lnTo>
                    <a:pt x="1556994" y="1824038"/>
                  </a:lnTo>
                  <a:lnTo>
                    <a:pt x="1554235" y="1822450"/>
                  </a:lnTo>
                  <a:lnTo>
                    <a:pt x="1551476" y="1821260"/>
                  </a:lnTo>
                  <a:lnTo>
                    <a:pt x="1549506" y="1819672"/>
                  </a:lnTo>
                  <a:lnTo>
                    <a:pt x="1547929" y="1817688"/>
                  </a:lnTo>
                  <a:lnTo>
                    <a:pt x="1546353" y="1815306"/>
                  </a:lnTo>
                  <a:lnTo>
                    <a:pt x="1544777" y="1812925"/>
                  </a:lnTo>
                  <a:lnTo>
                    <a:pt x="1543988" y="1810544"/>
                  </a:lnTo>
                  <a:lnTo>
                    <a:pt x="1543200" y="1807369"/>
                  </a:lnTo>
                  <a:lnTo>
                    <a:pt x="1542412" y="1800622"/>
                  </a:lnTo>
                  <a:lnTo>
                    <a:pt x="1542018" y="1793478"/>
                  </a:lnTo>
                  <a:lnTo>
                    <a:pt x="1542018" y="1789906"/>
                  </a:lnTo>
                  <a:lnTo>
                    <a:pt x="1542018" y="1786731"/>
                  </a:lnTo>
                  <a:lnTo>
                    <a:pt x="1541624" y="1784350"/>
                  </a:lnTo>
                  <a:lnTo>
                    <a:pt x="1540836" y="1781969"/>
                  </a:lnTo>
                  <a:lnTo>
                    <a:pt x="1540047" y="1780381"/>
                  </a:lnTo>
                  <a:lnTo>
                    <a:pt x="1539259" y="1779191"/>
                  </a:lnTo>
                  <a:lnTo>
                    <a:pt x="1538077" y="1778397"/>
                  </a:lnTo>
                  <a:lnTo>
                    <a:pt x="1536895" y="1778000"/>
                  </a:lnTo>
                  <a:lnTo>
                    <a:pt x="1535712" y="1778000"/>
                  </a:lnTo>
                  <a:lnTo>
                    <a:pt x="1534924" y="1778397"/>
                  </a:lnTo>
                  <a:lnTo>
                    <a:pt x="1534136" y="1778794"/>
                  </a:lnTo>
                  <a:lnTo>
                    <a:pt x="1532954" y="1779985"/>
                  </a:lnTo>
                  <a:lnTo>
                    <a:pt x="1532165" y="1781572"/>
                  </a:lnTo>
                  <a:lnTo>
                    <a:pt x="1531377" y="1783556"/>
                  </a:lnTo>
                  <a:lnTo>
                    <a:pt x="1530983" y="1785541"/>
                  </a:lnTo>
                  <a:lnTo>
                    <a:pt x="1530589" y="1787922"/>
                  </a:lnTo>
                  <a:lnTo>
                    <a:pt x="1530195" y="1790700"/>
                  </a:lnTo>
                  <a:lnTo>
                    <a:pt x="1529407" y="1793875"/>
                  </a:lnTo>
                  <a:lnTo>
                    <a:pt x="1528224" y="1797447"/>
                  </a:lnTo>
                  <a:lnTo>
                    <a:pt x="1526648" y="1801019"/>
                  </a:lnTo>
                  <a:lnTo>
                    <a:pt x="1522313" y="1808163"/>
                  </a:lnTo>
                  <a:lnTo>
                    <a:pt x="1517584" y="1814513"/>
                  </a:lnTo>
                  <a:lnTo>
                    <a:pt x="1515613" y="1817291"/>
                  </a:lnTo>
                  <a:lnTo>
                    <a:pt x="1513643" y="1818878"/>
                  </a:lnTo>
                  <a:lnTo>
                    <a:pt x="1512066" y="1820069"/>
                  </a:lnTo>
                  <a:lnTo>
                    <a:pt x="1510096" y="1820069"/>
                  </a:lnTo>
                  <a:lnTo>
                    <a:pt x="1509307" y="1820069"/>
                  </a:lnTo>
                  <a:lnTo>
                    <a:pt x="1508913" y="1819275"/>
                  </a:lnTo>
                  <a:lnTo>
                    <a:pt x="1508125" y="1817688"/>
                  </a:lnTo>
                  <a:lnTo>
                    <a:pt x="1508125" y="1814116"/>
                  </a:lnTo>
                  <a:lnTo>
                    <a:pt x="1508125" y="1809353"/>
                  </a:lnTo>
                  <a:lnTo>
                    <a:pt x="1509307" y="1797844"/>
                  </a:lnTo>
                  <a:lnTo>
                    <a:pt x="1510096" y="1785144"/>
                  </a:lnTo>
                  <a:lnTo>
                    <a:pt x="1510490" y="1772047"/>
                  </a:lnTo>
                  <a:lnTo>
                    <a:pt x="1511278" y="1759744"/>
                  </a:lnTo>
                  <a:lnTo>
                    <a:pt x="1512854" y="1749028"/>
                  </a:lnTo>
                  <a:lnTo>
                    <a:pt x="1513643" y="1743869"/>
                  </a:lnTo>
                  <a:lnTo>
                    <a:pt x="1514825" y="1739503"/>
                  </a:lnTo>
                  <a:lnTo>
                    <a:pt x="1516401" y="1736328"/>
                  </a:lnTo>
                  <a:lnTo>
                    <a:pt x="1517978" y="1733550"/>
                  </a:lnTo>
                  <a:lnTo>
                    <a:pt x="1519554" y="1732360"/>
                  </a:lnTo>
                  <a:lnTo>
                    <a:pt x="1520736" y="1731963"/>
                  </a:lnTo>
                  <a:lnTo>
                    <a:pt x="1521919" y="1731169"/>
                  </a:lnTo>
                  <a:lnTo>
                    <a:pt x="1523101" y="1731169"/>
                  </a:lnTo>
                  <a:lnTo>
                    <a:pt x="1620838" y="1724025"/>
                  </a:lnTo>
                  <a:close/>
                  <a:moveTo>
                    <a:pt x="741170" y="1477566"/>
                  </a:moveTo>
                  <a:lnTo>
                    <a:pt x="739191" y="1478360"/>
                  </a:lnTo>
                  <a:lnTo>
                    <a:pt x="735628" y="1479154"/>
                  </a:lnTo>
                  <a:lnTo>
                    <a:pt x="731273" y="1478757"/>
                  </a:lnTo>
                  <a:lnTo>
                    <a:pt x="729690" y="1480345"/>
                  </a:lnTo>
                  <a:lnTo>
                    <a:pt x="728898" y="1481535"/>
                  </a:lnTo>
                  <a:lnTo>
                    <a:pt x="728502" y="1483123"/>
                  </a:lnTo>
                  <a:lnTo>
                    <a:pt x="728898" y="1485107"/>
                  </a:lnTo>
                  <a:lnTo>
                    <a:pt x="730086" y="1486695"/>
                  </a:lnTo>
                  <a:lnTo>
                    <a:pt x="731669" y="1487885"/>
                  </a:lnTo>
                  <a:lnTo>
                    <a:pt x="734440" y="1489076"/>
                  </a:lnTo>
                  <a:lnTo>
                    <a:pt x="737607" y="1489870"/>
                  </a:lnTo>
                  <a:lnTo>
                    <a:pt x="740774" y="1489076"/>
                  </a:lnTo>
                  <a:lnTo>
                    <a:pt x="743546" y="1487885"/>
                  </a:lnTo>
                  <a:lnTo>
                    <a:pt x="745525" y="1487091"/>
                  </a:lnTo>
                  <a:lnTo>
                    <a:pt x="747504" y="1485901"/>
                  </a:lnTo>
                  <a:lnTo>
                    <a:pt x="748692" y="1484313"/>
                  </a:lnTo>
                  <a:lnTo>
                    <a:pt x="749088" y="1483123"/>
                  </a:lnTo>
                  <a:lnTo>
                    <a:pt x="749484" y="1481932"/>
                  </a:lnTo>
                  <a:lnTo>
                    <a:pt x="749880" y="1481138"/>
                  </a:lnTo>
                  <a:lnTo>
                    <a:pt x="749484" y="1480345"/>
                  </a:lnTo>
                  <a:lnTo>
                    <a:pt x="748692" y="1479551"/>
                  </a:lnTo>
                  <a:lnTo>
                    <a:pt x="747900" y="1478757"/>
                  </a:lnTo>
                  <a:lnTo>
                    <a:pt x="746713" y="1478360"/>
                  </a:lnTo>
                  <a:lnTo>
                    <a:pt x="744733" y="1477566"/>
                  </a:lnTo>
                  <a:lnTo>
                    <a:pt x="743150" y="1477566"/>
                  </a:lnTo>
                  <a:lnTo>
                    <a:pt x="741170" y="1477566"/>
                  </a:lnTo>
                  <a:close/>
                  <a:moveTo>
                    <a:pt x="770069" y="1446213"/>
                  </a:moveTo>
                  <a:lnTo>
                    <a:pt x="773236" y="1446213"/>
                  </a:lnTo>
                  <a:lnTo>
                    <a:pt x="775612" y="1446213"/>
                  </a:lnTo>
                  <a:lnTo>
                    <a:pt x="777195" y="1446610"/>
                  </a:lnTo>
                  <a:lnTo>
                    <a:pt x="778383" y="1447404"/>
                  </a:lnTo>
                  <a:lnTo>
                    <a:pt x="779175" y="1448198"/>
                  </a:lnTo>
                  <a:lnTo>
                    <a:pt x="779175" y="1448991"/>
                  </a:lnTo>
                  <a:lnTo>
                    <a:pt x="779175" y="1450182"/>
                  </a:lnTo>
                  <a:lnTo>
                    <a:pt x="782342" y="1451373"/>
                  </a:lnTo>
                  <a:lnTo>
                    <a:pt x="784717" y="1452166"/>
                  </a:lnTo>
                  <a:lnTo>
                    <a:pt x="787092" y="1453357"/>
                  </a:lnTo>
                  <a:lnTo>
                    <a:pt x="788280" y="1455341"/>
                  </a:lnTo>
                  <a:lnTo>
                    <a:pt x="822325" y="1543051"/>
                  </a:lnTo>
                  <a:lnTo>
                    <a:pt x="818366" y="1543448"/>
                  </a:lnTo>
                  <a:lnTo>
                    <a:pt x="809261" y="1544639"/>
                  </a:lnTo>
                  <a:lnTo>
                    <a:pt x="795406" y="1546623"/>
                  </a:lnTo>
                  <a:lnTo>
                    <a:pt x="787488" y="1547020"/>
                  </a:lnTo>
                  <a:lnTo>
                    <a:pt x="778779" y="1547417"/>
                  </a:lnTo>
                  <a:lnTo>
                    <a:pt x="776403" y="1549798"/>
                  </a:lnTo>
                  <a:lnTo>
                    <a:pt x="773632" y="1552973"/>
                  </a:lnTo>
                  <a:lnTo>
                    <a:pt x="770069" y="1554957"/>
                  </a:lnTo>
                  <a:lnTo>
                    <a:pt x="766902" y="1557339"/>
                  </a:lnTo>
                  <a:lnTo>
                    <a:pt x="758589" y="1561704"/>
                  </a:lnTo>
                  <a:lnTo>
                    <a:pt x="749880" y="1564879"/>
                  </a:lnTo>
                  <a:lnTo>
                    <a:pt x="741170" y="1568054"/>
                  </a:lnTo>
                  <a:lnTo>
                    <a:pt x="731273" y="1570435"/>
                  </a:lnTo>
                  <a:lnTo>
                    <a:pt x="721772" y="1572420"/>
                  </a:lnTo>
                  <a:lnTo>
                    <a:pt x="712271" y="1574404"/>
                  </a:lnTo>
                  <a:lnTo>
                    <a:pt x="702770" y="1575595"/>
                  </a:lnTo>
                  <a:lnTo>
                    <a:pt x="694061" y="1576389"/>
                  </a:lnTo>
                  <a:lnTo>
                    <a:pt x="679414" y="1577579"/>
                  </a:lnTo>
                  <a:lnTo>
                    <a:pt x="668725" y="1577976"/>
                  </a:lnTo>
                  <a:lnTo>
                    <a:pt x="665162" y="1577976"/>
                  </a:lnTo>
                  <a:lnTo>
                    <a:pt x="672288" y="1466454"/>
                  </a:lnTo>
                  <a:lnTo>
                    <a:pt x="672684" y="1464073"/>
                  </a:lnTo>
                  <a:lnTo>
                    <a:pt x="673079" y="1462485"/>
                  </a:lnTo>
                  <a:lnTo>
                    <a:pt x="673871" y="1460898"/>
                  </a:lnTo>
                  <a:lnTo>
                    <a:pt x="675059" y="1459707"/>
                  </a:lnTo>
                  <a:lnTo>
                    <a:pt x="676642" y="1458516"/>
                  </a:lnTo>
                  <a:lnTo>
                    <a:pt x="678622" y="1456929"/>
                  </a:lnTo>
                  <a:lnTo>
                    <a:pt x="682581" y="1454944"/>
                  </a:lnTo>
                  <a:lnTo>
                    <a:pt x="687727" y="1453357"/>
                  </a:lnTo>
                  <a:lnTo>
                    <a:pt x="693269" y="1452166"/>
                  </a:lnTo>
                  <a:lnTo>
                    <a:pt x="699999" y="1451373"/>
                  </a:lnTo>
                  <a:lnTo>
                    <a:pt x="706729" y="1450182"/>
                  </a:lnTo>
                  <a:lnTo>
                    <a:pt x="721772" y="1449388"/>
                  </a:lnTo>
                  <a:lnTo>
                    <a:pt x="737212" y="1448594"/>
                  </a:lnTo>
                  <a:lnTo>
                    <a:pt x="752255" y="1447801"/>
                  </a:lnTo>
                  <a:lnTo>
                    <a:pt x="759777" y="1447404"/>
                  </a:lnTo>
                  <a:lnTo>
                    <a:pt x="766506" y="1446610"/>
                  </a:lnTo>
                  <a:lnTo>
                    <a:pt x="770069" y="1446213"/>
                  </a:lnTo>
                  <a:close/>
                  <a:moveTo>
                    <a:pt x="59062" y="1431772"/>
                  </a:moveTo>
                  <a:lnTo>
                    <a:pt x="61440" y="1459148"/>
                  </a:lnTo>
                  <a:lnTo>
                    <a:pt x="192645" y="1469067"/>
                  </a:lnTo>
                  <a:lnTo>
                    <a:pt x="59062" y="1431772"/>
                  </a:lnTo>
                  <a:close/>
                  <a:moveTo>
                    <a:pt x="1076062" y="950913"/>
                  </a:moveTo>
                  <a:lnTo>
                    <a:pt x="1080032" y="951310"/>
                  </a:lnTo>
                  <a:lnTo>
                    <a:pt x="1083606" y="951707"/>
                  </a:lnTo>
                  <a:lnTo>
                    <a:pt x="1083606" y="952104"/>
                  </a:lnTo>
                  <a:lnTo>
                    <a:pt x="1084400" y="952502"/>
                  </a:lnTo>
                  <a:lnTo>
                    <a:pt x="1087974" y="954487"/>
                  </a:lnTo>
                  <a:lnTo>
                    <a:pt x="1093136" y="957267"/>
                  </a:lnTo>
                  <a:lnTo>
                    <a:pt x="1100283" y="960444"/>
                  </a:lnTo>
                  <a:lnTo>
                    <a:pt x="1093930" y="1312288"/>
                  </a:lnTo>
                  <a:lnTo>
                    <a:pt x="1134431" y="1020408"/>
                  </a:lnTo>
                  <a:lnTo>
                    <a:pt x="1128078" y="998170"/>
                  </a:lnTo>
                  <a:lnTo>
                    <a:pt x="1141975" y="972357"/>
                  </a:lnTo>
                  <a:lnTo>
                    <a:pt x="1175726" y="972754"/>
                  </a:lnTo>
                  <a:lnTo>
                    <a:pt x="1190418" y="998170"/>
                  </a:lnTo>
                  <a:lnTo>
                    <a:pt x="1182874" y="1017231"/>
                  </a:lnTo>
                  <a:lnTo>
                    <a:pt x="1177315" y="1217775"/>
                  </a:lnTo>
                  <a:lnTo>
                    <a:pt x="1165800" y="1329364"/>
                  </a:lnTo>
                  <a:lnTo>
                    <a:pt x="1283333" y="956076"/>
                  </a:lnTo>
                  <a:lnTo>
                    <a:pt x="1317084" y="953296"/>
                  </a:lnTo>
                  <a:lnTo>
                    <a:pt x="1339717" y="952104"/>
                  </a:lnTo>
                  <a:lnTo>
                    <a:pt x="1347261" y="951707"/>
                  </a:lnTo>
                  <a:lnTo>
                    <a:pt x="1351232" y="951707"/>
                  </a:lnTo>
                  <a:lnTo>
                    <a:pt x="1365129" y="954090"/>
                  </a:lnTo>
                  <a:lnTo>
                    <a:pt x="1378630" y="957664"/>
                  </a:lnTo>
                  <a:lnTo>
                    <a:pt x="1392130" y="960444"/>
                  </a:lnTo>
                  <a:lnTo>
                    <a:pt x="1405234" y="964415"/>
                  </a:lnTo>
                  <a:lnTo>
                    <a:pt x="1418337" y="967592"/>
                  </a:lnTo>
                  <a:lnTo>
                    <a:pt x="1430249" y="971960"/>
                  </a:lnTo>
                  <a:lnTo>
                    <a:pt x="1442558" y="975534"/>
                  </a:lnTo>
                  <a:lnTo>
                    <a:pt x="1454073" y="979903"/>
                  </a:lnTo>
                  <a:lnTo>
                    <a:pt x="1465191" y="984271"/>
                  </a:lnTo>
                  <a:lnTo>
                    <a:pt x="1475118" y="988242"/>
                  </a:lnTo>
                  <a:lnTo>
                    <a:pt x="1484648" y="993007"/>
                  </a:lnTo>
                  <a:lnTo>
                    <a:pt x="1493780" y="997376"/>
                  </a:lnTo>
                  <a:lnTo>
                    <a:pt x="1501722" y="1001347"/>
                  </a:lnTo>
                  <a:lnTo>
                    <a:pt x="1508869" y="1006112"/>
                  </a:lnTo>
                  <a:lnTo>
                    <a:pt x="1514825" y="1010480"/>
                  </a:lnTo>
                  <a:lnTo>
                    <a:pt x="1520384" y="1014452"/>
                  </a:lnTo>
                  <a:lnTo>
                    <a:pt x="1523164" y="1018026"/>
                  </a:lnTo>
                  <a:lnTo>
                    <a:pt x="1526737" y="1021997"/>
                  </a:lnTo>
                  <a:lnTo>
                    <a:pt x="1529517" y="1026365"/>
                  </a:lnTo>
                  <a:lnTo>
                    <a:pt x="1532693" y="1031528"/>
                  </a:lnTo>
                  <a:lnTo>
                    <a:pt x="1535473" y="1037484"/>
                  </a:lnTo>
                  <a:lnTo>
                    <a:pt x="1538252" y="1043441"/>
                  </a:lnTo>
                  <a:lnTo>
                    <a:pt x="1541429" y="1050192"/>
                  </a:lnTo>
                  <a:lnTo>
                    <a:pt x="1544208" y="1057737"/>
                  </a:lnTo>
                  <a:lnTo>
                    <a:pt x="1549370" y="1073622"/>
                  </a:lnTo>
                  <a:lnTo>
                    <a:pt x="1554532" y="1091095"/>
                  </a:lnTo>
                  <a:lnTo>
                    <a:pt x="1558900" y="1110156"/>
                  </a:lnTo>
                  <a:lnTo>
                    <a:pt x="1563665" y="1131204"/>
                  </a:lnTo>
                  <a:lnTo>
                    <a:pt x="1568033" y="1153442"/>
                  </a:lnTo>
                  <a:lnTo>
                    <a:pt x="1572003" y="1176475"/>
                  </a:lnTo>
                  <a:lnTo>
                    <a:pt x="1575577" y="1201096"/>
                  </a:lnTo>
                  <a:lnTo>
                    <a:pt x="1579151" y="1225717"/>
                  </a:lnTo>
                  <a:lnTo>
                    <a:pt x="1582327" y="1251927"/>
                  </a:lnTo>
                  <a:lnTo>
                    <a:pt x="1585107" y="1278136"/>
                  </a:lnTo>
                  <a:lnTo>
                    <a:pt x="1588283" y="1305140"/>
                  </a:lnTo>
                  <a:lnTo>
                    <a:pt x="1590666" y="1332144"/>
                  </a:lnTo>
                  <a:lnTo>
                    <a:pt x="1595034" y="1386152"/>
                  </a:lnTo>
                  <a:lnTo>
                    <a:pt x="1598210" y="1439365"/>
                  </a:lnTo>
                  <a:lnTo>
                    <a:pt x="1601387" y="1490196"/>
                  </a:lnTo>
                  <a:lnTo>
                    <a:pt x="1602975" y="1538644"/>
                  </a:lnTo>
                  <a:lnTo>
                    <a:pt x="1603769" y="1581532"/>
                  </a:lnTo>
                  <a:lnTo>
                    <a:pt x="1603769" y="1618861"/>
                  </a:lnTo>
                  <a:lnTo>
                    <a:pt x="1603372" y="1649836"/>
                  </a:lnTo>
                  <a:lnTo>
                    <a:pt x="1602975" y="1662147"/>
                  </a:lnTo>
                  <a:lnTo>
                    <a:pt x="1602181" y="1671678"/>
                  </a:lnTo>
                  <a:lnTo>
                    <a:pt x="1601784" y="1678031"/>
                  </a:lnTo>
                  <a:lnTo>
                    <a:pt x="1601784" y="1683591"/>
                  </a:lnTo>
                  <a:lnTo>
                    <a:pt x="1602578" y="1688356"/>
                  </a:lnTo>
                  <a:lnTo>
                    <a:pt x="1602975" y="1692328"/>
                  </a:lnTo>
                  <a:lnTo>
                    <a:pt x="1604166" y="1696696"/>
                  </a:lnTo>
                  <a:lnTo>
                    <a:pt x="1605357" y="1699873"/>
                  </a:lnTo>
                  <a:lnTo>
                    <a:pt x="1607740" y="1705432"/>
                  </a:lnTo>
                  <a:lnTo>
                    <a:pt x="1609328" y="1709404"/>
                  </a:lnTo>
                  <a:lnTo>
                    <a:pt x="1609725" y="1710992"/>
                  </a:lnTo>
                  <a:lnTo>
                    <a:pt x="1609725" y="1711786"/>
                  </a:lnTo>
                  <a:lnTo>
                    <a:pt x="1609328" y="1712978"/>
                  </a:lnTo>
                  <a:lnTo>
                    <a:pt x="1608534" y="1713375"/>
                  </a:lnTo>
                  <a:lnTo>
                    <a:pt x="1606549" y="1713772"/>
                  </a:lnTo>
                  <a:lnTo>
                    <a:pt x="1604166" y="1714169"/>
                  </a:lnTo>
                  <a:lnTo>
                    <a:pt x="1599798" y="1714169"/>
                  </a:lnTo>
                  <a:lnTo>
                    <a:pt x="1595431" y="1714169"/>
                  </a:lnTo>
                  <a:lnTo>
                    <a:pt x="1583916" y="1713375"/>
                  </a:lnTo>
                  <a:lnTo>
                    <a:pt x="1571209" y="1711786"/>
                  </a:lnTo>
                  <a:lnTo>
                    <a:pt x="1558106" y="1710198"/>
                  </a:lnTo>
                  <a:lnTo>
                    <a:pt x="1534679" y="1706227"/>
                  </a:lnTo>
                  <a:lnTo>
                    <a:pt x="1521178" y="1704241"/>
                  </a:lnTo>
                  <a:lnTo>
                    <a:pt x="1520384" y="1693519"/>
                  </a:lnTo>
                  <a:lnTo>
                    <a:pt x="1518002" y="1674855"/>
                  </a:lnTo>
                  <a:lnTo>
                    <a:pt x="1511649" y="1617273"/>
                  </a:lnTo>
                  <a:lnTo>
                    <a:pt x="1493383" y="1456044"/>
                  </a:lnTo>
                  <a:lnTo>
                    <a:pt x="1474324" y="1299183"/>
                  </a:lnTo>
                  <a:lnTo>
                    <a:pt x="1467177" y="1245970"/>
                  </a:lnTo>
                  <a:lnTo>
                    <a:pt x="1465191" y="1230482"/>
                  </a:lnTo>
                  <a:lnTo>
                    <a:pt x="1463603" y="1223334"/>
                  </a:lnTo>
                  <a:lnTo>
                    <a:pt x="1462412" y="1218569"/>
                  </a:lnTo>
                  <a:lnTo>
                    <a:pt x="1461221" y="1215789"/>
                  </a:lnTo>
                  <a:lnTo>
                    <a:pt x="1460029" y="1214598"/>
                  </a:lnTo>
                  <a:lnTo>
                    <a:pt x="1459632" y="1214201"/>
                  </a:lnTo>
                  <a:lnTo>
                    <a:pt x="1459235" y="1214201"/>
                  </a:lnTo>
                  <a:lnTo>
                    <a:pt x="1458441" y="1215392"/>
                  </a:lnTo>
                  <a:lnTo>
                    <a:pt x="1457250" y="1216980"/>
                  </a:lnTo>
                  <a:lnTo>
                    <a:pt x="1456456" y="1222937"/>
                  </a:lnTo>
                  <a:lnTo>
                    <a:pt x="1456059" y="1229688"/>
                  </a:lnTo>
                  <a:lnTo>
                    <a:pt x="1455662" y="1236836"/>
                  </a:lnTo>
                  <a:lnTo>
                    <a:pt x="1455662" y="1243984"/>
                  </a:lnTo>
                  <a:lnTo>
                    <a:pt x="1451691" y="1302757"/>
                  </a:lnTo>
                  <a:lnTo>
                    <a:pt x="1447323" y="1369870"/>
                  </a:lnTo>
                  <a:lnTo>
                    <a:pt x="1442955" y="1440556"/>
                  </a:lnTo>
                  <a:lnTo>
                    <a:pt x="1439779" y="1509655"/>
                  </a:lnTo>
                  <a:lnTo>
                    <a:pt x="1434220" y="1624024"/>
                  </a:lnTo>
                  <a:lnTo>
                    <a:pt x="1431837" y="1671678"/>
                  </a:lnTo>
                  <a:lnTo>
                    <a:pt x="1431837" y="1676046"/>
                  </a:lnTo>
                  <a:lnTo>
                    <a:pt x="1431440" y="1687165"/>
                  </a:lnTo>
                  <a:lnTo>
                    <a:pt x="1429852" y="1703050"/>
                  </a:lnTo>
                  <a:lnTo>
                    <a:pt x="1428661" y="1711786"/>
                  </a:lnTo>
                  <a:lnTo>
                    <a:pt x="1427470" y="1720920"/>
                  </a:lnTo>
                  <a:lnTo>
                    <a:pt x="1425484" y="1730451"/>
                  </a:lnTo>
                  <a:lnTo>
                    <a:pt x="1422705" y="1739187"/>
                  </a:lnTo>
                  <a:lnTo>
                    <a:pt x="1419925" y="1747527"/>
                  </a:lnTo>
                  <a:lnTo>
                    <a:pt x="1416352" y="1755469"/>
                  </a:lnTo>
                  <a:lnTo>
                    <a:pt x="1414366" y="1759043"/>
                  </a:lnTo>
                  <a:lnTo>
                    <a:pt x="1412381" y="1762220"/>
                  </a:lnTo>
                  <a:lnTo>
                    <a:pt x="1409998" y="1765000"/>
                  </a:lnTo>
                  <a:lnTo>
                    <a:pt x="1407616" y="1766985"/>
                  </a:lnTo>
                  <a:lnTo>
                    <a:pt x="1404836" y="1769368"/>
                  </a:lnTo>
                  <a:lnTo>
                    <a:pt x="1402057" y="1770956"/>
                  </a:lnTo>
                  <a:lnTo>
                    <a:pt x="1398880" y="1771751"/>
                  </a:lnTo>
                  <a:lnTo>
                    <a:pt x="1395307" y="1772148"/>
                  </a:lnTo>
                  <a:lnTo>
                    <a:pt x="1350041" y="2259805"/>
                  </a:lnTo>
                  <a:lnTo>
                    <a:pt x="1229728" y="2262188"/>
                  </a:lnTo>
                  <a:lnTo>
                    <a:pt x="1221398" y="1844027"/>
                  </a:lnTo>
                  <a:lnTo>
                    <a:pt x="1224169" y="1844423"/>
                  </a:lnTo>
                  <a:lnTo>
                    <a:pt x="1226949" y="1844820"/>
                  </a:lnTo>
                  <a:lnTo>
                    <a:pt x="1221390" y="1843670"/>
                  </a:lnTo>
                  <a:lnTo>
                    <a:pt x="1221390" y="1843629"/>
                  </a:lnTo>
                  <a:lnTo>
                    <a:pt x="1221192" y="1843629"/>
                  </a:lnTo>
                  <a:lnTo>
                    <a:pt x="1215434" y="1842437"/>
                  </a:lnTo>
                  <a:lnTo>
                    <a:pt x="1204316" y="1840849"/>
                  </a:lnTo>
                  <a:lnTo>
                    <a:pt x="1190021" y="1839260"/>
                  </a:lnTo>
                  <a:lnTo>
                    <a:pt x="1160638" y="2260600"/>
                  </a:lnTo>
                  <a:lnTo>
                    <a:pt x="1054620" y="2260600"/>
                  </a:lnTo>
                  <a:lnTo>
                    <a:pt x="1015310" y="1736010"/>
                  </a:lnTo>
                  <a:lnTo>
                    <a:pt x="1010942" y="1729259"/>
                  </a:lnTo>
                  <a:lnTo>
                    <a:pt x="1006574" y="1722508"/>
                  </a:lnTo>
                  <a:lnTo>
                    <a:pt x="1002604" y="1715757"/>
                  </a:lnTo>
                  <a:lnTo>
                    <a:pt x="999030" y="1708609"/>
                  </a:lnTo>
                  <a:lnTo>
                    <a:pt x="995456" y="1701461"/>
                  </a:lnTo>
                  <a:lnTo>
                    <a:pt x="992677" y="1693916"/>
                  </a:lnTo>
                  <a:lnTo>
                    <a:pt x="989500" y="1687165"/>
                  </a:lnTo>
                  <a:lnTo>
                    <a:pt x="987515" y="1679620"/>
                  </a:lnTo>
                  <a:lnTo>
                    <a:pt x="986721" y="1675649"/>
                  </a:lnTo>
                  <a:lnTo>
                    <a:pt x="982353" y="1629583"/>
                  </a:lnTo>
                  <a:lnTo>
                    <a:pt x="977985" y="1578355"/>
                  </a:lnTo>
                  <a:lnTo>
                    <a:pt x="972029" y="1512831"/>
                  </a:lnTo>
                  <a:lnTo>
                    <a:pt x="960514" y="1330555"/>
                  </a:lnTo>
                  <a:lnTo>
                    <a:pt x="955352" y="1372650"/>
                  </a:lnTo>
                  <a:lnTo>
                    <a:pt x="948602" y="1421892"/>
                  </a:lnTo>
                  <a:lnTo>
                    <a:pt x="942249" y="1462795"/>
                  </a:lnTo>
                  <a:lnTo>
                    <a:pt x="939866" y="1479871"/>
                  </a:lnTo>
                  <a:lnTo>
                    <a:pt x="938278" y="1480268"/>
                  </a:lnTo>
                  <a:lnTo>
                    <a:pt x="938675" y="1485430"/>
                  </a:lnTo>
                  <a:lnTo>
                    <a:pt x="849731" y="1541027"/>
                  </a:lnTo>
                  <a:lnTo>
                    <a:pt x="804862" y="1434997"/>
                  </a:lnTo>
                  <a:lnTo>
                    <a:pt x="915248" y="1388137"/>
                  </a:lnTo>
                  <a:lnTo>
                    <a:pt x="915248" y="1370664"/>
                  </a:lnTo>
                  <a:lnTo>
                    <a:pt x="916439" y="1352397"/>
                  </a:lnTo>
                  <a:lnTo>
                    <a:pt x="917630" y="1332541"/>
                  </a:lnTo>
                  <a:lnTo>
                    <a:pt x="919616" y="1312288"/>
                  </a:lnTo>
                  <a:lnTo>
                    <a:pt x="923586" y="1282107"/>
                  </a:lnTo>
                  <a:lnTo>
                    <a:pt x="928351" y="1250735"/>
                  </a:lnTo>
                  <a:lnTo>
                    <a:pt x="934307" y="1218569"/>
                  </a:lnTo>
                  <a:lnTo>
                    <a:pt x="941455" y="1187197"/>
                  </a:lnTo>
                  <a:lnTo>
                    <a:pt x="948999" y="1155428"/>
                  </a:lnTo>
                  <a:lnTo>
                    <a:pt x="953367" y="1139940"/>
                  </a:lnTo>
                  <a:lnTo>
                    <a:pt x="958132" y="1124453"/>
                  </a:lnTo>
                  <a:lnTo>
                    <a:pt x="962499" y="1109759"/>
                  </a:lnTo>
                  <a:lnTo>
                    <a:pt x="967661" y="1095066"/>
                  </a:lnTo>
                  <a:lnTo>
                    <a:pt x="972823" y="1080770"/>
                  </a:lnTo>
                  <a:lnTo>
                    <a:pt x="977985" y="1067268"/>
                  </a:lnTo>
                  <a:lnTo>
                    <a:pt x="983147" y="1053766"/>
                  </a:lnTo>
                  <a:lnTo>
                    <a:pt x="988706" y="1041058"/>
                  </a:lnTo>
                  <a:lnTo>
                    <a:pt x="994662" y="1028748"/>
                  </a:lnTo>
                  <a:lnTo>
                    <a:pt x="1000618" y="1017629"/>
                  </a:lnTo>
                  <a:lnTo>
                    <a:pt x="1006971" y="1006906"/>
                  </a:lnTo>
                  <a:lnTo>
                    <a:pt x="1013324" y="996979"/>
                  </a:lnTo>
                  <a:lnTo>
                    <a:pt x="1019678" y="987845"/>
                  </a:lnTo>
                  <a:lnTo>
                    <a:pt x="1026428" y="979505"/>
                  </a:lnTo>
                  <a:lnTo>
                    <a:pt x="1033178" y="972357"/>
                  </a:lnTo>
                  <a:lnTo>
                    <a:pt x="1039928" y="966004"/>
                  </a:lnTo>
                  <a:lnTo>
                    <a:pt x="1047075" y="960444"/>
                  </a:lnTo>
                  <a:lnTo>
                    <a:pt x="1050252" y="958458"/>
                  </a:lnTo>
                  <a:lnTo>
                    <a:pt x="1054223" y="956870"/>
                  </a:lnTo>
                  <a:lnTo>
                    <a:pt x="1057399" y="954884"/>
                  </a:lnTo>
                  <a:lnTo>
                    <a:pt x="1061370" y="953296"/>
                  </a:lnTo>
                  <a:lnTo>
                    <a:pt x="1064547" y="952502"/>
                  </a:lnTo>
                  <a:lnTo>
                    <a:pt x="1068517" y="951707"/>
                  </a:lnTo>
                  <a:lnTo>
                    <a:pt x="1072488" y="951310"/>
                  </a:lnTo>
                  <a:lnTo>
                    <a:pt x="1076062" y="950913"/>
                  </a:lnTo>
                  <a:close/>
                  <a:moveTo>
                    <a:pt x="460208" y="927100"/>
                  </a:moveTo>
                  <a:lnTo>
                    <a:pt x="466154" y="927100"/>
                  </a:lnTo>
                  <a:lnTo>
                    <a:pt x="472099" y="927497"/>
                  </a:lnTo>
                  <a:lnTo>
                    <a:pt x="477649" y="929084"/>
                  </a:lnTo>
                  <a:lnTo>
                    <a:pt x="483198" y="931068"/>
                  </a:lnTo>
                  <a:lnTo>
                    <a:pt x="488351" y="933845"/>
                  </a:lnTo>
                  <a:lnTo>
                    <a:pt x="493505" y="937416"/>
                  </a:lnTo>
                  <a:lnTo>
                    <a:pt x="498658" y="940987"/>
                  </a:lnTo>
                  <a:lnTo>
                    <a:pt x="503414" y="945351"/>
                  </a:lnTo>
                  <a:lnTo>
                    <a:pt x="508171" y="950509"/>
                  </a:lnTo>
                  <a:lnTo>
                    <a:pt x="512531" y="955666"/>
                  </a:lnTo>
                  <a:lnTo>
                    <a:pt x="516891" y="962015"/>
                  </a:lnTo>
                  <a:lnTo>
                    <a:pt x="520855" y="968363"/>
                  </a:lnTo>
                  <a:lnTo>
                    <a:pt x="525216" y="975504"/>
                  </a:lnTo>
                  <a:lnTo>
                    <a:pt x="528783" y="982646"/>
                  </a:lnTo>
                  <a:lnTo>
                    <a:pt x="532747" y="990581"/>
                  </a:lnTo>
                  <a:lnTo>
                    <a:pt x="535918" y="998913"/>
                  </a:lnTo>
                  <a:lnTo>
                    <a:pt x="539486" y="1007245"/>
                  </a:lnTo>
                  <a:lnTo>
                    <a:pt x="546224" y="1025495"/>
                  </a:lnTo>
                  <a:lnTo>
                    <a:pt x="552170" y="1044539"/>
                  </a:lnTo>
                  <a:lnTo>
                    <a:pt x="557720" y="1064774"/>
                  </a:lnTo>
                  <a:lnTo>
                    <a:pt x="562080" y="1086199"/>
                  </a:lnTo>
                  <a:lnTo>
                    <a:pt x="566837" y="1108020"/>
                  </a:lnTo>
                  <a:lnTo>
                    <a:pt x="570800" y="1129842"/>
                  </a:lnTo>
                  <a:lnTo>
                    <a:pt x="573972" y="1152060"/>
                  </a:lnTo>
                  <a:lnTo>
                    <a:pt x="577539" y="1175072"/>
                  </a:lnTo>
                  <a:lnTo>
                    <a:pt x="579917" y="1197290"/>
                  </a:lnTo>
                  <a:lnTo>
                    <a:pt x="582296" y="1219508"/>
                  </a:lnTo>
                  <a:lnTo>
                    <a:pt x="584674" y="1240933"/>
                  </a:lnTo>
                  <a:lnTo>
                    <a:pt x="587449" y="1282592"/>
                  </a:lnTo>
                  <a:lnTo>
                    <a:pt x="589431" y="1319887"/>
                  </a:lnTo>
                  <a:lnTo>
                    <a:pt x="591016" y="1351628"/>
                  </a:lnTo>
                  <a:lnTo>
                    <a:pt x="591016" y="1376226"/>
                  </a:lnTo>
                  <a:lnTo>
                    <a:pt x="591016" y="1392890"/>
                  </a:lnTo>
                  <a:lnTo>
                    <a:pt x="590620" y="1397651"/>
                  </a:lnTo>
                  <a:lnTo>
                    <a:pt x="589827" y="1399635"/>
                  </a:lnTo>
                  <a:lnTo>
                    <a:pt x="588242" y="1390510"/>
                  </a:lnTo>
                  <a:lnTo>
                    <a:pt x="585070" y="1366308"/>
                  </a:lnTo>
                  <a:lnTo>
                    <a:pt x="580710" y="1336551"/>
                  </a:lnTo>
                  <a:lnTo>
                    <a:pt x="577143" y="1307191"/>
                  </a:lnTo>
                  <a:lnTo>
                    <a:pt x="571197" y="1397254"/>
                  </a:lnTo>
                  <a:lnTo>
                    <a:pt x="204933" y="1299256"/>
                  </a:lnTo>
                  <a:lnTo>
                    <a:pt x="140718" y="1285370"/>
                  </a:lnTo>
                  <a:lnTo>
                    <a:pt x="569611" y="1420266"/>
                  </a:lnTo>
                  <a:lnTo>
                    <a:pt x="569215" y="1425424"/>
                  </a:lnTo>
                  <a:lnTo>
                    <a:pt x="647700" y="1454784"/>
                  </a:lnTo>
                  <a:lnTo>
                    <a:pt x="646511" y="1467083"/>
                  </a:lnTo>
                  <a:lnTo>
                    <a:pt x="644925" y="1480970"/>
                  </a:lnTo>
                  <a:lnTo>
                    <a:pt x="642150" y="1513503"/>
                  </a:lnTo>
                  <a:lnTo>
                    <a:pt x="638979" y="1548418"/>
                  </a:lnTo>
                  <a:lnTo>
                    <a:pt x="636997" y="1565478"/>
                  </a:lnTo>
                  <a:lnTo>
                    <a:pt x="634619" y="1582539"/>
                  </a:lnTo>
                  <a:lnTo>
                    <a:pt x="619160" y="1576587"/>
                  </a:lnTo>
                  <a:lnTo>
                    <a:pt x="601322" y="1570636"/>
                  </a:lnTo>
                  <a:lnTo>
                    <a:pt x="581107" y="1564288"/>
                  </a:lnTo>
                  <a:lnTo>
                    <a:pt x="559305" y="1557940"/>
                  </a:lnTo>
                  <a:lnTo>
                    <a:pt x="553359" y="1625388"/>
                  </a:lnTo>
                  <a:lnTo>
                    <a:pt x="550981" y="1651177"/>
                  </a:lnTo>
                  <a:lnTo>
                    <a:pt x="550188" y="1655542"/>
                  </a:lnTo>
                  <a:lnTo>
                    <a:pt x="547810" y="1662683"/>
                  </a:lnTo>
                  <a:lnTo>
                    <a:pt x="545035" y="1669825"/>
                  </a:lnTo>
                  <a:lnTo>
                    <a:pt x="541864" y="1676966"/>
                  </a:lnTo>
                  <a:lnTo>
                    <a:pt x="538693" y="1684108"/>
                  </a:lnTo>
                  <a:lnTo>
                    <a:pt x="534729" y="1690853"/>
                  </a:lnTo>
                  <a:lnTo>
                    <a:pt x="531161" y="1697994"/>
                  </a:lnTo>
                  <a:lnTo>
                    <a:pt x="526801" y="1704739"/>
                  </a:lnTo>
                  <a:lnTo>
                    <a:pt x="522045" y="1711484"/>
                  </a:lnTo>
                  <a:lnTo>
                    <a:pt x="483198" y="2235200"/>
                  </a:lnTo>
                  <a:lnTo>
                    <a:pt x="377362" y="2235200"/>
                  </a:lnTo>
                  <a:lnTo>
                    <a:pt x="324246" y="1818608"/>
                  </a:lnTo>
                  <a:lnTo>
                    <a:pt x="317508" y="1819401"/>
                  </a:lnTo>
                  <a:lnTo>
                    <a:pt x="310769" y="1819798"/>
                  </a:lnTo>
                  <a:lnTo>
                    <a:pt x="306409" y="1819401"/>
                  </a:lnTo>
                  <a:lnTo>
                    <a:pt x="302049" y="1819005"/>
                  </a:lnTo>
                  <a:lnTo>
                    <a:pt x="316319" y="2229646"/>
                  </a:lnTo>
                  <a:lnTo>
                    <a:pt x="188285" y="2234803"/>
                  </a:lnTo>
                  <a:lnTo>
                    <a:pt x="132790" y="1794803"/>
                  </a:lnTo>
                  <a:lnTo>
                    <a:pt x="128430" y="1793612"/>
                  </a:lnTo>
                  <a:lnTo>
                    <a:pt x="124863" y="1792025"/>
                  </a:lnTo>
                  <a:lnTo>
                    <a:pt x="120899" y="1789248"/>
                  </a:lnTo>
                  <a:lnTo>
                    <a:pt x="117728" y="1786471"/>
                  </a:lnTo>
                  <a:lnTo>
                    <a:pt x="114160" y="1783297"/>
                  </a:lnTo>
                  <a:lnTo>
                    <a:pt x="111385" y="1779329"/>
                  </a:lnTo>
                  <a:lnTo>
                    <a:pt x="108611" y="1775362"/>
                  </a:lnTo>
                  <a:lnTo>
                    <a:pt x="105836" y="1770997"/>
                  </a:lnTo>
                  <a:lnTo>
                    <a:pt x="103458" y="1766236"/>
                  </a:lnTo>
                  <a:lnTo>
                    <a:pt x="101079" y="1761078"/>
                  </a:lnTo>
                  <a:lnTo>
                    <a:pt x="97115" y="1750763"/>
                  </a:lnTo>
                  <a:lnTo>
                    <a:pt x="93151" y="1739257"/>
                  </a:lnTo>
                  <a:lnTo>
                    <a:pt x="90377" y="1727354"/>
                  </a:lnTo>
                  <a:lnTo>
                    <a:pt x="87602" y="1715848"/>
                  </a:lnTo>
                  <a:lnTo>
                    <a:pt x="85224" y="1704342"/>
                  </a:lnTo>
                  <a:lnTo>
                    <a:pt x="81656" y="1683314"/>
                  </a:lnTo>
                  <a:lnTo>
                    <a:pt x="78881" y="1666254"/>
                  </a:lnTo>
                  <a:lnTo>
                    <a:pt x="78089" y="1659906"/>
                  </a:lnTo>
                  <a:lnTo>
                    <a:pt x="76899" y="1655938"/>
                  </a:lnTo>
                  <a:lnTo>
                    <a:pt x="76503" y="1651177"/>
                  </a:lnTo>
                  <a:lnTo>
                    <a:pt x="70557" y="1587300"/>
                  </a:lnTo>
                  <a:lnTo>
                    <a:pt x="63819" y="1517074"/>
                  </a:lnTo>
                  <a:lnTo>
                    <a:pt x="56684" y="1428598"/>
                  </a:lnTo>
                  <a:lnTo>
                    <a:pt x="47567" y="1425424"/>
                  </a:lnTo>
                  <a:lnTo>
                    <a:pt x="39639" y="1421853"/>
                  </a:lnTo>
                  <a:lnTo>
                    <a:pt x="32900" y="1418679"/>
                  </a:lnTo>
                  <a:lnTo>
                    <a:pt x="27351" y="1415505"/>
                  </a:lnTo>
                  <a:lnTo>
                    <a:pt x="23387" y="1412331"/>
                  </a:lnTo>
                  <a:lnTo>
                    <a:pt x="20216" y="1409157"/>
                  </a:lnTo>
                  <a:lnTo>
                    <a:pt x="19423" y="1407967"/>
                  </a:lnTo>
                  <a:lnTo>
                    <a:pt x="18630" y="1406776"/>
                  </a:lnTo>
                  <a:lnTo>
                    <a:pt x="18234" y="1405189"/>
                  </a:lnTo>
                  <a:lnTo>
                    <a:pt x="18630" y="1403999"/>
                  </a:lnTo>
                  <a:lnTo>
                    <a:pt x="16252" y="1398445"/>
                  </a:lnTo>
                  <a:lnTo>
                    <a:pt x="13874" y="1390906"/>
                  </a:lnTo>
                  <a:lnTo>
                    <a:pt x="11892" y="1381781"/>
                  </a:lnTo>
                  <a:lnTo>
                    <a:pt x="9910" y="1371465"/>
                  </a:lnTo>
                  <a:lnTo>
                    <a:pt x="7531" y="1359166"/>
                  </a:lnTo>
                  <a:lnTo>
                    <a:pt x="5549" y="1346073"/>
                  </a:lnTo>
                  <a:lnTo>
                    <a:pt x="3964" y="1331393"/>
                  </a:lnTo>
                  <a:lnTo>
                    <a:pt x="2775" y="1315920"/>
                  </a:lnTo>
                  <a:lnTo>
                    <a:pt x="1189" y="1299256"/>
                  </a:lnTo>
                  <a:lnTo>
                    <a:pt x="396" y="1282196"/>
                  </a:lnTo>
                  <a:lnTo>
                    <a:pt x="0" y="1263945"/>
                  </a:lnTo>
                  <a:lnTo>
                    <a:pt x="396" y="1245297"/>
                  </a:lnTo>
                  <a:lnTo>
                    <a:pt x="793" y="1226253"/>
                  </a:lnTo>
                  <a:lnTo>
                    <a:pt x="2378" y="1206812"/>
                  </a:lnTo>
                  <a:lnTo>
                    <a:pt x="4360" y="1187371"/>
                  </a:lnTo>
                  <a:lnTo>
                    <a:pt x="6739" y="1167533"/>
                  </a:lnTo>
                  <a:lnTo>
                    <a:pt x="10306" y="1147696"/>
                  </a:lnTo>
                  <a:lnTo>
                    <a:pt x="14270" y="1127858"/>
                  </a:lnTo>
                  <a:lnTo>
                    <a:pt x="19423" y="1108417"/>
                  </a:lnTo>
                  <a:lnTo>
                    <a:pt x="22594" y="1098498"/>
                  </a:lnTo>
                  <a:lnTo>
                    <a:pt x="25369" y="1088976"/>
                  </a:lnTo>
                  <a:lnTo>
                    <a:pt x="28540" y="1079851"/>
                  </a:lnTo>
                  <a:lnTo>
                    <a:pt x="32504" y="1070329"/>
                  </a:lnTo>
                  <a:lnTo>
                    <a:pt x="36468" y="1061203"/>
                  </a:lnTo>
                  <a:lnTo>
                    <a:pt x="40035" y="1052475"/>
                  </a:lnTo>
                  <a:lnTo>
                    <a:pt x="44792" y="1043349"/>
                  </a:lnTo>
                  <a:lnTo>
                    <a:pt x="49549" y="1034621"/>
                  </a:lnTo>
                  <a:lnTo>
                    <a:pt x="53909" y="1026289"/>
                  </a:lnTo>
                  <a:lnTo>
                    <a:pt x="59458" y="1018354"/>
                  </a:lnTo>
                  <a:lnTo>
                    <a:pt x="65008" y="1010022"/>
                  </a:lnTo>
                  <a:lnTo>
                    <a:pt x="70557" y="1002087"/>
                  </a:lnTo>
                  <a:lnTo>
                    <a:pt x="76899" y="994548"/>
                  </a:lnTo>
                  <a:lnTo>
                    <a:pt x="83242" y="987407"/>
                  </a:lnTo>
                  <a:lnTo>
                    <a:pt x="89980" y="980662"/>
                  </a:lnTo>
                  <a:lnTo>
                    <a:pt x="97115" y="973917"/>
                  </a:lnTo>
                  <a:lnTo>
                    <a:pt x="104250" y="967569"/>
                  </a:lnTo>
                  <a:lnTo>
                    <a:pt x="112178" y="961618"/>
                  </a:lnTo>
                  <a:lnTo>
                    <a:pt x="120106" y="956063"/>
                  </a:lnTo>
                  <a:lnTo>
                    <a:pt x="128430" y="950905"/>
                  </a:lnTo>
                  <a:lnTo>
                    <a:pt x="137547" y="946144"/>
                  </a:lnTo>
                  <a:lnTo>
                    <a:pt x="146664" y="941383"/>
                  </a:lnTo>
                  <a:lnTo>
                    <a:pt x="155781" y="937416"/>
                  </a:lnTo>
                  <a:lnTo>
                    <a:pt x="166087" y="933845"/>
                  </a:lnTo>
                  <a:lnTo>
                    <a:pt x="175997" y="930671"/>
                  </a:lnTo>
                  <a:lnTo>
                    <a:pt x="187096" y="927894"/>
                  </a:lnTo>
                  <a:lnTo>
                    <a:pt x="190663" y="927497"/>
                  </a:lnTo>
                  <a:lnTo>
                    <a:pt x="198591" y="927894"/>
                  </a:lnTo>
                  <a:lnTo>
                    <a:pt x="221185" y="929084"/>
                  </a:lnTo>
                  <a:lnTo>
                    <a:pt x="254878" y="931861"/>
                  </a:lnTo>
                  <a:lnTo>
                    <a:pt x="371813" y="1304811"/>
                  </a:lnTo>
                  <a:lnTo>
                    <a:pt x="360714" y="1193322"/>
                  </a:lnTo>
                  <a:lnTo>
                    <a:pt x="355165" y="993358"/>
                  </a:lnTo>
                  <a:lnTo>
                    <a:pt x="347633" y="973917"/>
                  </a:lnTo>
                  <a:lnTo>
                    <a:pt x="362300" y="948525"/>
                  </a:lnTo>
                  <a:lnTo>
                    <a:pt x="395993" y="948525"/>
                  </a:lnTo>
                  <a:lnTo>
                    <a:pt x="409866" y="973917"/>
                  </a:lnTo>
                  <a:lnTo>
                    <a:pt x="403524" y="996532"/>
                  </a:lnTo>
                  <a:lnTo>
                    <a:pt x="443956" y="1288147"/>
                  </a:lnTo>
                  <a:lnTo>
                    <a:pt x="437614" y="937019"/>
                  </a:lnTo>
                  <a:lnTo>
                    <a:pt x="444749" y="933448"/>
                  </a:lnTo>
                  <a:lnTo>
                    <a:pt x="449902" y="930671"/>
                  </a:lnTo>
                  <a:lnTo>
                    <a:pt x="453073" y="928687"/>
                  </a:lnTo>
                  <a:lnTo>
                    <a:pt x="453866" y="927894"/>
                  </a:lnTo>
                  <a:lnTo>
                    <a:pt x="460208" y="927100"/>
                  </a:lnTo>
                  <a:close/>
                  <a:moveTo>
                    <a:pt x="1383083" y="640160"/>
                  </a:moveTo>
                  <a:lnTo>
                    <a:pt x="1382686" y="644922"/>
                  </a:lnTo>
                  <a:lnTo>
                    <a:pt x="1384275" y="651669"/>
                  </a:lnTo>
                  <a:lnTo>
                    <a:pt x="1385070" y="658813"/>
                  </a:lnTo>
                  <a:lnTo>
                    <a:pt x="1385467" y="666750"/>
                  </a:lnTo>
                  <a:lnTo>
                    <a:pt x="1385864" y="674688"/>
                  </a:lnTo>
                  <a:lnTo>
                    <a:pt x="1386262" y="674688"/>
                  </a:lnTo>
                  <a:lnTo>
                    <a:pt x="1385467" y="660797"/>
                  </a:lnTo>
                  <a:lnTo>
                    <a:pt x="1383083" y="640160"/>
                  </a:lnTo>
                  <a:close/>
                  <a:moveTo>
                    <a:pt x="153566" y="634207"/>
                  </a:moveTo>
                  <a:lnTo>
                    <a:pt x="152376" y="649288"/>
                  </a:lnTo>
                  <a:lnTo>
                    <a:pt x="152773" y="649685"/>
                  </a:lnTo>
                  <a:lnTo>
                    <a:pt x="153566" y="634207"/>
                  </a:lnTo>
                  <a:close/>
                  <a:moveTo>
                    <a:pt x="155152" y="615157"/>
                  </a:moveTo>
                  <a:lnTo>
                    <a:pt x="153566" y="633810"/>
                  </a:lnTo>
                  <a:lnTo>
                    <a:pt x="154359" y="626666"/>
                  </a:lnTo>
                  <a:lnTo>
                    <a:pt x="155548" y="619919"/>
                  </a:lnTo>
                  <a:lnTo>
                    <a:pt x="155152" y="615157"/>
                  </a:lnTo>
                  <a:close/>
                  <a:moveTo>
                    <a:pt x="1356862" y="559594"/>
                  </a:moveTo>
                  <a:lnTo>
                    <a:pt x="1359643" y="561578"/>
                  </a:lnTo>
                  <a:lnTo>
                    <a:pt x="1362424" y="563960"/>
                  </a:lnTo>
                  <a:lnTo>
                    <a:pt x="1367589" y="569516"/>
                  </a:lnTo>
                  <a:lnTo>
                    <a:pt x="1365205" y="565547"/>
                  </a:lnTo>
                  <a:lnTo>
                    <a:pt x="1362424" y="562372"/>
                  </a:lnTo>
                  <a:lnTo>
                    <a:pt x="1361232" y="561181"/>
                  </a:lnTo>
                  <a:lnTo>
                    <a:pt x="1359643" y="560388"/>
                  </a:lnTo>
                  <a:lnTo>
                    <a:pt x="1358451" y="559991"/>
                  </a:lnTo>
                  <a:lnTo>
                    <a:pt x="1356862" y="559594"/>
                  </a:lnTo>
                  <a:close/>
                  <a:moveTo>
                    <a:pt x="180128" y="534591"/>
                  </a:moveTo>
                  <a:lnTo>
                    <a:pt x="178939" y="535385"/>
                  </a:lnTo>
                  <a:lnTo>
                    <a:pt x="176956" y="536178"/>
                  </a:lnTo>
                  <a:lnTo>
                    <a:pt x="175767" y="536972"/>
                  </a:lnTo>
                  <a:lnTo>
                    <a:pt x="173388" y="540544"/>
                  </a:lnTo>
                  <a:lnTo>
                    <a:pt x="170613" y="544513"/>
                  </a:lnTo>
                  <a:lnTo>
                    <a:pt x="175767" y="539353"/>
                  </a:lnTo>
                  <a:lnTo>
                    <a:pt x="178939" y="536575"/>
                  </a:lnTo>
                  <a:lnTo>
                    <a:pt x="181714" y="534591"/>
                  </a:lnTo>
                  <a:lnTo>
                    <a:pt x="180128" y="534591"/>
                  </a:lnTo>
                  <a:close/>
                  <a:moveTo>
                    <a:pt x="1221780" y="479425"/>
                  </a:moveTo>
                  <a:lnTo>
                    <a:pt x="1236480" y="479425"/>
                  </a:lnTo>
                  <a:lnTo>
                    <a:pt x="1251578" y="480219"/>
                  </a:lnTo>
                  <a:lnTo>
                    <a:pt x="1267072" y="481806"/>
                  </a:lnTo>
                  <a:lnTo>
                    <a:pt x="1282964" y="484585"/>
                  </a:lnTo>
                  <a:lnTo>
                    <a:pt x="1299253" y="488156"/>
                  </a:lnTo>
                  <a:lnTo>
                    <a:pt x="1315940" y="492919"/>
                  </a:lnTo>
                  <a:lnTo>
                    <a:pt x="1323886" y="495300"/>
                  </a:lnTo>
                  <a:lnTo>
                    <a:pt x="1332229" y="498872"/>
                  </a:lnTo>
                  <a:lnTo>
                    <a:pt x="1340970" y="502047"/>
                  </a:lnTo>
                  <a:lnTo>
                    <a:pt x="1349710" y="505619"/>
                  </a:lnTo>
                  <a:lnTo>
                    <a:pt x="1358054" y="509588"/>
                  </a:lnTo>
                  <a:lnTo>
                    <a:pt x="1366794" y="513953"/>
                  </a:lnTo>
                  <a:lnTo>
                    <a:pt x="1368383" y="515144"/>
                  </a:lnTo>
                  <a:lnTo>
                    <a:pt x="1370370" y="516731"/>
                  </a:lnTo>
                  <a:lnTo>
                    <a:pt x="1374343" y="521494"/>
                  </a:lnTo>
                  <a:lnTo>
                    <a:pt x="1378713" y="527844"/>
                  </a:lnTo>
                  <a:lnTo>
                    <a:pt x="1383878" y="536178"/>
                  </a:lnTo>
                  <a:lnTo>
                    <a:pt x="1388646" y="545703"/>
                  </a:lnTo>
                  <a:lnTo>
                    <a:pt x="1393413" y="556022"/>
                  </a:lnTo>
                  <a:lnTo>
                    <a:pt x="1397783" y="567928"/>
                  </a:lnTo>
                  <a:lnTo>
                    <a:pt x="1401756" y="580231"/>
                  </a:lnTo>
                  <a:lnTo>
                    <a:pt x="1404935" y="592931"/>
                  </a:lnTo>
                  <a:lnTo>
                    <a:pt x="1406127" y="599282"/>
                  </a:lnTo>
                  <a:lnTo>
                    <a:pt x="1407319" y="605632"/>
                  </a:lnTo>
                  <a:lnTo>
                    <a:pt x="1407716" y="612378"/>
                  </a:lnTo>
                  <a:lnTo>
                    <a:pt x="1408113" y="618728"/>
                  </a:lnTo>
                  <a:lnTo>
                    <a:pt x="1408113" y="624682"/>
                  </a:lnTo>
                  <a:lnTo>
                    <a:pt x="1408113" y="631032"/>
                  </a:lnTo>
                  <a:lnTo>
                    <a:pt x="1407319" y="637382"/>
                  </a:lnTo>
                  <a:lnTo>
                    <a:pt x="1406524" y="643335"/>
                  </a:lnTo>
                  <a:lnTo>
                    <a:pt x="1404935" y="649288"/>
                  </a:lnTo>
                  <a:lnTo>
                    <a:pt x="1402551" y="654844"/>
                  </a:lnTo>
                  <a:lnTo>
                    <a:pt x="1400167" y="660400"/>
                  </a:lnTo>
                  <a:lnTo>
                    <a:pt x="1397386" y="665163"/>
                  </a:lnTo>
                  <a:lnTo>
                    <a:pt x="1393810" y="670322"/>
                  </a:lnTo>
                  <a:lnTo>
                    <a:pt x="1389440" y="675085"/>
                  </a:lnTo>
                  <a:lnTo>
                    <a:pt x="1391427" y="675878"/>
                  </a:lnTo>
                  <a:lnTo>
                    <a:pt x="1392619" y="677466"/>
                  </a:lnTo>
                  <a:lnTo>
                    <a:pt x="1393413" y="679053"/>
                  </a:lnTo>
                  <a:lnTo>
                    <a:pt x="1394605" y="681832"/>
                  </a:lnTo>
                  <a:lnTo>
                    <a:pt x="1396591" y="687785"/>
                  </a:lnTo>
                  <a:lnTo>
                    <a:pt x="1398975" y="694928"/>
                  </a:lnTo>
                  <a:lnTo>
                    <a:pt x="1400167" y="703263"/>
                  </a:lnTo>
                  <a:lnTo>
                    <a:pt x="1401359" y="712788"/>
                  </a:lnTo>
                  <a:lnTo>
                    <a:pt x="1402154" y="723107"/>
                  </a:lnTo>
                  <a:lnTo>
                    <a:pt x="1402154" y="734616"/>
                  </a:lnTo>
                  <a:lnTo>
                    <a:pt x="1402154" y="746125"/>
                  </a:lnTo>
                  <a:lnTo>
                    <a:pt x="1401359" y="757635"/>
                  </a:lnTo>
                  <a:lnTo>
                    <a:pt x="1399770" y="768350"/>
                  </a:lnTo>
                  <a:lnTo>
                    <a:pt x="1398181" y="777082"/>
                  </a:lnTo>
                  <a:lnTo>
                    <a:pt x="1395797" y="784225"/>
                  </a:lnTo>
                  <a:lnTo>
                    <a:pt x="1394605" y="787004"/>
                  </a:lnTo>
                  <a:lnTo>
                    <a:pt x="1393413" y="789782"/>
                  </a:lnTo>
                  <a:lnTo>
                    <a:pt x="1392221" y="791766"/>
                  </a:lnTo>
                  <a:lnTo>
                    <a:pt x="1390632" y="793354"/>
                  </a:lnTo>
                  <a:lnTo>
                    <a:pt x="1389043" y="794147"/>
                  </a:lnTo>
                  <a:lnTo>
                    <a:pt x="1387454" y="794941"/>
                  </a:lnTo>
                  <a:lnTo>
                    <a:pt x="1386262" y="794147"/>
                  </a:lnTo>
                  <a:lnTo>
                    <a:pt x="1385070" y="793354"/>
                  </a:lnTo>
                  <a:lnTo>
                    <a:pt x="1383878" y="792163"/>
                  </a:lnTo>
                  <a:lnTo>
                    <a:pt x="1382289" y="790575"/>
                  </a:lnTo>
                  <a:lnTo>
                    <a:pt x="1379905" y="785813"/>
                  </a:lnTo>
                  <a:lnTo>
                    <a:pt x="1377918" y="779463"/>
                  </a:lnTo>
                  <a:lnTo>
                    <a:pt x="1375137" y="788988"/>
                  </a:lnTo>
                  <a:lnTo>
                    <a:pt x="1372356" y="798116"/>
                  </a:lnTo>
                  <a:lnTo>
                    <a:pt x="1368781" y="807244"/>
                  </a:lnTo>
                  <a:lnTo>
                    <a:pt x="1365602" y="816372"/>
                  </a:lnTo>
                  <a:lnTo>
                    <a:pt x="1361232" y="825104"/>
                  </a:lnTo>
                  <a:lnTo>
                    <a:pt x="1357259" y="833438"/>
                  </a:lnTo>
                  <a:lnTo>
                    <a:pt x="1352889" y="842169"/>
                  </a:lnTo>
                  <a:lnTo>
                    <a:pt x="1348121" y="850504"/>
                  </a:lnTo>
                  <a:lnTo>
                    <a:pt x="1343354" y="858044"/>
                  </a:lnTo>
                  <a:lnTo>
                    <a:pt x="1338189" y="865585"/>
                  </a:lnTo>
                  <a:lnTo>
                    <a:pt x="1333024" y="873126"/>
                  </a:lnTo>
                  <a:lnTo>
                    <a:pt x="1327462" y="880269"/>
                  </a:lnTo>
                  <a:lnTo>
                    <a:pt x="1321899" y="887413"/>
                  </a:lnTo>
                  <a:lnTo>
                    <a:pt x="1316337" y="893763"/>
                  </a:lnTo>
                  <a:lnTo>
                    <a:pt x="1310378" y="900113"/>
                  </a:lnTo>
                  <a:lnTo>
                    <a:pt x="1304418" y="906463"/>
                  </a:lnTo>
                  <a:lnTo>
                    <a:pt x="1298459" y="912416"/>
                  </a:lnTo>
                  <a:lnTo>
                    <a:pt x="1292499" y="917972"/>
                  </a:lnTo>
                  <a:lnTo>
                    <a:pt x="1286540" y="922735"/>
                  </a:lnTo>
                  <a:lnTo>
                    <a:pt x="1280183" y="927497"/>
                  </a:lnTo>
                  <a:lnTo>
                    <a:pt x="1274224" y="932260"/>
                  </a:lnTo>
                  <a:lnTo>
                    <a:pt x="1268661" y="936229"/>
                  </a:lnTo>
                  <a:lnTo>
                    <a:pt x="1262702" y="940197"/>
                  </a:lnTo>
                  <a:lnTo>
                    <a:pt x="1256743" y="943769"/>
                  </a:lnTo>
                  <a:lnTo>
                    <a:pt x="1250783" y="946548"/>
                  </a:lnTo>
                  <a:lnTo>
                    <a:pt x="1245221" y="949326"/>
                  </a:lnTo>
                  <a:lnTo>
                    <a:pt x="1239261" y="951707"/>
                  </a:lnTo>
                  <a:lnTo>
                    <a:pt x="1233699" y="953691"/>
                  </a:lnTo>
                  <a:lnTo>
                    <a:pt x="1228932" y="954882"/>
                  </a:lnTo>
                  <a:lnTo>
                    <a:pt x="1223767" y="956073"/>
                  </a:lnTo>
                  <a:lnTo>
                    <a:pt x="1218602" y="956469"/>
                  </a:lnTo>
                  <a:lnTo>
                    <a:pt x="1214232" y="957263"/>
                  </a:lnTo>
                  <a:lnTo>
                    <a:pt x="1208272" y="956469"/>
                  </a:lnTo>
                  <a:lnTo>
                    <a:pt x="1202313" y="956073"/>
                  </a:lnTo>
                  <a:lnTo>
                    <a:pt x="1195956" y="954882"/>
                  </a:lnTo>
                  <a:lnTo>
                    <a:pt x="1189996" y="953691"/>
                  </a:lnTo>
                  <a:lnTo>
                    <a:pt x="1183640" y="952104"/>
                  </a:lnTo>
                  <a:lnTo>
                    <a:pt x="1177283" y="949326"/>
                  </a:lnTo>
                  <a:lnTo>
                    <a:pt x="1171323" y="946944"/>
                  </a:lnTo>
                  <a:lnTo>
                    <a:pt x="1164967" y="944166"/>
                  </a:lnTo>
                  <a:lnTo>
                    <a:pt x="1158610" y="940594"/>
                  </a:lnTo>
                  <a:lnTo>
                    <a:pt x="1152253" y="937419"/>
                  </a:lnTo>
                  <a:lnTo>
                    <a:pt x="1146294" y="933054"/>
                  </a:lnTo>
                  <a:lnTo>
                    <a:pt x="1140334" y="928291"/>
                  </a:lnTo>
                  <a:lnTo>
                    <a:pt x="1133977" y="923926"/>
                  </a:lnTo>
                  <a:lnTo>
                    <a:pt x="1128018" y="918766"/>
                  </a:lnTo>
                  <a:lnTo>
                    <a:pt x="1122058" y="913210"/>
                  </a:lnTo>
                  <a:lnTo>
                    <a:pt x="1116099" y="907257"/>
                  </a:lnTo>
                  <a:lnTo>
                    <a:pt x="1110537" y="901304"/>
                  </a:lnTo>
                  <a:lnTo>
                    <a:pt x="1104975" y="894557"/>
                  </a:lnTo>
                  <a:lnTo>
                    <a:pt x="1099810" y="887810"/>
                  </a:lnTo>
                  <a:lnTo>
                    <a:pt x="1094645" y="880666"/>
                  </a:lnTo>
                  <a:lnTo>
                    <a:pt x="1089877" y="873522"/>
                  </a:lnTo>
                  <a:lnTo>
                    <a:pt x="1085507" y="865585"/>
                  </a:lnTo>
                  <a:lnTo>
                    <a:pt x="1080739" y="857647"/>
                  </a:lnTo>
                  <a:lnTo>
                    <a:pt x="1076766" y="849313"/>
                  </a:lnTo>
                  <a:lnTo>
                    <a:pt x="1072793" y="840582"/>
                  </a:lnTo>
                  <a:lnTo>
                    <a:pt x="1069218" y="831851"/>
                  </a:lnTo>
                  <a:lnTo>
                    <a:pt x="1066039" y="822722"/>
                  </a:lnTo>
                  <a:lnTo>
                    <a:pt x="1063258" y="813197"/>
                  </a:lnTo>
                  <a:lnTo>
                    <a:pt x="1060875" y="803672"/>
                  </a:lnTo>
                  <a:lnTo>
                    <a:pt x="1058491" y="793354"/>
                  </a:lnTo>
                  <a:lnTo>
                    <a:pt x="1056504" y="783432"/>
                  </a:lnTo>
                  <a:lnTo>
                    <a:pt x="1055312" y="772716"/>
                  </a:lnTo>
                  <a:lnTo>
                    <a:pt x="1054915" y="773113"/>
                  </a:lnTo>
                  <a:lnTo>
                    <a:pt x="1054518" y="773113"/>
                  </a:lnTo>
                  <a:lnTo>
                    <a:pt x="1053723" y="771525"/>
                  </a:lnTo>
                  <a:lnTo>
                    <a:pt x="1052929" y="767954"/>
                  </a:lnTo>
                  <a:lnTo>
                    <a:pt x="1051737" y="762000"/>
                  </a:lnTo>
                  <a:lnTo>
                    <a:pt x="1048558" y="745729"/>
                  </a:lnTo>
                  <a:lnTo>
                    <a:pt x="1046174" y="726282"/>
                  </a:lnTo>
                  <a:lnTo>
                    <a:pt x="1043393" y="706041"/>
                  </a:lnTo>
                  <a:lnTo>
                    <a:pt x="1042201" y="688578"/>
                  </a:lnTo>
                  <a:lnTo>
                    <a:pt x="1042201" y="681435"/>
                  </a:lnTo>
                  <a:lnTo>
                    <a:pt x="1042599" y="675878"/>
                  </a:lnTo>
                  <a:lnTo>
                    <a:pt x="1043393" y="672307"/>
                  </a:lnTo>
                  <a:lnTo>
                    <a:pt x="1043791" y="671116"/>
                  </a:lnTo>
                  <a:lnTo>
                    <a:pt x="1044585" y="671116"/>
                  </a:lnTo>
                  <a:lnTo>
                    <a:pt x="1045777" y="671116"/>
                  </a:lnTo>
                  <a:lnTo>
                    <a:pt x="1046969" y="671910"/>
                  </a:lnTo>
                  <a:lnTo>
                    <a:pt x="1048956" y="674291"/>
                  </a:lnTo>
                  <a:lnTo>
                    <a:pt x="1048558" y="662385"/>
                  </a:lnTo>
                  <a:lnTo>
                    <a:pt x="1048161" y="649685"/>
                  </a:lnTo>
                  <a:lnTo>
                    <a:pt x="1048558" y="636588"/>
                  </a:lnTo>
                  <a:lnTo>
                    <a:pt x="1050147" y="622697"/>
                  </a:lnTo>
                  <a:lnTo>
                    <a:pt x="1052929" y="624682"/>
                  </a:lnTo>
                  <a:lnTo>
                    <a:pt x="1055710" y="626666"/>
                  </a:lnTo>
                  <a:lnTo>
                    <a:pt x="1058888" y="627857"/>
                  </a:lnTo>
                  <a:lnTo>
                    <a:pt x="1061669" y="629047"/>
                  </a:lnTo>
                  <a:lnTo>
                    <a:pt x="1065245" y="629841"/>
                  </a:lnTo>
                  <a:lnTo>
                    <a:pt x="1068423" y="630238"/>
                  </a:lnTo>
                  <a:lnTo>
                    <a:pt x="1075575" y="630635"/>
                  </a:lnTo>
                  <a:lnTo>
                    <a:pt x="1082726" y="630238"/>
                  </a:lnTo>
                  <a:lnTo>
                    <a:pt x="1090672" y="629047"/>
                  </a:lnTo>
                  <a:lnTo>
                    <a:pt x="1099412" y="627063"/>
                  </a:lnTo>
                  <a:lnTo>
                    <a:pt x="1108153" y="623888"/>
                  </a:lnTo>
                  <a:lnTo>
                    <a:pt x="1116894" y="621110"/>
                  </a:lnTo>
                  <a:lnTo>
                    <a:pt x="1126429" y="617141"/>
                  </a:lnTo>
                  <a:lnTo>
                    <a:pt x="1146294" y="608410"/>
                  </a:lnTo>
                  <a:lnTo>
                    <a:pt x="1187613" y="588169"/>
                  </a:lnTo>
                  <a:lnTo>
                    <a:pt x="1176886" y="592535"/>
                  </a:lnTo>
                  <a:lnTo>
                    <a:pt x="1167350" y="597297"/>
                  </a:lnTo>
                  <a:lnTo>
                    <a:pt x="1158213" y="601663"/>
                  </a:lnTo>
                  <a:lnTo>
                    <a:pt x="1149869" y="605235"/>
                  </a:lnTo>
                  <a:lnTo>
                    <a:pt x="1141923" y="607616"/>
                  </a:lnTo>
                  <a:lnTo>
                    <a:pt x="1134375" y="609203"/>
                  </a:lnTo>
                  <a:lnTo>
                    <a:pt x="1126826" y="610394"/>
                  </a:lnTo>
                  <a:lnTo>
                    <a:pt x="1120072" y="611188"/>
                  </a:lnTo>
                  <a:lnTo>
                    <a:pt x="1113318" y="611188"/>
                  </a:lnTo>
                  <a:lnTo>
                    <a:pt x="1106564" y="610791"/>
                  </a:lnTo>
                  <a:lnTo>
                    <a:pt x="1100604" y="609600"/>
                  </a:lnTo>
                  <a:lnTo>
                    <a:pt x="1094645" y="608410"/>
                  </a:lnTo>
                  <a:lnTo>
                    <a:pt x="1089083" y="606822"/>
                  </a:lnTo>
                  <a:lnTo>
                    <a:pt x="1083521" y="604044"/>
                  </a:lnTo>
                  <a:lnTo>
                    <a:pt x="1079150" y="601663"/>
                  </a:lnTo>
                  <a:lnTo>
                    <a:pt x="1073985" y="599282"/>
                  </a:lnTo>
                  <a:lnTo>
                    <a:pt x="1069615" y="596107"/>
                  </a:lnTo>
                  <a:lnTo>
                    <a:pt x="1065642" y="592931"/>
                  </a:lnTo>
                  <a:lnTo>
                    <a:pt x="1061669" y="589360"/>
                  </a:lnTo>
                  <a:lnTo>
                    <a:pt x="1058491" y="586185"/>
                  </a:lnTo>
                  <a:lnTo>
                    <a:pt x="1052134" y="579041"/>
                  </a:lnTo>
                  <a:lnTo>
                    <a:pt x="1046572" y="572294"/>
                  </a:lnTo>
                  <a:lnTo>
                    <a:pt x="1042201" y="565944"/>
                  </a:lnTo>
                  <a:lnTo>
                    <a:pt x="1039023" y="560388"/>
                  </a:lnTo>
                  <a:lnTo>
                    <a:pt x="1036639" y="555625"/>
                  </a:lnTo>
                  <a:lnTo>
                    <a:pt x="1035050" y="552053"/>
                  </a:lnTo>
                  <a:lnTo>
                    <a:pt x="1041407" y="546497"/>
                  </a:lnTo>
                  <a:lnTo>
                    <a:pt x="1049353" y="540147"/>
                  </a:lnTo>
                  <a:lnTo>
                    <a:pt x="1060477" y="532606"/>
                  </a:lnTo>
                  <a:lnTo>
                    <a:pt x="1074383" y="523478"/>
                  </a:lnTo>
                  <a:lnTo>
                    <a:pt x="1082329" y="519113"/>
                  </a:lnTo>
                  <a:lnTo>
                    <a:pt x="1090672" y="514350"/>
                  </a:lnTo>
                  <a:lnTo>
                    <a:pt x="1100207" y="509588"/>
                  </a:lnTo>
                  <a:lnTo>
                    <a:pt x="1109742" y="505619"/>
                  </a:lnTo>
                  <a:lnTo>
                    <a:pt x="1120072" y="500856"/>
                  </a:lnTo>
                  <a:lnTo>
                    <a:pt x="1130799" y="496888"/>
                  </a:lnTo>
                  <a:lnTo>
                    <a:pt x="1142321" y="492919"/>
                  </a:lnTo>
                  <a:lnTo>
                    <a:pt x="1154637" y="489347"/>
                  </a:lnTo>
                  <a:lnTo>
                    <a:pt x="1166953" y="486172"/>
                  </a:lnTo>
                  <a:lnTo>
                    <a:pt x="1179667" y="483791"/>
                  </a:lnTo>
                  <a:lnTo>
                    <a:pt x="1193175" y="481410"/>
                  </a:lnTo>
                  <a:lnTo>
                    <a:pt x="1207478" y="480219"/>
                  </a:lnTo>
                  <a:lnTo>
                    <a:pt x="1221780" y="479425"/>
                  </a:lnTo>
                  <a:close/>
                  <a:moveTo>
                    <a:pt x="301839" y="454025"/>
                  </a:moveTo>
                  <a:lnTo>
                    <a:pt x="316508" y="454422"/>
                  </a:lnTo>
                  <a:lnTo>
                    <a:pt x="330781" y="454819"/>
                  </a:lnTo>
                  <a:lnTo>
                    <a:pt x="344656" y="456803"/>
                  </a:lnTo>
                  <a:lnTo>
                    <a:pt x="358136" y="458788"/>
                  </a:lnTo>
                  <a:lnTo>
                    <a:pt x="371219" y="461169"/>
                  </a:lnTo>
                  <a:lnTo>
                    <a:pt x="383509" y="464344"/>
                  </a:lnTo>
                  <a:lnTo>
                    <a:pt x="395799" y="467916"/>
                  </a:lnTo>
                  <a:lnTo>
                    <a:pt x="406900" y="471885"/>
                  </a:lnTo>
                  <a:lnTo>
                    <a:pt x="418000" y="475853"/>
                  </a:lnTo>
                  <a:lnTo>
                    <a:pt x="428308" y="480219"/>
                  </a:lnTo>
                  <a:lnTo>
                    <a:pt x="437823" y="484981"/>
                  </a:lnTo>
                  <a:lnTo>
                    <a:pt x="446941" y="489347"/>
                  </a:lnTo>
                  <a:lnTo>
                    <a:pt x="455663" y="494110"/>
                  </a:lnTo>
                  <a:lnTo>
                    <a:pt x="463593" y="498872"/>
                  </a:lnTo>
                  <a:lnTo>
                    <a:pt x="477468" y="507206"/>
                  </a:lnTo>
                  <a:lnTo>
                    <a:pt x="488173" y="515144"/>
                  </a:lnTo>
                  <a:lnTo>
                    <a:pt x="496498" y="521097"/>
                  </a:lnTo>
                  <a:lnTo>
                    <a:pt x="503238" y="527050"/>
                  </a:lnTo>
                  <a:lnTo>
                    <a:pt x="500859" y="531019"/>
                  </a:lnTo>
                  <a:lnTo>
                    <a:pt x="498877" y="534988"/>
                  </a:lnTo>
                  <a:lnTo>
                    <a:pt x="495309" y="540941"/>
                  </a:lnTo>
                  <a:lnTo>
                    <a:pt x="491344" y="547291"/>
                  </a:lnTo>
                  <a:lnTo>
                    <a:pt x="485794" y="554038"/>
                  </a:lnTo>
                  <a:lnTo>
                    <a:pt x="479451" y="561181"/>
                  </a:lnTo>
                  <a:lnTo>
                    <a:pt x="476279" y="564753"/>
                  </a:lnTo>
                  <a:lnTo>
                    <a:pt x="472315" y="567928"/>
                  </a:lnTo>
                  <a:lnTo>
                    <a:pt x="467954" y="570707"/>
                  </a:lnTo>
                  <a:lnTo>
                    <a:pt x="463989" y="573882"/>
                  </a:lnTo>
                  <a:lnTo>
                    <a:pt x="459232" y="576660"/>
                  </a:lnTo>
                  <a:lnTo>
                    <a:pt x="454078" y="579438"/>
                  </a:lnTo>
                  <a:lnTo>
                    <a:pt x="448924" y="581422"/>
                  </a:lnTo>
                  <a:lnTo>
                    <a:pt x="443373" y="583010"/>
                  </a:lnTo>
                  <a:lnTo>
                    <a:pt x="437427" y="584994"/>
                  </a:lnTo>
                  <a:lnTo>
                    <a:pt x="431480" y="585788"/>
                  </a:lnTo>
                  <a:lnTo>
                    <a:pt x="424740" y="586185"/>
                  </a:lnTo>
                  <a:lnTo>
                    <a:pt x="418000" y="586185"/>
                  </a:lnTo>
                  <a:lnTo>
                    <a:pt x="411261" y="585788"/>
                  </a:lnTo>
                  <a:lnTo>
                    <a:pt x="403728" y="584200"/>
                  </a:lnTo>
                  <a:lnTo>
                    <a:pt x="396195" y="582216"/>
                  </a:lnTo>
                  <a:lnTo>
                    <a:pt x="388266" y="579835"/>
                  </a:lnTo>
                  <a:lnTo>
                    <a:pt x="379544" y="576263"/>
                  </a:lnTo>
                  <a:lnTo>
                    <a:pt x="370822" y="572294"/>
                  </a:lnTo>
                  <a:lnTo>
                    <a:pt x="361307" y="567531"/>
                  </a:lnTo>
                  <a:lnTo>
                    <a:pt x="350603" y="563166"/>
                  </a:lnTo>
                  <a:lnTo>
                    <a:pt x="392231" y="583010"/>
                  </a:lnTo>
                  <a:lnTo>
                    <a:pt x="411657" y="592138"/>
                  </a:lnTo>
                  <a:lnTo>
                    <a:pt x="420776" y="595710"/>
                  </a:lnTo>
                  <a:lnTo>
                    <a:pt x="429894" y="599282"/>
                  </a:lnTo>
                  <a:lnTo>
                    <a:pt x="438616" y="601663"/>
                  </a:lnTo>
                  <a:lnTo>
                    <a:pt x="446941" y="603647"/>
                  </a:lnTo>
                  <a:lnTo>
                    <a:pt x="454871" y="605235"/>
                  </a:lnTo>
                  <a:lnTo>
                    <a:pt x="462403" y="606028"/>
                  </a:lnTo>
                  <a:lnTo>
                    <a:pt x="469539" y="605632"/>
                  </a:lnTo>
                  <a:lnTo>
                    <a:pt x="472711" y="604441"/>
                  </a:lnTo>
                  <a:lnTo>
                    <a:pt x="476279" y="603647"/>
                  </a:lnTo>
                  <a:lnTo>
                    <a:pt x="479054" y="602853"/>
                  </a:lnTo>
                  <a:lnTo>
                    <a:pt x="481829" y="601266"/>
                  </a:lnTo>
                  <a:lnTo>
                    <a:pt x="485001" y="599678"/>
                  </a:lnTo>
                  <a:lnTo>
                    <a:pt x="487380" y="597694"/>
                  </a:lnTo>
                  <a:lnTo>
                    <a:pt x="489362" y="611982"/>
                  </a:lnTo>
                  <a:lnTo>
                    <a:pt x="489758" y="624682"/>
                  </a:lnTo>
                  <a:lnTo>
                    <a:pt x="489758" y="636985"/>
                  </a:lnTo>
                  <a:lnTo>
                    <a:pt x="488569" y="648891"/>
                  </a:lnTo>
                  <a:lnTo>
                    <a:pt x="490948" y="646907"/>
                  </a:lnTo>
                  <a:lnTo>
                    <a:pt x="492137" y="646510"/>
                  </a:lnTo>
                  <a:lnTo>
                    <a:pt x="493327" y="646113"/>
                  </a:lnTo>
                  <a:lnTo>
                    <a:pt x="493723" y="646510"/>
                  </a:lnTo>
                  <a:lnTo>
                    <a:pt x="494119" y="647303"/>
                  </a:lnTo>
                  <a:lnTo>
                    <a:pt x="494912" y="650875"/>
                  </a:lnTo>
                  <a:lnTo>
                    <a:pt x="495309" y="656432"/>
                  </a:lnTo>
                  <a:lnTo>
                    <a:pt x="495309" y="663575"/>
                  </a:lnTo>
                  <a:lnTo>
                    <a:pt x="494119" y="681435"/>
                  </a:lnTo>
                  <a:lnTo>
                    <a:pt x="491741" y="701279"/>
                  </a:lnTo>
                  <a:lnTo>
                    <a:pt x="489362" y="720725"/>
                  </a:lnTo>
                  <a:lnTo>
                    <a:pt x="486190" y="736600"/>
                  </a:lnTo>
                  <a:lnTo>
                    <a:pt x="485001" y="742554"/>
                  </a:lnTo>
                  <a:lnTo>
                    <a:pt x="484208" y="746522"/>
                  </a:lnTo>
                  <a:lnTo>
                    <a:pt x="483415" y="748507"/>
                  </a:lnTo>
                  <a:lnTo>
                    <a:pt x="483019" y="748507"/>
                  </a:lnTo>
                  <a:lnTo>
                    <a:pt x="482622" y="747713"/>
                  </a:lnTo>
                  <a:lnTo>
                    <a:pt x="481037" y="758032"/>
                  </a:lnTo>
                  <a:lnTo>
                    <a:pt x="479451" y="768350"/>
                  </a:lnTo>
                  <a:lnTo>
                    <a:pt x="477072" y="778272"/>
                  </a:lnTo>
                  <a:lnTo>
                    <a:pt x="474297" y="788194"/>
                  </a:lnTo>
                  <a:lnTo>
                    <a:pt x="471918" y="797719"/>
                  </a:lnTo>
                  <a:lnTo>
                    <a:pt x="468350" y="806451"/>
                  </a:lnTo>
                  <a:lnTo>
                    <a:pt x="465178" y="815976"/>
                  </a:lnTo>
                  <a:lnTo>
                    <a:pt x="460817" y="824310"/>
                  </a:lnTo>
                  <a:lnTo>
                    <a:pt x="457249" y="832644"/>
                  </a:lnTo>
                  <a:lnTo>
                    <a:pt x="452492" y="840582"/>
                  </a:lnTo>
                  <a:lnTo>
                    <a:pt x="447734" y="848122"/>
                  </a:lnTo>
                  <a:lnTo>
                    <a:pt x="443373" y="856060"/>
                  </a:lnTo>
                  <a:lnTo>
                    <a:pt x="438220" y="863204"/>
                  </a:lnTo>
                  <a:lnTo>
                    <a:pt x="432669" y="869951"/>
                  </a:lnTo>
                  <a:lnTo>
                    <a:pt x="427119" y="876301"/>
                  </a:lnTo>
                  <a:lnTo>
                    <a:pt x="421965" y="882254"/>
                  </a:lnTo>
                  <a:lnTo>
                    <a:pt x="416018" y="887810"/>
                  </a:lnTo>
                  <a:lnTo>
                    <a:pt x="410071" y="893366"/>
                  </a:lnTo>
                  <a:lnTo>
                    <a:pt x="404124" y="898922"/>
                  </a:lnTo>
                  <a:lnTo>
                    <a:pt x="398178" y="903685"/>
                  </a:lnTo>
                  <a:lnTo>
                    <a:pt x="391834" y="907654"/>
                  </a:lnTo>
                  <a:lnTo>
                    <a:pt x="385491" y="912019"/>
                  </a:lnTo>
                  <a:lnTo>
                    <a:pt x="379148" y="915591"/>
                  </a:lnTo>
                  <a:lnTo>
                    <a:pt x="372805" y="919163"/>
                  </a:lnTo>
                  <a:lnTo>
                    <a:pt x="366858" y="921941"/>
                  </a:lnTo>
                  <a:lnTo>
                    <a:pt x="360911" y="924719"/>
                  </a:lnTo>
                  <a:lnTo>
                    <a:pt x="354568" y="926704"/>
                  </a:lnTo>
                  <a:lnTo>
                    <a:pt x="348225" y="928688"/>
                  </a:lnTo>
                  <a:lnTo>
                    <a:pt x="342278" y="930276"/>
                  </a:lnTo>
                  <a:lnTo>
                    <a:pt x="335934" y="931069"/>
                  </a:lnTo>
                  <a:lnTo>
                    <a:pt x="329988" y="931863"/>
                  </a:lnTo>
                  <a:lnTo>
                    <a:pt x="324041" y="931863"/>
                  </a:lnTo>
                  <a:lnTo>
                    <a:pt x="319283" y="931863"/>
                  </a:lnTo>
                  <a:lnTo>
                    <a:pt x="314922" y="931069"/>
                  </a:lnTo>
                  <a:lnTo>
                    <a:pt x="309372" y="930276"/>
                  </a:lnTo>
                  <a:lnTo>
                    <a:pt x="304218" y="928291"/>
                  </a:lnTo>
                  <a:lnTo>
                    <a:pt x="298668" y="926704"/>
                  </a:lnTo>
                  <a:lnTo>
                    <a:pt x="293514" y="924323"/>
                  </a:lnTo>
                  <a:lnTo>
                    <a:pt x="287567" y="921544"/>
                  </a:lnTo>
                  <a:lnTo>
                    <a:pt x="281620" y="918369"/>
                  </a:lnTo>
                  <a:lnTo>
                    <a:pt x="275673" y="914797"/>
                  </a:lnTo>
                  <a:lnTo>
                    <a:pt x="269727" y="911226"/>
                  </a:lnTo>
                  <a:lnTo>
                    <a:pt x="263780" y="906860"/>
                  </a:lnTo>
                  <a:lnTo>
                    <a:pt x="257833" y="902494"/>
                  </a:lnTo>
                  <a:lnTo>
                    <a:pt x="251490" y="897732"/>
                  </a:lnTo>
                  <a:lnTo>
                    <a:pt x="245939" y="892572"/>
                  </a:lnTo>
                  <a:lnTo>
                    <a:pt x="239993" y="887016"/>
                  </a:lnTo>
                  <a:lnTo>
                    <a:pt x="234046" y="881063"/>
                  </a:lnTo>
                  <a:lnTo>
                    <a:pt x="228099" y="875110"/>
                  </a:lnTo>
                  <a:lnTo>
                    <a:pt x="222152" y="868760"/>
                  </a:lnTo>
                  <a:lnTo>
                    <a:pt x="216602" y="862013"/>
                  </a:lnTo>
                  <a:lnTo>
                    <a:pt x="210655" y="855663"/>
                  </a:lnTo>
                  <a:lnTo>
                    <a:pt x="205501" y="848122"/>
                  </a:lnTo>
                  <a:lnTo>
                    <a:pt x="200347" y="840582"/>
                  </a:lnTo>
                  <a:lnTo>
                    <a:pt x="195193" y="833041"/>
                  </a:lnTo>
                  <a:lnTo>
                    <a:pt x="190039" y="825104"/>
                  </a:lnTo>
                  <a:lnTo>
                    <a:pt x="185678" y="817166"/>
                  </a:lnTo>
                  <a:lnTo>
                    <a:pt x="181317" y="808832"/>
                  </a:lnTo>
                  <a:lnTo>
                    <a:pt x="176956" y="800101"/>
                  </a:lnTo>
                  <a:lnTo>
                    <a:pt x="173388" y="791369"/>
                  </a:lnTo>
                  <a:lnTo>
                    <a:pt x="169424" y="782638"/>
                  </a:lnTo>
                  <a:lnTo>
                    <a:pt x="166252" y="773113"/>
                  </a:lnTo>
                  <a:lnTo>
                    <a:pt x="163081" y="763985"/>
                  </a:lnTo>
                  <a:lnTo>
                    <a:pt x="160702" y="754460"/>
                  </a:lnTo>
                  <a:lnTo>
                    <a:pt x="158720" y="760413"/>
                  </a:lnTo>
                  <a:lnTo>
                    <a:pt x="155944" y="765572"/>
                  </a:lnTo>
                  <a:lnTo>
                    <a:pt x="154755" y="767160"/>
                  </a:lnTo>
                  <a:lnTo>
                    <a:pt x="153566" y="768747"/>
                  </a:lnTo>
                  <a:lnTo>
                    <a:pt x="152376" y="769541"/>
                  </a:lnTo>
                  <a:lnTo>
                    <a:pt x="151187" y="769541"/>
                  </a:lnTo>
                  <a:lnTo>
                    <a:pt x="149205" y="769144"/>
                  </a:lnTo>
                  <a:lnTo>
                    <a:pt x="148015" y="768350"/>
                  </a:lnTo>
                  <a:lnTo>
                    <a:pt x="146430" y="766763"/>
                  </a:lnTo>
                  <a:lnTo>
                    <a:pt x="145240" y="764779"/>
                  </a:lnTo>
                  <a:lnTo>
                    <a:pt x="143654" y="762397"/>
                  </a:lnTo>
                  <a:lnTo>
                    <a:pt x="142465" y="759222"/>
                  </a:lnTo>
                  <a:lnTo>
                    <a:pt x="140483" y="751682"/>
                  </a:lnTo>
                  <a:lnTo>
                    <a:pt x="138897" y="742950"/>
                  </a:lnTo>
                  <a:lnTo>
                    <a:pt x="136915" y="732632"/>
                  </a:lnTo>
                  <a:lnTo>
                    <a:pt x="136122" y="721519"/>
                  </a:lnTo>
                  <a:lnTo>
                    <a:pt x="136122" y="709216"/>
                  </a:lnTo>
                  <a:lnTo>
                    <a:pt x="136122" y="698104"/>
                  </a:lnTo>
                  <a:lnTo>
                    <a:pt x="136915" y="687785"/>
                  </a:lnTo>
                  <a:lnTo>
                    <a:pt x="138500" y="678260"/>
                  </a:lnTo>
                  <a:lnTo>
                    <a:pt x="139690" y="669528"/>
                  </a:lnTo>
                  <a:lnTo>
                    <a:pt x="141672" y="662385"/>
                  </a:lnTo>
                  <a:lnTo>
                    <a:pt x="143654" y="656432"/>
                  </a:lnTo>
                  <a:lnTo>
                    <a:pt x="145240" y="654447"/>
                  </a:lnTo>
                  <a:lnTo>
                    <a:pt x="146033" y="652066"/>
                  </a:lnTo>
                  <a:lnTo>
                    <a:pt x="147222" y="650875"/>
                  </a:lnTo>
                  <a:lnTo>
                    <a:pt x="148808" y="649685"/>
                  </a:lnTo>
                  <a:lnTo>
                    <a:pt x="144844" y="644922"/>
                  </a:lnTo>
                  <a:lnTo>
                    <a:pt x="141276" y="640557"/>
                  </a:lnTo>
                  <a:lnTo>
                    <a:pt x="138500" y="635397"/>
                  </a:lnTo>
                  <a:lnTo>
                    <a:pt x="135725" y="629841"/>
                  </a:lnTo>
                  <a:lnTo>
                    <a:pt x="133743" y="623888"/>
                  </a:lnTo>
                  <a:lnTo>
                    <a:pt x="132554" y="618728"/>
                  </a:lnTo>
                  <a:lnTo>
                    <a:pt x="131364" y="612378"/>
                  </a:lnTo>
                  <a:lnTo>
                    <a:pt x="130175" y="606425"/>
                  </a:lnTo>
                  <a:lnTo>
                    <a:pt x="130175" y="600075"/>
                  </a:lnTo>
                  <a:lnTo>
                    <a:pt x="130175" y="593725"/>
                  </a:lnTo>
                  <a:lnTo>
                    <a:pt x="130968" y="586978"/>
                  </a:lnTo>
                  <a:lnTo>
                    <a:pt x="131364" y="580628"/>
                  </a:lnTo>
                  <a:lnTo>
                    <a:pt x="132554" y="574278"/>
                  </a:lnTo>
                  <a:lnTo>
                    <a:pt x="133743" y="567531"/>
                  </a:lnTo>
                  <a:lnTo>
                    <a:pt x="136518" y="554831"/>
                  </a:lnTo>
                  <a:lnTo>
                    <a:pt x="140879" y="542528"/>
                  </a:lnTo>
                  <a:lnTo>
                    <a:pt x="145240" y="531416"/>
                  </a:lnTo>
                  <a:lnTo>
                    <a:pt x="149998" y="520700"/>
                  </a:lnTo>
                  <a:lnTo>
                    <a:pt x="154755" y="511175"/>
                  </a:lnTo>
                  <a:lnTo>
                    <a:pt x="159909" y="502841"/>
                  </a:lnTo>
                  <a:lnTo>
                    <a:pt x="163874" y="496094"/>
                  </a:lnTo>
                  <a:lnTo>
                    <a:pt x="168234" y="491728"/>
                  </a:lnTo>
                  <a:lnTo>
                    <a:pt x="169820" y="490141"/>
                  </a:lnTo>
                  <a:lnTo>
                    <a:pt x="171803" y="488950"/>
                  </a:lnTo>
                  <a:lnTo>
                    <a:pt x="180525" y="484981"/>
                  </a:lnTo>
                  <a:lnTo>
                    <a:pt x="188850" y="480616"/>
                  </a:lnTo>
                  <a:lnTo>
                    <a:pt x="197176" y="477044"/>
                  </a:lnTo>
                  <a:lnTo>
                    <a:pt x="206294" y="473472"/>
                  </a:lnTo>
                  <a:lnTo>
                    <a:pt x="214620" y="470694"/>
                  </a:lnTo>
                  <a:lnTo>
                    <a:pt x="222549" y="467519"/>
                  </a:lnTo>
                  <a:lnTo>
                    <a:pt x="239596" y="463153"/>
                  </a:lnTo>
                  <a:lnTo>
                    <a:pt x="255454" y="459581"/>
                  </a:lnTo>
                  <a:lnTo>
                    <a:pt x="270916" y="456803"/>
                  </a:lnTo>
                  <a:lnTo>
                    <a:pt x="286774" y="454819"/>
                  </a:lnTo>
                  <a:lnTo>
                    <a:pt x="301839" y="454025"/>
                  </a:lnTo>
                  <a:close/>
                  <a:moveTo>
                    <a:pt x="634999" y="33338"/>
                  </a:moveTo>
                  <a:lnTo>
                    <a:pt x="647699" y="33338"/>
                  </a:lnTo>
                  <a:lnTo>
                    <a:pt x="660003" y="33734"/>
                  </a:lnTo>
                  <a:lnTo>
                    <a:pt x="671512" y="34923"/>
                  </a:lnTo>
                  <a:lnTo>
                    <a:pt x="683418" y="36903"/>
                  </a:lnTo>
                  <a:lnTo>
                    <a:pt x="695325" y="39280"/>
                  </a:lnTo>
                  <a:lnTo>
                    <a:pt x="706437" y="42052"/>
                  </a:lnTo>
                  <a:lnTo>
                    <a:pt x="697309" y="50766"/>
                  </a:lnTo>
                  <a:lnTo>
                    <a:pt x="688975" y="59877"/>
                  </a:lnTo>
                  <a:lnTo>
                    <a:pt x="681434" y="69383"/>
                  </a:lnTo>
                  <a:lnTo>
                    <a:pt x="673893" y="79285"/>
                  </a:lnTo>
                  <a:lnTo>
                    <a:pt x="667146" y="89188"/>
                  </a:lnTo>
                  <a:lnTo>
                    <a:pt x="660796" y="99486"/>
                  </a:lnTo>
                  <a:lnTo>
                    <a:pt x="654843" y="109785"/>
                  </a:lnTo>
                  <a:lnTo>
                    <a:pt x="649287" y="120875"/>
                  </a:lnTo>
                  <a:lnTo>
                    <a:pt x="644524" y="131966"/>
                  </a:lnTo>
                  <a:lnTo>
                    <a:pt x="640556" y="143057"/>
                  </a:lnTo>
                  <a:lnTo>
                    <a:pt x="636587" y="154543"/>
                  </a:lnTo>
                  <a:lnTo>
                    <a:pt x="633809" y="166426"/>
                  </a:lnTo>
                  <a:lnTo>
                    <a:pt x="631824" y="177913"/>
                  </a:lnTo>
                  <a:lnTo>
                    <a:pt x="629840" y="189796"/>
                  </a:lnTo>
                  <a:lnTo>
                    <a:pt x="628649" y="202075"/>
                  </a:lnTo>
                  <a:lnTo>
                    <a:pt x="628649" y="214750"/>
                  </a:lnTo>
                  <a:lnTo>
                    <a:pt x="628649" y="224256"/>
                  </a:lnTo>
                  <a:lnTo>
                    <a:pt x="629443" y="233762"/>
                  </a:lnTo>
                  <a:lnTo>
                    <a:pt x="630237" y="243269"/>
                  </a:lnTo>
                  <a:lnTo>
                    <a:pt x="632221" y="252379"/>
                  </a:lnTo>
                  <a:lnTo>
                    <a:pt x="633809" y="261885"/>
                  </a:lnTo>
                  <a:lnTo>
                    <a:pt x="635793" y="270995"/>
                  </a:lnTo>
                  <a:lnTo>
                    <a:pt x="638968" y="280502"/>
                  </a:lnTo>
                  <a:lnTo>
                    <a:pt x="641746" y="289216"/>
                  </a:lnTo>
                  <a:lnTo>
                    <a:pt x="644921" y="297930"/>
                  </a:lnTo>
                  <a:lnTo>
                    <a:pt x="648890" y="306644"/>
                  </a:lnTo>
                  <a:lnTo>
                    <a:pt x="652859" y="315358"/>
                  </a:lnTo>
                  <a:lnTo>
                    <a:pt x="657224" y="323676"/>
                  </a:lnTo>
                  <a:lnTo>
                    <a:pt x="661987" y="331994"/>
                  </a:lnTo>
                  <a:lnTo>
                    <a:pt x="667543" y="340312"/>
                  </a:lnTo>
                  <a:lnTo>
                    <a:pt x="673099" y="348630"/>
                  </a:lnTo>
                  <a:lnTo>
                    <a:pt x="678656" y="356552"/>
                  </a:lnTo>
                  <a:lnTo>
                    <a:pt x="667146" y="358928"/>
                  </a:lnTo>
                  <a:lnTo>
                    <a:pt x="655240" y="360513"/>
                  </a:lnTo>
                  <a:lnTo>
                    <a:pt x="643731" y="362097"/>
                  </a:lnTo>
                  <a:lnTo>
                    <a:pt x="573087" y="436563"/>
                  </a:lnTo>
                  <a:lnTo>
                    <a:pt x="552846" y="352195"/>
                  </a:lnTo>
                  <a:lnTo>
                    <a:pt x="541337" y="348630"/>
                  </a:lnTo>
                  <a:lnTo>
                    <a:pt x="530224" y="343877"/>
                  </a:lnTo>
                  <a:lnTo>
                    <a:pt x="519509" y="338332"/>
                  </a:lnTo>
                  <a:lnTo>
                    <a:pt x="508793" y="332390"/>
                  </a:lnTo>
                  <a:lnTo>
                    <a:pt x="499268" y="326053"/>
                  </a:lnTo>
                  <a:lnTo>
                    <a:pt x="490140" y="319319"/>
                  </a:lnTo>
                  <a:lnTo>
                    <a:pt x="481409" y="311793"/>
                  </a:lnTo>
                  <a:lnTo>
                    <a:pt x="473471" y="303871"/>
                  </a:lnTo>
                  <a:lnTo>
                    <a:pt x="465931" y="295553"/>
                  </a:lnTo>
                  <a:lnTo>
                    <a:pt x="459184" y="286443"/>
                  </a:lnTo>
                  <a:lnTo>
                    <a:pt x="453231" y="277333"/>
                  </a:lnTo>
                  <a:lnTo>
                    <a:pt x="447674" y="267827"/>
                  </a:lnTo>
                  <a:lnTo>
                    <a:pt x="443309" y="257924"/>
                  </a:lnTo>
                  <a:lnTo>
                    <a:pt x="439737" y="247626"/>
                  </a:lnTo>
                  <a:lnTo>
                    <a:pt x="436959" y="236535"/>
                  </a:lnTo>
                  <a:lnTo>
                    <a:pt x="434578" y="225444"/>
                  </a:lnTo>
                  <a:lnTo>
                    <a:pt x="433784" y="217126"/>
                  </a:lnTo>
                  <a:lnTo>
                    <a:pt x="433387" y="208808"/>
                  </a:lnTo>
                  <a:lnTo>
                    <a:pt x="433387" y="200490"/>
                  </a:lnTo>
                  <a:lnTo>
                    <a:pt x="434181" y="192568"/>
                  </a:lnTo>
                  <a:lnTo>
                    <a:pt x="434974" y="183854"/>
                  </a:lnTo>
                  <a:lnTo>
                    <a:pt x="436959" y="175932"/>
                  </a:lnTo>
                  <a:lnTo>
                    <a:pt x="438943" y="168011"/>
                  </a:lnTo>
                  <a:lnTo>
                    <a:pt x="441324" y="160089"/>
                  </a:lnTo>
                  <a:lnTo>
                    <a:pt x="444499" y="152563"/>
                  </a:lnTo>
                  <a:lnTo>
                    <a:pt x="447674" y="145037"/>
                  </a:lnTo>
                  <a:lnTo>
                    <a:pt x="451643" y="137115"/>
                  </a:lnTo>
                  <a:lnTo>
                    <a:pt x="456009" y="129985"/>
                  </a:lnTo>
                  <a:lnTo>
                    <a:pt x="460374" y="122856"/>
                  </a:lnTo>
                  <a:lnTo>
                    <a:pt x="465534" y="115726"/>
                  </a:lnTo>
                  <a:lnTo>
                    <a:pt x="471090" y="108992"/>
                  </a:lnTo>
                  <a:lnTo>
                    <a:pt x="476646" y="102259"/>
                  </a:lnTo>
                  <a:lnTo>
                    <a:pt x="482996" y="95921"/>
                  </a:lnTo>
                  <a:lnTo>
                    <a:pt x="488949" y="89980"/>
                  </a:lnTo>
                  <a:lnTo>
                    <a:pt x="495696" y="84434"/>
                  </a:lnTo>
                  <a:lnTo>
                    <a:pt x="503237" y="78889"/>
                  </a:lnTo>
                  <a:lnTo>
                    <a:pt x="510778" y="73344"/>
                  </a:lnTo>
                  <a:lnTo>
                    <a:pt x="518318" y="68195"/>
                  </a:lnTo>
                  <a:lnTo>
                    <a:pt x="526256" y="63441"/>
                  </a:lnTo>
                  <a:lnTo>
                    <a:pt x="534590" y="59084"/>
                  </a:lnTo>
                  <a:lnTo>
                    <a:pt x="543321" y="54727"/>
                  </a:lnTo>
                  <a:lnTo>
                    <a:pt x="552449" y="51162"/>
                  </a:lnTo>
                  <a:lnTo>
                    <a:pt x="561181" y="47598"/>
                  </a:lnTo>
                  <a:lnTo>
                    <a:pt x="570309" y="44429"/>
                  </a:lnTo>
                  <a:lnTo>
                    <a:pt x="580231" y="41656"/>
                  </a:lnTo>
                  <a:lnTo>
                    <a:pt x="589756" y="39280"/>
                  </a:lnTo>
                  <a:lnTo>
                    <a:pt x="600074" y="37299"/>
                  </a:lnTo>
                  <a:lnTo>
                    <a:pt x="609996" y="35319"/>
                  </a:lnTo>
                  <a:lnTo>
                    <a:pt x="622696" y="34130"/>
                  </a:lnTo>
                  <a:lnTo>
                    <a:pt x="634999" y="33338"/>
                  </a:lnTo>
                  <a:close/>
                  <a:moveTo>
                    <a:pt x="942975" y="0"/>
                  </a:moveTo>
                  <a:lnTo>
                    <a:pt x="956886" y="396"/>
                  </a:lnTo>
                  <a:lnTo>
                    <a:pt x="970400" y="793"/>
                  </a:lnTo>
                  <a:lnTo>
                    <a:pt x="983119" y="2378"/>
                  </a:lnTo>
                  <a:lnTo>
                    <a:pt x="996236" y="4359"/>
                  </a:lnTo>
                  <a:lnTo>
                    <a:pt x="1009352" y="6737"/>
                  </a:lnTo>
                  <a:lnTo>
                    <a:pt x="1022071" y="9907"/>
                  </a:lnTo>
                  <a:lnTo>
                    <a:pt x="1034392" y="13078"/>
                  </a:lnTo>
                  <a:lnTo>
                    <a:pt x="1046714" y="17040"/>
                  </a:lnTo>
                  <a:lnTo>
                    <a:pt x="1058638" y="21003"/>
                  </a:lnTo>
                  <a:lnTo>
                    <a:pt x="1069767" y="25759"/>
                  </a:lnTo>
                  <a:lnTo>
                    <a:pt x="1080896" y="31307"/>
                  </a:lnTo>
                  <a:lnTo>
                    <a:pt x="1091628" y="36855"/>
                  </a:lnTo>
                  <a:lnTo>
                    <a:pt x="1102359" y="42403"/>
                  </a:lnTo>
                  <a:lnTo>
                    <a:pt x="1112693" y="48743"/>
                  </a:lnTo>
                  <a:lnTo>
                    <a:pt x="1121835" y="55480"/>
                  </a:lnTo>
                  <a:lnTo>
                    <a:pt x="1130977" y="62613"/>
                  </a:lnTo>
                  <a:lnTo>
                    <a:pt x="1140119" y="70143"/>
                  </a:lnTo>
                  <a:lnTo>
                    <a:pt x="1148465" y="78465"/>
                  </a:lnTo>
                  <a:lnTo>
                    <a:pt x="1156415" y="86390"/>
                  </a:lnTo>
                  <a:lnTo>
                    <a:pt x="1163966" y="94712"/>
                  </a:lnTo>
                  <a:lnTo>
                    <a:pt x="1170723" y="103431"/>
                  </a:lnTo>
                  <a:lnTo>
                    <a:pt x="1177083" y="112545"/>
                  </a:lnTo>
                  <a:lnTo>
                    <a:pt x="1183045" y="121660"/>
                  </a:lnTo>
                  <a:lnTo>
                    <a:pt x="1188609" y="130774"/>
                  </a:lnTo>
                  <a:lnTo>
                    <a:pt x="1192982" y="141078"/>
                  </a:lnTo>
                  <a:lnTo>
                    <a:pt x="1197354" y="150589"/>
                  </a:lnTo>
                  <a:lnTo>
                    <a:pt x="1201328" y="160892"/>
                  </a:lnTo>
                  <a:lnTo>
                    <a:pt x="1204111" y="171195"/>
                  </a:lnTo>
                  <a:lnTo>
                    <a:pt x="1206098" y="181895"/>
                  </a:lnTo>
                  <a:lnTo>
                    <a:pt x="1208085" y="192991"/>
                  </a:lnTo>
                  <a:lnTo>
                    <a:pt x="1209278" y="203294"/>
                  </a:lnTo>
                  <a:lnTo>
                    <a:pt x="1209675" y="214787"/>
                  </a:lnTo>
                  <a:lnTo>
                    <a:pt x="1209278" y="225486"/>
                  </a:lnTo>
                  <a:lnTo>
                    <a:pt x="1208085" y="236582"/>
                  </a:lnTo>
                  <a:lnTo>
                    <a:pt x="1206098" y="247282"/>
                  </a:lnTo>
                  <a:lnTo>
                    <a:pt x="1204111" y="257586"/>
                  </a:lnTo>
                  <a:lnTo>
                    <a:pt x="1201328" y="268285"/>
                  </a:lnTo>
                  <a:lnTo>
                    <a:pt x="1197354" y="278192"/>
                  </a:lnTo>
                  <a:lnTo>
                    <a:pt x="1192982" y="288496"/>
                  </a:lnTo>
                  <a:lnTo>
                    <a:pt x="1188609" y="298007"/>
                  </a:lnTo>
                  <a:lnTo>
                    <a:pt x="1183045" y="307914"/>
                  </a:lnTo>
                  <a:lnTo>
                    <a:pt x="1177083" y="317028"/>
                  </a:lnTo>
                  <a:lnTo>
                    <a:pt x="1170723" y="325747"/>
                  </a:lnTo>
                  <a:lnTo>
                    <a:pt x="1163966" y="334861"/>
                  </a:lnTo>
                  <a:lnTo>
                    <a:pt x="1156415" y="343183"/>
                  </a:lnTo>
                  <a:lnTo>
                    <a:pt x="1148465" y="351109"/>
                  </a:lnTo>
                  <a:lnTo>
                    <a:pt x="1140119" y="358638"/>
                  </a:lnTo>
                  <a:lnTo>
                    <a:pt x="1130977" y="366168"/>
                  </a:lnTo>
                  <a:lnTo>
                    <a:pt x="1121835" y="373301"/>
                  </a:lnTo>
                  <a:lnTo>
                    <a:pt x="1112693" y="380038"/>
                  </a:lnTo>
                  <a:lnTo>
                    <a:pt x="1102359" y="386378"/>
                  </a:lnTo>
                  <a:lnTo>
                    <a:pt x="1091628" y="392323"/>
                  </a:lnTo>
                  <a:lnTo>
                    <a:pt x="1080896" y="398267"/>
                  </a:lnTo>
                  <a:lnTo>
                    <a:pt x="1069767" y="403419"/>
                  </a:lnTo>
                  <a:lnTo>
                    <a:pt x="1058638" y="407778"/>
                  </a:lnTo>
                  <a:lnTo>
                    <a:pt x="1046714" y="412137"/>
                  </a:lnTo>
                  <a:lnTo>
                    <a:pt x="1034392" y="416496"/>
                  </a:lnTo>
                  <a:lnTo>
                    <a:pt x="1022071" y="419666"/>
                  </a:lnTo>
                  <a:lnTo>
                    <a:pt x="1009352" y="422440"/>
                  </a:lnTo>
                  <a:lnTo>
                    <a:pt x="996236" y="424818"/>
                  </a:lnTo>
                  <a:lnTo>
                    <a:pt x="983119" y="426799"/>
                  </a:lnTo>
                  <a:lnTo>
                    <a:pt x="970400" y="427988"/>
                  </a:lnTo>
                  <a:lnTo>
                    <a:pt x="956886" y="429177"/>
                  </a:lnTo>
                  <a:lnTo>
                    <a:pt x="942975" y="429573"/>
                  </a:lnTo>
                  <a:lnTo>
                    <a:pt x="931051" y="429573"/>
                  </a:lnTo>
                  <a:lnTo>
                    <a:pt x="923897" y="438292"/>
                  </a:lnTo>
                  <a:lnTo>
                    <a:pt x="921512" y="440669"/>
                  </a:lnTo>
                  <a:lnTo>
                    <a:pt x="920320" y="442651"/>
                  </a:lnTo>
                  <a:lnTo>
                    <a:pt x="919525" y="444632"/>
                  </a:lnTo>
                  <a:lnTo>
                    <a:pt x="918730" y="447010"/>
                  </a:lnTo>
                  <a:lnTo>
                    <a:pt x="918332" y="449784"/>
                  </a:lnTo>
                  <a:lnTo>
                    <a:pt x="917935" y="453351"/>
                  </a:lnTo>
                  <a:lnTo>
                    <a:pt x="917537" y="457710"/>
                  </a:lnTo>
                  <a:lnTo>
                    <a:pt x="917935" y="468806"/>
                  </a:lnTo>
                  <a:lnTo>
                    <a:pt x="919127" y="484657"/>
                  </a:lnTo>
                  <a:lnTo>
                    <a:pt x="921512" y="506056"/>
                  </a:lnTo>
                  <a:lnTo>
                    <a:pt x="925487" y="533400"/>
                  </a:lnTo>
                  <a:lnTo>
                    <a:pt x="803862" y="397474"/>
                  </a:lnTo>
                  <a:lnTo>
                    <a:pt x="799490" y="395493"/>
                  </a:lnTo>
                  <a:lnTo>
                    <a:pt x="785578" y="387171"/>
                  </a:lnTo>
                  <a:lnTo>
                    <a:pt x="772064" y="378849"/>
                  </a:lnTo>
                  <a:lnTo>
                    <a:pt x="759346" y="370131"/>
                  </a:lnTo>
                  <a:lnTo>
                    <a:pt x="747819" y="360223"/>
                  </a:lnTo>
                  <a:lnTo>
                    <a:pt x="736690" y="350713"/>
                  </a:lnTo>
                  <a:lnTo>
                    <a:pt x="726753" y="339617"/>
                  </a:lnTo>
                  <a:lnTo>
                    <a:pt x="717214" y="328917"/>
                  </a:lnTo>
                  <a:lnTo>
                    <a:pt x="708867" y="317425"/>
                  </a:lnTo>
                  <a:lnTo>
                    <a:pt x="701713" y="305536"/>
                  </a:lnTo>
                  <a:lnTo>
                    <a:pt x="694956" y="293251"/>
                  </a:lnTo>
                  <a:lnTo>
                    <a:pt x="689391" y="280966"/>
                  </a:lnTo>
                  <a:lnTo>
                    <a:pt x="687007" y="274626"/>
                  </a:lnTo>
                  <a:lnTo>
                    <a:pt x="684622" y="268285"/>
                  </a:lnTo>
                  <a:lnTo>
                    <a:pt x="682635" y="261548"/>
                  </a:lnTo>
                  <a:lnTo>
                    <a:pt x="681045" y="255208"/>
                  </a:lnTo>
                  <a:lnTo>
                    <a:pt x="679852" y="248471"/>
                  </a:lnTo>
                  <a:lnTo>
                    <a:pt x="678660" y="241734"/>
                  </a:lnTo>
                  <a:lnTo>
                    <a:pt x="677467" y="234997"/>
                  </a:lnTo>
                  <a:lnTo>
                    <a:pt x="676673" y="228260"/>
                  </a:lnTo>
                  <a:lnTo>
                    <a:pt x="676275" y="221524"/>
                  </a:lnTo>
                  <a:lnTo>
                    <a:pt x="676275" y="214787"/>
                  </a:lnTo>
                  <a:lnTo>
                    <a:pt x="676673" y="203294"/>
                  </a:lnTo>
                  <a:lnTo>
                    <a:pt x="677467" y="192991"/>
                  </a:lnTo>
                  <a:lnTo>
                    <a:pt x="679455" y="181895"/>
                  </a:lnTo>
                  <a:lnTo>
                    <a:pt x="681840" y="171195"/>
                  </a:lnTo>
                  <a:lnTo>
                    <a:pt x="684622" y="160892"/>
                  </a:lnTo>
                  <a:lnTo>
                    <a:pt x="688199" y="150589"/>
                  </a:lnTo>
                  <a:lnTo>
                    <a:pt x="692571" y="141078"/>
                  </a:lnTo>
                  <a:lnTo>
                    <a:pt x="696943" y="130774"/>
                  </a:lnTo>
                  <a:lnTo>
                    <a:pt x="702508" y="121660"/>
                  </a:lnTo>
                  <a:lnTo>
                    <a:pt x="708470" y="112545"/>
                  </a:lnTo>
                  <a:lnTo>
                    <a:pt x="714829" y="103431"/>
                  </a:lnTo>
                  <a:lnTo>
                    <a:pt x="721984" y="94712"/>
                  </a:lnTo>
                  <a:lnTo>
                    <a:pt x="729138" y="86390"/>
                  </a:lnTo>
                  <a:lnTo>
                    <a:pt x="737087" y="78465"/>
                  </a:lnTo>
                  <a:lnTo>
                    <a:pt x="745434" y="70143"/>
                  </a:lnTo>
                  <a:lnTo>
                    <a:pt x="754576" y="62613"/>
                  </a:lnTo>
                  <a:lnTo>
                    <a:pt x="763718" y="55480"/>
                  </a:lnTo>
                  <a:lnTo>
                    <a:pt x="773654" y="48743"/>
                  </a:lnTo>
                  <a:lnTo>
                    <a:pt x="783591" y="42403"/>
                  </a:lnTo>
                  <a:lnTo>
                    <a:pt x="793925" y="36855"/>
                  </a:lnTo>
                  <a:lnTo>
                    <a:pt x="804657" y="31307"/>
                  </a:lnTo>
                  <a:lnTo>
                    <a:pt x="815786" y="25759"/>
                  </a:lnTo>
                  <a:lnTo>
                    <a:pt x="827710" y="21003"/>
                  </a:lnTo>
                  <a:lnTo>
                    <a:pt x="839236" y="17040"/>
                  </a:lnTo>
                  <a:lnTo>
                    <a:pt x="851160" y="13078"/>
                  </a:lnTo>
                  <a:lnTo>
                    <a:pt x="863879" y="9907"/>
                  </a:lnTo>
                  <a:lnTo>
                    <a:pt x="876598" y="6737"/>
                  </a:lnTo>
                  <a:lnTo>
                    <a:pt x="889317" y="4359"/>
                  </a:lnTo>
                  <a:lnTo>
                    <a:pt x="902434" y="2378"/>
                  </a:lnTo>
                  <a:lnTo>
                    <a:pt x="915947" y="793"/>
                  </a:lnTo>
                  <a:lnTo>
                    <a:pt x="929461" y="396"/>
                  </a:lnTo>
                  <a:lnTo>
                    <a:pt x="942975" y="0"/>
                  </a:lnTo>
                  <a:close/>
                </a:path>
              </a:pathLst>
            </a:custGeom>
            <a:solidFill>
              <a:schemeClr val="bg1"/>
            </a:solidFill>
            <a:ln>
              <a:noFill/>
            </a:ln>
          </p:spPr>
          <p:txBody>
            <a:bodyPr anchor="ctr">
              <a:scene3d>
                <a:camera prst="orthographicFront"/>
                <a:lightRig rig="threePt" dir="t"/>
              </a:scene3d>
              <a:sp3d>
                <a:contourClr>
                  <a:srgbClr val="FFFFFF"/>
                </a:contourClr>
              </a:sp3d>
            </a:bodyPr>
            <a:lstStyle/>
            <a:p>
              <a:pPr algn="ctr">
                <a:defRPr/>
              </a:pPr>
              <a:endParaRPr lang="zh-CN" altLang="en-US" sz="1800">
                <a:solidFill>
                  <a:srgbClr val="FFFFFF"/>
                </a:solidFill>
                <a:ea typeface="宋体" panose="02010600030101010101" pitchFamily="2" charset="-122"/>
              </a:endParaRPr>
            </a:p>
          </p:txBody>
        </p:sp>
      </p:grpSp>
      <p:grpSp>
        <p:nvGrpSpPr>
          <p:cNvPr id="55" name="组合 58"/>
          <p:cNvGrpSpPr/>
          <p:nvPr/>
        </p:nvGrpSpPr>
        <p:grpSpPr>
          <a:xfrm>
            <a:off x="2783413" y="3808141"/>
            <a:ext cx="1927252" cy="710682"/>
            <a:chOff x="3862331" y="5075383"/>
            <a:chExt cx="2326866" cy="946954"/>
          </a:xfrm>
        </p:grpSpPr>
        <p:sp>
          <p:nvSpPr>
            <p:cNvPr id="60" name="TextBox 34"/>
            <p:cNvSpPr txBox="1"/>
            <p:nvPr/>
          </p:nvSpPr>
          <p:spPr>
            <a:xfrm>
              <a:off x="4056618" y="5075383"/>
              <a:ext cx="1785894" cy="369218"/>
            </a:xfrm>
            <a:prstGeom prst="rect">
              <a:avLst/>
            </a:prstGeom>
            <a:noFill/>
          </p:spPr>
          <p:txBody>
            <a:bodyPr wrap="square" rtlCol="0">
              <a:spAutoFit/>
            </a:bodyPr>
            <a:lstStyle/>
            <a:p>
              <a:pPr algn="ctr" fontAlgn="base">
                <a:spcBef>
                  <a:spcPct val="0"/>
                </a:spcBef>
                <a:spcAft>
                  <a:spcPct val="0"/>
                </a:spcAft>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sym typeface="方正兰亭黑_GBK" panose="02000000000000000000" pitchFamily="2" charset="-122"/>
                </a:rPr>
                <a:t>单击添加标题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方正兰亭黑_GBK" panose="02000000000000000000" pitchFamily="2" charset="-122"/>
              </a:endParaRPr>
            </a:p>
          </p:txBody>
        </p:sp>
        <p:sp>
          <p:nvSpPr>
            <p:cNvPr id="61" name="矩形 60"/>
            <p:cNvSpPr/>
            <p:nvPr/>
          </p:nvSpPr>
          <p:spPr>
            <a:xfrm>
              <a:off x="3862331" y="5378087"/>
              <a:ext cx="2326866" cy="644250"/>
            </a:xfrm>
            <a:prstGeom prst="rect">
              <a:avLst/>
            </a:prstGeom>
            <a:noFill/>
          </p:spPr>
          <p:txBody>
            <a:bodyPr wrap="square" rtlCol="0">
              <a:spAutoFit/>
            </a:bodyPr>
            <a:lstStyle/>
            <a:p>
              <a:pPr algn="ctr">
                <a:lnSpc>
                  <a:spcPct val="150000"/>
                </a:lnSpc>
              </a:pP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rPr>
                <a:t>此处添加详细文本描述，建议与标题相关并符合整体语言风格</a:t>
              </a:r>
            </a:p>
          </p:txBody>
        </p:sp>
      </p:grpSp>
    </p:spTree>
  </p:cSld>
  <p:clrMapOvr>
    <a:masterClrMapping/>
  </p:clrMapOvr>
  <mc:AlternateContent xmlns:mc="http://schemas.openxmlformats.org/markup-compatibility/2006" xmlns:p14="http://schemas.microsoft.com/office/powerpoint/2010/main">
    <mc:Choice Requires="p14">
      <p:transition spd="slow" p14:dur="1500" advClick="0" advTm="0">
        <p14:window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par>
                          <p:cTn id="16" fill="hold">
                            <p:stCondLst>
                              <p:cond delay="1000"/>
                            </p:stCondLst>
                            <p:childTnLst>
                              <p:par>
                                <p:cTn id="17" presetID="22" presetClass="entr" presetSubtype="8" fill="hold"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wipe(left)">
                                      <p:cBhvr>
                                        <p:cTn id="19" dur="500"/>
                                        <p:tgtEl>
                                          <p:spTgt spid="31"/>
                                        </p:tgtEl>
                                      </p:cBhvr>
                                    </p:animEffect>
                                  </p:childTnLst>
                                </p:cTn>
                              </p:par>
                            </p:childTnLst>
                          </p:cTn>
                        </p:par>
                        <p:par>
                          <p:cTn id="20" fill="hold">
                            <p:stCondLst>
                              <p:cond delay="1500"/>
                            </p:stCondLst>
                            <p:childTnLst>
                              <p:par>
                                <p:cTn id="21" presetID="22" presetClass="entr" presetSubtype="1" fill="hold" nodeType="afterEffect">
                                  <p:stCondLst>
                                    <p:cond delay="0"/>
                                  </p:stCondLst>
                                  <p:childTnLst>
                                    <p:set>
                                      <p:cBhvr>
                                        <p:cTn id="22" dur="1" fill="hold">
                                          <p:stCondLst>
                                            <p:cond delay="0"/>
                                          </p:stCondLst>
                                        </p:cTn>
                                        <p:tgtEl>
                                          <p:spTgt spid="47"/>
                                        </p:tgtEl>
                                        <p:attrNameLst>
                                          <p:attrName>style.visibility</p:attrName>
                                        </p:attrNameLst>
                                      </p:cBhvr>
                                      <p:to>
                                        <p:strVal val="visible"/>
                                      </p:to>
                                    </p:set>
                                    <p:animEffect transition="in" filter="wipe(up)">
                                      <p:cBhvr>
                                        <p:cTn id="23" dur="500"/>
                                        <p:tgtEl>
                                          <p:spTgt spid="47"/>
                                        </p:tgtEl>
                                      </p:cBhvr>
                                    </p:animEffect>
                                  </p:childTnLst>
                                </p:cTn>
                              </p:par>
                            </p:childTnLst>
                          </p:cTn>
                        </p:par>
                        <p:par>
                          <p:cTn id="24" fill="hold">
                            <p:stCondLst>
                              <p:cond delay="2000"/>
                            </p:stCondLst>
                            <p:childTnLst>
                              <p:par>
                                <p:cTn id="25" presetID="22" presetClass="entr" presetSubtype="1" fill="hold" nodeType="after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wipe(up)">
                                      <p:cBhvr>
                                        <p:cTn id="27" dur="500"/>
                                        <p:tgtEl>
                                          <p:spTgt spid="48"/>
                                        </p:tgtEl>
                                      </p:cBhvr>
                                    </p:animEffect>
                                  </p:childTnLst>
                                </p:cTn>
                              </p:par>
                            </p:childTnLst>
                          </p:cTn>
                        </p:par>
                        <p:par>
                          <p:cTn id="28" fill="hold">
                            <p:stCondLst>
                              <p:cond delay="2500"/>
                            </p:stCondLst>
                            <p:childTnLst>
                              <p:par>
                                <p:cTn id="29" presetID="22" presetClass="entr" presetSubtype="1" fill="hold" nodeType="afterEffect">
                                  <p:stCondLst>
                                    <p:cond delay="0"/>
                                  </p:stCondLst>
                                  <p:childTnLst>
                                    <p:set>
                                      <p:cBhvr>
                                        <p:cTn id="30" dur="1" fill="hold">
                                          <p:stCondLst>
                                            <p:cond delay="0"/>
                                          </p:stCondLst>
                                        </p:cTn>
                                        <p:tgtEl>
                                          <p:spTgt spid="49"/>
                                        </p:tgtEl>
                                        <p:attrNameLst>
                                          <p:attrName>style.visibility</p:attrName>
                                        </p:attrNameLst>
                                      </p:cBhvr>
                                      <p:to>
                                        <p:strVal val="visible"/>
                                      </p:to>
                                    </p:set>
                                    <p:animEffect transition="in" filter="wipe(up)">
                                      <p:cBhvr>
                                        <p:cTn id="31" dur="500"/>
                                        <p:tgtEl>
                                          <p:spTgt spid="49"/>
                                        </p:tgtEl>
                                      </p:cBhvr>
                                    </p:animEffect>
                                  </p:childTnLst>
                                </p:cTn>
                              </p:par>
                            </p:childTnLst>
                          </p:cTn>
                        </p:par>
                        <p:par>
                          <p:cTn id="32" fill="hold">
                            <p:stCondLst>
                              <p:cond delay="3000"/>
                            </p:stCondLst>
                            <p:childTnLst>
                              <p:par>
                                <p:cTn id="33" presetID="22" presetClass="entr" presetSubtype="8" fill="hold" nodeType="afterEffect">
                                  <p:stCondLst>
                                    <p:cond delay="0"/>
                                  </p:stCondLst>
                                  <p:childTnLst>
                                    <p:set>
                                      <p:cBhvr>
                                        <p:cTn id="34" dur="1" fill="hold">
                                          <p:stCondLst>
                                            <p:cond delay="0"/>
                                          </p:stCondLst>
                                        </p:cTn>
                                        <p:tgtEl>
                                          <p:spTgt spid="50"/>
                                        </p:tgtEl>
                                        <p:attrNameLst>
                                          <p:attrName>style.visibility</p:attrName>
                                        </p:attrNameLst>
                                      </p:cBhvr>
                                      <p:to>
                                        <p:strVal val="visible"/>
                                      </p:to>
                                    </p:set>
                                    <p:animEffect transition="in" filter="wipe(left)">
                                      <p:cBhvr>
                                        <p:cTn id="35" dur="500"/>
                                        <p:tgtEl>
                                          <p:spTgt spid="50"/>
                                        </p:tgtEl>
                                      </p:cBhvr>
                                    </p:animEffect>
                                  </p:childTnLst>
                                </p:cTn>
                              </p:par>
                            </p:childTnLst>
                          </p:cTn>
                        </p:par>
                        <p:par>
                          <p:cTn id="36" fill="hold">
                            <p:stCondLst>
                              <p:cond delay="3500"/>
                            </p:stCondLst>
                            <p:childTnLst>
                              <p:par>
                                <p:cTn id="37" presetID="47" presetClass="entr" presetSubtype="0" fill="hold" nodeType="after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500"/>
                                        <p:tgtEl>
                                          <p:spTgt spid="11"/>
                                        </p:tgtEl>
                                      </p:cBhvr>
                                    </p:animEffect>
                                    <p:anim calcmode="lin" valueType="num">
                                      <p:cBhvr>
                                        <p:cTn id="40" dur="500" fill="hold"/>
                                        <p:tgtEl>
                                          <p:spTgt spid="11"/>
                                        </p:tgtEl>
                                        <p:attrNameLst>
                                          <p:attrName>ppt_x</p:attrName>
                                        </p:attrNameLst>
                                      </p:cBhvr>
                                      <p:tavLst>
                                        <p:tav tm="0">
                                          <p:val>
                                            <p:strVal val="#ppt_x"/>
                                          </p:val>
                                        </p:tav>
                                        <p:tav tm="100000">
                                          <p:val>
                                            <p:strVal val="#ppt_x"/>
                                          </p:val>
                                        </p:tav>
                                      </p:tavLst>
                                    </p:anim>
                                    <p:anim calcmode="lin" valueType="num">
                                      <p:cBhvr>
                                        <p:cTn id="41" dur="500" fill="hold"/>
                                        <p:tgtEl>
                                          <p:spTgt spid="11"/>
                                        </p:tgtEl>
                                        <p:attrNameLst>
                                          <p:attrName>ppt_y</p:attrName>
                                        </p:attrNameLst>
                                      </p:cBhvr>
                                      <p:tavLst>
                                        <p:tav tm="0">
                                          <p:val>
                                            <p:strVal val="#ppt_y-.1"/>
                                          </p:val>
                                        </p:tav>
                                        <p:tav tm="100000">
                                          <p:val>
                                            <p:strVal val="#ppt_y"/>
                                          </p:val>
                                        </p:tav>
                                      </p:tavLst>
                                    </p:anim>
                                  </p:childTnLst>
                                </p:cTn>
                              </p:par>
                            </p:childTnLst>
                          </p:cTn>
                        </p:par>
                        <p:par>
                          <p:cTn id="42" fill="hold">
                            <p:stCondLst>
                              <p:cond delay="4000"/>
                            </p:stCondLst>
                            <p:childTnLst>
                              <p:par>
                                <p:cTn id="43" presetID="53" presetClass="entr" presetSubtype="16" fill="hold" nodeType="afterEffect">
                                  <p:stCondLst>
                                    <p:cond delay="0"/>
                                  </p:stCondLst>
                                  <p:childTnLst>
                                    <p:set>
                                      <p:cBhvr>
                                        <p:cTn id="44" dur="1" fill="hold">
                                          <p:stCondLst>
                                            <p:cond delay="0"/>
                                          </p:stCondLst>
                                        </p:cTn>
                                        <p:tgtEl>
                                          <p:spTgt spid="7"/>
                                        </p:tgtEl>
                                        <p:attrNameLst>
                                          <p:attrName>style.visibility</p:attrName>
                                        </p:attrNameLst>
                                      </p:cBhvr>
                                      <p:to>
                                        <p:strVal val="visible"/>
                                      </p:to>
                                    </p:set>
                                    <p:anim calcmode="lin" valueType="num">
                                      <p:cBhvr>
                                        <p:cTn id="45" dur="500" fill="hold"/>
                                        <p:tgtEl>
                                          <p:spTgt spid="7"/>
                                        </p:tgtEl>
                                        <p:attrNameLst>
                                          <p:attrName>ppt_w</p:attrName>
                                        </p:attrNameLst>
                                      </p:cBhvr>
                                      <p:tavLst>
                                        <p:tav tm="0">
                                          <p:val>
                                            <p:fltVal val="0"/>
                                          </p:val>
                                        </p:tav>
                                        <p:tav tm="100000">
                                          <p:val>
                                            <p:strVal val="#ppt_w"/>
                                          </p:val>
                                        </p:tav>
                                      </p:tavLst>
                                    </p:anim>
                                    <p:anim calcmode="lin" valueType="num">
                                      <p:cBhvr>
                                        <p:cTn id="46" dur="500" fill="hold"/>
                                        <p:tgtEl>
                                          <p:spTgt spid="7"/>
                                        </p:tgtEl>
                                        <p:attrNameLst>
                                          <p:attrName>ppt_h</p:attrName>
                                        </p:attrNameLst>
                                      </p:cBhvr>
                                      <p:tavLst>
                                        <p:tav tm="0">
                                          <p:val>
                                            <p:fltVal val="0"/>
                                          </p:val>
                                        </p:tav>
                                        <p:tav tm="100000">
                                          <p:val>
                                            <p:strVal val="#ppt_h"/>
                                          </p:val>
                                        </p:tav>
                                      </p:tavLst>
                                    </p:anim>
                                    <p:animEffect transition="in" filter="fade">
                                      <p:cBhvr>
                                        <p:cTn id="47" dur="500"/>
                                        <p:tgtEl>
                                          <p:spTgt spid="7"/>
                                        </p:tgtEl>
                                      </p:cBhvr>
                                    </p:animEffect>
                                  </p:childTnLst>
                                </p:cTn>
                              </p:par>
                            </p:childTnLst>
                          </p:cTn>
                        </p:par>
                        <p:par>
                          <p:cTn id="48" fill="hold">
                            <p:stCondLst>
                              <p:cond delay="4500"/>
                            </p:stCondLst>
                            <p:childTnLst>
                              <p:par>
                                <p:cTn id="49" presetID="22" presetClass="entr" presetSubtype="1" fill="hold" nodeType="after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wipe(up)">
                                      <p:cBhvr>
                                        <p:cTn id="51" dur="500"/>
                                        <p:tgtEl>
                                          <p:spTgt spid="35"/>
                                        </p:tgtEl>
                                      </p:cBhvr>
                                    </p:animEffect>
                                  </p:childTnLst>
                                </p:cTn>
                              </p:par>
                            </p:childTnLst>
                          </p:cTn>
                        </p:par>
                        <p:par>
                          <p:cTn id="52" fill="hold">
                            <p:stCondLst>
                              <p:cond delay="5000"/>
                            </p:stCondLst>
                            <p:childTnLst>
                              <p:par>
                                <p:cTn id="53" presetID="47" presetClass="entr" presetSubtype="0" fill="hold" nodeType="afterEffect">
                                  <p:stCondLst>
                                    <p:cond delay="0"/>
                                  </p:stCondLst>
                                  <p:childTnLst>
                                    <p:set>
                                      <p:cBhvr>
                                        <p:cTn id="54" dur="1" fill="hold">
                                          <p:stCondLst>
                                            <p:cond delay="0"/>
                                          </p:stCondLst>
                                        </p:cTn>
                                        <p:tgtEl>
                                          <p:spTgt spid="51"/>
                                        </p:tgtEl>
                                        <p:attrNameLst>
                                          <p:attrName>style.visibility</p:attrName>
                                        </p:attrNameLst>
                                      </p:cBhvr>
                                      <p:to>
                                        <p:strVal val="visible"/>
                                      </p:to>
                                    </p:set>
                                    <p:animEffect transition="in" filter="fade">
                                      <p:cBhvr>
                                        <p:cTn id="55" dur="500"/>
                                        <p:tgtEl>
                                          <p:spTgt spid="51"/>
                                        </p:tgtEl>
                                      </p:cBhvr>
                                    </p:animEffect>
                                    <p:anim calcmode="lin" valueType="num">
                                      <p:cBhvr>
                                        <p:cTn id="56" dur="500" fill="hold"/>
                                        <p:tgtEl>
                                          <p:spTgt spid="51"/>
                                        </p:tgtEl>
                                        <p:attrNameLst>
                                          <p:attrName>ppt_x</p:attrName>
                                        </p:attrNameLst>
                                      </p:cBhvr>
                                      <p:tavLst>
                                        <p:tav tm="0">
                                          <p:val>
                                            <p:strVal val="#ppt_x"/>
                                          </p:val>
                                        </p:tav>
                                        <p:tav tm="100000">
                                          <p:val>
                                            <p:strVal val="#ppt_x"/>
                                          </p:val>
                                        </p:tav>
                                      </p:tavLst>
                                    </p:anim>
                                    <p:anim calcmode="lin" valueType="num">
                                      <p:cBhvr>
                                        <p:cTn id="57" dur="500" fill="hold"/>
                                        <p:tgtEl>
                                          <p:spTgt spid="51"/>
                                        </p:tgtEl>
                                        <p:attrNameLst>
                                          <p:attrName>ppt_y</p:attrName>
                                        </p:attrNameLst>
                                      </p:cBhvr>
                                      <p:tavLst>
                                        <p:tav tm="0">
                                          <p:val>
                                            <p:strVal val="#ppt_y-.1"/>
                                          </p:val>
                                        </p:tav>
                                        <p:tav tm="100000">
                                          <p:val>
                                            <p:strVal val="#ppt_y"/>
                                          </p:val>
                                        </p:tav>
                                      </p:tavLst>
                                    </p:anim>
                                  </p:childTnLst>
                                </p:cTn>
                              </p:par>
                            </p:childTnLst>
                          </p:cTn>
                        </p:par>
                        <p:par>
                          <p:cTn id="58" fill="hold">
                            <p:stCondLst>
                              <p:cond delay="5500"/>
                            </p:stCondLst>
                            <p:childTnLst>
                              <p:par>
                                <p:cTn id="59" presetID="53" presetClass="entr" presetSubtype="16" fill="hold" nodeType="afterEffect">
                                  <p:stCondLst>
                                    <p:cond delay="0"/>
                                  </p:stCondLst>
                                  <p:childTnLst>
                                    <p:set>
                                      <p:cBhvr>
                                        <p:cTn id="60" dur="1" fill="hold">
                                          <p:stCondLst>
                                            <p:cond delay="0"/>
                                          </p:stCondLst>
                                        </p:cTn>
                                        <p:tgtEl>
                                          <p:spTgt spid="44"/>
                                        </p:tgtEl>
                                        <p:attrNameLst>
                                          <p:attrName>style.visibility</p:attrName>
                                        </p:attrNameLst>
                                      </p:cBhvr>
                                      <p:to>
                                        <p:strVal val="visible"/>
                                      </p:to>
                                    </p:set>
                                    <p:anim calcmode="lin" valueType="num">
                                      <p:cBhvr>
                                        <p:cTn id="61" dur="500" fill="hold"/>
                                        <p:tgtEl>
                                          <p:spTgt spid="44"/>
                                        </p:tgtEl>
                                        <p:attrNameLst>
                                          <p:attrName>ppt_w</p:attrName>
                                        </p:attrNameLst>
                                      </p:cBhvr>
                                      <p:tavLst>
                                        <p:tav tm="0">
                                          <p:val>
                                            <p:fltVal val="0"/>
                                          </p:val>
                                        </p:tav>
                                        <p:tav tm="100000">
                                          <p:val>
                                            <p:strVal val="#ppt_w"/>
                                          </p:val>
                                        </p:tav>
                                      </p:tavLst>
                                    </p:anim>
                                    <p:anim calcmode="lin" valueType="num">
                                      <p:cBhvr>
                                        <p:cTn id="62" dur="500" fill="hold"/>
                                        <p:tgtEl>
                                          <p:spTgt spid="44"/>
                                        </p:tgtEl>
                                        <p:attrNameLst>
                                          <p:attrName>ppt_h</p:attrName>
                                        </p:attrNameLst>
                                      </p:cBhvr>
                                      <p:tavLst>
                                        <p:tav tm="0">
                                          <p:val>
                                            <p:fltVal val="0"/>
                                          </p:val>
                                        </p:tav>
                                        <p:tav tm="100000">
                                          <p:val>
                                            <p:strVal val="#ppt_h"/>
                                          </p:val>
                                        </p:tav>
                                      </p:tavLst>
                                    </p:anim>
                                    <p:animEffect transition="in" filter="fade">
                                      <p:cBhvr>
                                        <p:cTn id="63" dur="500"/>
                                        <p:tgtEl>
                                          <p:spTgt spid="44"/>
                                        </p:tgtEl>
                                      </p:cBhvr>
                                    </p:animEffect>
                                  </p:childTnLst>
                                </p:cTn>
                              </p:par>
                            </p:childTnLst>
                          </p:cTn>
                        </p:par>
                        <p:par>
                          <p:cTn id="64" fill="hold">
                            <p:stCondLst>
                              <p:cond delay="6000"/>
                            </p:stCondLst>
                            <p:childTnLst>
                              <p:par>
                                <p:cTn id="65" presetID="22" presetClass="entr" presetSubtype="1" fill="hold" nodeType="afterEffect">
                                  <p:stCondLst>
                                    <p:cond delay="0"/>
                                  </p:stCondLst>
                                  <p:childTnLst>
                                    <p:set>
                                      <p:cBhvr>
                                        <p:cTn id="66" dur="1" fill="hold">
                                          <p:stCondLst>
                                            <p:cond delay="0"/>
                                          </p:stCondLst>
                                        </p:cTn>
                                        <p:tgtEl>
                                          <p:spTgt spid="55"/>
                                        </p:tgtEl>
                                        <p:attrNameLst>
                                          <p:attrName>style.visibility</p:attrName>
                                        </p:attrNameLst>
                                      </p:cBhvr>
                                      <p:to>
                                        <p:strVal val="visible"/>
                                      </p:to>
                                    </p:set>
                                    <p:animEffect transition="in" filter="wipe(up)">
                                      <p:cBhvr>
                                        <p:cTn id="67" dur="500"/>
                                        <p:tgtEl>
                                          <p:spTgt spid="55"/>
                                        </p:tgtEl>
                                      </p:cBhvr>
                                    </p:animEffect>
                                  </p:childTnLst>
                                </p:cTn>
                              </p:par>
                            </p:childTnLst>
                          </p:cTn>
                        </p:par>
                        <p:par>
                          <p:cTn id="68" fill="hold">
                            <p:stCondLst>
                              <p:cond delay="6500"/>
                            </p:stCondLst>
                            <p:childTnLst>
                              <p:par>
                                <p:cTn id="69" presetID="47" presetClass="entr" presetSubtype="0" fill="hold" nodeType="afterEffect">
                                  <p:stCondLst>
                                    <p:cond delay="0"/>
                                  </p:stCondLst>
                                  <p:childTnLst>
                                    <p:set>
                                      <p:cBhvr>
                                        <p:cTn id="70" dur="1" fill="hold">
                                          <p:stCondLst>
                                            <p:cond delay="0"/>
                                          </p:stCondLst>
                                        </p:cTn>
                                        <p:tgtEl>
                                          <p:spTgt spid="19"/>
                                        </p:tgtEl>
                                        <p:attrNameLst>
                                          <p:attrName>style.visibility</p:attrName>
                                        </p:attrNameLst>
                                      </p:cBhvr>
                                      <p:to>
                                        <p:strVal val="visible"/>
                                      </p:to>
                                    </p:set>
                                    <p:animEffect transition="in" filter="fade">
                                      <p:cBhvr>
                                        <p:cTn id="71" dur="500"/>
                                        <p:tgtEl>
                                          <p:spTgt spid="19"/>
                                        </p:tgtEl>
                                      </p:cBhvr>
                                    </p:animEffect>
                                    <p:anim calcmode="lin" valueType="num">
                                      <p:cBhvr>
                                        <p:cTn id="72" dur="500" fill="hold"/>
                                        <p:tgtEl>
                                          <p:spTgt spid="19"/>
                                        </p:tgtEl>
                                        <p:attrNameLst>
                                          <p:attrName>ppt_x</p:attrName>
                                        </p:attrNameLst>
                                      </p:cBhvr>
                                      <p:tavLst>
                                        <p:tav tm="0">
                                          <p:val>
                                            <p:strVal val="#ppt_x"/>
                                          </p:val>
                                        </p:tav>
                                        <p:tav tm="100000">
                                          <p:val>
                                            <p:strVal val="#ppt_x"/>
                                          </p:val>
                                        </p:tav>
                                      </p:tavLst>
                                    </p:anim>
                                    <p:anim calcmode="lin" valueType="num">
                                      <p:cBhvr>
                                        <p:cTn id="73" dur="500" fill="hold"/>
                                        <p:tgtEl>
                                          <p:spTgt spid="19"/>
                                        </p:tgtEl>
                                        <p:attrNameLst>
                                          <p:attrName>ppt_y</p:attrName>
                                        </p:attrNameLst>
                                      </p:cBhvr>
                                      <p:tavLst>
                                        <p:tav tm="0">
                                          <p:val>
                                            <p:strVal val="#ppt_y-.1"/>
                                          </p:val>
                                        </p:tav>
                                        <p:tav tm="100000">
                                          <p:val>
                                            <p:strVal val="#ppt_y"/>
                                          </p:val>
                                        </p:tav>
                                      </p:tavLst>
                                    </p:anim>
                                  </p:childTnLst>
                                </p:cTn>
                              </p:par>
                            </p:childTnLst>
                          </p:cTn>
                        </p:par>
                        <p:par>
                          <p:cTn id="74" fill="hold">
                            <p:stCondLst>
                              <p:cond delay="7000"/>
                            </p:stCondLst>
                            <p:childTnLst>
                              <p:par>
                                <p:cTn id="75" presetID="53" presetClass="entr" presetSubtype="16" fill="hold" nodeType="afterEffect">
                                  <p:stCondLst>
                                    <p:cond delay="0"/>
                                  </p:stCondLst>
                                  <p:childTnLst>
                                    <p:set>
                                      <p:cBhvr>
                                        <p:cTn id="76" dur="1" fill="hold">
                                          <p:stCondLst>
                                            <p:cond delay="0"/>
                                          </p:stCondLst>
                                        </p:cTn>
                                        <p:tgtEl>
                                          <p:spTgt spid="15"/>
                                        </p:tgtEl>
                                        <p:attrNameLst>
                                          <p:attrName>style.visibility</p:attrName>
                                        </p:attrNameLst>
                                      </p:cBhvr>
                                      <p:to>
                                        <p:strVal val="visible"/>
                                      </p:to>
                                    </p:set>
                                    <p:anim calcmode="lin" valueType="num">
                                      <p:cBhvr>
                                        <p:cTn id="77" dur="500" fill="hold"/>
                                        <p:tgtEl>
                                          <p:spTgt spid="15"/>
                                        </p:tgtEl>
                                        <p:attrNameLst>
                                          <p:attrName>ppt_w</p:attrName>
                                        </p:attrNameLst>
                                      </p:cBhvr>
                                      <p:tavLst>
                                        <p:tav tm="0">
                                          <p:val>
                                            <p:fltVal val="0"/>
                                          </p:val>
                                        </p:tav>
                                        <p:tav tm="100000">
                                          <p:val>
                                            <p:strVal val="#ppt_w"/>
                                          </p:val>
                                        </p:tav>
                                      </p:tavLst>
                                    </p:anim>
                                    <p:anim calcmode="lin" valueType="num">
                                      <p:cBhvr>
                                        <p:cTn id="78" dur="500" fill="hold"/>
                                        <p:tgtEl>
                                          <p:spTgt spid="15"/>
                                        </p:tgtEl>
                                        <p:attrNameLst>
                                          <p:attrName>ppt_h</p:attrName>
                                        </p:attrNameLst>
                                      </p:cBhvr>
                                      <p:tavLst>
                                        <p:tav tm="0">
                                          <p:val>
                                            <p:fltVal val="0"/>
                                          </p:val>
                                        </p:tav>
                                        <p:tav tm="100000">
                                          <p:val>
                                            <p:strVal val="#ppt_h"/>
                                          </p:val>
                                        </p:tav>
                                      </p:tavLst>
                                    </p:anim>
                                    <p:animEffect transition="in" filter="fade">
                                      <p:cBhvr>
                                        <p:cTn id="79" dur="500"/>
                                        <p:tgtEl>
                                          <p:spTgt spid="15"/>
                                        </p:tgtEl>
                                      </p:cBhvr>
                                    </p:animEffect>
                                  </p:childTnLst>
                                </p:cTn>
                              </p:par>
                            </p:childTnLst>
                          </p:cTn>
                        </p:par>
                        <p:par>
                          <p:cTn id="80" fill="hold">
                            <p:stCondLst>
                              <p:cond delay="7500"/>
                            </p:stCondLst>
                            <p:childTnLst>
                              <p:par>
                                <p:cTn id="81" presetID="22" presetClass="entr" presetSubtype="1" fill="hold" nodeType="afterEffect">
                                  <p:stCondLst>
                                    <p:cond delay="0"/>
                                  </p:stCondLst>
                                  <p:childTnLst>
                                    <p:set>
                                      <p:cBhvr>
                                        <p:cTn id="82" dur="1" fill="hold">
                                          <p:stCondLst>
                                            <p:cond delay="0"/>
                                          </p:stCondLst>
                                        </p:cTn>
                                        <p:tgtEl>
                                          <p:spTgt spid="38"/>
                                        </p:tgtEl>
                                        <p:attrNameLst>
                                          <p:attrName>style.visibility</p:attrName>
                                        </p:attrNameLst>
                                      </p:cBhvr>
                                      <p:to>
                                        <p:strVal val="visible"/>
                                      </p:to>
                                    </p:set>
                                    <p:animEffect transition="in" filter="wipe(up)">
                                      <p:cBhvr>
                                        <p:cTn id="83" dur="500"/>
                                        <p:tgtEl>
                                          <p:spTgt spid="38"/>
                                        </p:tgtEl>
                                      </p:cBhvr>
                                    </p:animEffect>
                                  </p:childTnLst>
                                </p:cTn>
                              </p:par>
                            </p:childTnLst>
                          </p:cTn>
                        </p:par>
                        <p:par>
                          <p:cTn id="84" fill="hold">
                            <p:stCondLst>
                              <p:cond delay="8000"/>
                            </p:stCondLst>
                            <p:childTnLst>
                              <p:par>
                                <p:cTn id="85" presetID="47" presetClass="entr" presetSubtype="0" fill="hold" nodeType="afterEffect">
                                  <p:stCondLst>
                                    <p:cond delay="0"/>
                                  </p:stCondLst>
                                  <p:childTnLst>
                                    <p:set>
                                      <p:cBhvr>
                                        <p:cTn id="86" dur="1" fill="hold">
                                          <p:stCondLst>
                                            <p:cond delay="0"/>
                                          </p:stCondLst>
                                        </p:cTn>
                                        <p:tgtEl>
                                          <p:spTgt spid="27"/>
                                        </p:tgtEl>
                                        <p:attrNameLst>
                                          <p:attrName>style.visibility</p:attrName>
                                        </p:attrNameLst>
                                      </p:cBhvr>
                                      <p:to>
                                        <p:strVal val="visible"/>
                                      </p:to>
                                    </p:set>
                                    <p:animEffect transition="in" filter="fade">
                                      <p:cBhvr>
                                        <p:cTn id="87" dur="500"/>
                                        <p:tgtEl>
                                          <p:spTgt spid="27"/>
                                        </p:tgtEl>
                                      </p:cBhvr>
                                    </p:animEffect>
                                    <p:anim calcmode="lin" valueType="num">
                                      <p:cBhvr>
                                        <p:cTn id="88" dur="500" fill="hold"/>
                                        <p:tgtEl>
                                          <p:spTgt spid="27"/>
                                        </p:tgtEl>
                                        <p:attrNameLst>
                                          <p:attrName>ppt_x</p:attrName>
                                        </p:attrNameLst>
                                      </p:cBhvr>
                                      <p:tavLst>
                                        <p:tav tm="0">
                                          <p:val>
                                            <p:strVal val="#ppt_x"/>
                                          </p:val>
                                        </p:tav>
                                        <p:tav tm="100000">
                                          <p:val>
                                            <p:strVal val="#ppt_x"/>
                                          </p:val>
                                        </p:tav>
                                      </p:tavLst>
                                    </p:anim>
                                    <p:anim calcmode="lin" valueType="num">
                                      <p:cBhvr>
                                        <p:cTn id="89" dur="500" fill="hold"/>
                                        <p:tgtEl>
                                          <p:spTgt spid="27"/>
                                        </p:tgtEl>
                                        <p:attrNameLst>
                                          <p:attrName>ppt_y</p:attrName>
                                        </p:attrNameLst>
                                      </p:cBhvr>
                                      <p:tavLst>
                                        <p:tav tm="0">
                                          <p:val>
                                            <p:strVal val="#ppt_y-.1"/>
                                          </p:val>
                                        </p:tav>
                                        <p:tav tm="100000">
                                          <p:val>
                                            <p:strVal val="#ppt_y"/>
                                          </p:val>
                                        </p:tav>
                                      </p:tavLst>
                                    </p:anim>
                                  </p:childTnLst>
                                </p:cTn>
                              </p:par>
                            </p:childTnLst>
                          </p:cTn>
                        </p:par>
                        <p:par>
                          <p:cTn id="90" fill="hold">
                            <p:stCondLst>
                              <p:cond delay="8500"/>
                            </p:stCondLst>
                            <p:childTnLst>
                              <p:par>
                                <p:cTn id="91" presetID="53" presetClass="entr" presetSubtype="16" fill="hold" nodeType="afterEffect">
                                  <p:stCondLst>
                                    <p:cond delay="0"/>
                                  </p:stCondLst>
                                  <p:childTnLst>
                                    <p:set>
                                      <p:cBhvr>
                                        <p:cTn id="92" dur="1" fill="hold">
                                          <p:stCondLst>
                                            <p:cond delay="0"/>
                                          </p:stCondLst>
                                        </p:cTn>
                                        <p:tgtEl>
                                          <p:spTgt spid="23"/>
                                        </p:tgtEl>
                                        <p:attrNameLst>
                                          <p:attrName>style.visibility</p:attrName>
                                        </p:attrNameLst>
                                      </p:cBhvr>
                                      <p:to>
                                        <p:strVal val="visible"/>
                                      </p:to>
                                    </p:set>
                                    <p:anim calcmode="lin" valueType="num">
                                      <p:cBhvr>
                                        <p:cTn id="93" dur="500" fill="hold"/>
                                        <p:tgtEl>
                                          <p:spTgt spid="23"/>
                                        </p:tgtEl>
                                        <p:attrNameLst>
                                          <p:attrName>ppt_w</p:attrName>
                                        </p:attrNameLst>
                                      </p:cBhvr>
                                      <p:tavLst>
                                        <p:tav tm="0">
                                          <p:val>
                                            <p:fltVal val="0"/>
                                          </p:val>
                                        </p:tav>
                                        <p:tav tm="100000">
                                          <p:val>
                                            <p:strVal val="#ppt_w"/>
                                          </p:val>
                                        </p:tav>
                                      </p:tavLst>
                                    </p:anim>
                                    <p:anim calcmode="lin" valueType="num">
                                      <p:cBhvr>
                                        <p:cTn id="94" dur="500" fill="hold"/>
                                        <p:tgtEl>
                                          <p:spTgt spid="23"/>
                                        </p:tgtEl>
                                        <p:attrNameLst>
                                          <p:attrName>ppt_h</p:attrName>
                                        </p:attrNameLst>
                                      </p:cBhvr>
                                      <p:tavLst>
                                        <p:tav tm="0">
                                          <p:val>
                                            <p:fltVal val="0"/>
                                          </p:val>
                                        </p:tav>
                                        <p:tav tm="100000">
                                          <p:val>
                                            <p:strVal val="#ppt_h"/>
                                          </p:val>
                                        </p:tav>
                                      </p:tavLst>
                                    </p:anim>
                                    <p:animEffect transition="in" filter="fade">
                                      <p:cBhvr>
                                        <p:cTn id="95" dur="500"/>
                                        <p:tgtEl>
                                          <p:spTgt spid="23"/>
                                        </p:tgtEl>
                                      </p:cBhvr>
                                    </p:animEffect>
                                  </p:childTnLst>
                                </p:cTn>
                              </p:par>
                            </p:childTnLst>
                          </p:cTn>
                        </p:par>
                        <p:par>
                          <p:cTn id="96" fill="hold">
                            <p:stCondLst>
                              <p:cond delay="9000"/>
                            </p:stCondLst>
                            <p:childTnLst>
                              <p:par>
                                <p:cTn id="97" presetID="22" presetClass="entr" presetSubtype="1" fill="hold" nodeType="afterEffect">
                                  <p:stCondLst>
                                    <p:cond delay="0"/>
                                  </p:stCondLst>
                                  <p:childTnLst>
                                    <p:set>
                                      <p:cBhvr>
                                        <p:cTn id="98" dur="1" fill="hold">
                                          <p:stCondLst>
                                            <p:cond delay="0"/>
                                          </p:stCondLst>
                                        </p:cTn>
                                        <p:tgtEl>
                                          <p:spTgt spid="41"/>
                                        </p:tgtEl>
                                        <p:attrNameLst>
                                          <p:attrName>style.visibility</p:attrName>
                                        </p:attrNameLst>
                                      </p:cBhvr>
                                      <p:to>
                                        <p:strVal val="visible"/>
                                      </p:to>
                                    </p:set>
                                    <p:animEffect transition="in" filter="wipe(up)">
                                      <p:cBhvr>
                                        <p:cTn id="99"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6"/>
          <p:cNvGrpSpPr/>
          <p:nvPr/>
        </p:nvGrpSpPr>
        <p:grpSpPr>
          <a:xfrm>
            <a:off x="3358118" y="3525551"/>
            <a:ext cx="2433223" cy="625411"/>
            <a:chOff x="4475937" y="4698842"/>
            <a:chExt cx="3243170" cy="833335"/>
          </a:xfrm>
          <a:solidFill>
            <a:schemeClr val="accent1"/>
          </a:solidFill>
        </p:grpSpPr>
        <p:sp>
          <p:nvSpPr>
            <p:cNvPr id="8" name="Oval 7"/>
            <p:cNvSpPr>
              <a:spLocks noChangeArrowheads="1"/>
            </p:cNvSpPr>
            <p:nvPr/>
          </p:nvSpPr>
          <p:spPr bwMode="auto">
            <a:xfrm>
              <a:off x="4475937" y="4698842"/>
              <a:ext cx="3243170" cy="833335"/>
            </a:xfrm>
            <a:prstGeom prst="ellipse">
              <a:avLst/>
            </a:prstGeom>
            <a:grpFill/>
            <a:ln>
              <a:noFill/>
            </a:ln>
          </p:spPr>
          <p:txBody>
            <a:bodyPr vert="horz" wrap="square" lIns="91472" tIns="45736" rIns="91472" bIns="45736" numCol="1" anchor="t" anchorCtr="0" compatLnSpc="1"/>
            <a:lstStyle/>
            <a:p>
              <a:endParaRPr lang="id-ID" sz="1800"/>
            </a:p>
          </p:txBody>
        </p:sp>
        <p:sp>
          <p:nvSpPr>
            <p:cNvPr id="9" name="Freeform 8"/>
            <p:cNvSpPr/>
            <p:nvPr/>
          </p:nvSpPr>
          <p:spPr bwMode="auto">
            <a:xfrm>
              <a:off x="4475937" y="5116237"/>
              <a:ext cx="3243170" cy="415940"/>
            </a:xfrm>
            <a:custGeom>
              <a:avLst/>
              <a:gdLst>
                <a:gd name="T0" fmla="*/ 726 w 1452"/>
                <a:gd name="T1" fmla="*/ 142 h 186"/>
                <a:gd name="T2" fmla="*/ 1452 w 1452"/>
                <a:gd name="T3" fmla="*/ 0 h 186"/>
                <a:gd name="T4" fmla="*/ 1452 w 1452"/>
                <a:gd name="T5" fmla="*/ 0 h 186"/>
                <a:gd name="T6" fmla="*/ 726 w 1452"/>
                <a:gd name="T7" fmla="*/ 186 h 186"/>
                <a:gd name="T8" fmla="*/ 0 w 1452"/>
                <a:gd name="T9" fmla="*/ 0 h 186"/>
                <a:gd name="T10" fmla="*/ 0 w 1452"/>
                <a:gd name="T11" fmla="*/ 0 h 186"/>
                <a:gd name="T12" fmla="*/ 726 w 1452"/>
                <a:gd name="T13" fmla="*/ 142 h 186"/>
              </a:gdLst>
              <a:ahLst/>
              <a:cxnLst>
                <a:cxn ang="0">
                  <a:pos x="T0" y="T1"/>
                </a:cxn>
                <a:cxn ang="0">
                  <a:pos x="T2" y="T3"/>
                </a:cxn>
                <a:cxn ang="0">
                  <a:pos x="T4" y="T5"/>
                </a:cxn>
                <a:cxn ang="0">
                  <a:pos x="T6" y="T7"/>
                </a:cxn>
                <a:cxn ang="0">
                  <a:pos x="T8" y="T9"/>
                </a:cxn>
                <a:cxn ang="0">
                  <a:pos x="T10" y="T11"/>
                </a:cxn>
                <a:cxn ang="0">
                  <a:pos x="T12" y="T13"/>
                </a:cxn>
              </a:cxnLst>
              <a:rect l="0" t="0" r="r" b="b"/>
              <a:pathLst>
                <a:path w="1452" h="186">
                  <a:moveTo>
                    <a:pt x="726" y="142"/>
                  </a:moveTo>
                  <a:cubicBezTo>
                    <a:pt x="1078" y="142"/>
                    <a:pt x="1372" y="81"/>
                    <a:pt x="1452" y="0"/>
                  </a:cubicBezTo>
                  <a:cubicBezTo>
                    <a:pt x="1452" y="0"/>
                    <a:pt x="1452" y="0"/>
                    <a:pt x="1452" y="0"/>
                  </a:cubicBezTo>
                  <a:cubicBezTo>
                    <a:pt x="1452" y="103"/>
                    <a:pt x="1127" y="186"/>
                    <a:pt x="726" y="186"/>
                  </a:cubicBezTo>
                  <a:cubicBezTo>
                    <a:pt x="325" y="186"/>
                    <a:pt x="0" y="103"/>
                    <a:pt x="0" y="0"/>
                  </a:cubicBezTo>
                  <a:cubicBezTo>
                    <a:pt x="0" y="0"/>
                    <a:pt x="0" y="0"/>
                    <a:pt x="0" y="0"/>
                  </a:cubicBezTo>
                  <a:cubicBezTo>
                    <a:pt x="79" y="81"/>
                    <a:pt x="374" y="142"/>
                    <a:pt x="726" y="142"/>
                  </a:cubicBezTo>
                  <a:close/>
                </a:path>
              </a:pathLst>
            </a:custGeom>
            <a:grpFill/>
            <a:ln>
              <a:noFill/>
            </a:ln>
          </p:spPr>
          <p:txBody>
            <a:bodyPr vert="horz" wrap="square" lIns="91472" tIns="45736" rIns="91472" bIns="45736" numCol="1" anchor="t" anchorCtr="0" compatLnSpc="1"/>
            <a:lstStyle/>
            <a:p>
              <a:endParaRPr lang="id-ID" sz="1800"/>
            </a:p>
          </p:txBody>
        </p:sp>
      </p:grpSp>
      <p:grpSp>
        <p:nvGrpSpPr>
          <p:cNvPr id="5" name="Group 9"/>
          <p:cNvGrpSpPr/>
          <p:nvPr/>
        </p:nvGrpSpPr>
        <p:grpSpPr>
          <a:xfrm>
            <a:off x="3130072" y="3036573"/>
            <a:ext cx="2889315" cy="732375"/>
            <a:chOff x="4171981" y="4047299"/>
            <a:chExt cx="3851083" cy="975860"/>
          </a:xfrm>
        </p:grpSpPr>
        <p:sp>
          <p:nvSpPr>
            <p:cNvPr id="11" name="Oval 9"/>
            <p:cNvSpPr>
              <a:spLocks noChangeArrowheads="1"/>
            </p:cNvSpPr>
            <p:nvPr/>
          </p:nvSpPr>
          <p:spPr bwMode="auto">
            <a:xfrm>
              <a:off x="4171981" y="4047299"/>
              <a:ext cx="3851083" cy="975860"/>
            </a:xfrm>
            <a:prstGeom prst="ellipse">
              <a:avLst/>
            </a:prstGeom>
            <a:solidFill>
              <a:schemeClr val="accent4">
                <a:alpha val="90000"/>
              </a:schemeClr>
            </a:solidFill>
            <a:ln>
              <a:noFill/>
            </a:ln>
          </p:spPr>
          <p:txBody>
            <a:bodyPr vert="horz" wrap="square" lIns="91472" tIns="45736" rIns="91472" bIns="45736" numCol="1" anchor="t" anchorCtr="0" compatLnSpc="1"/>
            <a:lstStyle/>
            <a:p>
              <a:endParaRPr lang="id-ID" sz="1800"/>
            </a:p>
          </p:txBody>
        </p:sp>
        <p:sp>
          <p:nvSpPr>
            <p:cNvPr id="12" name="Freeform 10"/>
            <p:cNvSpPr/>
            <p:nvPr/>
          </p:nvSpPr>
          <p:spPr bwMode="auto">
            <a:xfrm>
              <a:off x="4171981" y="4533047"/>
              <a:ext cx="3851083" cy="490112"/>
            </a:xfrm>
            <a:custGeom>
              <a:avLst/>
              <a:gdLst>
                <a:gd name="T0" fmla="*/ 862 w 1724"/>
                <a:gd name="T1" fmla="*/ 168 h 219"/>
                <a:gd name="T2" fmla="*/ 1724 w 1724"/>
                <a:gd name="T3" fmla="*/ 0 h 219"/>
                <a:gd name="T4" fmla="*/ 1724 w 1724"/>
                <a:gd name="T5" fmla="*/ 1 h 219"/>
                <a:gd name="T6" fmla="*/ 862 w 1724"/>
                <a:gd name="T7" fmla="*/ 219 h 219"/>
                <a:gd name="T8" fmla="*/ 0 w 1724"/>
                <a:gd name="T9" fmla="*/ 1 h 219"/>
                <a:gd name="T10" fmla="*/ 0 w 1724"/>
                <a:gd name="T11" fmla="*/ 0 h 219"/>
                <a:gd name="T12" fmla="*/ 862 w 1724"/>
                <a:gd name="T13" fmla="*/ 168 h 219"/>
              </a:gdLst>
              <a:ahLst/>
              <a:cxnLst>
                <a:cxn ang="0">
                  <a:pos x="T0" y="T1"/>
                </a:cxn>
                <a:cxn ang="0">
                  <a:pos x="T2" y="T3"/>
                </a:cxn>
                <a:cxn ang="0">
                  <a:pos x="T4" y="T5"/>
                </a:cxn>
                <a:cxn ang="0">
                  <a:pos x="T6" y="T7"/>
                </a:cxn>
                <a:cxn ang="0">
                  <a:pos x="T8" y="T9"/>
                </a:cxn>
                <a:cxn ang="0">
                  <a:pos x="T10" y="T11"/>
                </a:cxn>
                <a:cxn ang="0">
                  <a:pos x="T12" y="T13"/>
                </a:cxn>
              </a:cxnLst>
              <a:rect l="0" t="0" r="r" b="b"/>
              <a:pathLst>
                <a:path w="1724" h="219">
                  <a:moveTo>
                    <a:pt x="862" y="168"/>
                  </a:moveTo>
                  <a:cubicBezTo>
                    <a:pt x="1280" y="168"/>
                    <a:pt x="1630" y="96"/>
                    <a:pt x="1724" y="0"/>
                  </a:cubicBezTo>
                  <a:cubicBezTo>
                    <a:pt x="1724" y="1"/>
                    <a:pt x="1724" y="1"/>
                    <a:pt x="1724" y="1"/>
                  </a:cubicBezTo>
                  <a:cubicBezTo>
                    <a:pt x="1724" y="121"/>
                    <a:pt x="1338" y="219"/>
                    <a:pt x="862" y="219"/>
                  </a:cubicBezTo>
                  <a:cubicBezTo>
                    <a:pt x="386" y="219"/>
                    <a:pt x="0" y="121"/>
                    <a:pt x="0" y="1"/>
                  </a:cubicBezTo>
                  <a:cubicBezTo>
                    <a:pt x="0" y="1"/>
                    <a:pt x="0" y="1"/>
                    <a:pt x="0" y="0"/>
                  </a:cubicBezTo>
                  <a:cubicBezTo>
                    <a:pt x="94" y="96"/>
                    <a:pt x="444" y="168"/>
                    <a:pt x="862" y="168"/>
                  </a:cubicBezTo>
                  <a:close/>
                </a:path>
              </a:pathLst>
            </a:custGeom>
            <a:solidFill>
              <a:schemeClr val="tx1">
                <a:lumMod val="95000"/>
                <a:lumOff val="5000"/>
                <a:alpha val="15000"/>
              </a:schemeClr>
            </a:solidFill>
            <a:ln>
              <a:noFill/>
            </a:ln>
          </p:spPr>
          <p:txBody>
            <a:bodyPr vert="horz" wrap="square" lIns="91472" tIns="45736" rIns="91472" bIns="45736" numCol="1" anchor="t" anchorCtr="0" compatLnSpc="1"/>
            <a:lstStyle/>
            <a:p>
              <a:endParaRPr lang="id-ID" sz="1800"/>
            </a:p>
          </p:txBody>
        </p:sp>
      </p:grpSp>
      <p:grpSp>
        <p:nvGrpSpPr>
          <p:cNvPr id="6" name="Group 12"/>
          <p:cNvGrpSpPr/>
          <p:nvPr/>
        </p:nvGrpSpPr>
        <p:grpSpPr>
          <a:xfrm>
            <a:off x="3043873" y="2498479"/>
            <a:ext cx="3060623" cy="830608"/>
            <a:chOff x="4057088" y="3330311"/>
            <a:chExt cx="4079414" cy="1106751"/>
          </a:xfrm>
        </p:grpSpPr>
        <p:sp>
          <p:nvSpPr>
            <p:cNvPr id="14" name="Oval 11"/>
            <p:cNvSpPr>
              <a:spLocks noChangeArrowheads="1"/>
            </p:cNvSpPr>
            <p:nvPr/>
          </p:nvSpPr>
          <p:spPr bwMode="auto">
            <a:xfrm>
              <a:off x="4057088" y="3330311"/>
              <a:ext cx="4079414" cy="1106751"/>
            </a:xfrm>
            <a:prstGeom prst="ellipse">
              <a:avLst/>
            </a:prstGeom>
            <a:solidFill>
              <a:schemeClr val="accent3">
                <a:alpha val="90000"/>
              </a:schemeClr>
            </a:solidFill>
            <a:ln>
              <a:noFill/>
            </a:ln>
          </p:spPr>
          <p:txBody>
            <a:bodyPr vert="horz" wrap="square" lIns="91472" tIns="45736" rIns="91472" bIns="45736" numCol="1" anchor="t" anchorCtr="0" compatLnSpc="1"/>
            <a:lstStyle/>
            <a:p>
              <a:endParaRPr lang="id-ID" sz="1800"/>
            </a:p>
          </p:txBody>
        </p:sp>
        <p:sp>
          <p:nvSpPr>
            <p:cNvPr id="15" name="Freeform 12"/>
            <p:cNvSpPr/>
            <p:nvPr/>
          </p:nvSpPr>
          <p:spPr bwMode="auto">
            <a:xfrm>
              <a:off x="4057088" y="3884413"/>
              <a:ext cx="4079414" cy="552648"/>
            </a:xfrm>
            <a:custGeom>
              <a:avLst/>
              <a:gdLst>
                <a:gd name="T0" fmla="*/ 913 w 1826"/>
                <a:gd name="T1" fmla="*/ 189 h 248"/>
                <a:gd name="T2" fmla="*/ 0 w 1826"/>
                <a:gd name="T3" fmla="*/ 0 h 248"/>
                <a:gd name="T4" fmla="*/ 0 w 1826"/>
                <a:gd name="T5" fmla="*/ 0 h 248"/>
                <a:gd name="T6" fmla="*/ 913 w 1826"/>
                <a:gd name="T7" fmla="*/ 248 h 248"/>
                <a:gd name="T8" fmla="*/ 1826 w 1826"/>
                <a:gd name="T9" fmla="*/ 0 h 248"/>
                <a:gd name="T10" fmla="*/ 1826 w 1826"/>
                <a:gd name="T11" fmla="*/ 0 h 248"/>
                <a:gd name="T12" fmla="*/ 913 w 1826"/>
                <a:gd name="T13" fmla="*/ 189 h 248"/>
              </a:gdLst>
              <a:ahLst/>
              <a:cxnLst>
                <a:cxn ang="0">
                  <a:pos x="T0" y="T1"/>
                </a:cxn>
                <a:cxn ang="0">
                  <a:pos x="T2" y="T3"/>
                </a:cxn>
                <a:cxn ang="0">
                  <a:pos x="T4" y="T5"/>
                </a:cxn>
                <a:cxn ang="0">
                  <a:pos x="T6" y="T7"/>
                </a:cxn>
                <a:cxn ang="0">
                  <a:pos x="T8" y="T9"/>
                </a:cxn>
                <a:cxn ang="0">
                  <a:pos x="T10" y="T11"/>
                </a:cxn>
                <a:cxn ang="0">
                  <a:pos x="T12" y="T13"/>
                </a:cxn>
              </a:cxnLst>
              <a:rect l="0" t="0" r="r" b="b"/>
              <a:pathLst>
                <a:path w="1826" h="248">
                  <a:moveTo>
                    <a:pt x="913" y="189"/>
                  </a:moveTo>
                  <a:cubicBezTo>
                    <a:pt x="471" y="189"/>
                    <a:pt x="100" y="109"/>
                    <a:pt x="0" y="0"/>
                  </a:cubicBezTo>
                  <a:cubicBezTo>
                    <a:pt x="0" y="0"/>
                    <a:pt x="0" y="0"/>
                    <a:pt x="0" y="0"/>
                  </a:cubicBezTo>
                  <a:cubicBezTo>
                    <a:pt x="0" y="137"/>
                    <a:pt x="409" y="248"/>
                    <a:pt x="913" y="248"/>
                  </a:cubicBezTo>
                  <a:cubicBezTo>
                    <a:pt x="1417" y="248"/>
                    <a:pt x="1826" y="137"/>
                    <a:pt x="1826" y="0"/>
                  </a:cubicBezTo>
                  <a:cubicBezTo>
                    <a:pt x="1826" y="0"/>
                    <a:pt x="1826" y="0"/>
                    <a:pt x="1826" y="0"/>
                  </a:cubicBezTo>
                  <a:cubicBezTo>
                    <a:pt x="1726" y="109"/>
                    <a:pt x="1355" y="189"/>
                    <a:pt x="913" y="189"/>
                  </a:cubicBezTo>
                  <a:close/>
                </a:path>
              </a:pathLst>
            </a:custGeom>
            <a:solidFill>
              <a:schemeClr val="tx1">
                <a:lumMod val="95000"/>
                <a:lumOff val="5000"/>
                <a:alpha val="15000"/>
              </a:schemeClr>
            </a:solidFill>
            <a:ln>
              <a:noFill/>
            </a:ln>
          </p:spPr>
          <p:txBody>
            <a:bodyPr vert="horz" wrap="square" lIns="91472" tIns="45736" rIns="91472" bIns="45736" numCol="1" anchor="t" anchorCtr="0" compatLnSpc="1"/>
            <a:lstStyle/>
            <a:p>
              <a:endParaRPr lang="id-ID" sz="1800"/>
            </a:p>
          </p:txBody>
        </p:sp>
      </p:grpSp>
      <p:grpSp>
        <p:nvGrpSpPr>
          <p:cNvPr id="7" name="Group 15"/>
          <p:cNvGrpSpPr/>
          <p:nvPr/>
        </p:nvGrpSpPr>
        <p:grpSpPr>
          <a:xfrm>
            <a:off x="3130072" y="2091361"/>
            <a:ext cx="2889315" cy="733468"/>
            <a:chOff x="4171981" y="2787843"/>
            <a:chExt cx="3851083" cy="977315"/>
          </a:xfrm>
        </p:grpSpPr>
        <p:sp>
          <p:nvSpPr>
            <p:cNvPr id="17" name="Oval 13"/>
            <p:cNvSpPr>
              <a:spLocks noChangeArrowheads="1"/>
            </p:cNvSpPr>
            <p:nvPr/>
          </p:nvSpPr>
          <p:spPr bwMode="auto">
            <a:xfrm>
              <a:off x="4171981" y="2787843"/>
              <a:ext cx="3851083" cy="977314"/>
            </a:xfrm>
            <a:prstGeom prst="ellipse">
              <a:avLst/>
            </a:prstGeom>
            <a:solidFill>
              <a:schemeClr val="accent2">
                <a:alpha val="90000"/>
              </a:schemeClr>
            </a:solidFill>
            <a:ln>
              <a:noFill/>
            </a:ln>
          </p:spPr>
          <p:txBody>
            <a:bodyPr vert="horz" wrap="square" lIns="91472" tIns="45736" rIns="91472" bIns="45736" numCol="1" anchor="t" anchorCtr="0" compatLnSpc="1"/>
            <a:lstStyle/>
            <a:p>
              <a:endParaRPr lang="id-ID" sz="1800"/>
            </a:p>
          </p:txBody>
        </p:sp>
        <p:sp>
          <p:nvSpPr>
            <p:cNvPr id="18" name="Freeform 14"/>
            <p:cNvSpPr/>
            <p:nvPr/>
          </p:nvSpPr>
          <p:spPr bwMode="auto">
            <a:xfrm>
              <a:off x="4171981" y="3276501"/>
              <a:ext cx="3851083" cy="488657"/>
            </a:xfrm>
            <a:custGeom>
              <a:avLst/>
              <a:gdLst>
                <a:gd name="T0" fmla="*/ 862 w 1724"/>
                <a:gd name="T1" fmla="*/ 167 h 219"/>
                <a:gd name="T2" fmla="*/ 0 w 1724"/>
                <a:gd name="T3" fmla="*/ 0 h 219"/>
                <a:gd name="T4" fmla="*/ 0 w 1724"/>
                <a:gd name="T5" fmla="*/ 0 h 219"/>
                <a:gd name="T6" fmla="*/ 862 w 1724"/>
                <a:gd name="T7" fmla="*/ 219 h 219"/>
                <a:gd name="T8" fmla="*/ 1724 w 1724"/>
                <a:gd name="T9" fmla="*/ 0 h 219"/>
                <a:gd name="T10" fmla="*/ 1724 w 1724"/>
                <a:gd name="T11" fmla="*/ 0 h 219"/>
                <a:gd name="T12" fmla="*/ 862 w 1724"/>
                <a:gd name="T13" fmla="*/ 167 h 219"/>
              </a:gdLst>
              <a:ahLst/>
              <a:cxnLst>
                <a:cxn ang="0">
                  <a:pos x="T0" y="T1"/>
                </a:cxn>
                <a:cxn ang="0">
                  <a:pos x="T2" y="T3"/>
                </a:cxn>
                <a:cxn ang="0">
                  <a:pos x="T4" y="T5"/>
                </a:cxn>
                <a:cxn ang="0">
                  <a:pos x="T6" y="T7"/>
                </a:cxn>
                <a:cxn ang="0">
                  <a:pos x="T8" y="T9"/>
                </a:cxn>
                <a:cxn ang="0">
                  <a:pos x="T10" y="T11"/>
                </a:cxn>
                <a:cxn ang="0">
                  <a:pos x="T12" y="T13"/>
                </a:cxn>
              </a:cxnLst>
              <a:rect l="0" t="0" r="r" b="b"/>
              <a:pathLst>
                <a:path w="1724" h="219">
                  <a:moveTo>
                    <a:pt x="862" y="167"/>
                  </a:moveTo>
                  <a:cubicBezTo>
                    <a:pt x="444" y="167"/>
                    <a:pt x="94" y="96"/>
                    <a:pt x="0" y="0"/>
                  </a:cubicBezTo>
                  <a:cubicBezTo>
                    <a:pt x="0" y="0"/>
                    <a:pt x="0" y="0"/>
                    <a:pt x="0" y="0"/>
                  </a:cubicBezTo>
                  <a:cubicBezTo>
                    <a:pt x="0" y="121"/>
                    <a:pt x="386" y="219"/>
                    <a:pt x="862" y="219"/>
                  </a:cubicBezTo>
                  <a:cubicBezTo>
                    <a:pt x="1338" y="219"/>
                    <a:pt x="1724" y="121"/>
                    <a:pt x="1724" y="0"/>
                  </a:cubicBezTo>
                  <a:cubicBezTo>
                    <a:pt x="1724" y="0"/>
                    <a:pt x="1724" y="0"/>
                    <a:pt x="1724" y="0"/>
                  </a:cubicBezTo>
                  <a:cubicBezTo>
                    <a:pt x="1630" y="96"/>
                    <a:pt x="1280" y="167"/>
                    <a:pt x="862" y="167"/>
                  </a:cubicBezTo>
                  <a:close/>
                </a:path>
              </a:pathLst>
            </a:custGeom>
            <a:solidFill>
              <a:schemeClr val="tx1">
                <a:lumMod val="95000"/>
                <a:lumOff val="5000"/>
                <a:alpha val="15000"/>
              </a:schemeClr>
            </a:solidFill>
            <a:ln>
              <a:noFill/>
            </a:ln>
          </p:spPr>
          <p:txBody>
            <a:bodyPr vert="horz" wrap="square" lIns="91472" tIns="45736" rIns="91472" bIns="45736" numCol="1" anchor="t" anchorCtr="0" compatLnSpc="1"/>
            <a:lstStyle/>
            <a:p>
              <a:endParaRPr lang="id-ID" sz="1800"/>
            </a:p>
          </p:txBody>
        </p:sp>
      </p:grpSp>
      <p:grpSp>
        <p:nvGrpSpPr>
          <p:cNvPr id="10" name="Group 18"/>
          <p:cNvGrpSpPr/>
          <p:nvPr/>
        </p:nvGrpSpPr>
        <p:grpSpPr>
          <a:xfrm>
            <a:off x="3358118" y="1709348"/>
            <a:ext cx="2433223" cy="626503"/>
            <a:chOff x="4475937" y="2278826"/>
            <a:chExt cx="3243170" cy="834790"/>
          </a:xfrm>
        </p:grpSpPr>
        <p:sp>
          <p:nvSpPr>
            <p:cNvPr id="20" name="Oval 15"/>
            <p:cNvSpPr>
              <a:spLocks noChangeArrowheads="1"/>
            </p:cNvSpPr>
            <p:nvPr/>
          </p:nvSpPr>
          <p:spPr bwMode="auto">
            <a:xfrm>
              <a:off x="4475937" y="2278826"/>
              <a:ext cx="3243170" cy="834789"/>
            </a:xfrm>
            <a:prstGeom prst="ellipse">
              <a:avLst/>
            </a:prstGeom>
            <a:solidFill>
              <a:schemeClr val="accent1">
                <a:alpha val="90000"/>
              </a:schemeClr>
            </a:solidFill>
            <a:ln>
              <a:noFill/>
            </a:ln>
            <a:effectLst/>
          </p:spPr>
          <p:txBody>
            <a:bodyPr vert="horz" wrap="square" lIns="91472" tIns="45736" rIns="91472" bIns="45736" numCol="1" anchor="t" anchorCtr="0" compatLnSpc="1"/>
            <a:lstStyle/>
            <a:p>
              <a:endParaRPr lang="id-ID" sz="1800"/>
            </a:p>
          </p:txBody>
        </p:sp>
        <p:sp>
          <p:nvSpPr>
            <p:cNvPr id="21" name="Freeform 16"/>
            <p:cNvSpPr/>
            <p:nvPr/>
          </p:nvSpPr>
          <p:spPr bwMode="auto">
            <a:xfrm>
              <a:off x="4475937" y="2696221"/>
              <a:ext cx="3243170" cy="417395"/>
            </a:xfrm>
            <a:custGeom>
              <a:avLst/>
              <a:gdLst>
                <a:gd name="T0" fmla="*/ 726 w 1452"/>
                <a:gd name="T1" fmla="*/ 143 h 187"/>
                <a:gd name="T2" fmla="*/ 0 w 1452"/>
                <a:gd name="T3" fmla="*/ 0 h 187"/>
                <a:gd name="T4" fmla="*/ 0 w 1452"/>
                <a:gd name="T5" fmla="*/ 0 h 187"/>
                <a:gd name="T6" fmla="*/ 726 w 1452"/>
                <a:gd name="T7" fmla="*/ 187 h 187"/>
                <a:gd name="T8" fmla="*/ 1452 w 1452"/>
                <a:gd name="T9" fmla="*/ 0 h 187"/>
                <a:gd name="T10" fmla="*/ 1452 w 1452"/>
                <a:gd name="T11" fmla="*/ 0 h 187"/>
                <a:gd name="T12" fmla="*/ 726 w 1452"/>
                <a:gd name="T13" fmla="*/ 143 h 187"/>
              </a:gdLst>
              <a:ahLst/>
              <a:cxnLst>
                <a:cxn ang="0">
                  <a:pos x="T0" y="T1"/>
                </a:cxn>
                <a:cxn ang="0">
                  <a:pos x="T2" y="T3"/>
                </a:cxn>
                <a:cxn ang="0">
                  <a:pos x="T4" y="T5"/>
                </a:cxn>
                <a:cxn ang="0">
                  <a:pos x="T6" y="T7"/>
                </a:cxn>
                <a:cxn ang="0">
                  <a:pos x="T8" y="T9"/>
                </a:cxn>
                <a:cxn ang="0">
                  <a:pos x="T10" y="T11"/>
                </a:cxn>
                <a:cxn ang="0">
                  <a:pos x="T12" y="T13"/>
                </a:cxn>
              </a:cxnLst>
              <a:rect l="0" t="0" r="r" b="b"/>
              <a:pathLst>
                <a:path w="1452" h="187">
                  <a:moveTo>
                    <a:pt x="726" y="143"/>
                  </a:moveTo>
                  <a:cubicBezTo>
                    <a:pt x="374" y="143"/>
                    <a:pt x="79" y="82"/>
                    <a:pt x="0" y="0"/>
                  </a:cubicBezTo>
                  <a:cubicBezTo>
                    <a:pt x="0" y="0"/>
                    <a:pt x="0" y="0"/>
                    <a:pt x="0" y="0"/>
                  </a:cubicBezTo>
                  <a:cubicBezTo>
                    <a:pt x="0" y="103"/>
                    <a:pt x="325" y="187"/>
                    <a:pt x="726" y="187"/>
                  </a:cubicBezTo>
                  <a:cubicBezTo>
                    <a:pt x="1127" y="187"/>
                    <a:pt x="1452" y="103"/>
                    <a:pt x="1452" y="0"/>
                  </a:cubicBezTo>
                  <a:cubicBezTo>
                    <a:pt x="1452" y="0"/>
                    <a:pt x="1452" y="0"/>
                    <a:pt x="1452" y="0"/>
                  </a:cubicBezTo>
                  <a:cubicBezTo>
                    <a:pt x="1372" y="82"/>
                    <a:pt x="1078" y="143"/>
                    <a:pt x="726" y="143"/>
                  </a:cubicBezTo>
                  <a:close/>
                </a:path>
              </a:pathLst>
            </a:custGeom>
            <a:solidFill>
              <a:schemeClr val="tx1">
                <a:lumMod val="95000"/>
                <a:lumOff val="5000"/>
                <a:alpha val="15000"/>
              </a:schemeClr>
            </a:solidFill>
            <a:ln>
              <a:noFill/>
            </a:ln>
          </p:spPr>
          <p:txBody>
            <a:bodyPr vert="horz" wrap="square" lIns="91472" tIns="45736" rIns="91472" bIns="45736" numCol="1" anchor="t" anchorCtr="0" compatLnSpc="1"/>
            <a:lstStyle/>
            <a:p>
              <a:endParaRPr lang="id-ID" sz="1800"/>
            </a:p>
          </p:txBody>
        </p:sp>
      </p:grpSp>
      <p:grpSp>
        <p:nvGrpSpPr>
          <p:cNvPr id="13" name="Group 48"/>
          <p:cNvGrpSpPr/>
          <p:nvPr/>
        </p:nvGrpSpPr>
        <p:grpSpPr>
          <a:xfrm>
            <a:off x="2372761" y="1694732"/>
            <a:ext cx="347283" cy="347390"/>
            <a:chOff x="2925343" y="2268550"/>
            <a:chExt cx="462882" cy="462882"/>
          </a:xfrm>
        </p:grpSpPr>
        <p:sp>
          <p:nvSpPr>
            <p:cNvPr id="45" name="Rounded Rectangle 44"/>
            <p:cNvSpPr/>
            <p:nvPr/>
          </p:nvSpPr>
          <p:spPr>
            <a:xfrm>
              <a:off x="2925343" y="2268550"/>
              <a:ext cx="462882" cy="46288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8" name="Shape 1684"/>
            <p:cNvSpPr/>
            <p:nvPr/>
          </p:nvSpPr>
          <p:spPr>
            <a:xfrm>
              <a:off x="3028178" y="2377361"/>
              <a:ext cx="280172" cy="246554"/>
            </a:xfrm>
            <a:custGeom>
              <a:avLst/>
              <a:gdLst/>
              <a:ahLst/>
              <a:cxnLst>
                <a:cxn ang="0">
                  <a:pos x="wd2" y="hd2"/>
                </a:cxn>
                <a:cxn ang="5400000">
                  <a:pos x="wd2" y="hd2"/>
                </a:cxn>
                <a:cxn ang="10800000">
                  <a:pos x="wd2" y="hd2"/>
                </a:cxn>
                <a:cxn ang="16200000">
                  <a:pos x="wd2" y="hd2"/>
                </a:cxn>
              </a:cxnLst>
              <a:rect l="0" t="0" r="r" b="b"/>
              <a:pathLst>
                <a:path w="21600" h="21600" extrusionOk="0">
                  <a:moveTo>
                    <a:pt x="11041" y="15188"/>
                  </a:moveTo>
                  <a:cubicBezTo>
                    <a:pt x="8905" y="14174"/>
                    <a:pt x="8222" y="13317"/>
                    <a:pt x="8222" y="11485"/>
                  </a:cubicBezTo>
                  <a:cubicBezTo>
                    <a:pt x="8222" y="10385"/>
                    <a:pt x="8875" y="10744"/>
                    <a:pt x="9161" y="8730"/>
                  </a:cubicBezTo>
                  <a:cubicBezTo>
                    <a:pt x="9279" y="7894"/>
                    <a:pt x="9855" y="8716"/>
                    <a:pt x="9966" y="6808"/>
                  </a:cubicBezTo>
                  <a:cubicBezTo>
                    <a:pt x="9966" y="6047"/>
                    <a:pt x="9651" y="5858"/>
                    <a:pt x="9651" y="5858"/>
                  </a:cubicBezTo>
                  <a:cubicBezTo>
                    <a:pt x="9651" y="5858"/>
                    <a:pt x="9811" y="4733"/>
                    <a:pt x="9873" y="3867"/>
                  </a:cubicBezTo>
                  <a:cubicBezTo>
                    <a:pt x="9951" y="2788"/>
                    <a:pt x="9396" y="0"/>
                    <a:pt x="6431" y="0"/>
                  </a:cubicBezTo>
                  <a:cubicBezTo>
                    <a:pt x="3466" y="0"/>
                    <a:pt x="2909" y="2788"/>
                    <a:pt x="2987" y="3867"/>
                  </a:cubicBezTo>
                  <a:cubicBezTo>
                    <a:pt x="3050" y="4733"/>
                    <a:pt x="3210" y="5858"/>
                    <a:pt x="3210" y="5858"/>
                  </a:cubicBezTo>
                  <a:cubicBezTo>
                    <a:pt x="3210" y="5858"/>
                    <a:pt x="2895" y="6047"/>
                    <a:pt x="2895" y="6808"/>
                  </a:cubicBezTo>
                  <a:cubicBezTo>
                    <a:pt x="3005" y="8716"/>
                    <a:pt x="3582" y="7894"/>
                    <a:pt x="3700" y="8730"/>
                  </a:cubicBezTo>
                  <a:cubicBezTo>
                    <a:pt x="3987" y="10744"/>
                    <a:pt x="4639" y="10385"/>
                    <a:pt x="4639" y="11485"/>
                  </a:cubicBezTo>
                  <a:cubicBezTo>
                    <a:pt x="4639" y="13317"/>
                    <a:pt x="3956" y="14174"/>
                    <a:pt x="1819" y="15188"/>
                  </a:cubicBezTo>
                  <a:cubicBezTo>
                    <a:pt x="1169" y="15497"/>
                    <a:pt x="0" y="15976"/>
                    <a:pt x="0" y="17129"/>
                  </a:cubicBezTo>
                  <a:lnTo>
                    <a:pt x="0" y="21600"/>
                  </a:lnTo>
                  <a:lnTo>
                    <a:pt x="15005" y="21600"/>
                  </a:lnTo>
                  <a:cubicBezTo>
                    <a:pt x="15005" y="21600"/>
                    <a:pt x="15005" y="18955"/>
                    <a:pt x="15005" y="18248"/>
                  </a:cubicBezTo>
                  <a:cubicBezTo>
                    <a:pt x="15005" y="17196"/>
                    <a:pt x="13184" y="16207"/>
                    <a:pt x="11041" y="15188"/>
                  </a:cubicBezTo>
                  <a:close/>
                  <a:moveTo>
                    <a:pt x="21600" y="21600"/>
                  </a:moveTo>
                  <a:cubicBezTo>
                    <a:pt x="21600" y="21600"/>
                    <a:pt x="21557" y="16953"/>
                    <a:pt x="21307" y="16471"/>
                  </a:cubicBezTo>
                  <a:cubicBezTo>
                    <a:pt x="20935" y="15754"/>
                    <a:pt x="20071" y="15261"/>
                    <a:pt x="18463" y="14498"/>
                  </a:cubicBezTo>
                  <a:cubicBezTo>
                    <a:pt x="16861" y="13736"/>
                    <a:pt x="16349" y="13094"/>
                    <a:pt x="16349" y="11720"/>
                  </a:cubicBezTo>
                  <a:cubicBezTo>
                    <a:pt x="16349" y="10894"/>
                    <a:pt x="16838" y="11164"/>
                    <a:pt x="17053" y="9653"/>
                  </a:cubicBezTo>
                  <a:cubicBezTo>
                    <a:pt x="17142" y="9026"/>
                    <a:pt x="17574" y="9643"/>
                    <a:pt x="17657" y="8212"/>
                  </a:cubicBezTo>
                  <a:cubicBezTo>
                    <a:pt x="17657" y="7642"/>
                    <a:pt x="17420" y="7499"/>
                    <a:pt x="17420" y="7499"/>
                  </a:cubicBezTo>
                  <a:cubicBezTo>
                    <a:pt x="17420" y="7499"/>
                    <a:pt x="17541" y="6656"/>
                    <a:pt x="17588" y="6006"/>
                  </a:cubicBezTo>
                  <a:cubicBezTo>
                    <a:pt x="17646" y="5197"/>
                    <a:pt x="17229" y="3106"/>
                    <a:pt x="15005" y="3106"/>
                  </a:cubicBezTo>
                  <a:cubicBezTo>
                    <a:pt x="12781" y="3106"/>
                    <a:pt x="12365" y="5197"/>
                    <a:pt x="12422" y="6006"/>
                  </a:cubicBezTo>
                  <a:cubicBezTo>
                    <a:pt x="12469" y="6656"/>
                    <a:pt x="12589" y="7499"/>
                    <a:pt x="12589" y="7499"/>
                  </a:cubicBezTo>
                  <a:cubicBezTo>
                    <a:pt x="12589" y="7499"/>
                    <a:pt x="12353" y="7642"/>
                    <a:pt x="12353" y="8212"/>
                  </a:cubicBezTo>
                  <a:cubicBezTo>
                    <a:pt x="12437" y="9643"/>
                    <a:pt x="12868" y="9026"/>
                    <a:pt x="12957" y="9653"/>
                  </a:cubicBezTo>
                  <a:cubicBezTo>
                    <a:pt x="13173" y="11164"/>
                    <a:pt x="13662" y="10894"/>
                    <a:pt x="13662" y="11720"/>
                  </a:cubicBezTo>
                  <a:cubicBezTo>
                    <a:pt x="13662" y="12655"/>
                    <a:pt x="13424" y="13250"/>
                    <a:pt x="12768" y="13776"/>
                  </a:cubicBezTo>
                  <a:cubicBezTo>
                    <a:pt x="16268" y="15766"/>
                    <a:pt x="16737" y="16172"/>
                    <a:pt x="16737" y="17952"/>
                  </a:cubicBezTo>
                  <a:lnTo>
                    <a:pt x="16737" y="21600"/>
                  </a:lnTo>
                  <a:cubicBezTo>
                    <a:pt x="16737" y="21600"/>
                    <a:pt x="21600" y="21600"/>
                    <a:pt x="21600" y="21600"/>
                  </a:cubicBezTo>
                  <a:close/>
                </a:path>
              </a:pathLst>
            </a:custGeom>
            <a:solidFill>
              <a:srgbClr val="FFFFFF"/>
            </a:solidFill>
            <a:ln w="12700" cap="flat">
              <a:noFill/>
              <a:miter lim="400000"/>
            </a:ln>
            <a:effectLst/>
          </p:spPr>
          <p:txBody>
            <a:bodyPr wrap="square" lIns="38113" tIns="38113" rIns="38113" bIns="38113" numCol="1" anchor="ctr">
              <a:noAutofit/>
            </a:bodyPr>
            <a:lstStyle/>
            <a:p>
              <a:pPr lvl="0" algn="l">
                <a:defRPr sz="3100" b="1">
                  <a:latin typeface="Kontrapunkt Bob Bold"/>
                  <a:ea typeface="Kontrapunkt Bob Bold"/>
                  <a:cs typeface="Kontrapunkt Bob Bold"/>
                  <a:sym typeface="Kontrapunkt Bob Bold"/>
                </a:defRPr>
              </a:pPr>
              <a:endParaRPr sz="3100"/>
            </a:p>
          </p:txBody>
        </p:sp>
      </p:grpSp>
      <p:grpSp>
        <p:nvGrpSpPr>
          <p:cNvPr id="16" name="Group 54"/>
          <p:cNvGrpSpPr/>
          <p:nvPr/>
        </p:nvGrpSpPr>
        <p:grpSpPr>
          <a:xfrm>
            <a:off x="2372761" y="3497075"/>
            <a:ext cx="347283" cy="347390"/>
            <a:chOff x="2855493" y="3429000"/>
            <a:chExt cx="462882" cy="462882"/>
          </a:xfrm>
        </p:grpSpPr>
        <p:sp>
          <p:nvSpPr>
            <p:cNvPr id="56" name="Rounded Rectangle 55"/>
            <p:cNvSpPr/>
            <p:nvPr/>
          </p:nvSpPr>
          <p:spPr>
            <a:xfrm>
              <a:off x="2855493" y="3429000"/>
              <a:ext cx="462882" cy="462882"/>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7" name="AutoShape 35"/>
            <p:cNvSpPr/>
            <p:nvPr/>
          </p:nvSpPr>
          <p:spPr bwMode="auto">
            <a:xfrm>
              <a:off x="2978718" y="3520829"/>
              <a:ext cx="216432" cy="290727"/>
            </a:xfrm>
            <a:custGeom>
              <a:avLst/>
              <a:gdLst>
                <a:gd name="T0" fmla="*/ 733 w 19946"/>
                <a:gd name="T1" fmla="*/ 1038 h 21355"/>
                <a:gd name="T2" fmla="*/ 550 w 19946"/>
                <a:gd name="T3" fmla="*/ 889 h 21355"/>
                <a:gd name="T4" fmla="*/ 6041 w 19946"/>
                <a:gd name="T5" fmla="*/ 11465 h 21355"/>
                <a:gd name="T6" fmla="*/ 5858 w 19946"/>
                <a:gd name="T7" fmla="*/ 16679 h 21355"/>
                <a:gd name="T8" fmla="*/ 0 w 19946"/>
                <a:gd name="T9" fmla="*/ 18765 h 21355"/>
                <a:gd name="T10" fmla="*/ 6590 w 19946"/>
                <a:gd name="T11" fmla="*/ 17722 h 21355"/>
                <a:gd name="T12" fmla="*/ 8970 w 19946"/>
                <a:gd name="T13" fmla="*/ 20999 h 21355"/>
                <a:gd name="T14" fmla="*/ 10251 w 19946"/>
                <a:gd name="T15" fmla="*/ 20403 h 21355"/>
                <a:gd name="T16" fmla="*/ 12265 w 19946"/>
                <a:gd name="T17" fmla="*/ 18467 h 21355"/>
                <a:gd name="T18" fmla="*/ 12631 w 19946"/>
                <a:gd name="T19" fmla="*/ 17275 h 21355"/>
                <a:gd name="T20" fmla="*/ 8055 w 19946"/>
                <a:gd name="T21" fmla="*/ 16381 h 21355"/>
                <a:gd name="T22" fmla="*/ 18855 w 19946"/>
                <a:gd name="T23" fmla="*/ 15785 h 21355"/>
                <a:gd name="T24" fmla="*/ 18672 w 19946"/>
                <a:gd name="T25" fmla="*/ 15636 h 21355"/>
                <a:gd name="T26" fmla="*/ 17024 w 19946"/>
                <a:gd name="T27" fmla="*/ 12806 h 21355"/>
                <a:gd name="T28" fmla="*/ 16475 w 19946"/>
                <a:gd name="T29" fmla="*/ 12806 h 21355"/>
                <a:gd name="T30" fmla="*/ 13180 w 19946"/>
                <a:gd name="T31" fmla="*/ 5805 h 21355"/>
                <a:gd name="T32" fmla="*/ 8421 w 19946"/>
                <a:gd name="T33" fmla="*/ 9380 h 21355"/>
                <a:gd name="T34" fmla="*/ 12814 w 19946"/>
                <a:gd name="T35" fmla="*/ 5507 h 21355"/>
                <a:gd name="T36" fmla="*/ 4211 w 19946"/>
                <a:gd name="T37" fmla="*/ 2825 h 21355"/>
                <a:gd name="T38" fmla="*/ 4211 w 19946"/>
                <a:gd name="T39" fmla="*/ 2378 h 21355"/>
                <a:gd name="T40" fmla="*/ 1831 w 19946"/>
                <a:gd name="T41" fmla="*/ 591 h 21355"/>
                <a:gd name="T42" fmla="*/ 1648 w 19946"/>
                <a:gd name="T43" fmla="*/ 1038 h 21355"/>
                <a:gd name="T44" fmla="*/ 18672 w 19946"/>
                <a:gd name="T45" fmla="*/ 14891 h 21355"/>
                <a:gd name="T46" fmla="*/ 17024 w 19946"/>
                <a:gd name="T47" fmla="*/ 9678 h 21355"/>
                <a:gd name="T48" fmla="*/ 15560 w 19946"/>
                <a:gd name="T49" fmla="*/ 2825 h 21355"/>
                <a:gd name="T50" fmla="*/ 12814 w 19946"/>
                <a:gd name="T51" fmla="*/ 5507 h 21355"/>
                <a:gd name="T52" fmla="*/ 13180 w 19946"/>
                <a:gd name="T53" fmla="*/ 5805 h 21355"/>
                <a:gd name="T54" fmla="*/ 16475 w 19946"/>
                <a:gd name="T55" fmla="*/ 3570 h 21355"/>
                <a:gd name="T56" fmla="*/ 16475 w 19946"/>
                <a:gd name="T57" fmla="*/ 8933 h 21355"/>
                <a:gd name="T58" fmla="*/ 17024 w 19946"/>
                <a:gd name="T59" fmla="*/ 2676 h 21355"/>
                <a:gd name="T60" fmla="*/ 19038 w 19946"/>
                <a:gd name="T61" fmla="*/ 1932 h 21355"/>
                <a:gd name="T62" fmla="*/ 17573 w 19946"/>
                <a:gd name="T63" fmla="*/ 740 h 21355"/>
                <a:gd name="T64" fmla="*/ 16658 w 19946"/>
                <a:gd name="T65" fmla="*/ 2378 h 21355"/>
                <a:gd name="T66" fmla="*/ 8970 w 19946"/>
                <a:gd name="T67" fmla="*/ 2825 h 21355"/>
                <a:gd name="T68" fmla="*/ 15560 w 19946"/>
                <a:gd name="T69" fmla="*/ 2825 h 21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946" h="21355">
                  <a:moveTo>
                    <a:pt x="7505" y="10125"/>
                  </a:moveTo>
                  <a:cubicBezTo>
                    <a:pt x="3478" y="6996"/>
                    <a:pt x="733" y="3272"/>
                    <a:pt x="733" y="1038"/>
                  </a:cubicBezTo>
                  <a:cubicBezTo>
                    <a:pt x="733" y="1038"/>
                    <a:pt x="733" y="889"/>
                    <a:pt x="733" y="740"/>
                  </a:cubicBezTo>
                  <a:cubicBezTo>
                    <a:pt x="733" y="740"/>
                    <a:pt x="550" y="889"/>
                    <a:pt x="550" y="889"/>
                  </a:cubicBezTo>
                  <a:cubicBezTo>
                    <a:pt x="-1464" y="4017"/>
                    <a:pt x="3112" y="9082"/>
                    <a:pt x="6041" y="11316"/>
                  </a:cubicBezTo>
                  <a:cubicBezTo>
                    <a:pt x="6041" y="11316"/>
                    <a:pt x="6041" y="11316"/>
                    <a:pt x="6041" y="11465"/>
                  </a:cubicBezTo>
                  <a:cubicBezTo>
                    <a:pt x="6041" y="16232"/>
                    <a:pt x="6041" y="16232"/>
                    <a:pt x="6041" y="16232"/>
                  </a:cubicBezTo>
                  <a:cubicBezTo>
                    <a:pt x="6041" y="16381"/>
                    <a:pt x="5858" y="16530"/>
                    <a:pt x="5858" y="16679"/>
                  </a:cubicBezTo>
                  <a:cubicBezTo>
                    <a:pt x="550" y="18020"/>
                    <a:pt x="550" y="18020"/>
                    <a:pt x="550" y="18020"/>
                  </a:cubicBezTo>
                  <a:cubicBezTo>
                    <a:pt x="183" y="18169"/>
                    <a:pt x="0" y="18467"/>
                    <a:pt x="0" y="18765"/>
                  </a:cubicBezTo>
                  <a:cubicBezTo>
                    <a:pt x="183" y="19063"/>
                    <a:pt x="550" y="19360"/>
                    <a:pt x="916" y="19212"/>
                  </a:cubicBezTo>
                  <a:cubicBezTo>
                    <a:pt x="6590" y="17722"/>
                    <a:pt x="6590" y="17722"/>
                    <a:pt x="6590" y="17722"/>
                  </a:cubicBezTo>
                  <a:cubicBezTo>
                    <a:pt x="6590" y="17722"/>
                    <a:pt x="6773" y="17871"/>
                    <a:pt x="6956" y="17871"/>
                  </a:cubicBezTo>
                  <a:cubicBezTo>
                    <a:pt x="8970" y="20999"/>
                    <a:pt x="8970" y="20999"/>
                    <a:pt x="8970" y="20999"/>
                  </a:cubicBezTo>
                  <a:cubicBezTo>
                    <a:pt x="9153" y="21297"/>
                    <a:pt x="9702" y="21446"/>
                    <a:pt x="10068" y="21297"/>
                  </a:cubicBezTo>
                  <a:cubicBezTo>
                    <a:pt x="10434" y="21148"/>
                    <a:pt x="10434" y="20701"/>
                    <a:pt x="10251" y="20403"/>
                  </a:cubicBezTo>
                  <a:cubicBezTo>
                    <a:pt x="8421" y="17722"/>
                    <a:pt x="8421" y="17722"/>
                    <a:pt x="8421" y="17722"/>
                  </a:cubicBezTo>
                  <a:cubicBezTo>
                    <a:pt x="12265" y="18467"/>
                    <a:pt x="12265" y="18467"/>
                    <a:pt x="12265" y="18467"/>
                  </a:cubicBezTo>
                  <a:cubicBezTo>
                    <a:pt x="12631" y="18616"/>
                    <a:pt x="12997" y="18467"/>
                    <a:pt x="13180" y="18020"/>
                  </a:cubicBezTo>
                  <a:cubicBezTo>
                    <a:pt x="13180" y="17722"/>
                    <a:pt x="12997" y="17424"/>
                    <a:pt x="12631" y="17275"/>
                  </a:cubicBezTo>
                  <a:cubicBezTo>
                    <a:pt x="8055" y="16381"/>
                    <a:pt x="8055" y="16381"/>
                    <a:pt x="8055" y="16381"/>
                  </a:cubicBezTo>
                  <a:cubicBezTo>
                    <a:pt x="8055" y="16381"/>
                    <a:pt x="8055" y="16381"/>
                    <a:pt x="8055" y="16381"/>
                  </a:cubicBezTo>
                  <a:cubicBezTo>
                    <a:pt x="8055" y="12657"/>
                    <a:pt x="8055" y="12657"/>
                    <a:pt x="8055" y="12657"/>
                  </a:cubicBezTo>
                  <a:cubicBezTo>
                    <a:pt x="11350" y="14743"/>
                    <a:pt x="16658" y="16679"/>
                    <a:pt x="18855" y="15785"/>
                  </a:cubicBezTo>
                  <a:cubicBezTo>
                    <a:pt x="18855" y="15785"/>
                    <a:pt x="19038" y="15636"/>
                    <a:pt x="19038" y="15636"/>
                  </a:cubicBezTo>
                  <a:cubicBezTo>
                    <a:pt x="18855" y="15636"/>
                    <a:pt x="18672" y="15636"/>
                    <a:pt x="18672" y="15636"/>
                  </a:cubicBezTo>
                  <a:cubicBezTo>
                    <a:pt x="15926" y="15636"/>
                    <a:pt x="11350" y="13402"/>
                    <a:pt x="7505" y="10125"/>
                  </a:cubicBezTo>
                  <a:close/>
                  <a:moveTo>
                    <a:pt x="17024" y="12806"/>
                  </a:moveTo>
                  <a:cubicBezTo>
                    <a:pt x="17024" y="12955"/>
                    <a:pt x="16841" y="13104"/>
                    <a:pt x="16658" y="13104"/>
                  </a:cubicBezTo>
                  <a:cubicBezTo>
                    <a:pt x="16658" y="13104"/>
                    <a:pt x="16475" y="12955"/>
                    <a:pt x="16475" y="12806"/>
                  </a:cubicBezTo>
                  <a:cubicBezTo>
                    <a:pt x="16475" y="8933"/>
                    <a:pt x="16475" y="8933"/>
                    <a:pt x="16475" y="8933"/>
                  </a:cubicBezTo>
                  <a:cubicBezTo>
                    <a:pt x="15560" y="7890"/>
                    <a:pt x="14461" y="6847"/>
                    <a:pt x="13180" y="5805"/>
                  </a:cubicBezTo>
                  <a:cubicBezTo>
                    <a:pt x="8787" y="9380"/>
                    <a:pt x="8787" y="9380"/>
                    <a:pt x="8787" y="9380"/>
                  </a:cubicBezTo>
                  <a:cubicBezTo>
                    <a:pt x="8787" y="9380"/>
                    <a:pt x="8604" y="9380"/>
                    <a:pt x="8421" y="9380"/>
                  </a:cubicBezTo>
                  <a:cubicBezTo>
                    <a:pt x="8421" y="9231"/>
                    <a:pt x="8421" y="9082"/>
                    <a:pt x="8421" y="8933"/>
                  </a:cubicBezTo>
                  <a:cubicBezTo>
                    <a:pt x="12814" y="5507"/>
                    <a:pt x="12814" y="5507"/>
                    <a:pt x="12814" y="5507"/>
                  </a:cubicBezTo>
                  <a:cubicBezTo>
                    <a:pt x="11533" y="4464"/>
                    <a:pt x="10251" y="3570"/>
                    <a:pt x="8970" y="2825"/>
                  </a:cubicBezTo>
                  <a:cubicBezTo>
                    <a:pt x="4211" y="2825"/>
                    <a:pt x="4211" y="2825"/>
                    <a:pt x="4211" y="2825"/>
                  </a:cubicBezTo>
                  <a:cubicBezTo>
                    <a:pt x="4028" y="2825"/>
                    <a:pt x="4028" y="2676"/>
                    <a:pt x="4028" y="2527"/>
                  </a:cubicBezTo>
                  <a:cubicBezTo>
                    <a:pt x="4028" y="2378"/>
                    <a:pt x="4028" y="2378"/>
                    <a:pt x="4211" y="2378"/>
                  </a:cubicBezTo>
                  <a:cubicBezTo>
                    <a:pt x="8055" y="2378"/>
                    <a:pt x="8055" y="2378"/>
                    <a:pt x="8055" y="2378"/>
                  </a:cubicBezTo>
                  <a:cubicBezTo>
                    <a:pt x="4943" y="591"/>
                    <a:pt x="2380" y="-5"/>
                    <a:pt x="1831" y="591"/>
                  </a:cubicBezTo>
                  <a:cubicBezTo>
                    <a:pt x="1831" y="591"/>
                    <a:pt x="1831" y="591"/>
                    <a:pt x="1831" y="591"/>
                  </a:cubicBezTo>
                  <a:cubicBezTo>
                    <a:pt x="1648" y="591"/>
                    <a:pt x="1648" y="889"/>
                    <a:pt x="1648" y="1038"/>
                  </a:cubicBezTo>
                  <a:cubicBezTo>
                    <a:pt x="1648" y="2974"/>
                    <a:pt x="4394" y="6549"/>
                    <a:pt x="8055" y="9678"/>
                  </a:cubicBezTo>
                  <a:cubicBezTo>
                    <a:pt x="11899" y="12657"/>
                    <a:pt x="16292" y="14891"/>
                    <a:pt x="18672" y="14891"/>
                  </a:cubicBezTo>
                  <a:cubicBezTo>
                    <a:pt x="18855" y="14891"/>
                    <a:pt x="19221" y="14891"/>
                    <a:pt x="19221" y="14743"/>
                  </a:cubicBezTo>
                  <a:cubicBezTo>
                    <a:pt x="19953" y="14296"/>
                    <a:pt x="19221" y="12210"/>
                    <a:pt x="17024" y="9678"/>
                  </a:cubicBezTo>
                  <a:lnTo>
                    <a:pt x="17024" y="12806"/>
                  </a:lnTo>
                  <a:close/>
                  <a:moveTo>
                    <a:pt x="15560" y="2825"/>
                  </a:moveTo>
                  <a:cubicBezTo>
                    <a:pt x="15743" y="2974"/>
                    <a:pt x="15743" y="2974"/>
                    <a:pt x="15743" y="2974"/>
                  </a:cubicBezTo>
                  <a:cubicBezTo>
                    <a:pt x="12814" y="5507"/>
                    <a:pt x="12814" y="5507"/>
                    <a:pt x="12814" y="5507"/>
                  </a:cubicBezTo>
                  <a:cubicBezTo>
                    <a:pt x="12814" y="5507"/>
                    <a:pt x="12997" y="5656"/>
                    <a:pt x="12997" y="5656"/>
                  </a:cubicBezTo>
                  <a:cubicBezTo>
                    <a:pt x="12997" y="5656"/>
                    <a:pt x="13180" y="5805"/>
                    <a:pt x="13180" y="5805"/>
                  </a:cubicBezTo>
                  <a:cubicBezTo>
                    <a:pt x="16109" y="3421"/>
                    <a:pt x="16109" y="3421"/>
                    <a:pt x="16109" y="3421"/>
                  </a:cubicBezTo>
                  <a:cubicBezTo>
                    <a:pt x="16475" y="3570"/>
                    <a:pt x="16475" y="3570"/>
                    <a:pt x="16475" y="3570"/>
                  </a:cubicBezTo>
                  <a:cubicBezTo>
                    <a:pt x="16475" y="3570"/>
                    <a:pt x="16475" y="3570"/>
                    <a:pt x="16475" y="3570"/>
                  </a:cubicBezTo>
                  <a:cubicBezTo>
                    <a:pt x="16475" y="8933"/>
                    <a:pt x="16475" y="8933"/>
                    <a:pt x="16475" y="8933"/>
                  </a:cubicBezTo>
                  <a:cubicBezTo>
                    <a:pt x="16658" y="9082"/>
                    <a:pt x="16841" y="9380"/>
                    <a:pt x="17024" y="9678"/>
                  </a:cubicBezTo>
                  <a:cubicBezTo>
                    <a:pt x="17024" y="2676"/>
                    <a:pt x="17024" y="2676"/>
                    <a:pt x="17024" y="2676"/>
                  </a:cubicBezTo>
                  <a:cubicBezTo>
                    <a:pt x="17024" y="2676"/>
                    <a:pt x="17024" y="2676"/>
                    <a:pt x="17024" y="2676"/>
                  </a:cubicBezTo>
                  <a:cubicBezTo>
                    <a:pt x="17573" y="2825"/>
                    <a:pt x="18305" y="2527"/>
                    <a:pt x="19038" y="1932"/>
                  </a:cubicBezTo>
                  <a:cubicBezTo>
                    <a:pt x="19953" y="1336"/>
                    <a:pt x="20136" y="442"/>
                    <a:pt x="19770" y="144"/>
                  </a:cubicBezTo>
                  <a:cubicBezTo>
                    <a:pt x="19404" y="-154"/>
                    <a:pt x="18305" y="-5"/>
                    <a:pt x="17573" y="740"/>
                  </a:cubicBezTo>
                  <a:cubicBezTo>
                    <a:pt x="16841" y="1187"/>
                    <a:pt x="16475" y="1932"/>
                    <a:pt x="16658" y="2378"/>
                  </a:cubicBezTo>
                  <a:cubicBezTo>
                    <a:pt x="16658" y="2378"/>
                    <a:pt x="16658" y="2378"/>
                    <a:pt x="16658" y="2378"/>
                  </a:cubicBezTo>
                  <a:cubicBezTo>
                    <a:pt x="8055" y="2378"/>
                    <a:pt x="8055" y="2378"/>
                    <a:pt x="8055" y="2378"/>
                  </a:cubicBezTo>
                  <a:cubicBezTo>
                    <a:pt x="8421" y="2527"/>
                    <a:pt x="8604" y="2676"/>
                    <a:pt x="8970" y="2825"/>
                  </a:cubicBezTo>
                  <a:lnTo>
                    <a:pt x="15560" y="2825"/>
                  </a:lnTo>
                  <a:close/>
                  <a:moveTo>
                    <a:pt x="15560" y="2825"/>
                  </a:moveTo>
                </a:path>
              </a:pathLst>
            </a:custGeom>
            <a:solidFill>
              <a:srgbClr val="FFFFFF"/>
            </a:solidFill>
            <a:ln>
              <a:noFill/>
            </a:ln>
            <a:extLst>
              <a:ext uri="{91240B29-F687-4F45-9708-019B960494DF}">
                <a14:hiddenLine xmlns:a14="http://schemas.microsoft.com/office/drawing/2010/main" w="9525">
                  <a:solidFill>
                    <a:schemeClr val="tx1"/>
                  </a:solidFill>
                  <a:round/>
                  <a:headEnd type="none" w="med" len="med"/>
                  <a:tailEnd type="none" w="med" len="med"/>
                </a14:hiddenLine>
              </a:ext>
            </a:extLst>
          </p:spPr>
          <p:txBody>
            <a:bodyPr lIns="0" tIns="0" rIns="0" bIns="0"/>
            <a:lstStyle/>
            <a:p>
              <a:endParaRPr lang="en-US" sz="1800"/>
            </a:p>
          </p:txBody>
        </p:sp>
      </p:grpSp>
      <p:grpSp>
        <p:nvGrpSpPr>
          <p:cNvPr id="19" name="Group 61"/>
          <p:cNvGrpSpPr/>
          <p:nvPr/>
        </p:nvGrpSpPr>
        <p:grpSpPr>
          <a:xfrm>
            <a:off x="6425075" y="2595903"/>
            <a:ext cx="347283" cy="347390"/>
            <a:chOff x="2095350" y="2324961"/>
            <a:chExt cx="462882" cy="462882"/>
          </a:xfrm>
        </p:grpSpPr>
        <p:sp>
          <p:nvSpPr>
            <p:cNvPr id="60" name="Rounded Rectangle 59"/>
            <p:cNvSpPr/>
            <p:nvPr/>
          </p:nvSpPr>
          <p:spPr>
            <a:xfrm>
              <a:off x="2095350" y="2324961"/>
              <a:ext cx="462882" cy="46288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8" name="Shape 579"/>
            <p:cNvSpPr/>
            <p:nvPr/>
          </p:nvSpPr>
          <p:spPr>
            <a:xfrm flipV="1">
              <a:off x="2204123" y="2428623"/>
              <a:ext cx="245336" cy="255557"/>
            </a:xfrm>
            <a:custGeom>
              <a:avLst/>
              <a:gdLst/>
              <a:ahLst/>
              <a:cxnLst>
                <a:cxn ang="0">
                  <a:pos x="wd2" y="hd2"/>
                </a:cxn>
                <a:cxn ang="5400000">
                  <a:pos x="wd2" y="hd2"/>
                </a:cxn>
                <a:cxn ang="10800000">
                  <a:pos x="wd2" y="hd2"/>
                </a:cxn>
                <a:cxn ang="16200000">
                  <a:pos x="wd2" y="hd2"/>
                </a:cxn>
              </a:cxnLst>
              <a:rect l="0" t="0" r="r" b="b"/>
              <a:pathLst>
                <a:path w="20630" h="21387" extrusionOk="0">
                  <a:moveTo>
                    <a:pt x="15651" y="10439"/>
                  </a:moveTo>
                  <a:cubicBezTo>
                    <a:pt x="14876" y="10985"/>
                    <a:pt x="13809" y="10794"/>
                    <a:pt x="13267" y="10015"/>
                  </a:cubicBezTo>
                  <a:cubicBezTo>
                    <a:pt x="12724" y="9235"/>
                    <a:pt x="12913" y="8160"/>
                    <a:pt x="13688" y="7614"/>
                  </a:cubicBezTo>
                  <a:cubicBezTo>
                    <a:pt x="14302" y="7180"/>
                    <a:pt x="15100" y="7212"/>
                    <a:pt x="15674" y="7633"/>
                  </a:cubicBezTo>
                  <a:cubicBezTo>
                    <a:pt x="15386" y="7808"/>
                    <a:pt x="15187" y="7909"/>
                    <a:pt x="15149" y="7927"/>
                  </a:cubicBezTo>
                  <a:cubicBezTo>
                    <a:pt x="14829" y="8080"/>
                    <a:pt x="14692" y="8465"/>
                    <a:pt x="14842" y="8787"/>
                  </a:cubicBezTo>
                  <a:cubicBezTo>
                    <a:pt x="14952" y="9021"/>
                    <a:pt x="15183" y="9159"/>
                    <a:pt x="15425" y="9159"/>
                  </a:cubicBezTo>
                  <a:cubicBezTo>
                    <a:pt x="15515" y="9159"/>
                    <a:pt x="15608" y="9138"/>
                    <a:pt x="15698" y="9096"/>
                  </a:cubicBezTo>
                  <a:cubicBezTo>
                    <a:pt x="15903" y="8999"/>
                    <a:pt x="16125" y="8881"/>
                    <a:pt x="16356" y="8743"/>
                  </a:cubicBezTo>
                  <a:cubicBezTo>
                    <a:pt x="16460" y="9377"/>
                    <a:pt x="16209" y="10045"/>
                    <a:pt x="15651" y="10439"/>
                  </a:cubicBezTo>
                  <a:close/>
                  <a:moveTo>
                    <a:pt x="20298" y="434"/>
                  </a:moveTo>
                  <a:cubicBezTo>
                    <a:pt x="20181" y="97"/>
                    <a:pt x="19814" y="-81"/>
                    <a:pt x="19481" y="36"/>
                  </a:cubicBezTo>
                  <a:cubicBezTo>
                    <a:pt x="19146" y="153"/>
                    <a:pt x="18970" y="523"/>
                    <a:pt x="19086" y="859"/>
                  </a:cubicBezTo>
                  <a:cubicBezTo>
                    <a:pt x="20075" y="3715"/>
                    <a:pt x="18112" y="5846"/>
                    <a:pt x="16617" y="6988"/>
                  </a:cubicBezTo>
                  <a:lnTo>
                    <a:pt x="16012" y="6118"/>
                  </a:lnTo>
                  <a:cubicBezTo>
                    <a:pt x="15810" y="5827"/>
                    <a:pt x="15355" y="5583"/>
                    <a:pt x="15003" y="5578"/>
                  </a:cubicBezTo>
                  <a:lnTo>
                    <a:pt x="11612" y="5594"/>
                  </a:lnTo>
                  <a:cubicBezTo>
                    <a:pt x="11260" y="5588"/>
                    <a:pt x="10735" y="5751"/>
                    <a:pt x="10445" y="5955"/>
                  </a:cubicBezTo>
                  <a:lnTo>
                    <a:pt x="457" y="13000"/>
                  </a:lnTo>
                  <a:cubicBezTo>
                    <a:pt x="-27" y="13341"/>
                    <a:pt x="-145" y="14013"/>
                    <a:pt x="194" y="14500"/>
                  </a:cubicBezTo>
                  <a:lnTo>
                    <a:pt x="4734" y="21032"/>
                  </a:lnTo>
                  <a:cubicBezTo>
                    <a:pt x="5073" y="21519"/>
                    <a:pt x="5618" y="21461"/>
                    <a:pt x="6101" y="21120"/>
                  </a:cubicBezTo>
                  <a:lnTo>
                    <a:pt x="16090" y="14075"/>
                  </a:lnTo>
                  <a:cubicBezTo>
                    <a:pt x="16378" y="13870"/>
                    <a:pt x="16709" y="13429"/>
                    <a:pt x="16826" y="13093"/>
                  </a:cubicBezTo>
                  <a:lnTo>
                    <a:pt x="17888" y="9729"/>
                  </a:lnTo>
                  <a:cubicBezTo>
                    <a:pt x="18003" y="9393"/>
                    <a:pt x="17932" y="8880"/>
                    <a:pt x="17730" y="8589"/>
                  </a:cubicBezTo>
                  <a:lnTo>
                    <a:pt x="17361" y="8058"/>
                  </a:lnTo>
                  <a:cubicBezTo>
                    <a:pt x="19371" y="6513"/>
                    <a:pt x="21455" y="3778"/>
                    <a:pt x="20298" y="434"/>
                  </a:cubicBezTo>
                  <a:close/>
                </a:path>
              </a:pathLst>
            </a:custGeom>
            <a:solidFill>
              <a:schemeClr val="bg1"/>
            </a:solidFill>
            <a:ln w="12700" cap="flat">
              <a:noFill/>
              <a:miter lim="400000"/>
            </a:ln>
            <a:effectLst/>
          </p:spPr>
          <p:txBody>
            <a:bodyPr wrap="square" lIns="38113" tIns="38113" rIns="38113" bIns="38113" numCol="1" anchor="ctr">
              <a:noAutofit/>
            </a:bodyPr>
            <a:lstStyle/>
            <a:p>
              <a:pPr lvl="0" algn="l">
                <a:defRPr sz="3100" b="1">
                  <a:latin typeface="Kontrapunkt Bob Bold"/>
                  <a:ea typeface="Kontrapunkt Bob Bold"/>
                  <a:cs typeface="Kontrapunkt Bob Bold"/>
                  <a:sym typeface="Kontrapunkt Bob Bold"/>
                </a:defRPr>
              </a:pPr>
              <a:endParaRPr sz="3100"/>
            </a:p>
          </p:txBody>
        </p:sp>
      </p:grpSp>
      <p:grpSp>
        <p:nvGrpSpPr>
          <p:cNvPr id="22" name="Group 66"/>
          <p:cNvGrpSpPr/>
          <p:nvPr/>
        </p:nvGrpSpPr>
        <p:grpSpPr>
          <a:xfrm>
            <a:off x="6428663" y="1677253"/>
            <a:ext cx="347283" cy="347390"/>
            <a:chOff x="2018242" y="3429000"/>
            <a:chExt cx="462882" cy="462882"/>
          </a:xfrm>
        </p:grpSpPr>
        <p:sp>
          <p:nvSpPr>
            <p:cNvPr id="64" name="Rounded Rectangle 63"/>
            <p:cNvSpPr/>
            <p:nvPr/>
          </p:nvSpPr>
          <p:spPr>
            <a:xfrm>
              <a:off x="2018242" y="3429000"/>
              <a:ext cx="462882" cy="462882"/>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6" name="Shape 546"/>
            <p:cNvSpPr/>
            <p:nvPr/>
          </p:nvSpPr>
          <p:spPr>
            <a:xfrm>
              <a:off x="2102354" y="3560952"/>
              <a:ext cx="299452" cy="198978"/>
            </a:xfrm>
            <a:custGeom>
              <a:avLst/>
              <a:gdLst/>
              <a:ahLst/>
              <a:cxnLst>
                <a:cxn ang="0">
                  <a:pos x="wd2" y="hd2"/>
                </a:cxn>
                <a:cxn ang="5400000">
                  <a:pos x="wd2" y="hd2"/>
                </a:cxn>
                <a:cxn ang="10800000">
                  <a:pos x="wd2" y="hd2"/>
                </a:cxn>
                <a:cxn ang="16200000">
                  <a:pos x="wd2" y="hd2"/>
                </a:cxn>
              </a:cxnLst>
              <a:rect l="0" t="0" r="r" b="b"/>
              <a:pathLst>
                <a:path w="21600" h="21124" extrusionOk="0">
                  <a:moveTo>
                    <a:pt x="18596" y="5942"/>
                  </a:moveTo>
                  <a:cubicBezTo>
                    <a:pt x="18295" y="7132"/>
                    <a:pt x="17976" y="8348"/>
                    <a:pt x="17696" y="9399"/>
                  </a:cubicBezTo>
                  <a:cubicBezTo>
                    <a:pt x="18794" y="11734"/>
                    <a:pt x="19440" y="14666"/>
                    <a:pt x="19440" y="17887"/>
                  </a:cubicBezTo>
                  <a:cubicBezTo>
                    <a:pt x="19440" y="18391"/>
                    <a:pt x="19426" y="18896"/>
                    <a:pt x="19394" y="19390"/>
                  </a:cubicBezTo>
                  <a:cubicBezTo>
                    <a:pt x="19341" y="20265"/>
                    <a:pt x="19778" y="21038"/>
                    <a:pt x="20372" y="21116"/>
                  </a:cubicBezTo>
                  <a:cubicBezTo>
                    <a:pt x="20405" y="21122"/>
                    <a:pt x="20439" y="21124"/>
                    <a:pt x="20471" y="21124"/>
                  </a:cubicBezTo>
                  <a:cubicBezTo>
                    <a:pt x="21024" y="21124"/>
                    <a:pt x="21495" y="20502"/>
                    <a:pt x="21545" y="19677"/>
                  </a:cubicBezTo>
                  <a:cubicBezTo>
                    <a:pt x="21582" y="19089"/>
                    <a:pt x="21600" y="18486"/>
                    <a:pt x="21600" y="17887"/>
                  </a:cubicBezTo>
                  <a:cubicBezTo>
                    <a:pt x="21600" y="13196"/>
                    <a:pt x="20463" y="9004"/>
                    <a:pt x="18596" y="5942"/>
                  </a:cubicBezTo>
                  <a:close/>
                  <a:moveTo>
                    <a:pt x="10801" y="3957"/>
                  </a:moveTo>
                  <a:cubicBezTo>
                    <a:pt x="11273" y="3957"/>
                    <a:pt x="11734" y="4016"/>
                    <a:pt x="12183" y="4127"/>
                  </a:cubicBezTo>
                  <a:cubicBezTo>
                    <a:pt x="12656" y="3256"/>
                    <a:pt x="13186" y="2296"/>
                    <a:pt x="13702" y="1383"/>
                  </a:cubicBezTo>
                  <a:cubicBezTo>
                    <a:pt x="12781" y="990"/>
                    <a:pt x="11810" y="778"/>
                    <a:pt x="10801" y="778"/>
                  </a:cubicBezTo>
                  <a:cubicBezTo>
                    <a:pt x="4744" y="778"/>
                    <a:pt x="0" y="8292"/>
                    <a:pt x="0" y="17887"/>
                  </a:cubicBezTo>
                  <a:cubicBezTo>
                    <a:pt x="0" y="18477"/>
                    <a:pt x="18" y="19068"/>
                    <a:pt x="53" y="19643"/>
                  </a:cubicBezTo>
                  <a:cubicBezTo>
                    <a:pt x="105" y="20519"/>
                    <a:pt x="636" y="21162"/>
                    <a:pt x="1225" y="21086"/>
                  </a:cubicBezTo>
                  <a:cubicBezTo>
                    <a:pt x="1818" y="21007"/>
                    <a:pt x="2258" y="20236"/>
                    <a:pt x="2204" y="19361"/>
                  </a:cubicBezTo>
                  <a:cubicBezTo>
                    <a:pt x="2174" y="18879"/>
                    <a:pt x="2160" y="18383"/>
                    <a:pt x="2160" y="17887"/>
                  </a:cubicBezTo>
                  <a:cubicBezTo>
                    <a:pt x="2160" y="10076"/>
                    <a:pt x="5955" y="3957"/>
                    <a:pt x="10801" y="3957"/>
                  </a:cubicBezTo>
                  <a:close/>
                  <a:moveTo>
                    <a:pt x="8778" y="16036"/>
                  </a:moveTo>
                  <a:cubicBezTo>
                    <a:pt x="8032" y="17937"/>
                    <a:pt x="8535" y="19501"/>
                    <a:pt x="9569" y="20379"/>
                  </a:cubicBezTo>
                  <a:cubicBezTo>
                    <a:pt x="10602" y="21258"/>
                    <a:pt x="11773" y="21116"/>
                    <a:pt x="12519" y="19216"/>
                  </a:cubicBezTo>
                  <a:cubicBezTo>
                    <a:pt x="13265" y="17315"/>
                    <a:pt x="17970" y="355"/>
                    <a:pt x="17561" y="6"/>
                  </a:cubicBezTo>
                  <a:cubicBezTo>
                    <a:pt x="17151" y="-342"/>
                    <a:pt x="9524" y="14136"/>
                    <a:pt x="8778" y="16036"/>
                  </a:cubicBezTo>
                  <a:close/>
                </a:path>
              </a:pathLst>
            </a:custGeom>
            <a:solidFill>
              <a:schemeClr val="bg1"/>
            </a:solidFill>
            <a:ln w="12700" cap="flat">
              <a:noFill/>
              <a:miter lim="400000"/>
            </a:ln>
            <a:effectLst/>
          </p:spPr>
          <p:txBody>
            <a:bodyPr wrap="square" lIns="38113" tIns="38113" rIns="38113" bIns="38113" numCol="1" anchor="ctr">
              <a:noAutofit/>
            </a:bodyPr>
            <a:lstStyle/>
            <a:p>
              <a:pPr lvl="0" algn="l">
                <a:defRPr sz="3100" b="1">
                  <a:latin typeface="Kontrapunkt Bob Bold"/>
                  <a:ea typeface="Kontrapunkt Bob Bold"/>
                  <a:cs typeface="Kontrapunkt Bob Bold"/>
                  <a:sym typeface="Kontrapunkt Bob Bold"/>
                </a:defRPr>
              </a:pPr>
              <a:endParaRPr sz="3100"/>
            </a:p>
          </p:txBody>
        </p:sp>
      </p:grpSp>
      <p:grpSp>
        <p:nvGrpSpPr>
          <p:cNvPr id="23" name="Group 68"/>
          <p:cNvGrpSpPr/>
          <p:nvPr/>
        </p:nvGrpSpPr>
        <p:grpSpPr>
          <a:xfrm>
            <a:off x="2372761" y="2595903"/>
            <a:ext cx="347283" cy="347390"/>
            <a:chOff x="2855493" y="3429000"/>
            <a:chExt cx="462882" cy="462882"/>
          </a:xfrm>
        </p:grpSpPr>
        <p:sp>
          <p:nvSpPr>
            <p:cNvPr id="51" name="Rounded Rectangle 50"/>
            <p:cNvSpPr/>
            <p:nvPr/>
          </p:nvSpPr>
          <p:spPr>
            <a:xfrm>
              <a:off x="2855493" y="3429000"/>
              <a:ext cx="462882" cy="46288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8" name="Shape 1849"/>
            <p:cNvSpPr/>
            <p:nvPr/>
          </p:nvSpPr>
          <p:spPr>
            <a:xfrm flipH="1">
              <a:off x="2967936" y="3562457"/>
              <a:ext cx="256862" cy="206609"/>
            </a:xfrm>
            <a:custGeom>
              <a:avLst/>
              <a:gdLst/>
              <a:ahLst/>
              <a:cxnLst>
                <a:cxn ang="0">
                  <a:pos x="wd2" y="hd2"/>
                </a:cxn>
                <a:cxn ang="5400000">
                  <a:pos x="wd2" y="hd2"/>
                </a:cxn>
                <a:cxn ang="10800000">
                  <a:pos x="wd2" y="hd2"/>
                </a:cxn>
                <a:cxn ang="16200000">
                  <a:pos x="wd2" y="hd2"/>
                </a:cxn>
              </a:cxnLst>
              <a:rect l="0" t="0" r="r" b="b"/>
              <a:pathLst>
                <a:path w="21400" h="21363" extrusionOk="0">
                  <a:moveTo>
                    <a:pt x="7274" y="21020"/>
                  </a:moveTo>
                  <a:cubicBezTo>
                    <a:pt x="7274" y="21376"/>
                    <a:pt x="7435" y="21475"/>
                    <a:pt x="7659" y="21222"/>
                  </a:cubicBezTo>
                  <a:cubicBezTo>
                    <a:pt x="7951" y="20894"/>
                    <a:pt x="10973" y="17529"/>
                    <a:pt x="10973" y="17529"/>
                  </a:cubicBezTo>
                  <a:lnTo>
                    <a:pt x="7274" y="15153"/>
                  </a:lnTo>
                  <a:cubicBezTo>
                    <a:pt x="7274" y="15153"/>
                    <a:pt x="7274" y="21020"/>
                    <a:pt x="7274" y="21020"/>
                  </a:cubicBezTo>
                  <a:close/>
                  <a:moveTo>
                    <a:pt x="20812" y="50"/>
                  </a:moveTo>
                  <a:cubicBezTo>
                    <a:pt x="20412" y="224"/>
                    <a:pt x="667" y="8860"/>
                    <a:pt x="277" y="9030"/>
                  </a:cubicBezTo>
                  <a:cubicBezTo>
                    <a:pt x="-53" y="9174"/>
                    <a:pt x="-126" y="9528"/>
                    <a:pt x="266" y="9723"/>
                  </a:cubicBezTo>
                  <a:cubicBezTo>
                    <a:pt x="733" y="9955"/>
                    <a:pt x="4681" y="11919"/>
                    <a:pt x="4681" y="11919"/>
                  </a:cubicBezTo>
                  <a:lnTo>
                    <a:pt x="4681" y="11919"/>
                  </a:lnTo>
                  <a:lnTo>
                    <a:pt x="7298" y="13221"/>
                  </a:lnTo>
                  <a:cubicBezTo>
                    <a:pt x="7298" y="13221"/>
                    <a:pt x="19903" y="1732"/>
                    <a:pt x="20073" y="1577"/>
                  </a:cubicBezTo>
                  <a:cubicBezTo>
                    <a:pt x="20246" y="1420"/>
                    <a:pt x="20443" y="1713"/>
                    <a:pt x="20319" y="1881"/>
                  </a:cubicBezTo>
                  <a:cubicBezTo>
                    <a:pt x="20194" y="2050"/>
                    <a:pt x="11163" y="14170"/>
                    <a:pt x="11163" y="14170"/>
                  </a:cubicBezTo>
                  <a:cubicBezTo>
                    <a:pt x="11163" y="14170"/>
                    <a:pt x="11163" y="14170"/>
                    <a:pt x="11163" y="14171"/>
                  </a:cubicBezTo>
                  <a:lnTo>
                    <a:pt x="10637" y="14898"/>
                  </a:lnTo>
                  <a:lnTo>
                    <a:pt x="11333" y="15363"/>
                  </a:lnTo>
                  <a:lnTo>
                    <a:pt x="11333" y="15363"/>
                  </a:lnTo>
                  <a:cubicBezTo>
                    <a:pt x="11333" y="15363"/>
                    <a:pt x="16742" y="18976"/>
                    <a:pt x="17127" y="19234"/>
                  </a:cubicBezTo>
                  <a:cubicBezTo>
                    <a:pt x="17464" y="19459"/>
                    <a:pt x="17904" y="19272"/>
                    <a:pt x="18001" y="18750"/>
                  </a:cubicBezTo>
                  <a:cubicBezTo>
                    <a:pt x="18117" y="18135"/>
                    <a:pt x="21310" y="1052"/>
                    <a:pt x="21382" y="671"/>
                  </a:cubicBezTo>
                  <a:cubicBezTo>
                    <a:pt x="21474" y="177"/>
                    <a:pt x="21211" y="-125"/>
                    <a:pt x="20812" y="50"/>
                  </a:cubicBezTo>
                  <a:close/>
                </a:path>
              </a:pathLst>
            </a:custGeom>
            <a:solidFill>
              <a:schemeClr val="bg1"/>
            </a:solidFill>
            <a:ln w="12700" cap="flat">
              <a:noFill/>
              <a:miter lim="400000"/>
            </a:ln>
            <a:effectLst/>
          </p:spPr>
          <p:txBody>
            <a:bodyPr wrap="square" lIns="38113" tIns="38113" rIns="38113" bIns="38113" numCol="1" anchor="ctr">
              <a:noAutofit/>
            </a:bodyPr>
            <a:lstStyle/>
            <a:p>
              <a:pPr lvl="0">
                <a:defRPr sz="3200">
                  <a:solidFill>
                    <a:srgbClr val="FFFFFF"/>
                  </a:solidFill>
                  <a:latin typeface="Helvetica Light"/>
                  <a:ea typeface="Helvetica Light"/>
                  <a:cs typeface="Helvetica Light"/>
                  <a:sym typeface="Helvetica Light"/>
                </a:defRPr>
              </a:pPr>
              <a:endParaRPr sz="3200"/>
            </a:p>
          </p:txBody>
        </p:sp>
      </p:grpSp>
      <p:sp>
        <p:nvSpPr>
          <p:cNvPr id="84" name="Text Placeholder 9"/>
          <p:cNvSpPr>
            <a:spLocks noGrp="1"/>
          </p:cNvSpPr>
          <p:nvPr>
            <p:ph type="subTitle" idx="1"/>
          </p:nvPr>
        </p:nvSpPr>
        <p:spPr>
          <a:xfrm>
            <a:off x="667428" y="2816420"/>
            <a:ext cx="1708973" cy="424140"/>
          </a:xfrm>
        </p:spPr>
        <p:txBody>
          <a:bodyPr>
            <a:noAutofit/>
          </a:bodyPr>
          <a:lstStyle/>
          <a:p>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请在此粘贴或者输入你的文字内容请在此粘贴或者输入你的文字内容</a:t>
            </a:r>
            <a:endParaRPr lang="en-AU" altLang="zh-CN" dirty="0">
              <a:solidFill>
                <a:schemeClr val="tx1">
                  <a:lumMod val="50000"/>
                  <a:lumOff val="50000"/>
                </a:schemeClr>
              </a:solidFill>
            </a:endParaRPr>
          </a:p>
        </p:txBody>
      </p:sp>
      <p:sp>
        <p:nvSpPr>
          <p:cNvPr id="79" name="Text Placeholder 8"/>
          <p:cNvSpPr>
            <a:spLocks noGrp="1"/>
          </p:cNvSpPr>
          <p:nvPr>
            <p:ph type="body" sz="quarter" idx="13"/>
          </p:nvPr>
        </p:nvSpPr>
        <p:spPr>
          <a:xfrm>
            <a:off x="7007831" y="1680348"/>
            <a:ext cx="1509285" cy="251820"/>
          </a:xfrm>
        </p:spPr>
        <p:txBody>
          <a:bodyPr>
            <a:no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单击编辑标题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81" name="Text Placeholder 8"/>
          <p:cNvSpPr>
            <a:spLocks noGrp="1"/>
          </p:cNvSpPr>
          <p:nvPr>
            <p:ph type="body" sz="quarter" idx="14"/>
          </p:nvPr>
        </p:nvSpPr>
        <p:spPr>
          <a:xfrm>
            <a:off x="611772" y="1672132"/>
            <a:ext cx="1509285" cy="251820"/>
          </a:xfrm>
        </p:spPr>
        <p:txBody>
          <a:bodyPr>
            <a:no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单击编辑标题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83" name="Text Placeholder 8"/>
          <p:cNvSpPr>
            <a:spLocks noGrp="1"/>
          </p:cNvSpPr>
          <p:nvPr>
            <p:ph type="body" sz="quarter" idx="15"/>
          </p:nvPr>
        </p:nvSpPr>
        <p:spPr>
          <a:xfrm>
            <a:off x="667429" y="2564601"/>
            <a:ext cx="1509285" cy="251820"/>
          </a:xfrm>
        </p:spPr>
        <p:txBody>
          <a:bodyPr>
            <a:no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单击编辑标题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85" name="Text Placeholder 8"/>
          <p:cNvSpPr>
            <a:spLocks noGrp="1"/>
          </p:cNvSpPr>
          <p:nvPr>
            <p:ph type="body" sz="quarter" idx="16"/>
          </p:nvPr>
        </p:nvSpPr>
        <p:spPr>
          <a:xfrm>
            <a:off x="636890" y="3486711"/>
            <a:ext cx="1509285" cy="251820"/>
          </a:xfrm>
        </p:spPr>
        <p:txBody>
          <a:bodyPr>
            <a:no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单击编辑标题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87" name="Text Placeholder 8"/>
          <p:cNvSpPr>
            <a:spLocks noGrp="1"/>
          </p:cNvSpPr>
          <p:nvPr>
            <p:ph type="body" sz="quarter" idx="17"/>
          </p:nvPr>
        </p:nvSpPr>
        <p:spPr>
          <a:xfrm>
            <a:off x="7008585" y="2564601"/>
            <a:ext cx="1509285" cy="251820"/>
          </a:xfrm>
        </p:spPr>
        <p:txBody>
          <a:bodyPr>
            <a:no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单击编辑标题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80" name="Text Placeholder 9"/>
          <p:cNvSpPr>
            <a:spLocks noGrp="1"/>
          </p:cNvSpPr>
          <p:nvPr>
            <p:ph type="body" sz="quarter" idx="18"/>
          </p:nvPr>
        </p:nvSpPr>
        <p:spPr>
          <a:xfrm>
            <a:off x="7007831" y="1932167"/>
            <a:ext cx="1708973" cy="424140"/>
          </a:xfrm>
        </p:spPr>
        <p:txBody>
          <a:bodyPr>
            <a:noAutofit/>
          </a:bodyPr>
          <a:lstStyle/>
          <a:p>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请在此粘贴或者输入你的文字内容请在此粘贴或者输入你的文字内容</a:t>
            </a:r>
            <a:endParaRPr lang="en-AU" altLang="zh-CN" dirty="0">
              <a:solidFill>
                <a:schemeClr val="tx1">
                  <a:lumMod val="50000"/>
                  <a:lumOff val="50000"/>
                </a:schemeClr>
              </a:solidFill>
            </a:endParaRPr>
          </a:p>
        </p:txBody>
      </p:sp>
      <p:sp>
        <p:nvSpPr>
          <p:cNvPr id="82" name="Text Placeholder 9"/>
          <p:cNvSpPr>
            <a:spLocks noGrp="1"/>
          </p:cNvSpPr>
          <p:nvPr>
            <p:ph type="body" sz="quarter" idx="19"/>
          </p:nvPr>
        </p:nvSpPr>
        <p:spPr>
          <a:xfrm>
            <a:off x="631591" y="1932166"/>
            <a:ext cx="1708973" cy="424140"/>
          </a:xfrm>
        </p:spPr>
        <p:txBody>
          <a:bodyPr>
            <a:noAutofit/>
          </a:bodyPr>
          <a:lstStyle/>
          <a:p>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请在此粘贴或者输入你的文字内容请在此粘贴或者输入你的文字内容</a:t>
            </a:r>
            <a:endParaRPr lang="en-AU" altLang="zh-CN" dirty="0">
              <a:solidFill>
                <a:schemeClr val="tx1">
                  <a:lumMod val="50000"/>
                  <a:lumOff val="50000"/>
                </a:schemeClr>
              </a:solidFill>
            </a:endParaRPr>
          </a:p>
        </p:txBody>
      </p:sp>
      <p:sp>
        <p:nvSpPr>
          <p:cNvPr id="86" name="Text Placeholder 9"/>
          <p:cNvSpPr>
            <a:spLocks noGrp="1"/>
          </p:cNvSpPr>
          <p:nvPr>
            <p:ph type="body" sz="quarter" idx="4294967295"/>
          </p:nvPr>
        </p:nvSpPr>
        <p:spPr>
          <a:xfrm>
            <a:off x="0" y="3738563"/>
            <a:ext cx="1709738" cy="423862"/>
          </a:xfrm>
        </p:spPr>
        <p:txBody>
          <a:bodyPr>
            <a:noAutofit/>
          </a:bodyPr>
          <a:lstStyle/>
          <a:p>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请在此粘贴或者输入你的文字内容请在此粘贴或者输入你的文字内容</a:t>
            </a:r>
            <a:endParaRPr lang="en-AU" altLang="zh-CN" dirty="0">
              <a:solidFill>
                <a:schemeClr val="tx1">
                  <a:lumMod val="50000"/>
                  <a:lumOff val="50000"/>
                </a:schemeClr>
              </a:solidFill>
            </a:endParaRPr>
          </a:p>
        </p:txBody>
      </p:sp>
      <p:sp>
        <p:nvSpPr>
          <p:cNvPr id="88" name="Text Placeholder 9"/>
          <p:cNvSpPr>
            <a:spLocks noGrp="1"/>
          </p:cNvSpPr>
          <p:nvPr>
            <p:ph type="body" sz="quarter" idx="4294967295"/>
          </p:nvPr>
        </p:nvSpPr>
        <p:spPr>
          <a:xfrm>
            <a:off x="7439025" y="2816225"/>
            <a:ext cx="1708150" cy="423863"/>
          </a:xfrm>
        </p:spPr>
        <p:txBody>
          <a:bodyPr>
            <a:noAutofit/>
          </a:bodyPr>
          <a:lstStyle/>
          <a:p>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请在此粘贴或者输入你的文字内容请在此粘贴或者输入你的文字内容</a:t>
            </a:r>
            <a:endParaRPr lang="en-AU" altLang="zh-CN" dirty="0">
              <a:solidFill>
                <a:schemeClr val="tx1">
                  <a:lumMod val="50000"/>
                  <a:lumOff val="50000"/>
                </a:schemeClr>
              </a:solidFill>
            </a:endParaRPr>
          </a:p>
        </p:txBody>
      </p:sp>
      <p:grpSp>
        <p:nvGrpSpPr>
          <p:cNvPr id="24" name="Group 88"/>
          <p:cNvGrpSpPr/>
          <p:nvPr/>
        </p:nvGrpSpPr>
        <p:grpSpPr>
          <a:xfrm flipH="1">
            <a:off x="7201706" y="3271706"/>
            <a:ext cx="1894067" cy="1790294"/>
            <a:chOff x="4722181" y="1600175"/>
            <a:chExt cx="4427446" cy="4183583"/>
          </a:xfrm>
        </p:grpSpPr>
        <p:sp>
          <p:nvSpPr>
            <p:cNvPr id="90" name="Freeform 89"/>
            <p:cNvSpPr/>
            <p:nvPr/>
          </p:nvSpPr>
          <p:spPr bwMode="auto">
            <a:xfrm>
              <a:off x="5367062" y="5529056"/>
              <a:ext cx="682813" cy="254702"/>
            </a:xfrm>
            <a:custGeom>
              <a:avLst/>
              <a:gdLst>
                <a:gd name="T0" fmla="*/ 46 w 53"/>
                <a:gd name="T1" fmla="*/ 0 h 20"/>
                <a:gd name="T2" fmla="*/ 38 w 53"/>
                <a:gd name="T3" fmla="*/ 2 h 20"/>
                <a:gd name="T4" fmla="*/ 37 w 53"/>
                <a:gd name="T5" fmla="*/ 4 h 20"/>
                <a:gd name="T6" fmla="*/ 34 w 53"/>
                <a:gd name="T7" fmla="*/ 7 h 20"/>
                <a:gd name="T8" fmla="*/ 3 w 53"/>
                <a:gd name="T9" fmla="*/ 17 h 20"/>
                <a:gd name="T10" fmla="*/ 0 w 53"/>
                <a:gd name="T11" fmla="*/ 20 h 20"/>
                <a:gd name="T12" fmla="*/ 0 w 53"/>
                <a:gd name="T13" fmla="*/ 20 h 20"/>
                <a:gd name="T14" fmla="*/ 51 w 53"/>
                <a:gd name="T15" fmla="*/ 20 h 20"/>
                <a:gd name="T16" fmla="*/ 51 w 53"/>
                <a:gd name="T17" fmla="*/ 13 h 20"/>
                <a:gd name="T18" fmla="*/ 48 w 53"/>
                <a:gd name="T19" fmla="*/ 4 h 20"/>
                <a:gd name="T20" fmla="*/ 49 w 53"/>
                <a:gd name="T21" fmla="*/ 4 h 20"/>
                <a:gd name="T22" fmla="*/ 49 w 53"/>
                <a:gd name="T23" fmla="*/ 2 h 20"/>
                <a:gd name="T24" fmla="*/ 46 w 53"/>
                <a:gd name="T25"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3" h="20">
                  <a:moveTo>
                    <a:pt x="46" y="0"/>
                  </a:moveTo>
                  <a:cubicBezTo>
                    <a:pt x="43" y="0"/>
                    <a:pt x="38" y="2"/>
                    <a:pt x="38" y="2"/>
                  </a:cubicBezTo>
                  <a:cubicBezTo>
                    <a:pt x="38" y="2"/>
                    <a:pt x="39" y="3"/>
                    <a:pt x="37" y="4"/>
                  </a:cubicBezTo>
                  <a:cubicBezTo>
                    <a:pt x="37" y="5"/>
                    <a:pt x="37" y="6"/>
                    <a:pt x="34" y="7"/>
                  </a:cubicBezTo>
                  <a:cubicBezTo>
                    <a:pt x="3" y="17"/>
                    <a:pt x="3" y="17"/>
                    <a:pt x="3" y="17"/>
                  </a:cubicBezTo>
                  <a:cubicBezTo>
                    <a:pt x="3" y="17"/>
                    <a:pt x="1" y="18"/>
                    <a:pt x="0" y="20"/>
                  </a:cubicBezTo>
                  <a:cubicBezTo>
                    <a:pt x="0" y="20"/>
                    <a:pt x="0" y="20"/>
                    <a:pt x="0" y="20"/>
                  </a:cubicBezTo>
                  <a:cubicBezTo>
                    <a:pt x="51" y="20"/>
                    <a:pt x="51" y="20"/>
                    <a:pt x="51" y="20"/>
                  </a:cubicBezTo>
                  <a:cubicBezTo>
                    <a:pt x="52" y="18"/>
                    <a:pt x="53" y="13"/>
                    <a:pt x="51" y="13"/>
                  </a:cubicBezTo>
                  <a:cubicBezTo>
                    <a:pt x="51" y="13"/>
                    <a:pt x="48" y="7"/>
                    <a:pt x="48" y="4"/>
                  </a:cubicBezTo>
                  <a:cubicBezTo>
                    <a:pt x="49" y="4"/>
                    <a:pt x="49" y="4"/>
                    <a:pt x="49" y="4"/>
                  </a:cubicBezTo>
                  <a:cubicBezTo>
                    <a:pt x="49" y="3"/>
                    <a:pt x="49" y="2"/>
                    <a:pt x="49" y="2"/>
                  </a:cubicBezTo>
                  <a:cubicBezTo>
                    <a:pt x="49" y="1"/>
                    <a:pt x="48" y="0"/>
                    <a:pt x="46" y="0"/>
                  </a:cubicBezTo>
                </a:path>
              </a:pathLst>
            </a:custGeom>
            <a:solidFill>
              <a:srgbClr val="242424"/>
            </a:solidFill>
            <a:ln>
              <a:noFill/>
            </a:ln>
          </p:spPr>
          <p:txBody>
            <a:bodyPr vert="horz" wrap="square" lIns="91472" tIns="45736" rIns="91472" bIns="45736" numCol="1" anchor="t" anchorCtr="0" compatLnSpc="1"/>
            <a:lstStyle/>
            <a:p>
              <a:endParaRPr lang="en-US" sz="1800"/>
            </a:p>
          </p:txBody>
        </p:sp>
        <p:sp>
          <p:nvSpPr>
            <p:cNvPr id="91" name="Freeform 90"/>
            <p:cNvSpPr/>
            <p:nvPr/>
          </p:nvSpPr>
          <p:spPr bwMode="auto">
            <a:xfrm>
              <a:off x="6575530" y="5529056"/>
              <a:ext cx="666557" cy="254702"/>
            </a:xfrm>
            <a:custGeom>
              <a:avLst/>
              <a:gdLst>
                <a:gd name="T0" fmla="*/ 7 w 52"/>
                <a:gd name="T1" fmla="*/ 0 h 20"/>
                <a:gd name="T2" fmla="*/ 4 w 52"/>
                <a:gd name="T3" fmla="*/ 2 h 20"/>
                <a:gd name="T4" fmla="*/ 2 w 52"/>
                <a:gd name="T5" fmla="*/ 11 h 20"/>
                <a:gd name="T6" fmla="*/ 2 w 52"/>
                <a:gd name="T7" fmla="*/ 11 h 20"/>
                <a:gd name="T8" fmla="*/ 1 w 52"/>
                <a:gd name="T9" fmla="*/ 13 h 20"/>
                <a:gd name="T10" fmla="*/ 0 w 52"/>
                <a:gd name="T11" fmla="*/ 13 h 20"/>
                <a:gd name="T12" fmla="*/ 2 w 52"/>
                <a:gd name="T13" fmla="*/ 20 h 20"/>
                <a:gd name="T14" fmla="*/ 52 w 52"/>
                <a:gd name="T15" fmla="*/ 20 h 20"/>
                <a:gd name="T16" fmla="*/ 49 w 52"/>
                <a:gd name="T17" fmla="*/ 17 h 20"/>
                <a:gd name="T18" fmla="*/ 17 w 52"/>
                <a:gd name="T19" fmla="*/ 7 h 20"/>
                <a:gd name="T20" fmla="*/ 14 w 52"/>
                <a:gd name="T21" fmla="*/ 4 h 20"/>
                <a:gd name="T22" fmla="*/ 15 w 52"/>
                <a:gd name="T23" fmla="*/ 4 h 20"/>
                <a:gd name="T24" fmla="*/ 15 w 52"/>
                <a:gd name="T25" fmla="*/ 2 h 20"/>
                <a:gd name="T26" fmla="*/ 7 w 52"/>
                <a:gd name="T27"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 h="20">
                  <a:moveTo>
                    <a:pt x="7" y="0"/>
                  </a:moveTo>
                  <a:cubicBezTo>
                    <a:pt x="5" y="0"/>
                    <a:pt x="4" y="1"/>
                    <a:pt x="4" y="2"/>
                  </a:cubicBezTo>
                  <a:cubicBezTo>
                    <a:pt x="5" y="5"/>
                    <a:pt x="2" y="11"/>
                    <a:pt x="2" y="11"/>
                  </a:cubicBezTo>
                  <a:cubicBezTo>
                    <a:pt x="2" y="11"/>
                    <a:pt x="2" y="11"/>
                    <a:pt x="2" y="11"/>
                  </a:cubicBezTo>
                  <a:cubicBezTo>
                    <a:pt x="1" y="12"/>
                    <a:pt x="1" y="13"/>
                    <a:pt x="1" y="13"/>
                  </a:cubicBezTo>
                  <a:cubicBezTo>
                    <a:pt x="1" y="13"/>
                    <a:pt x="0" y="13"/>
                    <a:pt x="0" y="13"/>
                  </a:cubicBezTo>
                  <a:cubicBezTo>
                    <a:pt x="0" y="16"/>
                    <a:pt x="2" y="20"/>
                    <a:pt x="2" y="20"/>
                  </a:cubicBezTo>
                  <a:cubicBezTo>
                    <a:pt x="52" y="20"/>
                    <a:pt x="52" y="20"/>
                    <a:pt x="52" y="20"/>
                  </a:cubicBezTo>
                  <a:cubicBezTo>
                    <a:pt x="51" y="19"/>
                    <a:pt x="49" y="17"/>
                    <a:pt x="49" y="17"/>
                  </a:cubicBezTo>
                  <a:cubicBezTo>
                    <a:pt x="17" y="7"/>
                    <a:pt x="17" y="7"/>
                    <a:pt x="17" y="7"/>
                  </a:cubicBezTo>
                  <a:cubicBezTo>
                    <a:pt x="14" y="6"/>
                    <a:pt x="14" y="4"/>
                    <a:pt x="14" y="4"/>
                  </a:cubicBezTo>
                  <a:cubicBezTo>
                    <a:pt x="15" y="4"/>
                    <a:pt x="15" y="4"/>
                    <a:pt x="15" y="4"/>
                  </a:cubicBezTo>
                  <a:cubicBezTo>
                    <a:pt x="15" y="3"/>
                    <a:pt x="15" y="2"/>
                    <a:pt x="15" y="2"/>
                  </a:cubicBezTo>
                  <a:cubicBezTo>
                    <a:pt x="15" y="2"/>
                    <a:pt x="10" y="0"/>
                    <a:pt x="7" y="0"/>
                  </a:cubicBezTo>
                </a:path>
              </a:pathLst>
            </a:custGeom>
            <a:solidFill>
              <a:srgbClr val="242424"/>
            </a:solidFill>
            <a:ln>
              <a:noFill/>
            </a:ln>
          </p:spPr>
          <p:txBody>
            <a:bodyPr vert="horz" wrap="square" lIns="91472" tIns="45736" rIns="91472" bIns="45736" numCol="1" anchor="t" anchorCtr="0" compatLnSpc="1"/>
            <a:lstStyle/>
            <a:p>
              <a:endParaRPr lang="en-US" sz="1800"/>
            </a:p>
          </p:txBody>
        </p:sp>
        <p:sp>
          <p:nvSpPr>
            <p:cNvPr id="92" name="Freeform 91"/>
            <p:cNvSpPr/>
            <p:nvPr/>
          </p:nvSpPr>
          <p:spPr bwMode="auto">
            <a:xfrm>
              <a:off x="5816849" y="4309749"/>
              <a:ext cx="395600" cy="1240987"/>
            </a:xfrm>
            <a:custGeom>
              <a:avLst/>
              <a:gdLst>
                <a:gd name="T0" fmla="*/ 38 w 73"/>
                <a:gd name="T1" fmla="*/ 0 h 229"/>
                <a:gd name="T2" fmla="*/ 0 w 73"/>
                <a:gd name="T3" fmla="*/ 229 h 229"/>
                <a:gd name="T4" fmla="*/ 45 w 73"/>
                <a:gd name="T5" fmla="*/ 229 h 229"/>
                <a:gd name="T6" fmla="*/ 73 w 73"/>
                <a:gd name="T7" fmla="*/ 0 h 229"/>
                <a:gd name="T8" fmla="*/ 38 w 73"/>
                <a:gd name="T9" fmla="*/ 0 h 229"/>
              </a:gdLst>
              <a:ahLst/>
              <a:cxnLst>
                <a:cxn ang="0">
                  <a:pos x="T0" y="T1"/>
                </a:cxn>
                <a:cxn ang="0">
                  <a:pos x="T2" y="T3"/>
                </a:cxn>
                <a:cxn ang="0">
                  <a:pos x="T4" y="T5"/>
                </a:cxn>
                <a:cxn ang="0">
                  <a:pos x="T6" y="T7"/>
                </a:cxn>
                <a:cxn ang="0">
                  <a:pos x="T8" y="T9"/>
                </a:cxn>
              </a:cxnLst>
              <a:rect l="0" t="0" r="r" b="b"/>
              <a:pathLst>
                <a:path w="73" h="229">
                  <a:moveTo>
                    <a:pt x="38" y="0"/>
                  </a:moveTo>
                  <a:lnTo>
                    <a:pt x="0" y="229"/>
                  </a:lnTo>
                  <a:lnTo>
                    <a:pt x="45" y="229"/>
                  </a:lnTo>
                  <a:lnTo>
                    <a:pt x="73" y="0"/>
                  </a:lnTo>
                  <a:lnTo>
                    <a:pt x="38" y="0"/>
                  </a:lnTo>
                  <a:close/>
                </a:path>
              </a:pathLst>
            </a:custGeom>
            <a:solidFill>
              <a:srgbClr val="484848"/>
            </a:solidFill>
            <a:ln>
              <a:noFill/>
            </a:ln>
          </p:spPr>
          <p:txBody>
            <a:bodyPr vert="horz" wrap="square" lIns="91472" tIns="45736" rIns="91472" bIns="45736" numCol="1" anchor="t" anchorCtr="0" compatLnSpc="1"/>
            <a:lstStyle/>
            <a:p>
              <a:endParaRPr lang="en-US" sz="1800"/>
            </a:p>
          </p:txBody>
        </p:sp>
        <p:sp>
          <p:nvSpPr>
            <p:cNvPr id="93" name="Freeform 92"/>
            <p:cNvSpPr/>
            <p:nvPr/>
          </p:nvSpPr>
          <p:spPr bwMode="auto">
            <a:xfrm>
              <a:off x="6434632" y="4309749"/>
              <a:ext cx="395600" cy="1240987"/>
            </a:xfrm>
            <a:custGeom>
              <a:avLst/>
              <a:gdLst>
                <a:gd name="T0" fmla="*/ 35 w 73"/>
                <a:gd name="T1" fmla="*/ 0 h 229"/>
                <a:gd name="T2" fmla="*/ 73 w 73"/>
                <a:gd name="T3" fmla="*/ 229 h 229"/>
                <a:gd name="T4" fmla="*/ 28 w 73"/>
                <a:gd name="T5" fmla="*/ 229 h 229"/>
                <a:gd name="T6" fmla="*/ 0 w 73"/>
                <a:gd name="T7" fmla="*/ 0 h 229"/>
                <a:gd name="T8" fmla="*/ 35 w 73"/>
                <a:gd name="T9" fmla="*/ 0 h 229"/>
              </a:gdLst>
              <a:ahLst/>
              <a:cxnLst>
                <a:cxn ang="0">
                  <a:pos x="T0" y="T1"/>
                </a:cxn>
                <a:cxn ang="0">
                  <a:pos x="T2" y="T3"/>
                </a:cxn>
                <a:cxn ang="0">
                  <a:pos x="T4" y="T5"/>
                </a:cxn>
                <a:cxn ang="0">
                  <a:pos x="T6" y="T7"/>
                </a:cxn>
                <a:cxn ang="0">
                  <a:pos x="T8" y="T9"/>
                </a:cxn>
              </a:cxnLst>
              <a:rect l="0" t="0" r="r" b="b"/>
              <a:pathLst>
                <a:path w="73" h="229">
                  <a:moveTo>
                    <a:pt x="35" y="0"/>
                  </a:moveTo>
                  <a:lnTo>
                    <a:pt x="73" y="229"/>
                  </a:lnTo>
                  <a:lnTo>
                    <a:pt x="28" y="229"/>
                  </a:lnTo>
                  <a:lnTo>
                    <a:pt x="0" y="0"/>
                  </a:lnTo>
                  <a:lnTo>
                    <a:pt x="35" y="0"/>
                  </a:lnTo>
                  <a:close/>
                </a:path>
              </a:pathLst>
            </a:custGeom>
            <a:solidFill>
              <a:srgbClr val="484848"/>
            </a:solidFill>
            <a:ln>
              <a:noFill/>
            </a:ln>
          </p:spPr>
          <p:txBody>
            <a:bodyPr vert="horz" wrap="square" lIns="91472" tIns="45736" rIns="91472" bIns="45736" numCol="1" anchor="t" anchorCtr="0" compatLnSpc="1"/>
            <a:lstStyle/>
            <a:p>
              <a:endParaRPr lang="en-US" sz="1800"/>
            </a:p>
          </p:txBody>
        </p:sp>
        <p:sp>
          <p:nvSpPr>
            <p:cNvPr id="94" name="Freeform 93"/>
            <p:cNvSpPr/>
            <p:nvPr/>
          </p:nvSpPr>
          <p:spPr bwMode="auto">
            <a:xfrm>
              <a:off x="5583828" y="1844035"/>
              <a:ext cx="1479429" cy="1642004"/>
            </a:xfrm>
            <a:custGeom>
              <a:avLst/>
              <a:gdLst>
                <a:gd name="T0" fmla="*/ 115 w 115"/>
                <a:gd name="T1" fmla="*/ 57 h 127"/>
                <a:gd name="T2" fmla="*/ 58 w 115"/>
                <a:gd name="T3" fmla="*/ 0 h 127"/>
                <a:gd name="T4" fmla="*/ 0 w 115"/>
                <a:gd name="T5" fmla="*/ 57 h 127"/>
                <a:gd name="T6" fmla="*/ 0 w 115"/>
                <a:gd name="T7" fmla="*/ 95 h 127"/>
                <a:gd name="T8" fmla="*/ 115 w 115"/>
                <a:gd name="T9" fmla="*/ 95 h 127"/>
                <a:gd name="T10" fmla="*/ 115 w 115"/>
                <a:gd name="T11" fmla="*/ 57 h 127"/>
              </a:gdLst>
              <a:ahLst/>
              <a:cxnLst>
                <a:cxn ang="0">
                  <a:pos x="T0" y="T1"/>
                </a:cxn>
                <a:cxn ang="0">
                  <a:pos x="T2" y="T3"/>
                </a:cxn>
                <a:cxn ang="0">
                  <a:pos x="T4" y="T5"/>
                </a:cxn>
                <a:cxn ang="0">
                  <a:pos x="T6" y="T7"/>
                </a:cxn>
                <a:cxn ang="0">
                  <a:pos x="T8" y="T9"/>
                </a:cxn>
                <a:cxn ang="0">
                  <a:pos x="T10" y="T11"/>
                </a:cxn>
              </a:cxnLst>
              <a:rect l="0" t="0" r="r" b="b"/>
              <a:pathLst>
                <a:path w="115" h="127">
                  <a:moveTo>
                    <a:pt x="115" y="57"/>
                  </a:moveTo>
                  <a:cubicBezTo>
                    <a:pt x="115" y="26"/>
                    <a:pt x="89" y="0"/>
                    <a:pt x="58" y="0"/>
                  </a:cubicBezTo>
                  <a:cubicBezTo>
                    <a:pt x="26" y="0"/>
                    <a:pt x="0" y="26"/>
                    <a:pt x="0" y="57"/>
                  </a:cubicBezTo>
                  <a:cubicBezTo>
                    <a:pt x="0" y="95"/>
                    <a:pt x="0" y="95"/>
                    <a:pt x="0" y="95"/>
                  </a:cubicBezTo>
                  <a:cubicBezTo>
                    <a:pt x="0" y="127"/>
                    <a:pt x="115" y="127"/>
                    <a:pt x="115" y="95"/>
                  </a:cubicBezTo>
                  <a:lnTo>
                    <a:pt x="115" y="57"/>
                  </a:lnTo>
                  <a:close/>
                </a:path>
              </a:pathLst>
            </a:custGeom>
            <a:solidFill>
              <a:srgbClr val="F7C2AB"/>
            </a:solid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endParaRPr lang="en-US" sz="1800"/>
            </a:p>
          </p:txBody>
        </p:sp>
        <p:sp>
          <p:nvSpPr>
            <p:cNvPr id="95" name="Freeform 94"/>
            <p:cNvSpPr/>
            <p:nvPr/>
          </p:nvSpPr>
          <p:spPr bwMode="auto">
            <a:xfrm>
              <a:off x="5572989" y="3030830"/>
              <a:ext cx="1506523" cy="1408978"/>
            </a:xfrm>
            <a:custGeom>
              <a:avLst/>
              <a:gdLst>
                <a:gd name="T0" fmla="*/ 268 w 278"/>
                <a:gd name="T1" fmla="*/ 260 h 260"/>
                <a:gd name="T2" fmla="*/ 7 w 278"/>
                <a:gd name="T3" fmla="*/ 260 h 260"/>
                <a:gd name="T4" fmla="*/ 0 w 278"/>
                <a:gd name="T5" fmla="*/ 0 h 260"/>
                <a:gd name="T6" fmla="*/ 278 w 278"/>
                <a:gd name="T7" fmla="*/ 0 h 260"/>
                <a:gd name="T8" fmla="*/ 268 w 278"/>
                <a:gd name="T9" fmla="*/ 260 h 260"/>
              </a:gdLst>
              <a:ahLst/>
              <a:cxnLst>
                <a:cxn ang="0">
                  <a:pos x="T0" y="T1"/>
                </a:cxn>
                <a:cxn ang="0">
                  <a:pos x="T2" y="T3"/>
                </a:cxn>
                <a:cxn ang="0">
                  <a:pos x="T4" y="T5"/>
                </a:cxn>
                <a:cxn ang="0">
                  <a:pos x="T6" y="T7"/>
                </a:cxn>
                <a:cxn ang="0">
                  <a:pos x="T8" y="T9"/>
                </a:cxn>
              </a:cxnLst>
              <a:rect l="0" t="0" r="r" b="b"/>
              <a:pathLst>
                <a:path w="278" h="260">
                  <a:moveTo>
                    <a:pt x="268" y="260"/>
                  </a:moveTo>
                  <a:lnTo>
                    <a:pt x="7" y="260"/>
                  </a:lnTo>
                  <a:lnTo>
                    <a:pt x="0" y="0"/>
                  </a:lnTo>
                  <a:lnTo>
                    <a:pt x="278" y="0"/>
                  </a:lnTo>
                  <a:lnTo>
                    <a:pt x="268" y="260"/>
                  </a:lnTo>
                  <a:close/>
                </a:path>
              </a:pathLst>
            </a:custGeom>
            <a:solidFill>
              <a:schemeClr val="accent1"/>
            </a:solidFill>
            <a:ln>
              <a:noFill/>
            </a:ln>
          </p:spPr>
          <p:txBody>
            <a:bodyPr vert="horz" wrap="square" lIns="91472" tIns="45736" rIns="91472" bIns="45736" numCol="1" anchor="t" anchorCtr="0" compatLnSpc="1"/>
            <a:lstStyle/>
            <a:p>
              <a:endParaRPr lang="en-US" sz="1800"/>
            </a:p>
          </p:txBody>
        </p:sp>
        <p:sp>
          <p:nvSpPr>
            <p:cNvPr id="96" name="Freeform 95"/>
            <p:cNvSpPr/>
            <p:nvPr/>
          </p:nvSpPr>
          <p:spPr bwMode="auto">
            <a:xfrm>
              <a:off x="5572989" y="3030830"/>
              <a:ext cx="1506523" cy="1408978"/>
            </a:xfrm>
            <a:custGeom>
              <a:avLst/>
              <a:gdLst>
                <a:gd name="T0" fmla="*/ 268 w 278"/>
                <a:gd name="T1" fmla="*/ 260 h 260"/>
                <a:gd name="T2" fmla="*/ 7 w 278"/>
                <a:gd name="T3" fmla="*/ 260 h 260"/>
                <a:gd name="T4" fmla="*/ 0 w 278"/>
                <a:gd name="T5" fmla="*/ 0 h 260"/>
                <a:gd name="T6" fmla="*/ 278 w 278"/>
                <a:gd name="T7" fmla="*/ 0 h 260"/>
                <a:gd name="T8" fmla="*/ 268 w 278"/>
                <a:gd name="T9" fmla="*/ 260 h 260"/>
              </a:gdLst>
              <a:ahLst/>
              <a:cxnLst>
                <a:cxn ang="0">
                  <a:pos x="T0" y="T1"/>
                </a:cxn>
                <a:cxn ang="0">
                  <a:pos x="T2" y="T3"/>
                </a:cxn>
                <a:cxn ang="0">
                  <a:pos x="T4" y="T5"/>
                </a:cxn>
                <a:cxn ang="0">
                  <a:pos x="T6" y="T7"/>
                </a:cxn>
                <a:cxn ang="0">
                  <a:pos x="T8" y="T9"/>
                </a:cxn>
              </a:cxnLst>
              <a:rect l="0" t="0" r="r" b="b"/>
              <a:pathLst>
                <a:path w="278" h="260">
                  <a:moveTo>
                    <a:pt x="268" y="260"/>
                  </a:moveTo>
                  <a:lnTo>
                    <a:pt x="7" y="260"/>
                  </a:lnTo>
                  <a:lnTo>
                    <a:pt x="0" y="0"/>
                  </a:lnTo>
                  <a:lnTo>
                    <a:pt x="278" y="0"/>
                  </a:lnTo>
                  <a:lnTo>
                    <a:pt x="268" y="26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endParaRPr lang="en-US" sz="1800"/>
            </a:p>
          </p:txBody>
        </p:sp>
        <p:sp>
          <p:nvSpPr>
            <p:cNvPr id="97" name="Freeform 96"/>
            <p:cNvSpPr/>
            <p:nvPr/>
          </p:nvSpPr>
          <p:spPr bwMode="auto">
            <a:xfrm>
              <a:off x="5789755" y="3030830"/>
              <a:ext cx="525659" cy="709910"/>
            </a:xfrm>
            <a:custGeom>
              <a:avLst/>
              <a:gdLst>
                <a:gd name="T0" fmla="*/ 38 w 97"/>
                <a:gd name="T1" fmla="*/ 0 h 131"/>
                <a:gd name="T2" fmla="*/ 97 w 97"/>
                <a:gd name="T3" fmla="*/ 131 h 131"/>
                <a:gd name="T4" fmla="*/ 14 w 97"/>
                <a:gd name="T5" fmla="*/ 77 h 131"/>
                <a:gd name="T6" fmla="*/ 36 w 97"/>
                <a:gd name="T7" fmla="*/ 46 h 131"/>
                <a:gd name="T8" fmla="*/ 0 w 97"/>
                <a:gd name="T9" fmla="*/ 38 h 131"/>
                <a:gd name="T10" fmla="*/ 38 w 97"/>
                <a:gd name="T11" fmla="*/ 0 h 131"/>
              </a:gdLst>
              <a:ahLst/>
              <a:cxnLst>
                <a:cxn ang="0">
                  <a:pos x="T0" y="T1"/>
                </a:cxn>
                <a:cxn ang="0">
                  <a:pos x="T2" y="T3"/>
                </a:cxn>
                <a:cxn ang="0">
                  <a:pos x="T4" y="T5"/>
                </a:cxn>
                <a:cxn ang="0">
                  <a:pos x="T6" y="T7"/>
                </a:cxn>
                <a:cxn ang="0">
                  <a:pos x="T8" y="T9"/>
                </a:cxn>
                <a:cxn ang="0">
                  <a:pos x="T10" y="T11"/>
                </a:cxn>
              </a:cxnLst>
              <a:rect l="0" t="0" r="r" b="b"/>
              <a:pathLst>
                <a:path w="97" h="131">
                  <a:moveTo>
                    <a:pt x="38" y="0"/>
                  </a:moveTo>
                  <a:lnTo>
                    <a:pt x="97" y="131"/>
                  </a:lnTo>
                  <a:lnTo>
                    <a:pt x="14" y="77"/>
                  </a:lnTo>
                  <a:lnTo>
                    <a:pt x="36" y="46"/>
                  </a:lnTo>
                  <a:lnTo>
                    <a:pt x="0" y="38"/>
                  </a:lnTo>
                  <a:lnTo>
                    <a:pt x="38" y="0"/>
                  </a:lnTo>
                  <a:close/>
                </a:path>
              </a:pathLst>
            </a:custGeom>
            <a:solidFill>
              <a:schemeClr val="accent1"/>
            </a:solidFill>
            <a:ln>
              <a:noFill/>
            </a:ln>
          </p:spPr>
          <p:txBody>
            <a:bodyPr vert="horz" wrap="square" lIns="91472" tIns="45736" rIns="91472" bIns="45736" numCol="1" anchor="t" anchorCtr="0" compatLnSpc="1"/>
            <a:lstStyle/>
            <a:p>
              <a:endParaRPr lang="en-US" sz="1800"/>
            </a:p>
          </p:txBody>
        </p:sp>
        <p:sp>
          <p:nvSpPr>
            <p:cNvPr id="98" name="Freeform 97"/>
            <p:cNvSpPr/>
            <p:nvPr/>
          </p:nvSpPr>
          <p:spPr bwMode="auto">
            <a:xfrm>
              <a:off x="6315411" y="3030830"/>
              <a:ext cx="541915" cy="709910"/>
            </a:xfrm>
            <a:custGeom>
              <a:avLst/>
              <a:gdLst>
                <a:gd name="T0" fmla="*/ 62 w 100"/>
                <a:gd name="T1" fmla="*/ 0 h 131"/>
                <a:gd name="T2" fmla="*/ 0 w 100"/>
                <a:gd name="T3" fmla="*/ 131 h 131"/>
                <a:gd name="T4" fmla="*/ 84 w 100"/>
                <a:gd name="T5" fmla="*/ 77 h 131"/>
                <a:gd name="T6" fmla="*/ 65 w 100"/>
                <a:gd name="T7" fmla="*/ 46 h 131"/>
                <a:gd name="T8" fmla="*/ 100 w 100"/>
                <a:gd name="T9" fmla="*/ 38 h 131"/>
                <a:gd name="T10" fmla="*/ 62 w 100"/>
                <a:gd name="T11" fmla="*/ 0 h 131"/>
              </a:gdLst>
              <a:ahLst/>
              <a:cxnLst>
                <a:cxn ang="0">
                  <a:pos x="T0" y="T1"/>
                </a:cxn>
                <a:cxn ang="0">
                  <a:pos x="T2" y="T3"/>
                </a:cxn>
                <a:cxn ang="0">
                  <a:pos x="T4" y="T5"/>
                </a:cxn>
                <a:cxn ang="0">
                  <a:pos x="T6" y="T7"/>
                </a:cxn>
                <a:cxn ang="0">
                  <a:pos x="T8" y="T9"/>
                </a:cxn>
                <a:cxn ang="0">
                  <a:pos x="T10" y="T11"/>
                </a:cxn>
              </a:cxnLst>
              <a:rect l="0" t="0" r="r" b="b"/>
              <a:pathLst>
                <a:path w="100" h="131">
                  <a:moveTo>
                    <a:pt x="62" y="0"/>
                  </a:moveTo>
                  <a:lnTo>
                    <a:pt x="0" y="131"/>
                  </a:lnTo>
                  <a:lnTo>
                    <a:pt x="84" y="77"/>
                  </a:lnTo>
                  <a:lnTo>
                    <a:pt x="65" y="46"/>
                  </a:lnTo>
                  <a:lnTo>
                    <a:pt x="100" y="38"/>
                  </a:lnTo>
                  <a:lnTo>
                    <a:pt x="62" y="0"/>
                  </a:lnTo>
                  <a:close/>
                </a:path>
              </a:pathLst>
            </a:custGeom>
            <a:solidFill>
              <a:schemeClr val="accent1"/>
            </a:solidFill>
            <a:ln>
              <a:noFill/>
            </a:ln>
          </p:spPr>
          <p:txBody>
            <a:bodyPr vert="horz" wrap="square" lIns="91472" tIns="45736" rIns="91472" bIns="45736" numCol="1" anchor="t" anchorCtr="0" compatLnSpc="1"/>
            <a:lstStyle/>
            <a:p>
              <a:endParaRPr lang="en-US" sz="1800"/>
            </a:p>
          </p:txBody>
        </p:sp>
        <p:sp>
          <p:nvSpPr>
            <p:cNvPr id="99" name="Freeform 98"/>
            <p:cNvSpPr/>
            <p:nvPr/>
          </p:nvSpPr>
          <p:spPr bwMode="auto">
            <a:xfrm>
              <a:off x="5995683" y="3030830"/>
              <a:ext cx="655719" cy="709910"/>
            </a:xfrm>
            <a:custGeom>
              <a:avLst/>
              <a:gdLst>
                <a:gd name="T0" fmla="*/ 0 w 121"/>
                <a:gd name="T1" fmla="*/ 0 h 131"/>
                <a:gd name="T2" fmla="*/ 121 w 121"/>
                <a:gd name="T3" fmla="*/ 0 h 131"/>
                <a:gd name="T4" fmla="*/ 59 w 121"/>
                <a:gd name="T5" fmla="*/ 131 h 131"/>
                <a:gd name="T6" fmla="*/ 0 w 121"/>
                <a:gd name="T7" fmla="*/ 0 h 131"/>
              </a:gdLst>
              <a:ahLst/>
              <a:cxnLst>
                <a:cxn ang="0">
                  <a:pos x="T0" y="T1"/>
                </a:cxn>
                <a:cxn ang="0">
                  <a:pos x="T2" y="T3"/>
                </a:cxn>
                <a:cxn ang="0">
                  <a:pos x="T4" y="T5"/>
                </a:cxn>
                <a:cxn ang="0">
                  <a:pos x="T6" y="T7"/>
                </a:cxn>
              </a:cxnLst>
              <a:rect l="0" t="0" r="r" b="b"/>
              <a:pathLst>
                <a:path w="121" h="131">
                  <a:moveTo>
                    <a:pt x="0" y="0"/>
                  </a:moveTo>
                  <a:lnTo>
                    <a:pt x="121" y="0"/>
                  </a:lnTo>
                  <a:lnTo>
                    <a:pt x="59" y="131"/>
                  </a:lnTo>
                  <a:lnTo>
                    <a:pt x="0" y="0"/>
                  </a:lnTo>
                  <a:close/>
                </a:path>
              </a:pathLst>
            </a:custGeom>
            <a:solidFill>
              <a:schemeClr val="bg1"/>
            </a:solidFill>
            <a:ln>
              <a:noFill/>
            </a:ln>
          </p:spPr>
          <p:txBody>
            <a:bodyPr vert="horz" wrap="square" lIns="91472" tIns="45736" rIns="91472" bIns="45736" numCol="1" anchor="t" anchorCtr="0" compatLnSpc="1"/>
            <a:lstStyle/>
            <a:p>
              <a:endParaRPr lang="en-US" sz="1800"/>
            </a:p>
          </p:txBody>
        </p:sp>
        <p:sp>
          <p:nvSpPr>
            <p:cNvPr id="100" name="Freeform 99"/>
            <p:cNvSpPr/>
            <p:nvPr/>
          </p:nvSpPr>
          <p:spPr bwMode="auto">
            <a:xfrm>
              <a:off x="6098645" y="3030830"/>
              <a:ext cx="449791" cy="81289"/>
            </a:xfrm>
            <a:custGeom>
              <a:avLst/>
              <a:gdLst>
                <a:gd name="T0" fmla="*/ 19 w 83"/>
                <a:gd name="T1" fmla="*/ 0 h 15"/>
                <a:gd name="T2" fmla="*/ 0 w 83"/>
                <a:gd name="T3" fmla="*/ 15 h 15"/>
                <a:gd name="T4" fmla="*/ 83 w 83"/>
                <a:gd name="T5" fmla="*/ 15 h 15"/>
                <a:gd name="T6" fmla="*/ 67 w 83"/>
                <a:gd name="T7" fmla="*/ 0 h 15"/>
                <a:gd name="T8" fmla="*/ 19 w 83"/>
                <a:gd name="T9" fmla="*/ 0 h 15"/>
              </a:gdLst>
              <a:ahLst/>
              <a:cxnLst>
                <a:cxn ang="0">
                  <a:pos x="T0" y="T1"/>
                </a:cxn>
                <a:cxn ang="0">
                  <a:pos x="T2" y="T3"/>
                </a:cxn>
                <a:cxn ang="0">
                  <a:pos x="T4" y="T5"/>
                </a:cxn>
                <a:cxn ang="0">
                  <a:pos x="T6" y="T7"/>
                </a:cxn>
                <a:cxn ang="0">
                  <a:pos x="T8" y="T9"/>
                </a:cxn>
              </a:cxnLst>
              <a:rect l="0" t="0" r="r" b="b"/>
              <a:pathLst>
                <a:path w="83" h="15">
                  <a:moveTo>
                    <a:pt x="19" y="0"/>
                  </a:moveTo>
                  <a:lnTo>
                    <a:pt x="0" y="15"/>
                  </a:lnTo>
                  <a:lnTo>
                    <a:pt x="83" y="15"/>
                  </a:lnTo>
                  <a:lnTo>
                    <a:pt x="67" y="0"/>
                  </a:lnTo>
                  <a:lnTo>
                    <a:pt x="19" y="0"/>
                  </a:lnTo>
                  <a:close/>
                </a:path>
              </a:pathLst>
            </a:custGeom>
            <a:solidFill>
              <a:schemeClr val="bg1">
                <a:lumMod val="75000"/>
              </a:schemeClr>
            </a:solidFill>
            <a:ln>
              <a:noFill/>
            </a:ln>
          </p:spPr>
          <p:txBody>
            <a:bodyPr vert="horz" wrap="square" lIns="91472" tIns="45736" rIns="91472" bIns="45736" numCol="1" anchor="t" anchorCtr="0" compatLnSpc="1"/>
            <a:lstStyle/>
            <a:p>
              <a:endParaRPr lang="en-US" sz="1800"/>
            </a:p>
          </p:txBody>
        </p:sp>
        <p:sp>
          <p:nvSpPr>
            <p:cNvPr id="101" name="Freeform 100"/>
            <p:cNvSpPr/>
            <p:nvPr/>
          </p:nvSpPr>
          <p:spPr bwMode="auto">
            <a:xfrm>
              <a:off x="6212449" y="3068763"/>
              <a:ext cx="222187" cy="671974"/>
            </a:xfrm>
            <a:custGeom>
              <a:avLst/>
              <a:gdLst>
                <a:gd name="T0" fmla="*/ 10 w 41"/>
                <a:gd name="T1" fmla="*/ 0 h 124"/>
                <a:gd name="T2" fmla="*/ 0 w 41"/>
                <a:gd name="T3" fmla="*/ 79 h 124"/>
                <a:gd name="T4" fmla="*/ 19 w 41"/>
                <a:gd name="T5" fmla="*/ 124 h 124"/>
                <a:gd name="T6" fmla="*/ 41 w 41"/>
                <a:gd name="T7" fmla="*/ 77 h 124"/>
                <a:gd name="T8" fmla="*/ 29 w 41"/>
                <a:gd name="T9" fmla="*/ 0 h 124"/>
                <a:gd name="T10" fmla="*/ 10 w 41"/>
                <a:gd name="T11" fmla="*/ 0 h 124"/>
              </a:gdLst>
              <a:ahLst/>
              <a:cxnLst>
                <a:cxn ang="0">
                  <a:pos x="T0" y="T1"/>
                </a:cxn>
                <a:cxn ang="0">
                  <a:pos x="T2" y="T3"/>
                </a:cxn>
                <a:cxn ang="0">
                  <a:pos x="T4" y="T5"/>
                </a:cxn>
                <a:cxn ang="0">
                  <a:pos x="T6" y="T7"/>
                </a:cxn>
                <a:cxn ang="0">
                  <a:pos x="T8" y="T9"/>
                </a:cxn>
                <a:cxn ang="0">
                  <a:pos x="T10" y="T11"/>
                </a:cxn>
              </a:cxnLst>
              <a:rect l="0" t="0" r="r" b="b"/>
              <a:pathLst>
                <a:path w="41" h="124">
                  <a:moveTo>
                    <a:pt x="10" y="0"/>
                  </a:moveTo>
                  <a:lnTo>
                    <a:pt x="0" y="79"/>
                  </a:lnTo>
                  <a:lnTo>
                    <a:pt x="19" y="124"/>
                  </a:lnTo>
                  <a:lnTo>
                    <a:pt x="41" y="77"/>
                  </a:lnTo>
                  <a:lnTo>
                    <a:pt x="29" y="0"/>
                  </a:lnTo>
                  <a:lnTo>
                    <a:pt x="10" y="0"/>
                  </a:lnTo>
                  <a:close/>
                </a:path>
              </a:pathLst>
            </a:custGeom>
            <a:solidFill>
              <a:schemeClr val="bg1">
                <a:lumMod val="75000"/>
              </a:schemeClr>
            </a:solidFill>
            <a:ln>
              <a:noFill/>
            </a:ln>
          </p:spPr>
          <p:txBody>
            <a:bodyPr vert="horz" wrap="square" lIns="91472" tIns="45736" rIns="91472" bIns="45736" numCol="1" anchor="t" anchorCtr="0" compatLnSpc="1"/>
            <a:lstStyle/>
            <a:p>
              <a:endParaRPr lang="en-US" sz="1800"/>
            </a:p>
          </p:txBody>
        </p:sp>
        <p:sp>
          <p:nvSpPr>
            <p:cNvPr id="102" name="Oval 101"/>
            <p:cNvSpPr>
              <a:spLocks noChangeArrowheads="1"/>
            </p:cNvSpPr>
            <p:nvPr/>
          </p:nvSpPr>
          <p:spPr bwMode="auto">
            <a:xfrm>
              <a:off x="6293734" y="3805767"/>
              <a:ext cx="65030" cy="65030"/>
            </a:xfrm>
            <a:prstGeom prst="ellipse">
              <a:avLst/>
            </a:prstGeom>
            <a:solidFill>
              <a:schemeClr val="bg1"/>
            </a:solidFill>
            <a:ln>
              <a:noFill/>
            </a:ln>
          </p:spPr>
          <p:txBody>
            <a:bodyPr vert="horz" wrap="square" lIns="91472" tIns="45736" rIns="91472" bIns="45736" numCol="1" anchor="t" anchorCtr="0" compatLnSpc="1"/>
            <a:lstStyle/>
            <a:p>
              <a:endParaRPr lang="en-US" sz="1800"/>
            </a:p>
          </p:txBody>
        </p:sp>
        <p:sp>
          <p:nvSpPr>
            <p:cNvPr id="103" name="Oval 102"/>
            <p:cNvSpPr>
              <a:spLocks noChangeArrowheads="1"/>
            </p:cNvSpPr>
            <p:nvPr/>
          </p:nvSpPr>
          <p:spPr bwMode="auto">
            <a:xfrm>
              <a:off x="6293734" y="3962924"/>
              <a:ext cx="65030" cy="65030"/>
            </a:xfrm>
            <a:prstGeom prst="ellipse">
              <a:avLst/>
            </a:prstGeom>
            <a:solidFill>
              <a:schemeClr val="bg1"/>
            </a:solidFill>
            <a:ln>
              <a:noFill/>
            </a:ln>
          </p:spPr>
          <p:txBody>
            <a:bodyPr vert="horz" wrap="square" lIns="91472" tIns="45736" rIns="91472" bIns="45736" numCol="1" anchor="t" anchorCtr="0" compatLnSpc="1"/>
            <a:lstStyle/>
            <a:p>
              <a:endParaRPr lang="en-US" sz="1800"/>
            </a:p>
          </p:txBody>
        </p:sp>
        <p:sp>
          <p:nvSpPr>
            <p:cNvPr id="104" name="Oval 103"/>
            <p:cNvSpPr>
              <a:spLocks noChangeArrowheads="1"/>
            </p:cNvSpPr>
            <p:nvPr/>
          </p:nvSpPr>
          <p:spPr bwMode="auto">
            <a:xfrm>
              <a:off x="6293734" y="4120077"/>
              <a:ext cx="65030" cy="65030"/>
            </a:xfrm>
            <a:prstGeom prst="ellipse">
              <a:avLst/>
            </a:prstGeom>
            <a:solidFill>
              <a:schemeClr val="bg1"/>
            </a:solidFill>
            <a:ln>
              <a:noFill/>
            </a:ln>
          </p:spPr>
          <p:txBody>
            <a:bodyPr vert="horz" wrap="square" lIns="91472" tIns="45736" rIns="91472" bIns="45736" numCol="1" anchor="t" anchorCtr="0" compatLnSpc="1"/>
            <a:lstStyle/>
            <a:p>
              <a:endParaRPr lang="en-US" sz="1800"/>
            </a:p>
          </p:txBody>
        </p:sp>
        <p:sp>
          <p:nvSpPr>
            <p:cNvPr id="105" name="Oval 104"/>
            <p:cNvSpPr>
              <a:spLocks noChangeArrowheads="1"/>
            </p:cNvSpPr>
            <p:nvPr/>
          </p:nvSpPr>
          <p:spPr bwMode="auto">
            <a:xfrm>
              <a:off x="6293734" y="4271814"/>
              <a:ext cx="65030" cy="65030"/>
            </a:xfrm>
            <a:prstGeom prst="ellipse">
              <a:avLst/>
            </a:prstGeom>
            <a:solidFill>
              <a:schemeClr val="bg1"/>
            </a:solidFill>
            <a:ln>
              <a:noFill/>
            </a:ln>
          </p:spPr>
          <p:txBody>
            <a:bodyPr vert="horz" wrap="square" lIns="91472" tIns="45736" rIns="91472" bIns="45736" numCol="1" anchor="t" anchorCtr="0" compatLnSpc="1"/>
            <a:lstStyle/>
            <a:p>
              <a:endParaRPr lang="en-US" sz="1800"/>
            </a:p>
          </p:txBody>
        </p:sp>
        <p:sp>
          <p:nvSpPr>
            <p:cNvPr id="106" name="Freeform 105"/>
            <p:cNvSpPr/>
            <p:nvPr/>
          </p:nvSpPr>
          <p:spPr bwMode="auto">
            <a:xfrm>
              <a:off x="5724725" y="4027954"/>
              <a:ext cx="298055" cy="10838"/>
            </a:xfrm>
            <a:custGeom>
              <a:avLst/>
              <a:gdLst>
                <a:gd name="T0" fmla="*/ 23 w 23"/>
                <a:gd name="T1" fmla="*/ 0 h 1"/>
                <a:gd name="T2" fmla="*/ 0 w 23"/>
                <a:gd name="T3" fmla="*/ 0 h 1"/>
                <a:gd name="T4" fmla="*/ 11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cubicBezTo>
                    <a:pt x="0" y="0"/>
                    <a:pt x="0" y="0"/>
                    <a:pt x="0" y="0"/>
                  </a:cubicBezTo>
                  <a:cubicBezTo>
                    <a:pt x="0" y="0"/>
                    <a:pt x="4" y="1"/>
                    <a:pt x="11" y="1"/>
                  </a:cubicBezTo>
                  <a:cubicBezTo>
                    <a:pt x="14" y="1"/>
                    <a:pt x="18" y="1"/>
                    <a:pt x="23" y="0"/>
                  </a:cubicBezTo>
                </a:path>
              </a:pathLst>
            </a:custGeom>
            <a:solidFill>
              <a:schemeClr val="bg1"/>
            </a:solidFill>
            <a:ln>
              <a:noFill/>
            </a:ln>
          </p:spPr>
          <p:txBody>
            <a:bodyPr vert="horz" wrap="square" lIns="91472" tIns="45736" rIns="91472" bIns="45736" numCol="1" anchor="t" anchorCtr="0" compatLnSpc="1"/>
            <a:lstStyle/>
            <a:p>
              <a:endParaRPr lang="en-US" sz="1800"/>
            </a:p>
          </p:txBody>
        </p:sp>
        <p:sp>
          <p:nvSpPr>
            <p:cNvPr id="107" name="Freeform 106"/>
            <p:cNvSpPr/>
            <p:nvPr/>
          </p:nvSpPr>
          <p:spPr bwMode="auto">
            <a:xfrm>
              <a:off x="6575530" y="4055048"/>
              <a:ext cx="298055" cy="21677"/>
            </a:xfrm>
            <a:custGeom>
              <a:avLst/>
              <a:gdLst>
                <a:gd name="T0" fmla="*/ 23 w 23"/>
                <a:gd name="T1" fmla="*/ 0 h 2"/>
                <a:gd name="T2" fmla="*/ 0 w 23"/>
                <a:gd name="T3" fmla="*/ 0 h 2"/>
                <a:gd name="T4" fmla="*/ 11 w 23"/>
                <a:gd name="T5" fmla="*/ 2 h 2"/>
                <a:gd name="T6" fmla="*/ 23 w 23"/>
                <a:gd name="T7" fmla="*/ 0 h 2"/>
              </a:gdLst>
              <a:ahLst/>
              <a:cxnLst>
                <a:cxn ang="0">
                  <a:pos x="T0" y="T1"/>
                </a:cxn>
                <a:cxn ang="0">
                  <a:pos x="T2" y="T3"/>
                </a:cxn>
                <a:cxn ang="0">
                  <a:pos x="T4" y="T5"/>
                </a:cxn>
                <a:cxn ang="0">
                  <a:pos x="T6" y="T7"/>
                </a:cxn>
              </a:cxnLst>
              <a:rect l="0" t="0" r="r" b="b"/>
              <a:pathLst>
                <a:path w="23" h="2">
                  <a:moveTo>
                    <a:pt x="23" y="0"/>
                  </a:moveTo>
                  <a:cubicBezTo>
                    <a:pt x="0" y="0"/>
                    <a:pt x="0" y="0"/>
                    <a:pt x="0" y="0"/>
                  </a:cubicBezTo>
                  <a:cubicBezTo>
                    <a:pt x="0" y="0"/>
                    <a:pt x="4" y="2"/>
                    <a:pt x="11" y="2"/>
                  </a:cubicBezTo>
                  <a:cubicBezTo>
                    <a:pt x="14" y="2"/>
                    <a:pt x="18" y="1"/>
                    <a:pt x="23" y="0"/>
                  </a:cubicBezTo>
                </a:path>
              </a:pathLst>
            </a:custGeom>
            <a:solidFill>
              <a:schemeClr val="bg1"/>
            </a:solidFill>
            <a:ln>
              <a:noFill/>
            </a:ln>
          </p:spPr>
          <p:txBody>
            <a:bodyPr vert="horz" wrap="square" lIns="91472" tIns="45736" rIns="91472" bIns="45736" numCol="1" anchor="t" anchorCtr="0" compatLnSpc="1"/>
            <a:lstStyle/>
            <a:p>
              <a:endParaRPr lang="en-US" sz="1800"/>
            </a:p>
          </p:txBody>
        </p:sp>
        <p:sp>
          <p:nvSpPr>
            <p:cNvPr id="108" name="Freeform 107"/>
            <p:cNvSpPr/>
            <p:nvPr/>
          </p:nvSpPr>
          <p:spPr bwMode="auto">
            <a:xfrm>
              <a:off x="7014483" y="2358856"/>
              <a:ext cx="124642" cy="325149"/>
            </a:xfrm>
            <a:custGeom>
              <a:avLst/>
              <a:gdLst>
                <a:gd name="T0" fmla="*/ 0 w 10"/>
                <a:gd name="T1" fmla="*/ 20 h 25"/>
                <a:gd name="T2" fmla="*/ 5 w 10"/>
                <a:gd name="T3" fmla="*/ 25 h 25"/>
                <a:gd name="T4" fmla="*/ 10 w 10"/>
                <a:gd name="T5" fmla="*/ 20 h 25"/>
                <a:gd name="T6" fmla="*/ 10 w 10"/>
                <a:gd name="T7" fmla="*/ 5 h 25"/>
                <a:gd name="T8" fmla="*/ 5 w 10"/>
                <a:gd name="T9" fmla="*/ 0 h 25"/>
                <a:gd name="T10" fmla="*/ 0 w 10"/>
                <a:gd name="T11" fmla="*/ 5 h 25"/>
                <a:gd name="T12" fmla="*/ 0 w 10"/>
                <a:gd name="T13" fmla="*/ 20 h 25"/>
              </a:gdLst>
              <a:ahLst/>
              <a:cxnLst>
                <a:cxn ang="0">
                  <a:pos x="T0" y="T1"/>
                </a:cxn>
                <a:cxn ang="0">
                  <a:pos x="T2" y="T3"/>
                </a:cxn>
                <a:cxn ang="0">
                  <a:pos x="T4" y="T5"/>
                </a:cxn>
                <a:cxn ang="0">
                  <a:pos x="T6" y="T7"/>
                </a:cxn>
                <a:cxn ang="0">
                  <a:pos x="T8" y="T9"/>
                </a:cxn>
                <a:cxn ang="0">
                  <a:pos x="T10" y="T11"/>
                </a:cxn>
                <a:cxn ang="0">
                  <a:pos x="T12" y="T13"/>
                </a:cxn>
              </a:cxnLst>
              <a:rect l="0" t="0" r="r" b="b"/>
              <a:pathLst>
                <a:path w="10" h="25">
                  <a:moveTo>
                    <a:pt x="0" y="20"/>
                  </a:moveTo>
                  <a:cubicBezTo>
                    <a:pt x="0" y="23"/>
                    <a:pt x="3" y="25"/>
                    <a:pt x="5" y="25"/>
                  </a:cubicBezTo>
                  <a:cubicBezTo>
                    <a:pt x="8" y="25"/>
                    <a:pt x="10" y="23"/>
                    <a:pt x="10" y="20"/>
                  </a:cubicBezTo>
                  <a:cubicBezTo>
                    <a:pt x="10" y="5"/>
                    <a:pt x="10" y="5"/>
                    <a:pt x="10" y="5"/>
                  </a:cubicBezTo>
                  <a:cubicBezTo>
                    <a:pt x="10" y="2"/>
                    <a:pt x="8" y="0"/>
                    <a:pt x="5" y="0"/>
                  </a:cubicBezTo>
                  <a:cubicBezTo>
                    <a:pt x="3" y="0"/>
                    <a:pt x="0" y="2"/>
                    <a:pt x="0" y="5"/>
                  </a:cubicBezTo>
                  <a:lnTo>
                    <a:pt x="0" y="20"/>
                  </a:lnTo>
                  <a:close/>
                </a:path>
              </a:pathLst>
            </a:custGeom>
            <a:solidFill>
              <a:srgbClr val="F7C2AB"/>
            </a:solid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endParaRPr lang="en-US" sz="1800"/>
            </a:p>
          </p:txBody>
        </p:sp>
        <p:sp>
          <p:nvSpPr>
            <p:cNvPr id="109" name="Freeform 108"/>
            <p:cNvSpPr/>
            <p:nvPr/>
          </p:nvSpPr>
          <p:spPr bwMode="auto">
            <a:xfrm>
              <a:off x="7025321" y="2413047"/>
              <a:ext cx="92127" cy="205928"/>
            </a:xfrm>
            <a:custGeom>
              <a:avLst/>
              <a:gdLst>
                <a:gd name="T0" fmla="*/ 3 w 7"/>
                <a:gd name="T1" fmla="*/ 13 h 16"/>
                <a:gd name="T2" fmla="*/ 3 w 7"/>
                <a:gd name="T3" fmla="*/ 4 h 16"/>
                <a:gd name="T4" fmla="*/ 0 w 7"/>
                <a:gd name="T5" fmla="*/ 0 h 16"/>
                <a:gd name="T6" fmla="*/ 1 w 7"/>
                <a:gd name="T7" fmla="*/ 0 h 16"/>
                <a:gd name="T8" fmla="*/ 7 w 7"/>
                <a:gd name="T9" fmla="*/ 4 h 16"/>
                <a:gd name="T10" fmla="*/ 7 w 7"/>
                <a:gd name="T11" fmla="*/ 13 h 16"/>
                <a:gd name="T12" fmla="*/ 2 w 7"/>
                <a:gd name="T13" fmla="*/ 16 h 16"/>
                <a:gd name="T14" fmla="*/ 1 w 7"/>
                <a:gd name="T15" fmla="*/ 16 h 16"/>
                <a:gd name="T16" fmla="*/ 3 w 7"/>
                <a:gd name="T17" fmla="*/ 1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16">
                  <a:moveTo>
                    <a:pt x="3" y="13"/>
                  </a:moveTo>
                  <a:cubicBezTo>
                    <a:pt x="3" y="4"/>
                    <a:pt x="3" y="4"/>
                    <a:pt x="3" y="4"/>
                  </a:cubicBezTo>
                  <a:cubicBezTo>
                    <a:pt x="3" y="2"/>
                    <a:pt x="2" y="1"/>
                    <a:pt x="0" y="0"/>
                  </a:cubicBezTo>
                  <a:cubicBezTo>
                    <a:pt x="0" y="0"/>
                    <a:pt x="0" y="0"/>
                    <a:pt x="1" y="0"/>
                  </a:cubicBezTo>
                  <a:cubicBezTo>
                    <a:pt x="4" y="0"/>
                    <a:pt x="7" y="2"/>
                    <a:pt x="7" y="4"/>
                  </a:cubicBezTo>
                  <a:cubicBezTo>
                    <a:pt x="7" y="13"/>
                    <a:pt x="7" y="13"/>
                    <a:pt x="7" y="13"/>
                  </a:cubicBezTo>
                  <a:cubicBezTo>
                    <a:pt x="7" y="15"/>
                    <a:pt x="6" y="16"/>
                    <a:pt x="2" y="16"/>
                  </a:cubicBezTo>
                  <a:cubicBezTo>
                    <a:pt x="2" y="16"/>
                    <a:pt x="1" y="16"/>
                    <a:pt x="1" y="16"/>
                  </a:cubicBezTo>
                  <a:cubicBezTo>
                    <a:pt x="4" y="16"/>
                    <a:pt x="3" y="15"/>
                    <a:pt x="3" y="13"/>
                  </a:cubicBezTo>
                  <a:close/>
                </a:path>
              </a:pathLst>
            </a:custGeom>
            <a:solidFill>
              <a:srgbClr val="B99280"/>
            </a:solid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endParaRPr lang="en-US" sz="1800"/>
            </a:p>
          </p:txBody>
        </p:sp>
        <p:sp>
          <p:nvSpPr>
            <p:cNvPr id="110" name="Freeform 109"/>
            <p:cNvSpPr/>
            <p:nvPr/>
          </p:nvSpPr>
          <p:spPr bwMode="auto">
            <a:xfrm>
              <a:off x="5507959" y="2358856"/>
              <a:ext cx="130060" cy="325149"/>
            </a:xfrm>
            <a:custGeom>
              <a:avLst/>
              <a:gdLst>
                <a:gd name="T0" fmla="*/ 10 w 10"/>
                <a:gd name="T1" fmla="*/ 20 h 25"/>
                <a:gd name="T2" fmla="*/ 5 w 10"/>
                <a:gd name="T3" fmla="*/ 25 h 25"/>
                <a:gd name="T4" fmla="*/ 0 w 10"/>
                <a:gd name="T5" fmla="*/ 20 h 25"/>
                <a:gd name="T6" fmla="*/ 0 w 10"/>
                <a:gd name="T7" fmla="*/ 5 h 25"/>
                <a:gd name="T8" fmla="*/ 5 w 10"/>
                <a:gd name="T9" fmla="*/ 0 h 25"/>
                <a:gd name="T10" fmla="*/ 10 w 10"/>
                <a:gd name="T11" fmla="*/ 5 h 25"/>
                <a:gd name="T12" fmla="*/ 10 w 10"/>
                <a:gd name="T13" fmla="*/ 20 h 25"/>
              </a:gdLst>
              <a:ahLst/>
              <a:cxnLst>
                <a:cxn ang="0">
                  <a:pos x="T0" y="T1"/>
                </a:cxn>
                <a:cxn ang="0">
                  <a:pos x="T2" y="T3"/>
                </a:cxn>
                <a:cxn ang="0">
                  <a:pos x="T4" y="T5"/>
                </a:cxn>
                <a:cxn ang="0">
                  <a:pos x="T6" y="T7"/>
                </a:cxn>
                <a:cxn ang="0">
                  <a:pos x="T8" y="T9"/>
                </a:cxn>
                <a:cxn ang="0">
                  <a:pos x="T10" y="T11"/>
                </a:cxn>
                <a:cxn ang="0">
                  <a:pos x="T12" y="T13"/>
                </a:cxn>
              </a:cxnLst>
              <a:rect l="0" t="0" r="r" b="b"/>
              <a:pathLst>
                <a:path w="10" h="25">
                  <a:moveTo>
                    <a:pt x="10" y="20"/>
                  </a:moveTo>
                  <a:cubicBezTo>
                    <a:pt x="10" y="23"/>
                    <a:pt x="8" y="25"/>
                    <a:pt x="5" y="25"/>
                  </a:cubicBezTo>
                  <a:cubicBezTo>
                    <a:pt x="2" y="25"/>
                    <a:pt x="0" y="23"/>
                    <a:pt x="0" y="20"/>
                  </a:cubicBezTo>
                  <a:cubicBezTo>
                    <a:pt x="0" y="5"/>
                    <a:pt x="0" y="5"/>
                    <a:pt x="0" y="5"/>
                  </a:cubicBezTo>
                  <a:cubicBezTo>
                    <a:pt x="0" y="2"/>
                    <a:pt x="2" y="0"/>
                    <a:pt x="5" y="0"/>
                  </a:cubicBezTo>
                  <a:cubicBezTo>
                    <a:pt x="8" y="0"/>
                    <a:pt x="10" y="2"/>
                    <a:pt x="10" y="5"/>
                  </a:cubicBezTo>
                  <a:lnTo>
                    <a:pt x="10" y="20"/>
                  </a:lnTo>
                  <a:close/>
                </a:path>
              </a:pathLst>
            </a:custGeom>
            <a:solidFill>
              <a:srgbClr val="F7C2AB"/>
            </a:solid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endParaRPr lang="en-US" sz="1800"/>
            </a:p>
          </p:txBody>
        </p:sp>
        <p:sp>
          <p:nvSpPr>
            <p:cNvPr id="111" name="Freeform 110"/>
            <p:cNvSpPr/>
            <p:nvPr/>
          </p:nvSpPr>
          <p:spPr bwMode="auto">
            <a:xfrm>
              <a:off x="5535053" y="2413047"/>
              <a:ext cx="102966" cy="205928"/>
            </a:xfrm>
            <a:custGeom>
              <a:avLst/>
              <a:gdLst>
                <a:gd name="T0" fmla="*/ 5 w 8"/>
                <a:gd name="T1" fmla="*/ 13 h 16"/>
                <a:gd name="T2" fmla="*/ 5 w 8"/>
                <a:gd name="T3" fmla="*/ 4 h 16"/>
                <a:gd name="T4" fmla="*/ 8 w 8"/>
                <a:gd name="T5" fmla="*/ 0 h 16"/>
                <a:gd name="T6" fmla="*/ 7 w 8"/>
                <a:gd name="T7" fmla="*/ 0 h 16"/>
                <a:gd name="T8" fmla="*/ 0 w 8"/>
                <a:gd name="T9" fmla="*/ 4 h 16"/>
                <a:gd name="T10" fmla="*/ 0 w 8"/>
                <a:gd name="T11" fmla="*/ 13 h 16"/>
                <a:gd name="T12" fmla="*/ 5 w 8"/>
                <a:gd name="T13" fmla="*/ 16 h 16"/>
                <a:gd name="T14" fmla="*/ 6 w 8"/>
                <a:gd name="T15" fmla="*/ 16 h 16"/>
                <a:gd name="T16" fmla="*/ 5 w 8"/>
                <a:gd name="T17" fmla="*/ 1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16">
                  <a:moveTo>
                    <a:pt x="5" y="13"/>
                  </a:moveTo>
                  <a:cubicBezTo>
                    <a:pt x="5" y="4"/>
                    <a:pt x="5" y="4"/>
                    <a:pt x="5" y="4"/>
                  </a:cubicBezTo>
                  <a:cubicBezTo>
                    <a:pt x="5" y="2"/>
                    <a:pt x="5" y="1"/>
                    <a:pt x="8" y="0"/>
                  </a:cubicBezTo>
                  <a:cubicBezTo>
                    <a:pt x="8" y="0"/>
                    <a:pt x="7" y="0"/>
                    <a:pt x="7" y="0"/>
                  </a:cubicBezTo>
                  <a:cubicBezTo>
                    <a:pt x="3" y="0"/>
                    <a:pt x="0" y="2"/>
                    <a:pt x="0" y="4"/>
                  </a:cubicBezTo>
                  <a:cubicBezTo>
                    <a:pt x="0" y="13"/>
                    <a:pt x="0" y="13"/>
                    <a:pt x="0" y="13"/>
                  </a:cubicBezTo>
                  <a:cubicBezTo>
                    <a:pt x="0" y="15"/>
                    <a:pt x="2" y="16"/>
                    <a:pt x="5" y="16"/>
                  </a:cubicBezTo>
                  <a:cubicBezTo>
                    <a:pt x="6" y="16"/>
                    <a:pt x="6" y="16"/>
                    <a:pt x="6" y="16"/>
                  </a:cubicBezTo>
                  <a:cubicBezTo>
                    <a:pt x="4" y="16"/>
                    <a:pt x="5" y="15"/>
                    <a:pt x="5" y="13"/>
                  </a:cubicBezTo>
                  <a:close/>
                </a:path>
              </a:pathLst>
            </a:custGeom>
            <a:solidFill>
              <a:srgbClr val="B99280"/>
            </a:solid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endParaRPr lang="en-US" sz="1800"/>
            </a:p>
          </p:txBody>
        </p:sp>
        <p:sp>
          <p:nvSpPr>
            <p:cNvPr id="112" name="Freeform 111"/>
            <p:cNvSpPr/>
            <p:nvPr/>
          </p:nvSpPr>
          <p:spPr bwMode="auto">
            <a:xfrm>
              <a:off x="6136581" y="2786967"/>
              <a:ext cx="384761" cy="325149"/>
            </a:xfrm>
            <a:custGeom>
              <a:avLst/>
              <a:gdLst>
                <a:gd name="T0" fmla="*/ 0 w 30"/>
                <a:gd name="T1" fmla="*/ 0 h 25"/>
                <a:gd name="T2" fmla="*/ 30 w 30"/>
                <a:gd name="T3" fmla="*/ 0 h 25"/>
                <a:gd name="T4" fmla="*/ 0 w 30"/>
                <a:gd name="T5" fmla="*/ 0 h 25"/>
              </a:gdLst>
              <a:ahLst/>
              <a:cxnLst>
                <a:cxn ang="0">
                  <a:pos x="T0" y="T1"/>
                </a:cxn>
                <a:cxn ang="0">
                  <a:pos x="T2" y="T3"/>
                </a:cxn>
                <a:cxn ang="0">
                  <a:pos x="T4" y="T5"/>
                </a:cxn>
              </a:cxnLst>
              <a:rect l="0" t="0" r="r" b="b"/>
              <a:pathLst>
                <a:path w="30" h="25">
                  <a:moveTo>
                    <a:pt x="0" y="0"/>
                  </a:moveTo>
                  <a:cubicBezTo>
                    <a:pt x="0" y="0"/>
                    <a:pt x="9" y="15"/>
                    <a:pt x="30" y="0"/>
                  </a:cubicBezTo>
                  <a:cubicBezTo>
                    <a:pt x="30" y="0"/>
                    <a:pt x="10" y="25"/>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endParaRPr lang="en-US" sz="1800"/>
            </a:p>
          </p:txBody>
        </p:sp>
        <p:sp>
          <p:nvSpPr>
            <p:cNvPr id="113" name="Freeform 112"/>
            <p:cNvSpPr/>
            <p:nvPr/>
          </p:nvSpPr>
          <p:spPr bwMode="auto">
            <a:xfrm>
              <a:off x="5865623" y="2331759"/>
              <a:ext cx="233025" cy="108383"/>
            </a:xfrm>
            <a:custGeom>
              <a:avLst/>
              <a:gdLst>
                <a:gd name="T0" fmla="*/ 3 w 43"/>
                <a:gd name="T1" fmla="*/ 20 h 20"/>
                <a:gd name="T2" fmla="*/ 0 w 43"/>
                <a:gd name="T3" fmla="*/ 12 h 20"/>
                <a:gd name="T4" fmla="*/ 41 w 43"/>
                <a:gd name="T5" fmla="*/ 0 h 20"/>
                <a:gd name="T6" fmla="*/ 43 w 43"/>
                <a:gd name="T7" fmla="*/ 8 h 20"/>
                <a:gd name="T8" fmla="*/ 3 w 43"/>
                <a:gd name="T9" fmla="*/ 20 h 20"/>
              </a:gdLst>
              <a:ahLst/>
              <a:cxnLst>
                <a:cxn ang="0">
                  <a:pos x="T0" y="T1"/>
                </a:cxn>
                <a:cxn ang="0">
                  <a:pos x="T2" y="T3"/>
                </a:cxn>
                <a:cxn ang="0">
                  <a:pos x="T4" y="T5"/>
                </a:cxn>
                <a:cxn ang="0">
                  <a:pos x="T6" y="T7"/>
                </a:cxn>
                <a:cxn ang="0">
                  <a:pos x="T8" y="T9"/>
                </a:cxn>
              </a:cxnLst>
              <a:rect l="0" t="0" r="r" b="b"/>
              <a:pathLst>
                <a:path w="43" h="20">
                  <a:moveTo>
                    <a:pt x="3" y="20"/>
                  </a:moveTo>
                  <a:lnTo>
                    <a:pt x="0" y="12"/>
                  </a:lnTo>
                  <a:lnTo>
                    <a:pt x="41" y="0"/>
                  </a:lnTo>
                  <a:lnTo>
                    <a:pt x="43" y="8"/>
                  </a:lnTo>
                  <a:lnTo>
                    <a:pt x="3" y="20"/>
                  </a:lnTo>
                  <a:close/>
                </a:path>
              </a:pathLst>
            </a:custGeom>
            <a:solidFill>
              <a:srgbClr val="414042"/>
            </a:solid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endParaRPr lang="en-US" sz="1800"/>
            </a:p>
          </p:txBody>
        </p:sp>
        <p:sp>
          <p:nvSpPr>
            <p:cNvPr id="114" name="Freeform 113"/>
            <p:cNvSpPr/>
            <p:nvPr/>
          </p:nvSpPr>
          <p:spPr bwMode="auto">
            <a:xfrm>
              <a:off x="5583828" y="1600175"/>
              <a:ext cx="1544459" cy="991706"/>
            </a:xfrm>
            <a:custGeom>
              <a:avLst/>
              <a:gdLst>
                <a:gd name="T0" fmla="*/ 0 w 120"/>
                <a:gd name="T1" fmla="*/ 77 h 77"/>
                <a:gd name="T2" fmla="*/ 4 w 120"/>
                <a:gd name="T3" fmla="*/ 77 h 77"/>
                <a:gd name="T4" fmla="*/ 4 w 120"/>
                <a:gd name="T5" fmla="*/ 68 h 77"/>
                <a:gd name="T6" fmla="*/ 21 w 120"/>
                <a:gd name="T7" fmla="*/ 38 h 77"/>
                <a:gd name="T8" fmla="*/ 92 w 120"/>
                <a:gd name="T9" fmla="*/ 38 h 77"/>
                <a:gd name="T10" fmla="*/ 112 w 120"/>
                <a:gd name="T11" fmla="*/ 68 h 77"/>
                <a:gd name="T12" fmla="*/ 112 w 120"/>
                <a:gd name="T13" fmla="*/ 77 h 77"/>
                <a:gd name="T14" fmla="*/ 116 w 120"/>
                <a:gd name="T15" fmla="*/ 77 h 77"/>
                <a:gd name="T16" fmla="*/ 116 w 120"/>
                <a:gd name="T17" fmla="*/ 68 h 77"/>
                <a:gd name="T18" fmla="*/ 97 w 120"/>
                <a:gd name="T19" fmla="*/ 19 h 77"/>
                <a:gd name="T20" fmla="*/ 60 w 120"/>
                <a:gd name="T21" fmla="*/ 12 h 77"/>
                <a:gd name="T22" fmla="*/ 61 w 120"/>
                <a:gd name="T23" fmla="*/ 0 h 77"/>
                <a:gd name="T24" fmla="*/ 37 w 120"/>
                <a:gd name="T25" fmla="*/ 14 h 77"/>
                <a:gd name="T26" fmla="*/ 26 w 120"/>
                <a:gd name="T27" fmla="*/ 19 h 77"/>
                <a:gd name="T28" fmla="*/ 0 w 120"/>
                <a:gd name="T29" fmla="*/ 67 h 77"/>
                <a:gd name="T30" fmla="*/ 0 w 120"/>
                <a:gd name="T31" fmla="*/ 77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0" h="77">
                  <a:moveTo>
                    <a:pt x="0" y="77"/>
                  </a:moveTo>
                  <a:cubicBezTo>
                    <a:pt x="4" y="77"/>
                    <a:pt x="4" y="77"/>
                    <a:pt x="4" y="77"/>
                  </a:cubicBezTo>
                  <a:cubicBezTo>
                    <a:pt x="4" y="77"/>
                    <a:pt x="4" y="69"/>
                    <a:pt x="4" y="68"/>
                  </a:cubicBezTo>
                  <a:cubicBezTo>
                    <a:pt x="5" y="61"/>
                    <a:pt x="11" y="37"/>
                    <a:pt x="21" y="38"/>
                  </a:cubicBezTo>
                  <a:cubicBezTo>
                    <a:pt x="40" y="39"/>
                    <a:pt x="75" y="41"/>
                    <a:pt x="92" y="38"/>
                  </a:cubicBezTo>
                  <a:cubicBezTo>
                    <a:pt x="98" y="37"/>
                    <a:pt x="111" y="49"/>
                    <a:pt x="112" y="68"/>
                  </a:cubicBezTo>
                  <a:cubicBezTo>
                    <a:pt x="112" y="69"/>
                    <a:pt x="112" y="76"/>
                    <a:pt x="112" y="77"/>
                  </a:cubicBezTo>
                  <a:cubicBezTo>
                    <a:pt x="116" y="77"/>
                    <a:pt x="116" y="77"/>
                    <a:pt x="116" y="77"/>
                  </a:cubicBezTo>
                  <a:cubicBezTo>
                    <a:pt x="116" y="77"/>
                    <a:pt x="115" y="69"/>
                    <a:pt x="116" y="68"/>
                  </a:cubicBezTo>
                  <a:cubicBezTo>
                    <a:pt x="117" y="60"/>
                    <a:pt x="120" y="33"/>
                    <a:pt x="97" y="19"/>
                  </a:cubicBezTo>
                  <a:cubicBezTo>
                    <a:pt x="90" y="14"/>
                    <a:pt x="70" y="8"/>
                    <a:pt x="60" y="12"/>
                  </a:cubicBezTo>
                  <a:cubicBezTo>
                    <a:pt x="60" y="12"/>
                    <a:pt x="56" y="9"/>
                    <a:pt x="61" y="0"/>
                  </a:cubicBezTo>
                  <a:cubicBezTo>
                    <a:pt x="61" y="0"/>
                    <a:pt x="37" y="5"/>
                    <a:pt x="37" y="14"/>
                  </a:cubicBezTo>
                  <a:cubicBezTo>
                    <a:pt x="37" y="14"/>
                    <a:pt x="26" y="11"/>
                    <a:pt x="26" y="19"/>
                  </a:cubicBezTo>
                  <a:cubicBezTo>
                    <a:pt x="26" y="19"/>
                    <a:pt x="2" y="21"/>
                    <a:pt x="0" y="67"/>
                  </a:cubicBezTo>
                  <a:cubicBezTo>
                    <a:pt x="0" y="68"/>
                    <a:pt x="0" y="76"/>
                    <a:pt x="0" y="77"/>
                  </a:cubicBezTo>
                  <a:close/>
                </a:path>
              </a:pathLst>
            </a:custGeom>
            <a:solidFill>
              <a:srgbClr val="755243"/>
            </a:solidFill>
            <a:ln>
              <a:noFill/>
            </a:ln>
          </p:spPr>
          <p:txBody>
            <a:bodyPr vert="horz" wrap="square" lIns="91472" tIns="45736" rIns="91472" bIns="45736" numCol="1" anchor="t" anchorCtr="0" compatLnSpc="1"/>
            <a:lstStyle/>
            <a:p>
              <a:endParaRPr lang="en-US" sz="1800"/>
            </a:p>
          </p:txBody>
        </p:sp>
        <p:sp>
          <p:nvSpPr>
            <p:cNvPr id="115" name="Freeform 114"/>
            <p:cNvSpPr/>
            <p:nvPr/>
          </p:nvSpPr>
          <p:spPr bwMode="auto">
            <a:xfrm>
              <a:off x="6255802" y="2618975"/>
              <a:ext cx="75868" cy="113804"/>
            </a:xfrm>
            <a:custGeom>
              <a:avLst/>
              <a:gdLst>
                <a:gd name="T0" fmla="*/ 3 w 6"/>
                <a:gd name="T1" fmla="*/ 0 h 9"/>
                <a:gd name="T2" fmla="*/ 2 w 6"/>
                <a:gd name="T3" fmla="*/ 2 h 9"/>
                <a:gd name="T4" fmla="*/ 2 w 6"/>
                <a:gd name="T5" fmla="*/ 3 h 9"/>
                <a:gd name="T6" fmla="*/ 1 w 6"/>
                <a:gd name="T7" fmla="*/ 3 h 9"/>
                <a:gd name="T8" fmla="*/ 1 w 6"/>
                <a:gd name="T9" fmla="*/ 4 h 9"/>
                <a:gd name="T10" fmla="*/ 1 w 6"/>
                <a:gd name="T11" fmla="*/ 4 h 9"/>
                <a:gd name="T12" fmla="*/ 1 w 6"/>
                <a:gd name="T13" fmla="*/ 5 h 9"/>
                <a:gd name="T14" fmla="*/ 1 w 6"/>
                <a:gd name="T15" fmla="*/ 6 h 9"/>
                <a:gd name="T16" fmla="*/ 1 w 6"/>
                <a:gd name="T17" fmla="*/ 6 h 9"/>
                <a:gd name="T18" fmla="*/ 2 w 6"/>
                <a:gd name="T19" fmla="*/ 7 h 9"/>
                <a:gd name="T20" fmla="*/ 4 w 6"/>
                <a:gd name="T21" fmla="*/ 8 h 9"/>
                <a:gd name="T22" fmla="*/ 6 w 6"/>
                <a:gd name="T23" fmla="*/ 9 h 9"/>
                <a:gd name="T24" fmla="*/ 4 w 6"/>
                <a:gd name="T25" fmla="*/ 8 h 9"/>
                <a:gd name="T26" fmla="*/ 2 w 6"/>
                <a:gd name="T27" fmla="*/ 8 h 9"/>
                <a:gd name="T28" fmla="*/ 1 w 6"/>
                <a:gd name="T29" fmla="*/ 7 h 9"/>
                <a:gd name="T30" fmla="*/ 0 w 6"/>
                <a:gd name="T31" fmla="*/ 6 h 9"/>
                <a:gd name="T32" fmla="*/ 0 w 6"/>
                <a:gd name="T33" fmla="*/ 5 h 9"/>
                <a:gd name="T34" fmla="*/ 0 w 6"/>
                <a:gd name="T35" fmla="*/ 4 h 9"/>
                <a:gd name="T36" fmla="*/ 0 w 6"/>
                <a:gd name="T37" fmla="*/ 3 h 9"/>
                <a:gd name="T38" fmla="*/ 1 w 6"/>
                <a:gd name="T39" fmla="*/ 3 h 9"/>
                <a:gd name="T40" fmla="*/ 1 w 6"/>
                <a:gd name="T41" fmla="*/ 2 h 9"/>
                <a:gd name="T42" fmla="*/ 2 w 6"/>
                <a:gd name="T43" fmla="*/ 2 h 9"/>
                <a:gd name="T44" fmla="*/ 3 w 6"/>
                <a:gd name="T45"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 h="9">
                  <a:moveTo>
                    <a:pt x="3" y="0"/>
                  </a:moveTo>
                  <a:cubicBezTo>
                    <a:pt x="3" y="0"/>
                    <a:pt x="3" y="1"/>
                    <a:pt x="2" y="2"/>
                  </a:cubicBezTo>
                  <a:cubicBezTo>
                    <a:pt x="2" y="3"/>
                    <a:pt x="2" y="3"/>
                    <a:pt x="2" y="3"/>
                  </a:cubicBezTo>
                  <a:cubicBezTo>
                    <a:pt x="1" y="3"/>
                    <a:pt x="1" y="3"/>
                    <a:pt x="1" y="3"/>
                  </a:cubicBezTo>
                  <a:cubicBezTo>
                    <a:pt x="1" y="4"/>
                    <a:pt x="1" y="4"/>
                    <a:pt x="1" y="4"/>
                  </a:cubicBezTo>
                  <a:cubicBezTo>
                    <a:pt x="1" y="4"/>
                    <a:pt x="1" y="4"/>
                    <a:pt x="1" y="4"/>
                  </a:cubicBezTo>
                  <a:cubicBezTo>
                    <a:pt x="1" y="5"/>
                    <a:pt x="1" y="5"/>
                    <a:pt x="1" y="5"/>
                  </a:cubicBezTo>
                  <a:cubicBezTo>
                    <a:pt x="1" y="6"/>
                    <a:pt x="1" y="6"/>
                    <a:pt x="1" y="6"/>
                  </a:cubicBezTo>
                  <a:cubicBezTo>
                    <a:pt x="1" y="6"/>
                    <a:pt x="1" y="6"/>
                    <a:pt x="1" y="6"/>
                  </a:cubicBezTo>
                  <a:cubicBezTo>
                    <a:pt x="2" y="7"/>
                    <a:pt x="2" y="7"/>
                    <a:pt x="2" y="7"/>
                  </a:cubicBezTo>
                  <a:cubicBezTo>
                    <a:pt x="3" y="7"/>
                    <a:pt x="4" y="8"/>
                    <a:pt x="4" y="8"/>
                  </a:cubicBezTo>
                  <a:cubicBezTo>
                    <a:pt x="6" y="8"/>
                    <a:pt x="6" y="9"/>
                    <a:pt x="6" y="9"/>
                  </a:cubicBezTo>
                  <a:cubicBezTo>
                    <a:pt x="6" y="9"/>
                    <a:pt x="6" y="9"/>
                    <a:pt x="4" y="8"/>
                  </a:cubicBezTo>
                  <a:cubicBezTo>
                    <a:pt x="4" y="8"/>
                    <a:pt x="3" y="8"/>
                    <a:pt x="2" y="8"/>
                  </a:cubicBezTo>
                  <a:cubicBezTo>
                    <a:pt x="2" y="8"/>
                    <a:pt x="1" y="7"/>
                    <a:pt x="1" y="7"/>
                  </a:cubicBezTo>
                  <a:cubicBezTo>
                    <a:pt x="1" y="7"/>
                    <a:pt x="0" y="6"/>
                    <a:pt x="0" y="6"/>
                  </a:cubicBezTo>
                  <a:cubicBezTo>
                    <a:pt x="0" y="6"/>
                    <a:pt x="0" y="5"/>
                    <a:pt x="0" y="5"/>
                  </a:cubicBezTo>
                  <a:cubicBezTo>
                    <a:pt x="0" y="4"/>
                    <a:pt x="0" y="4"/>
                    <a:pt x="0" y="4"/>
                  </a:cubicBezTo>
                  <a:cubicBezTo>
                    <a:pt x="0" y="3"/>
                    <a:pt x="0" y="3"/>
                    <a:pt x="0" y="3"/>
                  </a:cubicBezTo>
                  <a:cubicBezTo>
                    <a:pt x="1" y="3"/>
                    <a:pt x="1" y="3"/>
                    <a:pt x="1" y="3"/>
                  </a:cubicBezTo>
                  <a:cubicBezTo>
                    <a:pt x="1" y="2"/>
                    <a:pt x="1" y="2"/>
                    <a:pt x="1" y="2"/>
                  </a:cubicBezTo>
                  <a:cubicBezTo>
                    <a:pt x="2" y="2"/>
                    <a:pt x="2" y="2"/>
                    <a:pt x="2" y="2"/>
                  </a:cubicBezTo>
                  <a:cubicBezTo>
                    <a:pt x="3" y="1"/>
                    <a:pt x="3" y="0"/>
                    <a:pt x="3" y="0"/>
                  </a:cubicBezTo>
                  <a:close/>
                </a:path>
              </a:pathLst>
            </a:custGeom>
            <a:solidFill>
              <a:srgbClr val="A46D5B"/>
            </a:solid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endParaRPr lang="en-US" sz="1800"/>
            </a:p>
          </p:txBody>
        </p:sp>
        <p:sp>
          <p:nvSpPr>
            <p:cNvPr id="116" name="Freeform 115"/>
            <p:cNvSpPr/>
            <p:nvPr/>
          </p:nvSpPr>
          <p:spPr bwMode="auto">
            <a:xfrm>
              <a:off x="5903556" y="2413047"/>
              <a:ext cx="249281" cy="216766"/>
            </a:xfrm>
            <a:custGeom>
              <a:avLst/>
              <a:gdLst>
                <a:gd name="T0" fmla="*/ 16 w 19"/>
                <a:gd name="T1" fmla="*/ 0 h 17"/>
                <a:gd name="T2" fmla="*/ 0 w 19"/>
                <a:gd name="T3" fmla="*/ 5 h 17"/>
                <a:gd name="T4" fmla="*/ 0 w 19"/>
                <a:gd name="T5" fmla="*/ 7 h 17"/>
                <a:gd name="T6" fmla="*/ 10 w 19"/>
                <a:gd name="T7" fmla="*/ 17 h 17"/>
                <a:gd name="T8" fmla="*/ 19 w 19"/>
                <a:gd name="T9" fmla="*/ 7 h 17"/>
                <a:gd name="T10" fmla="*/ 16 w 19"/>
                <a:gd name="T11" fmla="*/ 0 h 17"/>
              </a:gdLst>
              <a:ahLst/>
              <a:cxnLst>
                <a:cxn ang="0">
                  <a:pos x="T0" y="T1"/>
                </a:cxn>
                <a:cxn ang="0">
                  <a:pos x="T2" y="T3"/>
                </a:cxn>
                <a:cxn ang="0">
                  <a:pos x="T4" y="T5"/>
                </a:cxn>
                <a:cxn ang="0">
                  <a:pos x="T6" y="T7"/>
                </a:cxn>
                <a:cxn ang="0">
                  <a:pos x="T8" y="T9"/>
                </a:cxn>
                <a:cxn ang="0">
                  <a:pos x="T10" y="T11"/>
                </a:cxn>
              </a:cxnLst>
              <a:rect l="0" t="0" r="r" b="b"/>
              <a:pathLst>
                <a:path w="19" h="17">
                  <a:moveTo>
                    <a:pt x="16" y="0"/>
                  </a:moveTo>
                  <a:cubicBezTo>
                    <a:pt x="0" y="5"/>
                    <a:pt x="0" y="5"/>
                    <a:pt x="0" y="5"/>
                  </a:cubicBezTo>
                  <a:cubicBezTo>
                    <a:pt x="0" y="6"/>
                    <a:pt x="0" y="6"/>
                    <a:pt x="0" y="7"/>
                  </a:cubicBezTo>
                  <a:cubicBezTo>
                    <a:pt x="0" y="13"/>
                    <a:pt x="4" y="17"/>
                    <a:pt x="10" y="17"/>
                  </a:cubicBezTo>
                  <a:cubicBezTo>
                    <a:pt x="15" y="17"/>
                    <a:pt x="19" y="13"/>
                    <a:pt x="19" y="7"/>
                  </a:cubicBezTo>
                  <a:cubicBezTo>
                    <a:pt x="19" y="4"/>
                    <a:pt x="18" y="1"/>
                    <a:pt x="16"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endParaRPr lang="en-US" sz="1800"/>
            </a:p>
          </p:txBody>
        </p:sp>
        <p:sp>
          <p:nvSpPr>
            <p:cNvPr id="117" name="Oval 116"/>
            <p:cNvSpPr>
              <a:spLocks noChangeArrowheads="1"/>
            </p:cNvSpPr>
            <p:nvPr/>
          </p:nvSpPr>
          <p:spPr bwMode="auto">
            <a:xfrm>
              <a:off x="5968585" y="2440141"/>
              <a:ext cx="157157" cy="151736"/>
            </a:xfrm>
            <a:prstGeom prst="ellipse">
              <a:avLst/>
            </a:prstGeom>
            <a:solidFill>
              <a:srgbClr val="414042"/>
            </a:solid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endParaRPr lang="en-US" sz="1800"/>
            </a:p>
          </p:txBody>
        </p:sp>
        <p:sp>
          <p:nvSpPr>
            <p:cNvPr id="118" name="Oval 117"/>
            <p:cNvSpPr>
              <a:spLocks noChangeArrowheads="1"/>
            </p:cNvSpPr>
            <p:nvPr/>
          </p:nvSpPr>
          <p:spPr bwMode="auto">
            <a:xfrm>
              <a:off x="5995683" y="2478077"/>
              <a:ext cx="37936" cy="37936"/>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endParaRPr lang="en-US" sz="1800"/>
            </a:p>
          </p:txBody>
        </p:sp>
        <p:sp>
          <p:nvSpPr>
            <p:cNvPr id="119" name="Freeform 118"/>
            <p:cNvSpPr/>
            <p:nvPr/>
          </p:nvSpPr>
          <p:spPr bwMode="auto">
            <a:xfrm>
              <a:off x="6499662" y="2331759"/>
              <a:ext cx="227604" cy="108383"/>
            </a:xfrm>
            <a:custGeom>
              <a:avLst/>
              <a:gdLst>
                <a:gd name="T0" fmla="*/ 40 w 42"/>
                <a:gd name="T1" fmla="*/ 20 h 20"/>
                <a:gd name="T2" fmla="*/ 42 w 42"/>
                <a:gd name="T3" fmla="*/ 12 h 20"/>
                <a:gd name="T4" fmla="*/ 2 w 42"/>
                <a:gd name="T5" fmla="*/ 0 h 20"/>
                <a:gd name="T6" fmla="*/ 0 w 42"/>
                <a:gd name="T7" fmla="*/ 8 h 20"/>
                <a:gd name="T8" fmla="*/ 40 w 42"/>
                <a:gd name="T9" fmla="*/ 20 h 20"/>
              </a:gdLst>
              <a:ahLst/>
              <a:cxnLst>
                <a:cxn ang="0">
                  <a:pos x="T0" y="T1"/>
                </a:cxn>
                <a:cxn ang="0">
                  <a:pos x="T2" y="T3"/>
                </a:cxn>
                <a:cxn ang="0">
                  <a:pos x="T4" y="T5"/>
                </a:cxn>
                <a:cxn ang="0">
                  <a:pos x="T6" y="T7"/>
                </a:cxn>
                <a:cxn ang="0">
                  <a:pos x="T8" y="T9"/>
                </a:cxn>
              </a:cxnLst>
              <a:rect l="0" t="0" r="r" b="b"/>
              <a:pathLst>
                <a:path w="42" h="20">
                  <a:moveTo>
                    <a:pt x="40" y="20"/>
                  </a:moveTo>
                  <a:lnTo>
                    <a:pt x="42" y="12"/>
                  </a:lnTo>
                  <a:lnTo>
                    <a:pt x="2" y="0"/>
                  </a:lnTo>
                  <a:lnTo>
                    <a:pt x="0" y="8"/>
                  </a:lnTo>
                  <a:lnTo>
                    <a:pt x="40" y="20"/>
                  </a:lnTo>
                  <a:close/>
                </a:path>
              </a:pathLst>
            </a:custGeom>
            <a:solidFill>
              <a:srgbClr val="414042"/>
            </a:solid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endParaRPr lang="en-US" sz="1800"/>
            </a:p>
          </p:txBody>
        </p:sp>
        <p:sp>
          <p:nvSpPr>
            <p:cNvPr id="120" name="Freeform 119"/>
            <p:cNvSpPr/>
            <p:nvPr/>
          </p:nvSpPr>
          <p:spPr bwMode="auto">
            <a:xfrm>
              <a:off x="6434632" y="2413047"/>
              <a:ext cx="254702" cy="216766"/>
            </a:xfrm>
            <a:custGeom>
              <a:avLst/>
              <a:gdLst>
                <a:gd name="T0" fmla="*/ 4 w 20"/>
                <a:gd name="T1" fmla="*/ 0 h 17"/>
                <a:gd name="T2" fmla="*/ 20 w 20"/>
                <a:gd name="T3" fmla="*/ 5 h 17"/>
                <a:gd name="T4" fmla="*/ 20 w 20"/>
                <a:gd name="T5" fmla="*/ 7 h 17"/>
                <a:gd name="T6" fmla="*/ 10 w 20"/>
                <a:gd name="T7" fmla="*/ 17 h 17"/>
                <a:gd name="T8" fmla="*/ 0 w 20"/>
                <a:gd name="T9" fmla="*/ 7 h 17"/>
                <a:gd name="T10" fmla="*/ 4 w 20"/>
                <a:gd name="T11" fmla="*/ 0 h 17"/>
              </a:gdLst>
              <a:ahLst/>
              <a:cxnLst>
                <a:cxn ang="0">
                  <a:pos x="T0" y="T1"/>
                </a:cxn>
                <a:cxn ang="0">
                  <a:pos x="T2" y="T3"/>
                </a:cxn>
                <a:cxn ang="0">
                  <a:pos x="T4" y="T5"/>
                </a:cxn>
                <a:cxn ang="0">
                  <a:pos x="T6" y="T7"/>
                </a:cxn>
                <a:cxn ang="0">
                  <a:pos x="T8" y="T9"/>
                </a:cxn>
                <a:cxn ang="0">
                  <a:pos x="T10" y="T11"/>
                </a:cxn>
              </a:cxnLst>
              <a:rect l="0" t="0" r="r" b="b"/>
              <a:pathLst>
                <a:path w="20" h="17">
                  <a:moveTo>
                    <a:pt x="4" y="0"/>
                  </a:moveTo>
                  <a:cubicBezTo>
                    <a:pt x="20" y="5"/>
                    <a:pt x="20" y="5"/>
                    <a:pt x="20" y="5"/>
                  </a:cubicBezTo>
                  <a:cubicBezTo>
                    <a:pt x="20" y="6"/>
                    <a:pt x="20" y="6"/>
                    <a:pt x="20" y="7"/>
                  </a:cubicBezTo>
                  <a:cubicBezTo>
                    <a:pt x="20" y="13"/>
                    <a:pt x="16" y="17"/>
                    <a:pt x="10" y="17"/>
                  </a:cubicBezTo>
                  <a:cubicBezTo>
                    <a:pt x="5" y="17"/>
                    <a:pt x="0" y="13"/>
                    <a:pt x="0" y="7"/>
                  </a:cubicBezTo>
                  <a:cubicBezTo>
                    <a:pt x="0" y="4"/>
                    <a:pt x="2" y="1"/>
                    <a:pt x="4"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endParaRPr lang="en-US" sz="1800"/>
            </a:p>
          </p:txBody>
        </p:sp>
        <p:sp>
          <p:nvSpPr>
            <p:cNvPr id="121" name="Oval 120"/>
            <p:cNvSpPr>
              <a:spLocks noChangeArrowheads="1"/>
            </p:cNvSpPr>
            <p:nvPr/>
          </p:nvSpPr>
          <p:spPr bwMode="auto">
            <a:xfrm>
              <a:off x="6472568" y="2440141"/>
              <a:ext cx="151736" cy="151736"/>
            </a:xfrm>
            <a:prstGeom prst="ellipse">
              <a:avLst/>
            </a:prstGeom>
            <a:solidFill>
              <a:srgbClr val="414042"/>
            </a:solid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endParaRPr lang="en-US" sz="1800"/>
            </a:p>
          </p:txBody>
        </p:sp>
        <p:sp>
          <p:nvSpPr>
            <p:cNvPr id="122" name="Oval 121"/>
            <p:cNvSpPr>
              <a:spLocks noChangeArrowheads="1"/>
            </p:cNvSpPr>
            <p:nvPr/>
          </p:nvSpPr>
          <p:spPr bwMode="auto">
            <a:xfrm>
              <a:off x="6564692" y="2478077"/>
              <a:ext cx="37936" cy="37936"/>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endParaRPr lang="en-US" sz="1800"/>
            </a:p>
          </p:txBody>
        </p:sp>
        <p:sp>
          <p:nvSpPr>
            <p:cNvPr id="123" name="Freeform 122"/>
            <p:cNvSpPr/>
            <p:nvPr/>
          </p:nvSpPr>
          <p:spPr bwMode="auto">
            <a:xfrm>
              <a:off x="8439717" y="2255890"/>
              <a:ext cx="709910" cy="709910"/>
            </a:xfrm>
            <a:custGeom>
              <a:avLst/>
              <a:gdLst>
                <a:gd name="T0" fmla="*/ 17 w 55"/>
                <a:gd name="T1" fmla="*/ 16 h 55"/>
                <a:gd name="T2" fmla="*/ 47 w 55"/>
                <a:gd name="T3" fmla="*/ 2 h 55"/>
                <a:gd name="T4" fmla="*/ 50 w 55"/>
                <a:gd name="T5" fmla="*/ 9 h 55"/>
                <a:gd name="T6" fmla="*/ 32 w 55"/>
                <a:gd name="T7" fmla="*/ 18 h 55"/>
                <a:gd name="T8" fmla="*/ 32 w 55"/>
                <a:gd name="T9" fmla="*/ 19 h 55"/>
                <a:gd name="T10" fmla="*/ 41 w 55"/>
                <a:gd name="T11" fmla="*/ 15 h 55"/>
                <a:gd name="T12" fmla="*/ 45 w 55"/>
                <a:gd name="T13" fmla="*/ 21 h 55"/>
                <a:gd name="T14" fmla="*/ 35 w 55"/>
                <a:gd name="T15" fmla="*/ 26 h 55"/>
                <a:gd name="T16" fmla="*/ 36 w 55"/>
                <a:gd name="T17" fmla="*/ 27 h 55"/>
                <a:gd name="T18" fmla="*/ 43 w 55"/>
                <a:gd name="T19" fmla="*/ 23 h 55"/>
                <a:gd name="T20" fmla="*/ 46 w 55"/>
                <a:gd name="T21" fmla="*/ 29 h 55"/>
                <a:gd name="T22" fmla="*/ 39 w 55"/>
                <a:gd name="T23" fmla="*/ 32 h 55"/>
                <a:gd name="T24" fmla="*/ 39 w 55"/>
                <a:gd name="T25" fmla="*/ 34 h 55"/>
                <a:gd name="T26" fmla="*/ 42 w 55"/>
                <a:gd name="T27" fmla="*/ 32 h 55"/>
                <a:gd name="T28" fmla="*/ 44 w 55"/>
                <a:gd name="T29" fmla="*/ 38 h 55"/>
                <a:gd name="T30" fmla="*/ 26 w 55"/>
                <a:gd name="T31" fmla="*/ 48 h 55"/>
                <a:gd name="T32" fmla="*/ 17 w 55"/>
                <a:gd name="T33" fmla="*/ 49 h 55"/>
                <a:gd name="T34" fmla="*/ 0 w 55"/>
                <a:gd name="T35" fmla="*/ 55 h 55"/>
                <a:gd name="T36" fmla="*/ 0 w 55"/>
                <a:gd name="T37" fmla="*/ 29 h 55"/>
                <a:gd name="T38" fmla="*/ 3 w 55"/>
                <a:gd name="T39" fmla="*/ 28 h 55"/>
                <a:gd name="T40" fmla="*/ 7 w 55"/>
                <a:gd name="T41" fmla="*/ 16 h 55"/>
                <a:gd name="T42" fmla="*/ 24 w 55"/>
                <a:gd name="T43" fmla="*/ 3 h 55"/>
                <a:gd name="T44" fmla="*/ 22 w 55"/>
                <a:gd name="T45" fmla="*/ 11 h 55"/>
                <a:gd name="T46" fmla="*/ 19 w 55"/>
                <a:gd name="T47" fmla="*/ 13 h 55"/>
                <a:gd name="T48" fmla="*/ 16 w 55"/>
                <a:gd name="T49" fmla="*/ 16 h 55"/>
                <a:gd name="T50" fmla="*/ 17 w 55"/>
                <a:gd name="T51" fmla="*/ 1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5" h="55">
                  <a:moveTo>
                    <a:pt x="17" y="16"/>
                  </a:moveTo>
                  <a:cubicBezTo>
                    <a:pt x="47" y="2"/>
                    <a:pt x="47" y="2"/>
                    <a:pt x="47" y="2"/>
                  </a:cubicBezTo>
                  <a:cubicBezTo>
                    <a:pt x="51" y="0"/>
                    <a:pt x="55" y="6"/>
                    <a:pt x="50" y="9"/>
                  </a:cubicBezTo>
                  <a:cubicBezTo>
                    <a:pt x="32" y="18"/>
                    <a:pt x="32" y="18"/>
                    <a:pt x="32" y="18"/>
                  </a:cubicBezTo>
                  <a:cubicBezTo>
                    <a:pt x="32" y="18"/>
                    <a:pt x="31" y="19"/>
                    <a:pt x="32" y="19"/>
                  </a:cubicBezTo>
                  <a:cubicBezTo>
                    <a:pt x="41" y="15"/>
                    <a:pt x="41" y="15"/>
                    <a:pt x="41" y="15"/>
                  </a:cubicBezTo>
                  <a:cubicBezTo>
                    <a:pt x="45" y="13"/>
                    <a:pt x="48" y="19"/>
                    <a:pt x="45" y="21"/>
                  </a:cubicBezTo>
                  <a:cubicBezTo>
                    <a:pt x="35" y="26"/>
                    <a:pt x="35" y="26"/>
                    <a:pt x="35" y="26"/>
                  </a:cubicBezTo>
                  <a:cubicBezTo>
                    <a:pt x="35" y="26"/>
                    <a:pt x="34" y="27"/>
                    <a:pt x="36" y="27"/>
                  </a:cubicBezTo>
                  <a:cubicBezTo>
                    <a:pt x="43" y="23"/>
                    <a:pt x="43" y="23"/>
                    <a:pt x="43" y="23"/>
                  </a:cubicBezTo>
                  <a:cubicBezTo>
                    <a:pt x="45" y="22"/>
                    <a:pt x="48" y="28"/>
                    <a:pt x="46" y="29"/>
                  </a:cubicBezTo>
                  <a:cubicBezTo>
                    <a:pt x="39" y="32"/>
                    <a:pt x="39" y="32"/>
                    <a:pt x="39" y="32"/>
                  </a:cubicBezTo>
                  <a:cubicBezTo>
                    <a:pt x="39" y="32"/>
                    <a:pt x="37" y="34"/>
                    <a:pt x="39" y="34"/>
                  </a:cubicBezTo>
                  <a:cubicBezTo>
                    <a:pt x="39" y="34"/>
                    <a:pt x="39" y="34"/>
                    <a:pt x="42" y="32"/>
                  </a:cubicBezTo>
                  <a:cubicBezTo>
                    <a:pt x="45" y="31"/>
                    <a:pt x="48" y="36"/>
                    <a:pt x="44" y="38"/>
                  </a:cubicBezTo>
                  <a:cubicBezTo>
                    <a:pt x="26" y="48"/>
                    <a:pt x="26" y="48"/>
                    <a:pt x="26" y="48"/>
                  </a:cubicBezTo>
                  <a:cubicBezTo>
                    <a:pt x="26" y="48"/>
                    <a:pt x="21" y="50"/>
                    <a:pt x="17" y="49"/>
                  </a:cubicBezTo>
                  <a:cubicBezTo>
                    <a:pt x="0" y="55"/>
                    <a:pt x="0" y="55"/>
                    <a:pt x="0" y="55"/>
                  </a:cubicBezTo>
                  <a:cubicBezTo>
                    <a:pt x="0" y="29"/>
                    <a:pt x="0" y="29"/>
                    <a:pt x="0" y="29"/>
                  </a:cubicBezTo>
                  <a:cubicBezTo>
                    <a:pt x="3" y="28"/>
                    <a:pt x="3" y="28"/>
                    <a:pt x="3" y="28"/>
                  </a:cubicBezTo>
                  <a:cubicBezTo>
                    <a:pt x="3" y="28"/>
                    <a:pt x="5" y="21"/>
                    <a:pt x="7" y="16"/>
                  </a:cubicBezTo>
                  <a:cubicBezTo>
                    <a:pt x="8" y="11"/>
                    <a:pt x="24" y="3"/>
                    <a:pt x="24" y="3"/>
                  </a:cubicBezTo>
                  <a:cubicBezTo>
                    <a:pt x="27" y="8"/>
                    <a:pt x="25" y="10"/>
                    <a:pt x="22" y="11"/>
                  </a:cubicBezTo>
                  <a:cubicBezTo>
                    <a:pt x="21" y="12"/>
                    <a:pt x="19" y="13"/>
                    <a:pt x="19" y="13"/>
                  </a:cubicBezTo>
                  <a:cubicBezTo>
                    <a:pt x="16" y="16"/>
                    <a:pt x="16" y="16"/>
                    <a:pt x="16" y="16"/>
                  </a:cubicBezTo>
                  <a:lnTo>
                    <a:pt x="17" y="16"/>
                  </a:lnTo>
                  <a:close/>
                </a:path>
              </a:pathLst>
            </a:custGeom>
            <a:solidFill>
              <a:srgbClr val="F7C2AB"/>
            </a:solidFill>
            <a:ln>
              <a:noFill/>
            </a:ln>
          </p:spPr>
          <p:txBody>
            <a:bodyPr vert="horz" wrap="square" lIns="91472" tIns="45736" rIns="91472" bIns="45736" numCol="1" anchor="t" anchorCtr="0" compatLnSpc="1"/>
            <a:lstStyle/>
            <a:p>
              <a:endParaRPr lang="en-US" sz="1800"/>
            </a:p>
          </p:txBody>
        </p:sp>
        <p:sp>
          <p:nvSpPr>
            <p:cNvPr id="124" name="Freeform 123"/>
            <p:cNvSpPr/>
            <p:nvPr/>
          </p:nvSpPr>
          <p:spPr bwMode="auto">
            <a:xfrm>
              <a:off x="5071715" y="4542771"/>
              <a:ext cx="449791" cy="233025"/>
            </a:xfrm>
            <a:custGeom>
              <a:avLst/>
              <a:gdLst>
                <a:gd name="T0" fmla="*/ 34 w 35"/>
                <a:gd name="T1" fmla="*/ 18 h 18"/>
                <a:gd name="T2" fmla="*/ 18 w 35"/>
                <a:gd name="T3" fmla="*/ 2 h 18"/>
                <a:gd name="T4" fmla="*/ 2 w 35"/>
                <a:gd name="T5" fmla="*/ 16 h 18"/>
                <a:gd name="T6" fmla="*/ 0 w 35"/>
                <a:gd name="T7" fmla="*/ 16 h 18"/>
                <a:gd name="T8" fmla="*/ 18 w 35"/>
                <a:gd name="T9" fmla="*/ 1 h 18"/>
                <a:gd name="T10" fmla="*/ 35 w 35"/>
                <a:gd name="T11" fmla="*/ 17 h 18"/>
                <a:gd name="T12" fmla="*/ 34 w 35"/>
                <a:gd name="T13" fmla="*/ 18 h 18"/>
              </a:gdLst>
              <a:ahLst/>
              <a:cxnLst>
                <a:cxn ang="0">
                  <a:pos x="T0" y="T1"/>
                </a:cxn>
                <a:cxn ang="0">
                  <a:pos x="T2" y="T3"/>
                </a:cxn>
                <a:cxn ang="0">
                  <a:pos x="T4" y="T5"/>
                </a:cxn>
                <a:cxn ang="0">
                  <a:pos x="T6" y="T7"/>
                </a:cxn>
                <a:cxn ang="0">
                  <a:pos x="T8" y="T9"/>
                </a:cxn>
                <a:cxn ang="0">
                  <a:pos x="T10" y="T11"/>
                </a:cxn>
                <a:cxn ang="0">
                  <a:pos x="T12" y="T13"/>
                </a:cxn>
              </a:cxnLst>
              <a:rect l="0" t="0" r="r" b="b"/>
              <a:pathLst>
                <a:path w="35" h="18">
                  <a:moveTo>
                    <a:pt x="34" y="18"/>
                  </a:moveTo>
                  <a:cubicBezTo>
                    <a:pt x="29" y="8"/>
                    <a:pt x="24" y="2"/>
                    <a:pt x="18" y="2"/>
                  </a:cubicBezTo>
                  <a:cubicBezTo>
                    <a:pt x="9" y="2"/>
                    <a:pt x="2" y="16"/>
                    <a:pt x="2" y="16"/>
                  </a:cubicBezTo>
                  <a:cubicBezTo>
                    <a:pt x="0" y="16"/>
                    <a:pt x="0" y="16"/>
                    <a:pt x="0" y="16"/>
                  </a:cubicBezTo>
                  <a:cubicBezTo>
                    <a:pt x="0" y="15"/>
                    <a:pt x="8" y="0"/>
                    <a:pt x="18" y="1"/>
                  </a:cubicBezTo>
                  <a:cubicBezTo>
                    <a:pt x="24" y="1"/>
                    <a:pt x="30" y="6"/>
                    <a:pt x="35" y="17"/>
                  </a:cubicBezTo>
                  <a:cubicBezTo>
                    <a:pt x="34" y="18"/>
                    <a:pt x="34" y="18"/>
                    <a:pt x="34" y="18"/>
                  </a:cubicBezTo>
                </a:path>
              </a:pathLst>
            </a:custGeom>
            <a:solidFill>
              <a:srgbClr val="2E2620"/>
            </a:solid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endParaRPr lang="en-US" sz="1800"/>
            </a:p>
          </p:txBody>
        </p:sp>
        <p:sp>
          <p:nvSpPr>
            <p:cNvPr id="125" name="Freeform 124"/>
            <p:cNvSpPr/>
            <p:nvPr/>
          </p:nvSpPr>
          <p:spPr bwMode="auto">
            <a:xfrm>
              <a:off x="4722181" y="4737860"/>
              <a:ext cx="1056736" cy="661136"/>
            </a:xfrm>
            <a:custGeom>
              <a:avLst/>
              <a:gdLst>
                <a:gd name="T0" fmla="*/ 81 w 82"/>
                <a:gd name="T1" fmla="*/ 47 h 51"/>
                <a:gd name="T2" fmla="*/ 77 w 82"/>
                <a:gd name="T3" fmla="*/ 51 h 51"/>
                <a:gd name="T4" fmla="*/ 3 w 82"/>
                <a:gd name="T5" fmla="*/ 48 h 51"/>
                <a:gd name="T6" fmla="*/ 0 w 82"/>
                <a:gd name="T7" fmla="*/ 44 h 51"/>
                <a:gd name="T8" fmla="*/ 1 w 82"/>
                <a:gd name="T9" fmla="*/ 3 h 51"/>
                <a:gd name="T10" fmla="*/ 5 w 82"/>
                <a:gd name="T11" fmla="*/ 0 h 51"/>
                <a:gd name="T12" fmla="*/ 79 w 82"/>
                <a:gd name="T13" fmla="*/ 3 h 51"/>
                <a:gd name="T14" fmla="*/ 82 w 82"/>
                <a:gd name="T15" fmla="*/ 6 h 51"/>
                <a:gd name="T16" fmla="*/ 81 w 82"/>
                <a:gd name="T17" fmla="*/ 47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51">
                  <a:moveTo>
                    <a:pt x="81" y="47"/>
                  </a:moveTo>
                  <a:cubicBezTo>
                    <a:pt x="80" y="49"/>
                    <a:pt x="79" y="51"/>
                    <a:pt x="77" y="51"/>
                  </a:cubicBezTo>
                  <a:cubicBezTo>
                    <a:pt x="3" y="48"/>
                    <a:pt x="3" y="48"/>
                    <a:pt x="3" y="48"/>
                  </a:cubicBezTo>
                  <a:cubicBezTo>
                    <a:pt x="1" y="48"/>
                    <a:pt x="0" y="46"/>
                    <a:pt x="0" y="44"/>
                  </a:cubicBezTo>
                  <a:cubicBezTo>
                    <a:pt x="1" y="3"/>
                    <a:pt x="1" y="3"/>
                    <a:pt x="1" y="3"/>
                  </a:cubicBezTo>
                  <a:cubicBezTo>
                    <a:pt x="1" y="1"/>
                    <a:pt x="3" y="0"/>
                    <a:pt x="5" y="0"/>
                  </a:cubicBezTo>
                  <a:cubicBezTo>
                    <a:pt x="79" y="3"/>
                    <a:pt x="79" y="3"/>
                    <a:pt x="79" y="3"/>
                  </a:cubicBezTo>
                  <a:cubicBezTo>
                    <a:pt x="81" y="3"/>
                    <a:pt x="82" y="4"/>
                    <a:pt x="82" y="6"/>
                  </a:cubicBezTo>
                  <a:cubicBezTo>
                    <a:pt x="81" y="47"/>
                    <a:pt x="81" y="47"/>
                    <a:pt x="81" y="47"/>
                  </a:cubicBezTo>
                </a:path>
              </a:pathLst>
            </a:custGeom>
            <a:solidFill>
              <a:srgbClr val="242424"/>
            </a:solidFill>
            <a:ln>
              <a:noFill/>
            </a:ln>
          </p:spPr>
          <p:txBody>
            <a:bodyPr vert="horz" wrap="square" lIns="91472" tIns="45736" rIns="91472" bIns="45736" numCol="1" anchor="t" anchorCtr="0" compatLnSpc="1"/>
            <a:lstStyle/>
            <a:p>
              <a:endParaRPr lang="en-US" sz="1800"/>
            </a:p>
          </p:txBody>
        </p:sp>
        <p:sp>
          <p:nvSpPr>
            <p:cNvPr id="126" name="Freeform 125"/>
            <p:cNvSpPr/>
            <p:nvPr/>
          </p:nvSpPr>
          <p:spPr bwMode="auto">
            <a:xfrm>
              <a:off x="5209905" y="5025077"/>
              <a:ext cx="102966" cy="124642"/>
            </a:xfrm>
            <a:custGeom>
              <a:avLst/>
              <a:gdLst>
                <a:gd name="T0" fmla="*/ 19 w 19"/>
                <a:gd name="T1" fmla="*/ 23 h 23"/>
                <a:gd name="T2" fmla="*/ 0 w 19"/>
                <a:gd name="T3" fmla="*/ 23 h 23"/>
                <a:gd name="T4" fmla="*/ 3 w 19"/>
                <a:gd name="T5" fmla="*/ 0 h 23"/>
                <a:gd name="T6" fmla="*/ 19 w 19"/>
                <a:gd name="T7" fmla="*/ 0 h 23"/>
                <a:gd name="T8" fmla="*/ 19 w 19"/>
                <a:gd name="T9" fmla="*/ 23 h 23"/>
              </a:gdLst>
              <a:ahLst/>
              <a:cxnLst>
                <a:cxn ang="0">
                  <a:pos x="T0" y="T1"/>
                </a:cxn>
                <a:cxn ang="0">
                  <a:pos x="T2" y="T3"/>
                </a:cxn>
                <a:cxn ang="0">
                  <a:pos x="T4" y="T5"/>
                </a:cxn>
                <a:cxn ang="0">
                  <a:pos x="T6" y="T7"/>
                </a:cxn>
                <a:cxn ang="0">
                  <a:pos x="T8" y="T9"/>
                </a:cxn>
              </a:cxnLst>
              <a:rect l="0" t="0" r="r" b="b"/>
              <a:pathLst>
                <a:path w="19" h="23">
                  <a:moveTo>
                    <a:pt x="19" y="23"/>
                  </a:moveTo>
                  <a:lnTo>
                    <a:pt x="0" y="23"/>
                  </a:lnTo>
                  <a:lnTo>
                    <a:pt x="3" y="0"/>
                  </a:lnTo>
                  <a:lnTo>
                    <a:pt x="19" y="0"/>
                  </a:lnTo>
                  <a:lnTo>
                    <a:pt x="19" y="2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endParaRPr lang="en-US" sz="1800"/>
            </a:p>
          </p:txBody>
        </p:sp>
        <p:sp>
          <p:nvSpPr>
            <p:cNvPr id="127" name="Freeform 126"/>
            <p:cNvSpPr/>
            <p:nvPr/>
          </p:nvSpPr>
          <p:spPr bwMode="auto">
            <a:xfrm>
              <a:off x="4733020" y="4737860"/>
              <a:ext cx="1045897" cy="455208"/>
            </a:xfrm>
            <a:custGeom>
              <a:avLst/>
              <a:gdLst>
                <a:gd name="T0" fmla="*/ 78 w 81"/>
                <a:gd name="T1" fmla="*/ 3 h 35"/>
                <a:gd name="T2" fmla="*/ 4 w 81"/>
                <a:gd name="T3" fmla="*/ 0 h 35"/>
                <a:gd name="T4" fmla="*/ 0 w 81"/>
                <a:gd name="T5" fmla="*/ 3 h 35"/>
                <a:gd name="T6" fmla="*/ 0 w 81"/>
                <a:gd name="T7" fmla="*/ 8 h 35"/>
                <a:gd name="T8" fmla="*/ 81 w 81"/>
                <a:gd name="T9" fmla="*/ 13 h 35"/>
                <a:gd name="T10" fmla="*/ 81 w 81"/>
                <a:gd name="T11" fmla="*/ 6 h 35"/>
                <a:gd name="T12" fmla="*/ 78 w 81"/>
                <a:gd name="T13" fmla="*/ 3 h 35"/>
              </a:gdLst>
              <a:ahLst/>
              <a:cxnLst>
                <a:cxn ang="0">
                  <a:pos x="T0" y="T1"/>
                </a:cxn>
                <a:cxn ang="0">
                  <a:pos x="T2" y="T3"/>
                </a:cxn>
                <a:cxn ang="0">
                  <a:pos x="T4" y="T5"/>
                </a:cxn>
                <a:cxn ang="0">
                  <a:pos x="T6" y="T7"/>
                </a:cxn>
                <a:cxn ang="0">
                  <a:pos x="T8" y="T9"/>
                </a:cxn>
                <a:cxn ang="0">
                  <a:pos x="T10" y="T11"/>
                </a:cxn>
                <a:cxn ang="0">
                  <a:pos x="T12" y="T13"/>
                </a:cxn>
              </a:cxnLst>
              <a:rect l="0" t="0" r="r" b="b"/>
              <a:pathLst>
                <a:path w="81" h="35">
                  <a:moveTo>
                    <a:pt x="78" y="3"/>
                  </a:moveTo>
                  <a:cubicBezTo>
                    <a:pt x="4" y="0"/>
                    <a:pt x="4" y="0"/>
                    <a:pt x="4" y="0"/>
                  </a:cubicBezTo>
                  <a:cubicBezTo>
                    <a:pt x="2" y="0"/>
                    <a:pt x="0" y="1"/>
                    <a:pt x="0" y="3"/>
                  </a:cubicBezTo>
                  <a:cubicBezTo>
                    <a:pt x="0" y="8"/>
                    <a:pt x="0" y="8"/>
                    <a:pt x="0" y="8"/>
                  </a:cubicBezTo>
                  <a:cubicBezTo>
                    <a:pt x="17" y="21"/>
                    <a:pt x="47" y="35"/>
                    <a:pt x="81" y="13"/>
                  </a:cubicBezTo>
                  <a:cubicBezTo>
                    <a:pt x="81" y="6"/>
                    <a:pt x="81" y="6"/>
                    <a:pt x="81" y="6"/>
                  </a:cubicBezTo>
                  <a:cubicBezTo>
                    <a:pt x="81" y="4"/>
                    <a:pt x="80" y="3"/>
                    <a:pt x="78" y="3"/>
                  </a:cubicBezTo>
                </a:path>
              </a:pathLst>
            </a:custGeom>
            <a:solidFill>
              <a:srgbClr val="4C4C4C"/>
            </a:solidFill>
            <a:ln>
              <a:noFill/>
            </a:ln>
          </p:spPr>
          <p:txBody>
            <a:bodyPr vert="horz" wrap="square" lIns="91472" tIns="45736" rIns="91472" bIns="45736" numCol="1" anchor="t" anchorCtr="0" compatLnSpc="1"/>
            <a:lstStyle/>
            <a:p>
              <a:endParaRPr lang="en-US" sz="1800"/>
            </a:p>
          </p:txBody>
        </p:sp>
        <p:sp>
          <p:nvSpPr>
            <p:cNvPr id="128" name="Freeform 127"/>
            <p:cNvSpPr/>
            <p:nvPr/>
          </p:nvSpPr>
          <p:spPr bwMode="auto">
            <a:xfrm>
              <a:off x="5209905" y="5008818"/>
              <a:ext cx="102966" cy="140898"/>
            </a:xfrm>
            <a:custGeom>
              <a:avLst/>
              <a:gdLst>
                <a:gd name="T0" fmla="*/ 7 w 8"/>
                <a:gd name="T1" fmla="*/ 10 h 11"/>
                <a:gd name="T2" fmla="*/ 1 w 8"/>
                <a:gd name="T3" fmla="*/ 9 h 11"/>
                <a:gd name="T4" fmla="*/ 1 w 8"/>
                <a:gd name="T5" fmla="*/ 0 h 11"/>
                <a:gd name="T6" fmla="*/ 8 w 8"/>
                <a:gd name="T7" fmla="*/ 0 h 11"/>
                <a:gd name="T8" fmla="*/ 7 w 8"/>
                <a:gd name="T9" fmla="*/ 10 h 11"/>
              </a:gdLst>
              <a:ahLst/>
              <a:cxnLst>
                <a:cxn ang="0">
                  <a:pos x="T0" y="T1"/>
                </a:cxn>
                <a:cxn ang="0">
                  <a:pos x="T2" y="T3"/>
                </a:cxn>
                <a:cxn ang="0">
                  <a:pos x="T4" y="T5"/>
                </a:cxn>
                <a:cxn ang="0">
                  <a:pos x="T6" y="T7"/>
                </a:cxn>
                <a:cxn ang="0">
                  <a:pos x="T8" y="T9"/>
                </a:cxn>
              </a:cxnLst>
              <a:rect l="0" t="0" r="r" b="b"/>
              <a:pathLst>
                <a:path w="8" h="11">
                  <a:moveTo>
                    <a:pt x="7" y="10"/>
                  </a:moveTo>
                  <a:cubicBezTo>
                    <a:pt x="6" y="11"/>
                    <a:pt x="2" y="10"/>
                    <a:pt x="1" y="9"/>
                  </a:cubicBezTo>
                  <a:cubicBezTo>
                    <a:pt x="0" y="6"/>
                    <a:pt x="1" y="0"/>
                    <a:pt x="1" y="0"/>
                  </a:cubicBezTo>
                  <a:cubicBezTo>
                    <a:pt x="8" y="0"/>
                    <a:pt x="8" y="0"/>
                    <a:pt x="8" y="0"/>
                  </a:cubicBezTo>
                  <a:cubicBezTo>
                    <a:pt x="8" y="0"/>
                    <a:pt x="8" y="6"/>
                    <a:pt x="7" y="10"/>
                  </a:cubicBezTo>
                </a:path>
              </a:pathLst>
            </a:custGeom>
            <a:solidFill>
              <a:schemeClr val="bg1"/>
            </a:solidFill>
            <a:ln>
              <a:noFill/>
            </a:ln>
          </p:spPr>
          <p:txBody>
            <a:bodyPr vert="horz" wrap="square" lIns="91472" tIns="45736" rIns="91472" bIns="45736" numCol="1" anchor="t" anchorCtr="0" compatLnSpc="1"/>
            <a:lstStyle/>
            <a:p>
              <a:endParaRPr lang="en-US" sz="1800"/>
            </a:p>
          </p:txBody>
        </p:sp>
        <p:sp>
          <p:nvSpPr>
            <p:cNvPr id="129" name="Freeform 128"/>
            <p:cNvSpPr/>
            <p:nvPr/>
          </p:nvSpPr>
          <p:spPr bwMode="auto">
            <a:xfrm>
              <a:off x="5069007" y="4672830"/>
              <a:ext cx="54191" cy="81289"/>
            </a:xfrm>
            <a:custGeom>
              <a:avLst/>
              <a:gdLst>
                <a:gd name="T0" fmla="*/ 4 w 4"/>
                <a:gd name="T1" fmla="*/ 0 h 6"/>
                <a:gd name="T2" fmla="*/ 0 w 4"/>
                <a:gd name="T3" fmla="*/ 6 h 6"/>
                <a:gd name="T4" fmla="*/ 0 w 4"/>
                <a:gd name="T5" fmla="*/ 6 h 6"/>
                <a:gd name="T6" fmla="*/ 4 w 4"/>
                <a:gd name="T7" fmla="*/ 0 h 6"/>
                <a:gd name="T8" fmla="*/ 4 w 4"/>
                <a:gd name="T9" fmla="*/ 0 h 6"/>
              </a:gdLst>
              <a:ahLst/>
              <a:cxnLst>
                <a:cxn ang="0">
                  <a:pos x="T0" y="T1"/>
                </a:cxn>
                <a:cxn ang="0">
                  <a:pos x="T2" y="T3"/>
                </a:cxn>
                <a:cxn ang="0">
                  <a:pos x="T4" y="T5"/>
                </a:cxn>
                <a:cxn ang="0">
                  <a:pos x="T6" y="T7"/>
                </a:cxn>
                <a:cxn ang="0">
                  <a:pos x="T8" y="T9"/>
                </a:cxn>
              </a:cxnLst>
              <a:rect l="0" t="0" r="r" b="b"/>
              <a:pathLst>
                <a:path w="4" h="6">
                  <a:moveTo>
                    <a:pt x="4" y="0"/>
                  </a:moveTo>
                  <a:cubicBezTo>
                    <a:pt x="2" y="2"/>
                    <a:pt x="1" y="5"/>
                    <a:pt x="0" y="6"/>
                  </a:cubicBezTo>
                  <a:cubicBezTo>
                    <a:pt x="0" y="6"/>
                    <a:pt x="0" y="6"/>
                    <a:pt x="0" y="6"/>
                  </a:cubicBezTo>
                  <a:cubicBezTo>
                    <a:pt x="1" y="5"/>
                    <a:pt x="2" y="2"/>
                    <a:pt x="4" y="0"/>
                  </a:cubicBezTo>
                  <a:cubicBezTo>
                    <a:pt x="4" y="0"/>
                    <a:pt x="4" y="0"/>
                    <a:pt x="4" y="0"/>
                  </a:cubicBezTo>
                </a:path>
              </a:pathLst>
            </a:custGeom>
            <a:solidFill>
              <a:srgbClr val="898C8F"/>
            </a:solid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endParaRPr lang="en-US" sz="1800"/>
            </a:p>
          </p:txBody>
        </p:sp>
        <p:sp>
          <p:nvSpPr>
            <p:cNvPr id="130" name="Freeform 129"/>
            <p:cNvSpPr/>
            <p:nvPr/>
          </p:nvSpPr>
          <p:spPr bwMode="auto">
            <a:xfrm>
              <a:off x="5123198" y="4569868"/>
              <a:ext cx="140898" cy="102966"/>
            </a:xfrm>
            <a:custGeom>
              <a:avLst/>
              <a:gdLst>
                <a:gd name="T0" fmla="*/ 11 w 11"/>
                <a:gd name="T1" fmla="*/ 0 h 8"/>
                <a:gd name="T2" fmla="*/ 0 w 11"/>
                <a:gd name="T3" fmla="*/ 8 h 8"/>
                <a:gd name="T4" fmla="*/ 0 w 11"/>
                <a:gd name="T5" fmla="*/ 8 h 8"/>
                <a:gd name="T6" fmla="*/ 11 w 11"/>
                <a:gd name="T7" fmla="*/ 0 h 8"/>
                <a:gd name="T8" fmla="*/ 11 w 11"/>
                <a:gd name="T9" fmla="*/ 0 h 8"/>
              </a:gdLst>
              <a:ahLst/>
              <a:cxnLst>
                <a:cxn ang="0">
                  <a:pos x="T0" y="T1"/>
                </a:cxn>
                <a:cxn ang="0">
                  <a:pos x="T2" y="T3"/>
                </a:cxn>
                <a:cxn ang="0">
                  <a:pos x="T4" y="T5"/>
                </a:cxn>
                <a:cxn ang="0">
                  <a:pos x="T6" y="T7"/>
                </a:cxn>
                <a:cxn ang="0">
                  <a:pos x="T8" y="T9"/>
                </a:cxn>
              </a:cxnLst>
              <a:rect l="0" t="0" r="r" b="b"/>
              <a:pathLst>
                <a:path w="11" h="8">
                  <a:moveTo>
                    <a:pt x="11" y="0"/>
                  </a:moveTo>
                  <a:cubicBezTo>
                    <a:pt x="7" y="1"/>
                    <a:pt x="3" y="4"/>
                    <a:pt x="0" y="8"/>
                  </a:cubicBezTo>
                  <a:cubicBezTo>
                    <a:pt x="0" y="8"/>
                    <a:pt x="0" y="8"/>
                    <a:pt x="0" y="8"/>
                  </a:cubicBezTo>
                  <a:cubicBezTo>
                    <a:pt x="3" y="4"/>
                    <a:pt x="7" y="1"/>
                    <a:pt x="11" y="0"/>
                  </a:cubicBezTo>
                  <a:cubicBezTo>
                    <a:pt x="11" y="0"/>
                    <a:pt x="11" y="0"/>
                    <a:pt x="11" y="0"/>
                  </a:cubicBezTo>
                </a:path>
              </a:pathLst>
            </a:custGeom>
            <a:solidFill>
              <a:srgbClr val="4F5256"/>
            </a:solid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endParaRPr lang="en-US" sz="1800"/>
            </a:p>
          </p:txBody>
        </p:sp>
        <p:sp>
          <p:nvSpPr>
            <p:cNvPr id="131" name="Freeform 130"/>
            <p:cNvSpPr/>
            <p:nvPr/>
          </p:nvSpPr>
          <p:spPr bwMode="auto">
            <a:xfrm>
              <a:off x="4787211" y="4737860"/>
              <a:ext cx="254702" cy="16259"/>
            </a:xfrm>
            <a:custGeom>
              <a:avLst/>
              <a:gdLst>
                <a:gd name="T0" fmla="*/ 0 w 20"/>
                <a:gd name="T1" fmla="*/ 0 h 1"/>
                <a:gd name="T2" fmla="*/ 0 w 20"/>
                <a:gd name="T3" fmla="*/ 0 h 1"/>
                <a:gd name="T4" fmla="*/ 0 w 20"/>
                <a:gd name="T5" fmla="*/ 0 h 1"/>
                <a:gd name="T6" fmla="*/ 0 w 20"/>
                <a:gd name="T7" fmla="*/ 0 h 1"/>
                <a:gd name="T8" fmla="*/ 20 w 20"/>
                <a:gd name="T9" fmla="*/ 1 h 1"/>
                <a:gd name="T10" fmla="*/ 20 w 20"/>
                <a:gd name="T11" fmla="*/ 1 h 1"/>
                <a:gd name="T12" fmla="*/ 0 w 20"/>
                <a:gd name="T13" fmla="*/ 0 h 1"/>
                <a:gd name="T14" fmla="*/ 0 w 20"/>
                <a:gd name="T15" fmla="*/ 0 h 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 h="1">
                  <a:moveTo>
                    <a:pt x="0" y="0"/>
                  </a:moveTo>
                  <a:cubicBezTo>
                    <a:pt x="0" y="0"/>
                    <a:pt x="0" y="0"/>
                    <a:pt x="0" y="0"/>
                  </a:cubicBezTo>
                  <a:cubicBezTo>
                    <a:pt x="0" y="0"/>
                    <a:pt x="0" y="0"/>
                    <a:pt x="0" y="0"/>
                  </a:cubicBezTo>
                  <a:cubicBezTo>
                    <a:pt x="0" y="0"/>
                    <a:pt x="0" y="0"/>
                    <a:pt x="0" y="0"/>
                  </a:cubicBezTo>
                  <a:cubicBezTo>
                    <a:pt x="20" y="1"/>
                    <a:pt x="20" y="1"/>
                    <a:pt x="20" y="1"/>
                  </a:cubicBezTo>
                  <a:cubicBezTo>
                    <a:pt x="20" y="1"/>
                    <a:pt x="20" y="1"/>
                    <a:pt x="20" y="1"/>
                  </a:cubicBezTo>
                  <a:cubicBezTo>
                    <a:pt x="0" y="0"/>
                    <a:pt x="0" y="0"/>
                    <a:pt x="0" y="0"/>
                  </a:cubicBezTo>
                  <a:cubicBezTo>
                    <a:pt x="0" y="0"/>
                    <a:pt x="0" y="0"/>
                    <a:pt x="0" y="0"/>
                  </a:cubicBezTo>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endParaRPr lang="en-US" sz="1800"/>
            </a:p>
          </p:txBody>
        </p:sp>
        <p:sp>
          <p:nvSpPr>
            <p:cNvPr id="132" name="Freeform 131"/>
            <p:cNvSpPr>
              <a:spLocks noEditPoints="1"/>
            </p:cNvSpPr>
            <p:nvPr/>
          </p:nvSpPr>
          <p:spPr bwMode="auto">
            <a:xfrm>
              <a:off x="4722181" y="4737860"/>
              <a:ext cx="525659" cy="634042"/>
            </a:xfrm>
            <a:custGeom>
              <a:avLst/>
              <a:gdLst>
                <a:gd name="T0" fmla="*/ 1 w 41"/>
                <a:gd name="T1" fmla="*/ 8 h 49"/>
                <a:gd name="T2" fmla="*/ 0 w 41"/>
                <a:gd name="T3" fmla="*/ 44 h 49"/>
                <a:gd name="T4" fmla="*/ 3 w 41"/>
                <a:gd name="T5" fmla="*/ 48 h 49"/>
                <a:gd name="T6" fmla="*/ 40 w 41"/>
                <a:gd name="T7" fmla="*/ 49 h 49"/>
                <a:gd name="T8" fmla="*/ 41 w 41"/>
                <a:gd name="T9" fmla="*/ 32 h 49"/>
                <a:gd name="T10" fmla="*/ 38 w 41"/>
                <a:gd name="T11" fmla="*/ 32 h 49"/>
                <a:gd name="T12" fmla="*/ 38 w 41"/>
                <a:gd name="T13" fmla="*/ 24 h 49"/>
                <a:gd name="T14" fmla="*/ 1 w 41"/>
                <a:gd name="T15" fmla="*/ 8 h 49"/>
                <a:gd name="T16" fmla="*/ 5 w 41"/>
                <a:gd name="T17" fmla="*/ 0 h 49"/>
                <a:gd name="T18" fmla="*/ 5 w 41"/>
                <a:gd name="T19" fmla="*/ 0 h 49"/>
                <a:gd name="T20" fmla="*/ 5 w 41"/>
                <a:gd name="T21" fmla="*/ 0 h 49"/>
                <a:gd name="T22" fmla="*/ 5 w 41"/>
                <a:gd name="T23"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 h="49">
                  <a:moveTo>
                    <a:pt x="1" y="8"/>
                  </a:moveTo>
                  <a:cubicBezTo>
                    <a:pt x="0" y="44"/>
                    <a:pt x="0" y="44"/>
                    <a:pt x="0" y="44"/>
                  </a:cubicBezTo>
                  <a:cubicBezTo>
                    <a:pt x="0" y="46"/>
                    <a:pt x="1" y="48"/>
                    <a:pt x="3" y="48"/>
                  </a:cubicBezTo>
                  <a:cubicBezTo>
                    <a:pt x="40" y="49"/>
                    <a:pt x="40" y="49"/>
                    <a:pt x="40" y="49"/>
                  </a:cubicBezTo>
                  <a:cubicBezTo>
                    <a:pt x="41" y="32"/>
                    <a:pt x="41" y="32"/>
                    <a:pt x="41" y="32"/>
                  </a:cubicBezTo>
                  <a:cubicBezTo>
                    <a:pt x="38" y="32"/>
                    <a:pt x="38" y="32"/>
                    <a:pt x="38" y="32"/>
                  </a:cubicBezTo>
                  <a:cubicBezTo>
                    <a:pt x="38" y="24"/>
                    <a:pt x="38" y="24"/>
                    <a:pt x="38" y="24"/>
                  </a:cubicBezTo>
                  <a:cubicBezTo>
                    <a:pt x="23" y="22"/>
                    <a:pt x="10" y="15"/>
                    <a:pt x="1" y="8"/>
                  </a:cubicBezTo>
                  <a:moveTo>
                    <a:pt x="5" y="0"/>
                  </a:moveTo>
                  <a:cubicBezTo>
                    <a:pt x="5" y="0"/>
                    <a:pt x="5" y="0"/>
                    <a:pt x="5" y="0"/>
                  </a:cubicBezTo>
                  <a:cubicBezTo>
                    <a:pt x="5" y="0"/>
                    <a:pt x="5" y="0"/>
                    <a:pt x="5" y="0"/>
                  </a:cubicBezTo>
                  <a:cubicBezTo>
                    <a:pt x="5" y="0"/>
                    <a:pt x="5" y="0"/>
                    <a:pt x="5" y="0"/>
                  </a:cubicBezTo>
                </a:path>
              </a:pathLst>
            </a:custGeom>
            <a:solidFill>
              <a:srgbClr val="484848"/>
            </a:solidFill>
            <a:ln>
              <a:noFill/>
            </a:ln>
          </p:spPr>
          <p:txBody>
            <a:bodyPr vert="horz" wrap="square" lIns="91472" tIns="45736" rIns="91472" bIns="45736" numCol="1" anchor="t" anchorCtr="0" compatLnSpc="1"/>
            <a:lstStyle/>
            <a:p>
              <a:endParaRPr lang="en-US" sz="1800"/>
            </a:p>
          </p:txBody>
        </p:sp>
        <p:sp>
          <p:nvSpPr>
            <p:cNvPr id="133" name="Freeform 132"/>
            <p:cNvSpPr/>
            <p:nvPr/>
          </p:nvSpPr>
          <p:spPr bwMode="auto">
            <a:xfrm>
              <a:off x="4733020" y="4737860"/>
              <a:ext cx="531076" cy="308893"/>
            </a:xfrm>
            <a:custGeom>
              <a:avLst/>
              <a:gdLst>
                <a:gd name="T0" fmla="*/ 4 w 41"/>
                <a:gd name="T1" fmla="*/ 0 h 24"/>
                <a:gd name="T2" fmla="*/ 0 w 41"/>
                <a:gd name="T3" fmla="*/ 3 h 24"/>
                <a:gd name="T4" fmla="*/ 0 w 41"/>
                <a:gd name="T5" fmla="*/ 8 h 24"/>
                <a:gd name="T6" fmla="*/ 0 w 41"/>
                <a:gd name="T7" fmla="*/ 8 h 24"/>
                <a:gd name="T8" fmla="*/ 37 w 41"/>
                <a:gd name="T9" fmla="*/ 24 h 24"/>
                <a:gd name="T10" fmla="*/ 38 w 41"/>
                <a:gd name="T11" fmla="*/ 24 h 24"/>
                <a:gd name="T12" fmla="*/ 38 w 41"/>
                <a:gd name="T13" fmla="*/ 21 h 24"/>
                <a:gd name="T14" fmla="*/ 40 w 41"/>
                <a:gd name="T15" fmla="*/ 21 h 24"/>
                <a:gd name="T16" fmla="*/ 41 w 41"/>
                <a:gd name="T17" fmla="*/ 1 h 24"/>
                <a:gd name="T18" fmla="*/ 26 w 41"/>
                <a:gd name="T19" fmla="*/ 1 h 24"/>
                <a:gd name="T20" fmla="*/ 26 w 41"/>
                <a:gd name="T21" fmla="*/ 1 h 24"/>
                <a:gd name="T22" fmla="*/ 26 w 41"/>
                <a:gd name="T23" fmla="*/ 1 h 24"/>
                <a:gd name="T24" fmla="*/ 24 w 41"/>
                <a:gd name="T25" fmla="*/ 1 h 24"/>
                <a:gd name="T26" fmla="*/ 4 w 41"/>
                <a:gd name="T27" fmla="*/ 0 h 24"/>
                <a:gd name="T28" fmla="*/ 4 w 41"/>
                <a:gd name="T29" fmla="*/ 0 h 24"/>
                <a:gd name="T30" fmla="*/ 4 w 41"/>
                <a:gd name="T31"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1" h="24">
                  <a:moveTo>
                    <a:pt x="4" y="0"/>
                  </a:moveTo>
                  <a:cubicBezTo>
                    <a:pt x="2" y="0"/>
                    <a:pt x="0" y="1"/>
                    <a:pt x="0" y="3"/>
                  </a:cubicBezTo>
                  <a:cubicBezTo>
                    <a:pt x="0" y="8"/>
                    <a:pt x="0" y="8"/>
                    <a:pt x="0" y="8"/>
                  </a:cubicBezTo>
                  <a:cubicBezTo>
                    <a:pt x="0" y="8"/>
                    <a:pt x="0" y="8"/>
                    <a:pt x="0" y="8"/>
                  </a:cubicBezTo>
                  <a:cubicBezTo>
                    <a:pt x="9" y="15"/>
                    <a:pt x="22" y="22"/>
                    <a:pt x="37" y="24"/>
                  </a:cubicBezTo>
                  <a:cubicBezTo>
                    <a:pt x="38" y="24"/>
                    <a:pt x="38" y="24"/>
                    <a:pt x="38" y="24"/>
                  </a:cubicBezTo>
                  <a:cubicBezTo>
                    <a:pt x="38" y="22"/>
                    <a:pt x="38" y="21"/>
                    <a:pt x="38" y="21"/>
                  </a:cubicBezTo>
                  <a:cubicBezTo>
                    <a:pt x="40" y="21"/>
                    <a:pt x="40" y="21"/>
                    <a:pt x="40" y="21"/>
                  </a:cubicBezTo>
                  <a:cubicBezTo>
                    <a:pt x="41" y="1"/>
                    <a:pt x="41" y="1"/>
                    <a:pt x="41" y="1"/>
                  </a:cubicBezTo>
                  <a:cubicBezTo>
                    <a:pt x="26" y="1"/>
                    <a:pt x="26" y="1"/>
                    <a:pt x="26" y="1"/>
                  </a:cubicBezTo>
                  <a:cubicBezTo>
                    <a:pt x="26" y="1"/>
                    <a:pt x="26" y="1"/>
                    <a:pt x="26" y="1"/>
                  </a:cubicBezTo>
                  <a:cubicBezTo>
                    <a:pt x="26" y="1"/>
                    <a:pt x="26" y="1"/>
                    <a:pt x="26" y="1"/>
                  </a:cubicBezTo>
                  <a:cubicBezTo>
                    <a:pt x="24" y="1"/>
                    <a:pt x="24" y="1"/>
                    <a:pt x="24" y="1"/>
                  </a:cubicBezTo>
                  <a:cubicBezTo>
                    <a:pt x="4" y="0"/>
                    <a:pt x="4" y="0"/>
                    <a:pt x="4" y="0"/>
                  </a:cubicBezTo>
                  <a:cubicBezTo>
                    <a:pt x="4" y="0"/>
                    <a:pt x="4" y="0"/>
                    <a:pt x="4" y="0"/>
                  </a:cubicBezTo>
                  <a:cubicBezTo>
                    <a:pt x="4" y="0"/>
                    <a:pt x="4" y="0"/>
                    <a:pt x="4" y="0"/>
                  </a:cubicBezTo>
                </a:path>
              </a:pathLst>
            </a:custGeom>
            <a:solidFill>
              <a:srgbClr val="5E5E5E"/>
            </a:solidFill>
            <a:ln>
              <a:noFill/>
            </a:ln>
          </p:spPr>
          <p:txBody>
            <a:bodyPr vert="horz" wrap="square" lIns="91472" tIns="45736" rIns="91472" bIns="45736" numCol="1" anchor="t" anchorCtr="0" compatLnSpc="1"/>
            <a:lstStyle/>
            <a:p>
              <a:endParaRPr lang="en-US" sz="1800"/>
            </a:p>
          </p:txBody>
        </p:sp>
        <p:sp>
          <p:nvSpPr>
            <p:cNvPr id="134" name="Freeform 133"/>
            <p:cNvSpPr/>
            <p:nvPr/>
          </p:nvSpPr>
          <p:spPr bwMode="auto">
            <a:xfrm>
              <a:off x="5140432" y="4353102"/>
              <a:ext cx="346825" cy="373923"/>
            </a:xfrm>
            <a:custGeom>
              <a:avLst/>
              <a:gdLst>
                <a:gd name="T0" fmla="*/ 1 w 27"/>
                <a:gd name="T1" fmla="*/ 23 h 29"/>
                <a:gd name="T2" fmla="*/ 6 w 27"/>
                <a:gd name="T3" fmla="*/ 22 h 29"/>
                <a:gd name="T4" fmla="*/ 5 w 27"/>
                <a:gd name="T5" fmla="*/ 20 h 29"/>
                <a:gd name="T6" fmla="*/ 6 w 27"/>
                <a:gd name="T7" fmla="*/ 20 h 29"/>
                <a:gd name="T8" fmla="*/ 6 w 27"/>
                <a:gd name="T9" fmla="*/ 25 h 29"/>
                <a:gd name="T10" fmla="*/ 11 w 27"/>
                <a:gd name="T11" fmla="*/ 24 h 29"/>
                <a:gd name="T12" fmla="*/ 11 w 27"/>
                <a:gd name="T13" fmla="*/ 20 h 29"/>
                <a:gd name="T14" fmla="*/ 11 w 27"/>
                <a:gd name="T15" fmla="*/ 20 h 29"/>
                <a:gd name="T16" fmla="*/ 11 w 27"/>
                <a:gd name="T17" fmla="*/ 26 h 29"/>
                <a:gd name="T18" fmla="*/ 16 w 27"/>
                <a:gd name="T19" fmla="*/ 26 h 29"/>
                <a:gd name="T20" fmla="*/ 16 w 27"/>
                <a:gd name="T21" fmla="*/ 19 h 29"/>
                <a:gd name="T22" fmla="*/ 16 w 27"/>
                <a:gd name="T23" fmla="*/ 19 h 29"/>
                <a:gd name="T24" fmla="*/ 16 w 27"/>
                <a:gd name="T25" fmla="*/ 25 h 29"/>
                <a:gd name="T26" fmla="*/ 21 w 27"/>
                <a:gd name="T27" fmla="*/ 25 h 29"/>
                <a:gd name="T28" fmla="*/ 21 w 27"/>
                <a:gd name="T29" fmla="*/ 13 h 29"/>
                <a:gd name="T30" fmla="*/ 23 w 27"/>
                <a:gd name="T31" fmla="*/ 14 h 29"/>
                <a:gd name="T32" fmla="*/ 23 w 27"/>
                <a:gd name="T33" fmla="*/ 18 h 29"/>
                <a:gd name="T34" fmla="*/ 27 w 27"/>
                <a:gd name="T35" fmla="*/ 21 h 29"/>
                <a:gd name="T36" fmla="*/ 27 w 27"/>
                <a:gd name="T37" fmla="*/ 11 h 29"/>
                <a:gd name="T38" fmla="*/ 21 w 27"/>
                <a:gd name="T39" fmla="*/ 5 h 29"/>
                <a:gd name="T40" fmla="*/ 19 w 27"/>
                <a:gd name="T41" fmla="*/ 0 h 29"/>
                <a:gd name="T42" fmla="*/ 3 w 27"/>
                <a:gd name="T43" fmla="*/ 0 h 29"/>
                <a:gd name="T44" fmla="*/ 3 w 27"/>
                <a:gd name="T45" fmla="*/ 3 h 29"/>
                <a:gd name="T46" fmla="*/ 1 w 27"/>
                <a:gd name="T47" fmla="*/ 5 h 29"/>
                <a:gd name="T48" fmla="*/ 1 w 27"/>
                <a:gd name="T49" fmla="*/ 18 h 29"/>
                <a:gd name="T50" fmla="*/ 1 w 27"/>
                <a:gd name="T51" fmla="*/ 23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 h="29">
                  <a:moveTo>
                    <a:pt x="1" y="23"/>
                  </a:moveTo>
                  <a:cubicBezTo>
                    <a:pt x="1" y="25"/>
                    <a:pt x="6" y="25"/>
                    <a:pt x="6" y="22"/>
                  </a:cubicBezTo>
                  <a:cubicBezTo>
                    <a:pt x="5" y="21"/>
                    <a:pt x="5" y="20"/>
                    <a:pt x="5" y="20"/>
                  </a:cubicBezTo>
                  <a:cubicBezTo>
                    <a:pt x="6" y="20"/>
                    <a:pt x="6" y="20"/>
                    <a:pt x="6" y="20"/>
                  </a:cubicBezTo>
                  <a:cubicBezTo>
                    <a:pt x="6" y="20"/>
                    <a:pt x="6" y="25"/>
                    <a:pt x="6" y="25"/>
                  </a:cubicBezTo>
                  <a:cubicBezTo>
                    <a:pt x="6" y="27"/>
                    <a:pt x="11" y="26"/>
                    <a:pt x="11" y="24"/>
                  </a:cubicBezTo>
                  <a:cubicBezTo>
                    <a:pt x="11" y="23"/>
                    <a:pt x="11" y="21"/>
                    <a:pt x="11" y="20"/>
                  </a:cubicBezTo>
                  <a:cubicBezTo>
                    <a:pt x="11" y="19"/>
                    <a:pt x="11" y="19"/>
                    <a:pt x="11" y="20"/>
                  </a:cubicBezTo>
                  <a:cubicBezTo>
                    <a:pt x="11" y="26"/>
                    <a:pt x="11" y="26"/>
                    <a:pt x="11" y="26"/>
                  </a:cubicBezTo>
                  <a:cubicBezTo>
                    <a:pt x="11" y="29"/>
                    <a:pt x="16" y="29"/>
                    <a:pt x="16" y="26"/>
                  </a:cubicBezTo>
                  <a:cubicBezTo>
                    <a:pt x="16" y="24"/>
                    <a:pt x="16" y="19"/>
                    <a:pt x="16" y="19"/>
                  </a:cubicBezTo>
                  <a:cubicBezTo>
                    <a:pt x="16" y="19"/>
                    <a:pt x="16" y="19"/>
                    <a:pt x="16" y="19"/>
                  </a:cubicBezTo>
                  <a:cubicBezTo>
                    <a:pt x="16" y="21"/>
                    <a:pt x="16" y="25"/>
                    <a:pt x="16" y="25"/>
                  </a:cubicBezTo>
                  <a:cubicBezTo>
                    <a:pt x="16" y="27"/>
                    <a:pt x="21" y="27"/>
                    <a:pt x="21" y="25"/>
                  </a:cubicBezTo>
                  <a:cubicBezTo>
                    <a:pt x="21" y="20"/>
                    <a:pt x="21" y="16"/>
                    <a:pt x="21" y="13"/>
                  </a:cubicBezTo>
                  <a:cubicBezTo>
                    <a:pt x="21" y="11"/>
                    <a:pt x="23" y="14"/>
                    <a:pt x="23" y="14"/>
                  </a:cubicBezTo>
                  <a:cubicBezTo>
                    <a:pt x="23" y="18"/>
                    <a:pt x="23" y="18"/>
                    <a:pt x="23" y="18"/>
                  </a:cubicBezTo>
                  <a:cubicBezTo>
                    <a:pt x="23" y="19"/>
                    <a:pt x="27" y="21"/>
                    <a:pt x="27" y="21"/>
                  </a:cubicBezTo>
                  <a:cubicBezTo>
                    <a:pt x="27" y="20"/>
                    <a:pt x="27" y="12"/>
                    <a:pt x="27" y="11"/>
                  </a:cubicBezTo>
                  <a:cubicBezTo>
                    <a:pt x="25" y="9"/>
                    <a:pt x="23" y="7"/>
                    <a:pt x="21" y="5"/>
                  </a:cubicBezTo>
                  <a:cubicBezTo>
                    <a:pt x="19" y="3"/>
                    <a:pt x="19" y="0"/>
                    <a:pt x="19" y="0"/>
                  </a:cubicBezTo>
                  <a:cubicBezTo>
                    <a:pt x="3" y="0"/>
                    <a:pt x="3" y="0"/>
                    <a:pt x="3" y="0"/>
                  </a:cubicBezTo>
                  <a:cubicBezTo>
                    <a:pt x="3" y="2"/>
                    <a:pt x="3" y="2"/>
                    <a:pt x="3" y="3"/>
                  </a:cubicBezTo>
                  <a:cubicBezTo>
                    <a:pt x="3" y="4"/>
                    <a:pt x="2" y="4"/>
                    <a:pt x="1" y="5"/>
                  </a:cubicBezTo>
                  <a:cubicBezTo>
                    <a:pt x="0" y="8"/>
                    <a:pt x="1" y="18"/>
                    <a:pt x="1" y="18"/>
                  </a:cubicBezTo>
                  <a:lnTo>
                    <a:pt x="1" y="23"/>
                  </a:lnTo>
                  <a:close/>
                </a:path>
              </a:pathLst>
            </a:custGeom>
            <a:solidFill>
              <a:srgbClr val="F7C2AB"/>
            </a:solidFill>
            <a:ln>
              <a:noFill/>
            </a:ln>
          </p:spPr>
          <p:txBody>
            <a:bodyPr vert="horz" wrap="square" lIns="91472" tIns="45736" rIns="91472" bIns="45736" numCol="1" anchor="t" anchorCtr="0" compatLnSpc="1"/>
            <a:lstStyle/>
            <a:p>
              <a:endParaRPr lang="en-US" sz="1800"/>
            </a:p>
          </p:txBody>
        </p:sp>
        <p:sp>
          <p:nvSpPr>
            <p:cNvPr id="135" name="Rectangle 134"/>
            <p:cNvSpPr>
              <a:spLocks noChangeArrowheads="1"/>
            </p:cNvSpPr>
            <p:nvPr/>
          </p:nvSpPr>
          <p:spPr bwMode="auto">
            <a:xfrm>
              <a:off x="5106943" y="4309749"/>
              <a:ext cx="325149" cy="43353"/>
            </a:xfrm>
            <a:prstGeom prst="rect">
              <a:avLst/>
            </a:prstGeom>
            <a:solidFill>
              <a:schemeClr val="bg1"/>
            </a:solidFill>
            <a:ln>
              <a:noFill/>
            </a:ln>
          </p:spPr>
          <p:txBody>
            <a:bodyPr vert="horz" wrap="square" lIns="91472" tIns="45736" rIns="91472" bIns="45736" numCol="1" anchor="t" anchorCtr="0" compatLnSpc="1"/>
            <a:lstStyle/>
            <a:p>
              <a:endParaRPr lang="en-US" sz="1800"/>
            </a:p>
          </p:txBody>
        </p:sp>
        <p:sp>
          <p:nvSpPr>
            <p:cNvPr id="136" name="Freeform 135"/>
            <p:cNvSpPr/>
            <p:nvPr/>
          </p:nvSpPr>
          <p:spPr bwMode="auto">
            <a:xfrm>
              <a:off x="5079845" y="3030830"/>
              <a:ext cx="514821" cy="1278919"/>
            </a:xfrm>
            <a:custGeom>
              <a:avLst/>
              <a:gdLst>
                <a:gd name="T0" fmla="*/ 39 w 40"/>
                <a:gd name="T1" fmla="*/ 0 h 99"/>
                <a:gd name="T2" fmla="*/ 1 w 40"/>
                <a:gd name="T3" fmla="*/ 67 h 99"/>
                <a:gd name="T4" fmla="*/ 0 w 40"/>
                <a:gd name="T5" fmla="*/ 99 h 99"/>
                <a:gd name="T6" fmla="*/ 31 w 40"/>
                <a:gd name="T7" fmla="*/ 99 h 99"/>
                <a:gd name="T8" fmla="*/ 29 w 40"/>
                <a:gd name="T9" fmla="*/ 67 h 99"/>
                <a:gd name="T10" fmla="*/ 40 w 40"/>
                <a:gd name="T11" fmla="*/ 25 h 99"/>
                <a:gd name="T12" fmla="*/ 39 w 40"/>
                <a:gd name="T13" fmla="*/ 0 h 99"/>
              </a:gdLst>
              <a:ahLst/>
              <a:cxnLst>
                <a:cxn ang="0">
                  <a:pos x="T0" y="T1"/>
                </a:cxn>
                <a:cxn ang="0">
                  <a:pos x="T2" y="T3"/>
                </a:cxn>
                <a:cxn ang="0">
                  <a:pos x="T4" y="T5"/>
                </a:cxn>
                <a:cxn ang="0">
                  <a:pos x="T6" y="T7"/>
                </a:cxn>
                <a:cxn ang="0">
                  <a:pos x="T8" y="T9"/>
                </a:cxn>
                <a:cxn ang="0">
                  <a:pos x="T10" y="T11"/>
                </a:cxn>
                <a:cxn ang="0">
                  <a:pos x="T12" y="T13"/>
                </a:cxn>
              </a:cxnLst>
              <a:rect l="0" t="0" r="r" b="b"/>
              <a:pathLst>
                <a:path w="40" h="99">
                  <a:moveTo>
                    <a:pt x="39" y="0"/>
                  </a:moveTo>
                  <a:cubicBezTo>
                    <a:pt x="5" y="14"/>
                    <a:pt x="2" y="44"/>
                    <a:pt x="1" y="67"/>
                  </a:cubicBezTo>
                  <a:cubicBezTo>
                    <a:pt x="1" y="76"/>
                    <a:pt x="0" y="99"/>
                    <a:pt x="0" y="99"/>
                  </a:cubicBezTo>
                  <a:cubicBezTo>
                    <a:pt x="31" y="99"/>
                    <a:pt x="31" y="99"/>
                    <a:pt x="31" y="99"/>
                  </a:cubicBezTo>
                  <a:cubicBezTo>
                    <a:pt x="31" y="99"/>
                    <a:pt x="30" y="86"/>
                    <a:pt x="29" y="67"/>
                  </a:cubicBezTo>
                  <a:cubicBezTo>
                    <a:pt x="26" y="14"/>
                    <a:pt x="40" y="25"/>
                    <a:pt x="40" y="25"/>
                  </a:cubicBezTo>
                  <a:lnTo>
                    <a:pt x="39" y="0"/>
                  </a:lnTo>
                  <a:close/>
                </a:path>
              </a:pathLst>
            </a:custGeom>
            <a:solidFill>
              <a:schemeClr val="accent1"/>
            </a:solidFill>
            <a:ln>
              <a:noFill/>
            </a:ln>
          </p:spPr>
          <p:txBody>
            <a:bodyPr vert="horz" wrap="square" lIns="91472" tIns="45736" rIns="91472" bIns="45736" numCol="1" anchor="t" anchorCtr="0" compatLnSpc="1"/>
            <a:lstStyle/>
            <a:p>
              <a:endParaRPr lang="en-US" sz="1800"/>
            </a:p>
          </p:txBody>
        </p:sp>
        <p:sp>
          <p:nvSpPr>
            <p:cNvPr id="137" name="Rectangle 136"/>
            <p:cNvSpPr>
              <a:spLocks noChangeArrowheads="1"/>
            </p:cNvSpPr>
            <p:nvPr/>
          </p:nvSpPr>
          <p:spPr bwMode="auto">
            <a:xfrm>
              <a:off x="8353010" y="2581039"/>
              <a:ext cx="102966" cy="438953"/>
            </a:xfrm>
            <a:prstGeom prst="rect">
              <a:avLst/>
            </a:prstGeom>
            <a:solidFill>
              <a:schemeClr val="bg1"/>
            </a:solidFill>
            <a:ln>
              <a:noFill/>
            </a:ln>
          </p:spPr>
          <p:txBody>
            <a:bodyPr vert="horz" wrap="square" lIns="91472" tIns="45736" rIns="91472" bIns="45736" numCol="1" anchor="t" anchorCtr="0" compatLnSpc="1"/>
            <a:lstStyle/>
            <a:p>
              <a:endParaRPr lang="en-US" sz="1800"/>
            </a:p>
          </p:txBody>
        </p:sp>
        <p:sp>
          <p:nvSpPr>
            <p:cNvPr id="138" name="Freeform 137"/>
            <p:cNvSpPr/>
            <p:nvPr/>
          </p:nvSpPr>
          <p:spPr bwMode="auto">
            <a:xfrm>
              <a:off x="7014483" y="2516010"/>
              <a:ext cx="1349370" cy="915838"/>
            </a:xfrm>
            <a:custGeom>
              <a:avLst/>
              <a:gdLst>
                <a:gd name="T0" fmla="*/ 4 w 105"/>
                <a:gd name="T1" fmla="*/ 40 h 71"/>
                <a:gd name="T2" fmla="*/ 105 w 105"/>
                <a:gd name="T3" fmla="*/ 0 h 71"/>
                <a:gd name="T4" fmla="*/ 105 w 105"/>
                <a:gd name="T5" fmla="*/ 42 h 71"/>
                <a:gd name="T6" fmla="*/ 0 w 105"/>
                <a:gd name="T7" fmla="*/ 65 h 71"/>
                <a:gd name="T8" fmla="*/ 4 w 105"/>
                <a:gd name="T9" fmla="*/ 40 h 71"/>
              </a:gdLst>
              <a:ahLst/>
              <a:cxnLst>
                <a:cxn ang="0">
                  <a:pos x="T0" y="T1"/>
                </a:cxn>
                <a:cxn ang="0">
                  <a:pos x="T2" y="T3"/>
                </a:cxn>
                <a:cxn ang="0">
                  <a:pos x="T4" y="T5"/>
                </a:cxn>
                <a:cxn ang="0">
                  <a:pos x="T6" y="T7"/>
                </a:cxn>
                <a:cxn ang="0">
                  <a:pos x="T8" y="T9"/>
                </a:cxn>
              </a:cxnLst>
              <a:rect l="0" t="0" r="r" b="b"/>
              <a:pathLst>
                <a:path w="105" h="71">
                  <a:moveTo>
                    <a:pt x="4" y="40"/>
                  </a:moveTo>
                  <a:cubicBezTo>
                    <a:pt x="4" y="40"/>
                    <a:pt x="68" y="46"/>
                    <a:pt x="105" y="0"/>
                  </a:cubicBezTo>
                  <a:cubicBezTo>
                    <a:pt x="105" y="42"/>
                    <a:pt x="105" y="42"/>
                    <a:pt x="105" y="42"/>
                  </a:cubicBezTo>
                  <a:cubicBezTo>
                    <a:pt x="77" y="71"/>
                    <a:pt x="0" y="65"/>
                    <a:pt x="0" y="65"/>
                  </a:cubicBezTo>
                  <a:lnTo>
                    <a:pt x="4" y="40"/>
                  </a:lnTo>
                  <a:close/>
                </a:path>
              </a:pathLst>
            </a:custGeom>
            <a:solidFill>
              <a:schemeClr val="accent1"/>
            </a:solidFill>
            <a:ln>
              <a:noFill/>
            </a:ln>
          </p:spPr>
          <p:txBody>
            <a:bodyPr vert="horz" wrap="square" lIns="91472" tIns="45736" rIns="91472" bIns="45736" numCol="1" anchor="t" anchorCtr="0" compatLnSpc="1"/>
            <a:lstStyle/>
            <a:p>
              <a:endParaRPr lang="en-US" sz="1800"/>
            </a:p>
          </p:txBody>
        </p:sp>
        <p:sp>
          <p:nvSpPr>
            <p:cNvPr id="139" name="Oval 138"/>
            <p:cNvSpPr>
              <a:spLocks noChangeArrowheads="1"/>
            </p:cNvSpPr>
            <p:nvPr/>
          </p:nvSpPr>
          <p:spPr bwMode="auto">
            <a:xfrm>
              <a:off x="8390946" y="2944124"/>
              <a:ext cx="37936" cy="37936"/>
            </a:xfrm>
            <a:prstGeom prst="ellipse">
              <a:avLst/>
            </a:prstGeom>
            <a:solidFill>
              <a:srgbClr val="250F0E"/>
            </a:solidFill>
            <a:ln>
              <a:noFill/>
            </a:ln>
            <a:extLst>
              <a:ext uri="{91240B29-F687-4F45-9708-019B960494DF}">
                <a14:hiddenLine xmlns:a14="http://schemas.microsoft.com/office/drawing/2010/main" w="9525">
                  <a:solidFill>
                    <a:srgbClr val="000000"/>
                  </a:solidFill>
                  <a:round/>
                </a14:hiddenLine>
              </a:ext>
            </a:extLst>
          </p:spPr>
          <p:txBody>
            <a:bodyPr vert="horz" wrap="square" lIns="91472" tIns="45736" rIns="91472" bIns="45736" numCol="1" anchor="t" anchorCtr="0" compatLnSpc="1"/>
            <a:lstStyle/>
            <a:p>
              <a:endParaRPr lang="en-US" sz="1800"/>
            </a:p>
          </p:txBody>
        </p:sp>
      </p:grpSp>
      <p:sp>
        <p:nvSpPr>
          <p:cNvPr id="140" name="文本框 37"/>
          <p:cNvSpPr txBox="1"/>
          <p:nvPr/>
        </p:nvSpPr>
        <p:spPr>
          <a:xfrm>
            <a:off x="467738" y="231472"/>
            <a:ext cx="1836810" cy="315585"/>
          </a:xfrm>
          <a:prstGeom prst="rect">
            <a:avLst/>
          </a:prstGeom>
          <a:noFill/>
        </p:spPr>
        <p:txBody>
          <a:bodyPr wrap="square" lIns="68608" tIns="34304" rIns="68608" bIns="34304" rtlCol="0">
            <a:spAutoFit/>
          </a:bodyPr>
          <a:lstStyle/>
          <a:p>
            <a:pPr lvl="0" algn="dist"/>
            <a:r>
              <a:rPr lang="zh-CN" altLang="zh-CN" sz="1600" dirty="0">
                <a:solidFill>
                  <a:schemeClr val="accent1"/>
                </a:solidFill>
                <a:latin typeface="微软雅黑" panose="020B0503020204020204" pitchFamily="34" charset="-122"/>
                <a:ea typeface="微软雅黑" panose="020B0503020204020204" pitchFamily="34" charset="-122"/>
              </a:rPr>
              <a:t>年度工作概述</a:t>
            </a:r>
          </a:p>
        </p:txBody>
      </p:sp>
      <p:sp>
        <p:nvSpPr>
          <p:cNvPr id="141" name="文本框 38"/>
          <p:cNvSpPr txBox="1"/>
          <p:nvPr/>
        </p:nvSpPr>
        <p:spPr>
          <a:xfrm>
            <a:off x="431690" y="555620"/>
            <a:ext cx="2039979" cy="207825"/>
          </a:xfrm>
          <a:prstGeom prst="rect">
            <a:avLst/>
          </a:prstGeom>
          <a:noFill/>
        </p:spPr>
        <p:txBody>
          <a:bodyPr wrap="square" lIns="68608" tIns="34304" rIns="68608" bIns="34304" rtlCol="0">
            <a:spAutoFit/>
          </a:bodyPr>
          <a:lstStyle/>
          <a:p>
            <a:pPr algn="dist" defTabSz="685165"/>
            <a:r>
              <a:rPr lang="en-US" altLang="zh-CN" sz="900" dirty="0">
                <a:solidFill>
                  <a:schemeClr val="tx1">
                    <a:lumMod val="50000"/>
                    <a:lumOff val="50000"/>
                  </a:schemeClr>
                </a:solidFill>
                <a:cs typeface="+mn-ea"/>
                <a:sym typeface="+mn-lt"/>
              </a:rPr>
              <a:t>ADD RELATED TITLE WORDS</a:t>
            </a:r>
            <a:endParaRPr lang="zh-CN" altLang="en-US" sz="900" dirty="0">
              <a:solidFill>
                <a:schemeClr val="tx1">
                  <a:lumMod val="50000"/>
                  <a:lumOff val="50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0">
        <p14:window dir="vert"/>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ppt_x"/>
                                          </p:val>
                                        </p:tav>
                                        <p:tav tm="100000">
                                          <p:val>
                                            <p:strVal val="#ppt_x"/>
                                          </p:val>
                                        </p:tav>
                                      </p:tavLst>
                                    </p:anim>
                                    <p:anim calcmode="lin" valueType="num">
                                      <p:cBhvr additive="base">
                                        <p:cTn id="17" dur="500" fill="hold"/>
                                        <p:tgtEl>
                                          <p:spTgt spid="7"/>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 presetClass="entr" presetSubtype="4"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 presetClass="entr" presetSubtype="4" fill="hold" nodeType="after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ppt_x"/>
                                          </p:val>
                                        </p:tav>
                                        <p:tav tm="100000">
                                          <p:val>
                                            <p:strVal val="#ppt_x"/>
                                          </p:val>
                                        </p:tav>
                                      </p:tavLst>
                                    </p:anim>
                                    <p:anim calcmode="lin" valueType="num">
                                      <p:cBhvr additive="base">
                                        <p:cTn id="27" dur="500" fill="hold"/>
                                        <p:tgtEl>
                                          <p:spTgt spid="5"/>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 presetClass="entr" presetSubtype="4"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par>
                          <p:cTn id="33" fill="hold">
                            <p:stCondLst>
                              <p:cond delay="3000"/>
                            </p:stCondLst>
                            <p:childTnLst>
                              <p:par>
                                <p:cTn id="34" presetID="10" presetClass="entr" presetSubtype="0" fill="hold" nodeType="after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500"/>
                                        <p:tgtEl>
                                          <p:spTgt spid="13"/>
                                        </p:tgtEl>
                                      </p:cBhvr>
                                    </p:animEffect>
                                  </p:childTnLst>
                                </p:cTn>
                              </p:par>
                            </p:childTnLst>
                          </p:cTn>
                        </p:par>
                        <p:par>
                          <p:cTn id="37" fill="hold">
                            <p:stCondLst>
                              <p:cond delay="3500"/>
                            </p:stCondLst>
                            <p:childTnLst>
                              <p:par>
                                <p:cTn id="38" presetID="10" presetClass="entr" presetSubtype="0" fill="hold" grpId="0" nodeType="afterEffect">
                                  <p:stCondLst>
                                    <p:cond delay="0"/>
                                  </p:stCondLst>
                                  <p:childTnLst>
                                    <p:set>
                                      <p:cBhvr>
                                        <p:cTn id="39" dur="1" fill="hold">
                                          <p:stCondLst>
                                            <p:cond delay="0"/>
                                          </p:stCondLst>
                                        </p:cTn>
                                        <p:tgtEl>
                                          <p:spTgt spid="81">
                                            <p:txEl>
                                              <p:pRg st="0" end="0"/>
                                            </p:txEl>
                                          </p:spTgt>
                                        </p:tgtEl>
                                        <p:attrNameLst>
                                          <p:attrName>style.visibility</p:attrName>
                                        </p:attrNameLst>
                                      </p:cBhvr>
                                      <p:to>
                                        <p:strVal val="visible"/>
                                      </p:to>
                                    </p:set>
                                    <p:animEffect transition="in" filter="fade">
                                      <p:cBhvr>
                                        <p:cTn id="40" dur="500"/>
                                        <p:tgtEl>
                                          <p:spTgt spid="81">
                                            <p:txEl>
                                              <p:pRg st="0" end="0"/>
                                            </p:txEl>
                                          </p:spTgt>
                                        </p:tgtEl>
                                      </p:cBhvr>
                                    </p:animEffect>
                                  </p:childTnLst>
                                </p:cTn>
                              </p:par>
                            </p:childTnLst>
                          </p:cTn>
                        </p:par>
                        <p:par>
                          <p:cTn id="41" fill="hold">
                            <p:stCondLst>
                              <p:cond delay="4000"/>
                            </p:stCondLst>
                            <p:childTnLst>
                              <p:par>
                                <p:cTn id="42" presetID="10" presetClass="entr" presetSubtype="0" fill="hold" grpId="0" nodeType="afterEffect">
                                  <p:stCondLst>
                                    <p:cond delay="0"/>
                                  </p:stCondLst>
                                  <p:childTnLst>
                                    <p:set>
                                      <p:cBhvr>
                                        <p:cTn id="43" dur="1" fill="hold">
                                          <p:stCondLst>
                                            <p:cond delay="0"/>
                                          </p:stCondLst>
                                        </p:cTn>
                                        <p:tgtEl>
                                          <p:spTgt spid="82">
                                            <p:txEl>
                                              <p:pRg st="0" end="0"/>
                                            </p:txEl>
                                          </p:spTgt>
                                        </p:tgtEl>
                                        <p:attrNameLst>
                                          <p:attrName>style.visibility</p:attrName>
                                        </p:attrNameLst>
                                      </p:cBhvr>
                                      <p:to>
                                        <p:strVal val="visible"/>
                                      </p:to>
                                    </p:set>
                                    <p:animEffect transition="in" filter="fade">
                                      <p:cBhvr>
                                        <p:cTn id="44" dur="500"/>
                                        <p:tgtEl>
                                          <p:spTgt spid="82">
                                            <p:txEl>
                                              <p:pRg st="0" end="0"/>
                                            </p:txEl>
                                          </p:spTgt>
                                        </p:tgtEl>
                                      </p:cBhvr>
                                    </p:animEffect>
                                  </p:childTnLst>
                                </p:cTn>
                              </p:par>
                            </p:childTnLst>
                          </p:cTn>
                        </p:par>
                        <p:par>
                          <p:cTn id="45" fill="hold">
                            <p:stCondLst>
                              <p:cond delay="4500"/>
                            </p:stCondLst>
                            <p:childTnLst>
                              <p:par>
                                <p:cTn id="46" presetID="10" presetClass="entr" presetSubtype="0" fill="hold" nodeType="after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fade">
                                      <p:cBhvr>
                                        <p:cTn id="48" dur="500"/>
                                        <p:tgtEl>
                                          <p:spTgt spid="23"/>
                                        </p:tgtEl>
                                      </p:cBhvr>
                                    </p:animEffect>
                                  </p:childTnLst>
                                </p:cTn>
                              </p:par>
                            </p:childTnLst>
                          </p:cTn>
                        </p:par>
                        <p:par>
                          <p:cTn id="49" fill="hold">
                            <p:stCondLst>
                              <p:cond delay="5000"/>
                            </p:stCondLst>
                            <p:childTnLst>
                              <p:par>
                                <p:cTn id="50" presetID="10" presetClass="entr" presetSubtype="0" fill="hold" grpId="0" nodeType="afterEffect">
                                  <p:stCondLst>
                                    <p:cond delay="0"/>
                                  </p:stCondLst>
                                  <p:childTnLst>
                                    <p:set>
                                      <p:cBhvr>
                                        <p:cTn id="51" dur="1" fill="hold">
                                          <p:stCondLst>
                                            <p:cond delay="0"/>
                                          </p:stCondLst>
                                        </p:cTn>
                                        <p:tgtEl>
                                          <p:spTgt spid="83">
                                            <p:txEl>
                                              <p:pRg st="0" end="0"/>
                                            </p:txEl>
                                          </p:spTgt>
                                        </p:tgtEl>
                                        <p:attrNameLst>
                                          <p:attrName>style.visibility</p:attrName>
                                        </p:attrNameLst>
                                      </p:cBhvr>
                                      <p:to>
                                        <p:strVal val="visible"/>
                                      </p:to>
                                    </p:set>
                                    <p:animEffect transition="in" filter="fade">
                                      <p:cBhvr>
                                        <p:cTn id="52" dur="500"/>
                                        <p:tgtEl>
                                          <p:spTgt spid="83">
                                            <p:txEl>
                                              <p:pRg st="0" end="0"/>
                                            </p:txEl>
                                          </p:spTgt>
                                        </p:tgtEl>
                                      </p:cBhvr>
                                    </p:animEffect>
                                  </p:childTnLst>
                                </p:cTn>
                              </p:par>
                            </p:childTnLst>
                          </p:cTn>
                        </p:par>
                        <p:par>
                          <p:cTn id="53" fill="hold">
                            <p:stCondLst>
                              <p:cond delay="5500"/>
                            </p:stCondLst>
                            <p:childTnLst>
                              <p:par>
                                <p:cTn id="54" presetID="10" presetClass="entr" presetSubtype="0" fill="hold" grpId="0" nodeType="afterEffect">
                                  <p:stCondLst>
                                    <p:cond delay="0"/>
                                  </p:stCondLst>
                                  <p:childTnLst>
                                    <p:set>
                                      <p:cBhvr>
                                        <p:cTn id="55" dur="1" fill="hold">
                                          <p:stCondLst>
                                            <p:cond delay="0"/>
                                          </p:stCondLst>
                                        </p:cTn>
                                        <p:tgtEl>
                                          <p:spTgt spid="84">
                                            <p:txEl>
                                              <p:pRg st="0" end="0"/>
                                            </p:txEl>
                                          </p:spTgt>
                                        </p:tgtEl>
                                        <p:attrNameLst>
                                          <p:attrName>style.visibility</p:attrName>
                                        </p:attrNameLst>
                                      </p:cBhvr>
                                      <p:to>
                                        <p:strVal val="visible"/>
                                      </p:to>
                                    </p:set>
                                    <p:animEffect transition="in" filter="fade">
                                      <p:cBhvr>
                                        <p:cTn id="56" dur="500"/>
                                        <p:tgtEl>
                                          <p:spTgt spid="84">
                                            <p:txEl>
                                              <p:pRg st="0" end="0"/>
                                            </p:txEl>
                                          </p:spTgt>
                                        </p:tgtEl>
                                      </p:cBhvr>
                                    </p:animEffect>
                                  </p:childTnLst>
                                </p:cTn>
                              </p:par>
                            </p:childTnLst>
                          </p:cTn>
                        </p:par>
                        <p:par>
                          <p:cTn id="57" fill="hold">
                            <p:stCondLst>
                              <p:cond delay="6000"/>
                            </p:stCondLst>
                            <p:childTnLst>
                              <p:par>
                                <p:cTn id="58" presetID="10" presetClass="entr" presetSubtype="0" fill="hold" nodeType="after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fade">
                                      <p:cBhvr>
                                        <p:cTn id="60" dur="500"/>
                                        <p:tgtEl>
                                          <p:spTgt spid="16"/>
                                        </p:tgtEl>
                                      </p:cBhvr>
                                    </p:animEffect>
                                  </p:childTnLst>
                                </p:cTn>
                              </p:par>
                            </p:childTnLst>
                          </p:cTn>
                        </p:par>
                        <p:par>
                          <p:cTn id="61" fill="hold">
                            <p:stCondLst>
                              <p:cond delay="6500"/>
                            </p:stCondLst>
                            <p:childTnLst>
                              <p:par>
                                <p:cTn id="62" presetID="10" presetClass="entr" presetSubtype="0" fill="hold" grpId="0" nodeType="afterEffect">
                                  <p:stCondLst>
                                    <p:cond delay="0"/>
                                  </p:stCondLst>
                                  <p:childTnLst>
                                    <p:set>
                                      <p:cBhvr>
                                        <p:cTn id="63" dur="1" fill="hold">
                                          <p:stCondLst>
                                            <p:cond delay="0"/>
                                          </p:stCondLst>
                                        </p:cTn>
                                        <p:tgtEl>
                                          <p:spTgt spid="85">
                                            <p:txEl>
                                              <p:pRg st="0" end="0"/>
                                            </p:txEl>
                                          </p:spTgt>
                                        </p:tgtEl>
                                        <p:attrNameLst>
                                          <p:attrName>style.visibility</p:attrName>
                                        </p:attrNameLst>
                                      </p:cBhvr>
                                      <p:to>
                                        <p:strVal val="visible"/>
                                      </p:to>
                                    </p:set>
                                    <p:animEffect transition="in" filter="fade">
                                      <p:cBhvr>
                                        <p:cTn id="64" dur="500"/>
                                        <p:tgtEl>
                                          <p:spTgt spid="85">
                                            <p:txEl>
                                              <p:pRg st="0" end="0"/>
                                            </p:txEl>
                                          </p:spTgt>
                                        </p:tgtEl>
                                      </p:cBhvr>
                                    </p:animEffect>
                                  </p:childTnLst>
                                </p:cTn>
                              </p:par>
                            </p:childTnLst>
                          </p:cTn>
                        </p:par>
                        <p:par>
                          <p:cTn id="65" fill="hold">
                            <p:stCondLst>
                              <p:cond delay="7000"/>
                            </p:stCondLst>
                            <p:childTnLst>
                              <p:par>
                                <p:cTn id="66" presetID="10" presetClass="entr" presetSubtype="0" fill="hold" grpId="0" nodeType="afterEffect">
                                  <p:stCondLst>
                                    <p:cond delay="0"/>
                                  </p:stCondLst>
                                  <p:childTnLst>
                                    <p:set>
                                      <p:cBhvr>
                                        <p:cTn id="67" dur="1" fill="hold">
                                          <p:stCondLst>
                                            <p:cond delay="0"/>
                                          </p:stCondLst>
                                        </p:cTn>
                                        <p:tgtEl>
                                          <p:spTgt spid="86">
                                            <p:txEl>
                                              <p:pRg st="0" end="0"/>
                                            </p:txEl>
                                          </p:spTgt>
                                        </p:tgtEl>
                                        <p:attrNameLst>
                                          <p:attrName>style.visibility</p:attrName>
                                        </p:attrNameLst>
                                      </p:cBhvr>
                                      <p:to>
                                        <p:strVal val="visible"/>
                                      </p:to>
                                    </p:set>
                                    <p:animEffect transition="in" filter="fade">
                                      <p:cBhvr>
                                        <p:cTn id="68" dur="500"/>
                                        <p:tgtEl>
                                          <p:spTgt spid="86">
                                            <p:txEl>
                                              <p:pRg st="0" end="0"/>
                                            </p:txEl>
                                          </p:spTgt>
                                        </p:tgtEl>
                                      </p:cBhvr>
                                    </p:animEffect>
                                  </p:childTnLst>
                                </p:cTn>
                              </p:par>
                            </p:childTnLst>
                          </p:cTn>
                        </p:par>
                        <p:par>
                          <p:cTn id="69" fill="hold">
                            <p:stCondLst>
                              <p:cond delay="7500"/>
                            </p:stCondLst>
                            <p:childTnLst>
                              <p:par>
                                <p:cTn id="70" presetID="10" presetClass="entr" presetSubtype="0" fill="hold" nodeType="afterEffect">
                                  <p:stCondLst>
                                    <p:cond delay="0"/>
                                  </p:stCondLst>
                                  <p:childTnLst>
                                    <p:set>
                                      <p:cBhvr>
                                        <p:cTn id="71" dur="1" fill="hold">
                                          <p:stCondLst>
                                            <p:cond delay="0"/>
                                          </p:stCondLst>
                                        </p:cTn>
                                        <p:tgtEl>
                                          <p:spTgt spid="22"/>
                                        </p:tgtEl>
                                        <p:attrNameLst>
                                          <p:attrName>style.visibility</p:attrName>
                                        </p:attrNameLst>
                                      </p:cBhvr>
                                      <p:to>
                                        <p:strVal val="visible"/>
                                      </p:to>
                                    </p:set>
                                    <p:animEffect transition="in" filter="fade">
                                      <p:cBhvr>
                                        <p:cTn id="72" dur="500"/>
                                        <p:tgtEl>
                                          <p:spTgt spid="22"/>
                                        </p:tgtEl>
                                      </p:cBhvr>
                                    </p:animEffect>
                                  </p:childTnLst>
                                </p:cTn>
                              </p:par>
                            </p:childTnLst>
                          </p:cTn>
                        </p:par>
                        <p:par>
                          <p:cTn id="73" fill="hold">
                            <p:stCondLst>
                              <p:cond delay="8000"/>
                            </p:stCondLst>
                            <p:childTnLst>
                              <p:par>
                                <p:cTn id="74" presetID="10" presetClass="entr" presetSubtype="0" fill="hold" grpId="0" nodeType="afterEffect">
                                  <p:stCondLst>
                                    <p:cond delay="0"/>
                                  </p:stCondLst>
                                  <p:childTnLst>
                                    <p:set>
                                      <p:cBhvr>
                                        <p:cTn id="75" dur="1" fill="hold">
                                          <p:stCondLst>
                                            <p:cond delay="0"/>
                                          </p:stCondLst>
                                        </p:cTn>
                                        <p:tgtEl>
                                          <p:spTgt spid="79">
                                            <p:txEl>
                                              <p:pRg st="0" end="0"/>
                                            </p:txEl>
                                          </p:spTgt>
                                        </p:tgtEl>
                                        <p:attrNameLst>
                                          <p:attrName>style.visibility</p:attrName>
                                        </p:attrNameLst>
                                      </p:cBhvr>
                                      <p:to>
                                        <p:strVal val="visible"/>
                                      </p:to>
                                    </p:set>
                                    <p:animEffect transition="in" filter="fade">
                                      <p:cBhvr>
                                        <p:cTn id="76" dur="500"/>
                                        <p:tgtEl>
                                          <p:spTgt spid="79">
                                            <p:txEl>
                                              <p:pRg st="0" end="0"/>
                                            </p:txEl>
                                          </p:spTgt>
                                        </p:tgtEl>
                                      </p:cBhvr>
                                    </p:animEffect>
                                  </p:childTnLst>
                                </p:cTn>
                              </p:par>
                            </p:childTnLst>
                          </p:cTn>
                        </p:par>
                        <p:par>
                          <p:cTn id="77" fill="hold">
                            <p:stCondLst>
                              <p:cond delay="8500"/>
                            </p:stCondLst>
                            <p:childTnLst>
                              <p:par>
                                <p:cTn id="78" presetID="10" presetClass="entr" presetSubtype="0" fill="hold" grpId="0" nodeType="afterEffect">
                                  <p:stCondLst>
                                    <p:cond delay="0"/>
                                  </p:stCondLst>
                                  <p:childTnLst>
                                    <p:set>
                                      <p:cBhvr>
                                        <p:cTn id="79" dur="1" fill="hold">
                                          <p:stCondLst>
                                            <p:cond delay="0"/>
                                          </p:stCondLst>
                                        </p:cTn>
                                        <p:tgtEl>
                                          <p:spTgt spid="80">
                                            <p:txEl>
                                              <p:pRg st="0" end="0"/>
                                            </p:txEl>
                                          </p:spTgt>
                                        </p:tgtEl>
                                        <p:attrNameLst>
                                          <p:attrName>style.visibility</p:attrName>
                                        </p:attrNameLst>
                                      </p:cBhvr>
                                      <p:to>
                                        <p:strVal val="visible"/>
                                      </p:to>
                                    </p:set>
                                    <p:animEffect transition="in" filter="fade">
                                      <p:cBhvr>
                                        <p:cTn id="80" dur="500"/>
                                        <p:tgtEl>
                                          <p:spTgt spid="80">
                                            <p:txEl>
                                              <p:pRg st="0" end="0"/>
                                            </p:txEl>
                                          </p:spTgt>
                                        </p:tgtEl>
                                      </p:cBhvr>
                                    </p:animEffect>
                                  </p:childTnLst>
                                </p:cTn>
                              </p:par>
                            </p:childTnLst>
                          </p:cTn>
                        </p:par>
                        <p:par>
                          <p:cTn id="81" fill="hold">
                            <p:stCondLst>
                              <p:cond delay="9000"/>
                            </p:stCondLst>
                            <p:childTnLst>
                              <p:par>
                                <p:cTn id="82" presetID="10" presetClass="entr" presetSubtype="0" fill="hold" nodeType="afterEffect">
                                  <p:stCondLst>
                                    <p:cond delay="0"/>
                                  </p:stCondLst>
                                  <p:childTnLst>
                                    <p:set>
                                      <p:cBhvr>
                                        <p:cTn id="83" dur="1" fill="hold">
                                          <p:stCondLst>
                                            <p:cond delay="0"/>
                                          </p:stCondLst>
                                        </p:cTn>
                                        <p:tgtEl>
                                          <p:spTgt spid="19"/>
                                        </p:tgtEl>
                                        <p:attrNameLst>
                                          <p:attrName>style.visibility</p:attrName>
                                        </p:attrNameLst>
                                      </p:cBhvr>
                                      <p:to>
                                        <p:strVal val="visible"/>
                                      </p:to>
                                    </p:set>
                                    <p:animEffect transition="in" filter="fade">
                                      <p:cBhvr>
                                        <p:cTn id="84" dur="500"/>
                                        <p:tgtEl>
                                          <p:spTgt spid="19"/>
                                        </p:tgtEl>
                                      </p:cBhvr>
                                    </p:animEffect>
                                  </p:childTnLst>
                                </p:cTn>
                              </p:par>
                            </p:childTnLst>
                          </p:cTn>
                        </p:par>
                        <p:par>
                          <p:cTn id="85" fill="hold">
                            <p:stCondLst>
                              <p:cond delay="9500"/>
                            </p:stCondLst>
                            <p:childTnLst>
                              <p:par>
                                <p:cTn id="86" presetID="10" presetClass="entr" presetSubtype="0" fill="hold" grpId="0" nodeType="afterEffect">
                                  <p:stCondLst>
                                    <p:cond delay="0"/>
                                  </p:stCondLst>
                                  <p:childTnLst>
                                    <p:set>
                                      <p:cBhvr>
                                        <p:cTn id="87" dur="1" fill="hold">
                                          <p:stCondLst>
                                            <p:cond delay="0"/>
                                          </p:stCondLst>
                                        </p:cTn>
                                        <p:tgtEl>
                                          <p:spTgt spid="87">
                                            <p:txEl>
                                              <p:pRg st="0" end="0"/>
                                            </p:txEl>
                                          </p:spTgt>
                                        </p:tgtEl>
                                        <p:attrNameLst>
                                          <p:attrName>style.visibility</p:attrName>
                                        </p:attrNameLst>
                                      </p:cBhvr>
                                      <p:to>
                                        <p:strVal val="visible"/>
                                      </p:to>
                                    </p:set>
                                    <p:animEffect transition="in" filter="fade">
                                      <p:cBhvr>
                                        <p:cTn id="88" dur="500"/>
                                        <p:tgtEl>
                                          <p:spTgt spid="87">
                                            <p:txEl>
                                              <p:pRg st="0" end="0"/>
                                            </p:txEl>
                                          </p:spTgt>
                                        </p:tgtEl>
                                      </p:cBhvr>
                                    </p:animEffect>
                                  </p:childTnLst>
                                </p:cTn>
                              </p:par>
                            </p:childTnLst>
                          </p:cTn>
                        </p:par>
                        <p:par>
                          <p:cTn id="89" fill="hold">
                            <p:stCondLst>
                              <p:cond delay="10000"/>
                            </p:stCondLst>
                            <p:childTnLst>
                              <p:par>
                                <p:cTn id="90" presetID="10" presetClass="entr" presetSubtype="0" fill="hold" grpId="0" nodeType="afterEffect">
                                  <p:stCondLst>
                                    <p:cond delay="0"/>
                                  </p:stCondLst>
                                  <p:childTnLst>
                                    <p:set>
                                      <p:cBhvr>
                                        <p:cTn id="91" dur="1" fill="hold">
                                          <p:stCondLst>
                                            <p:cond delay="0"/>
                                          </p:stCondLst>
                                        </p:cTn>
                                        <p:tgtEl>
                                          <p:spTgt spid="88">
                                            <p:txEl>
                                              <p:pRg st="0" end="0"/>
                                            </p:txEl>
                                          </p:spTgt>
                                        </p:tgtEl>
                                        <p:attrNameLst>
                                          <p:attrName>style.visibility</p:attrName>
                                        </p:attrNameLst>
                                      </p:cBhvr>
                                      <p:to>
                                        <p:strVal val="visible"/>
                                      </p:to>
                                    </p:set>
                                    <p:animEffect transition="in" filter="fade">
                                      <p:cBhvr>
                                        <p:cTn id="92" dur="500"/>
                                        <p:tgtEl>
                                          <p:spTgt spid="8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build="p"/>
      <p:bldP spid="79" grpId="0" build="p"/>
      <p:bldP spid="81" grpId="0" build="p"/>
      <p:bldP spid="83" grpId="0" build="p"/>
      <p:bldP spid="85" grpId="0" build="p"/>
      <p:bldP spid="87" grpId="0" build="p"/>
      <p:bldP spid="80" grpId="0" build="p"/>
      <p:bldP spid="82" grpId="0" build="p"/>
      <p:bldP spid="86" grpId="0" build="p"/>
      <p:bldP spid="8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5"/>
          <p:cNvSpPr txBox="1">
            <a:spLocks noChangeArrowheads="1"/>
          </p:cNvSpPr>
          <p:nvPr/>
        </p:nvSpPr>
        <p:spPr bwMode="auto">
          <a:xfrm>
            <a:off x="1669411" y="1870049"/>
            <a:ext cx="1724147" cy="400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charset="0"/>
                <a:ea typeface="方正宋刻本秀楷简体" panose="02000000000000000000" pitchFamily="2" charset="-122"/>
              </a:defRPr>
            </a:lvl1pPr>
            <a:lvl2pPr marL="742950" indent="-285750">
              <a:defRPr sz="1300">
                <a:solidFill>
                  <a:schemeClr val="tx1"/>
                </a:solidFill>
                <a:latin typeface="Calibri Light" panose="020F0302020204030204" charset="0"/>
                <a:ea typeface="方正宋刻本秀楷简体" panose="02000000000000000000" pitchFamily="2" charset="-122"/>
              </a:defRPr>
            </a:lvl2pPr>
            <a:lvl3pPr marL="1143000" indent="-228600">
              <a:defRPr sz="1300">
                <a:solidFill>
                  <a:schemeClr val="tx1"/>
                </a:solidFill>
                <a:latin typeface="Calibri Light" panose="020F0302020204030204" charset="0"/>
                <a:ea typeface="方正宋刻本秀楷简体" panose="02000000000000000000" pitchFamily="2" charset="-122"/>
              </a:defRPr>
            </a:lvl3pPr>
            <a:lvl4pPr marL="1600200" indent="-228600">
              <a:defRPr sz="1300">
                <a:solidFill>
                  <a:schemeClr val="tx1"/>
                </a:solidFill>
                <a:latin typeface="Calibri Light" panose="020F0302020204030204" charset="0"/>
                <a:ea typeface="方正宋刻本秀楷简体" panose="02000000000000000000" pitchFamily="2" charset="-122"/>
              </a:defRPr>
            </a:lvl4pPr>
            <a:lvl5pPr marL="2057400" indent="-228600">
              <a:defRPr sz="1300">
                <a:solidFill>
                  <a:schemeClr val="tx1"/>
                </a:solidFill>
                <a:latin typeface="Calibri Light" panose="020F030202020403020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9pPr>
          </a:lstStyle>
          <a:p>
            <a:pPr lvl="0"/>
            <a:r>
              <a:rPr lang="zh-CN" altLang="en-US" sz="2000" dirty="0">
                <a:solidFill>
                  <a:schemeClr val="accent1"/>
                </a:solidFill>
                <a:latin typeface="微软雅黑" panose="020B0503020204020204" pitchFamily="34" charset="-122"/>
                <a:ea typeface="微软雅黑" panose="020B0503020204020204" pitchFamily="34" charset="-122"/>
                <a:sym typeface="Arial" panose="020B0604020202020204" pitchFamily="34" charset="0"/>
              </a:rPr>
              <a:t>明年工作计划</a:t>
            </a:r>
            <a:endParaRPr lang="en-US" altLang="zh-CN" sz="2000" dirty="0">
              <a:solidFill>
                <a:schemeClr val="accen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5" name="矩形 4"/>
          <p:cNvSpPr/>
          <p:nvPr/>
        </p:nvSpPr>
        <p:spPr>
          <a:xfrm>
            <a:off x="2042272" y="2252144"/>
            <a:ext cx="1635952" cy="246306"/>
          </a:xfrm>
          <a:prstGeom prst="rect">
            <a:avLst/>
          </a:prstGeom>
        </p:spPr>
        <p:txBody>
          <a:bodyPr wrap="none">
            <a:spAutoFit/>
          </a:bodyPr>
          <a:lstStyle/>
          <a:p>
            <a:pPr algn="dist"/>
            <a:r>
              <a:rPr lang="en-US" altLang="zh-CN" sz="1000" dirty="0">
                <a:solidFill>
                  <a:schemeClr val="tx1">
                    <a:lumMod val="65000"/>
                    <a:lumOff val="35000"/>
                  </a:schemeClr>
                </a:solidFill>
                <a:latin typeface="Arial" panose="020B0604020202020204" pitchFamily="34" charset="0"/>
                <a:cs typeface="Arial" panose="020B0604020202020204" pitchFamily="34" charset="0"/>
              </a:rPr>
              <a:t>ADD YOUR TITLE HERE</a:t>
            </a:r>
            <a:endParaRPr lang="zh-CN" altLang="en-US" sz="1000" dirty="0">
              <a:solidFill>
                <a:schemeClr val="tx1">
                  <a:lumMod val="65000"/>
                  <a:lumOff val="35000"/>
                </a:schemeClr>
              </a:solidFill>
              <a:latin typeface="Arial" panose="020B0604020202020204" pitchFamily="34" charset="0"/>
              <a:cs typeface="Arial" panose="020B0604020202020204" pitchFamily="34" charset="0"/>
            </a:endParaRPr>
          </a:p>
        </p:txBody>
      </p:sp>
      <p:cxnSp>
        <p:nvCxnSpPr>
          <p:cNvPr id="6" name="直接连接符 5"/>
          <p:cNvCxnSpPr/>
          <p:nvPr/>
        </p:nvCxnSpPr>
        <p:spPr>
          <a:xfrm>
            <a:off x="1774856" y="2498372"/>
            <a:ext cx="34192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1669411" y="2744421"/>
            <a:ext cx="4120585" cy="483505"/>
          </a:xfrm>
          <a:prstGeom prst="rect">
            <a:avLst/>
          </a:prstGeom>
        </p:spPr>
        <p:txBody>
          <a:bodyPr wrap="square">
            <a:spAutoFit/>
          </a:bodyPr>
          <a:lstStyle/>
          <a:p>
            <a:pPr>
              <a:lnSpc>
                <a:spcPct val="150000"/>
              </a:lnSpc>
            </a:pPr>
            <a:r>
              <a:rPr lang="zh-CN" altLang="en-US" sz="900" spc="225" dirty="0">
                <a:solidFill>
                  <a:schemeClr val="tx1">
                    <a:lumMod val="50000"/>
                    <a:lumOff val="50000"/>
                  </a:schemeClr>
                </a:solidFill>
                <a:latin typeface="微软雅黑" panose="020B0503020204020204" pitchFamily="34" charset="-122"/>
                <a:ea typeface="微软雅黑" panose="020B0503020204020204" pitchFamily="34" charset="-122"/>
              </a:rPr>
              <a:t>点击输入简要文字内容，文字内容需概括精炼，不用多余的文字修饰，言简意赅的说明该项内容</a:t>
            </a:r>
            <a:endParaRPr lang="zh-CN" altLang="en-US" sz="14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pic>
        <p:nvPicPr>
          <p:cNvPr id="9" name="图片 8"/>
          <p:cNvPicPr>
            <a:picLocks noChangeAspect="1"/>
          </p:cNvPicPr>
          <p:nvPr/>
        </p:nvPicPr>
        <p:blipFill>
          <a:blip r:embed="rId3" cstate="email"/>
          <a:stretch>
            <a:fillRect/>
          </a:stretch>
        </p:blipFill>
        <p:spPr>
          <a:xfrm>
            <a:off x="5099063" y="1895558"/>
            <a:ext cx="3961281" cy="336290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advTm="0">
        <p14:prism isContent="1"/>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2" presetClass="entr" presetSubtype="8"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slide(fromLeft)">
                                      <p:cBhvr>
                                        <p:cTn id="13" dur="500"/>
                                        <p:tgtEl>
                                          <p:spTgt spid="4"/>
                                        </p:tgtEl>
                                      </p:cBhvr>
                                    </p:animEffect>
                                  </p:childTnLst>
                                </p:cTn>
                              </p:par>
                              <p:par>
                                <p:cTn id="14" presetID="12" presetClass="entr" presetSubtype="2"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slide(fromRight)">
                                      <p:cBhvr>
                                        <p:cTn id="16" dur="500"/>
                                        <p:tgtEl>
                                          <p:spTgt spid="5"/>
                                        </p:tgtEl>
                                      </p:cBhvr>
                                    </p:animEffect>
                                  </p:childTnLst>
                                </p:cTn>
                              </p:par>
                            </p:childTnLst>
                          </p:cTn>
                        </p:par>
                        <p:par>
                          <p:cTn id="17" fill="hold">
                            <p:stCondLst>
                              <p:cond delay="1500"/>
                            </p:stCondLst>
                            <p:childTnLst>
                              <p:par>
                                <p:cTn id="18" presetID="17" presetClass="entr" presetSubtype="10" fill="hold" nodeType="after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fill="hold"/>
                                        <p:tgtEl>
                                          <p:spTgt spid="6"/>
                                        </p:tgtEl>
                                        <p:attrNameLst>
                                          <p:attrName>ppt_w</p:attrName>
                                        </p:attrNameLst>
                                      </p:cBhvr>
                                      <p:tavLst>
                                        <p:tav tm="0">
                                          <p:val>
                                            <p:fltVal val="0"/>
                                          </p:val>
                                        </p:tav>
                                        <p:tav tm="100000">
                                          <p:val>
                                            <p:strVal val="#ppt_w"/>
                                          </p:val>
                                        </p:tav>
                                      </p:tavLst>
                                    </p:anim>
                                    <p:anim calcmode="lin" valueType="num">
                                      <p:cBhvr>
                                        <p:cTn id="21" dur="500" fill="hold"/>
                                        <p:tgtEl>
                                          <p:spTgt spid="6"/>
                                        </p:tgtEl>
                                        <p:attrNameLst>
                                          <p:attrName>ppt_h</p:attrName>
                                        </p:attrNameLst>
                                      </p:cBhvr>
                                      <p:tavLst>
                                        <p:tav tm="0">
                                          <p:val>
                                            <p:strVal val="#ppt_h"/>
                                          </p:val>
                                        </p:tav>
                                        <p:tav tm="100000">
                                          <p:val>
                                            <p:strVal val="#ppt_h"/>
                                          </p:val>
                                        </p:tav>
                                      </p:tavLst>
                                    </p:anim>
                                  </p:childTnLst>
                                </p:cTn>
                              </p:par>
                            </p:childTnLst>
                          </p:cTn>
                        </p:par>
                        <p:par>
                          <p:cTn id="22" fill="hold">
                            <p:stCondLst>
                              <p:cond delay="2000"/>
                            </p:stCondLst>
                            <p:childTnLst>
                              <p:par>
                                <p:cTn id="23" presetID="39" presetClass="entr" presetSubtype="0" accel="10000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26"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27"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2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 name="Freeform 278"/>
          <p:cNvSpPr/>
          <p:nvPr/>
        </p:nvSpPr>
        <p:spPr bwMode="auto">
          <a:xfrm>
            <a:off x="6469836" y="2953124"/>
            <a:ext cx="155166" cy="0"/>
          </a:xfrm>
          <a:custGeom>
            <a:avLst/>
            <a:gdLst>
              <a:gd name="T0" fmla="*/ 154 w 154"/>
              <a:gd name="T1" fmla="*/ 0 w 154"/>
              <a:gd name="T2" fmla="*/ 154 w 154"/>
              <a:gd name="T3" fmla="*/ 154 w 154"/>
            </a:gdLst>
            <a:ahLst/>
            <a:cxnLst>
              <a:cxn ang="0">
                <a:pos x="T0" y="0"/>
              </a:cxn>
              <a:cxn ang="0">
                <a:pos x="T1" y="0"/>
              </a:cxn>
              <a:cxn ang="0">
                <a:pos x="T2" y="0"/>
              </a:cxn>
              <a:cxn ang="0">
                <a:pos x="T3" y="0"/>
              </a:cxn>
            </a:cxnLst>
            <a:rect l="0" t="0" r="r" b="b"/>
            <a:pathLst>
              <a:path w="154">
                <a:moveTo>
                  <a:pt x="154" y="0"/>
                </a:moveTo>
                <a:lnTo>
                  <a:pt x="0" y="0"/>
                </a:lnTo>
                <a:lnTo>
                  <a:pt x="154" y="0"/>
                </a:lnTo>
                <a:lnTo>
                  <a:pt x="154" y="0"/>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68604" tIns="34302" rIns="68604" bIns="34302" numCol="1" anchor="t" anchorCtr="0" compatLnSpc="1"/>
          <a:lstStyle/>
          <a:p>
            <a:endParaRPr lang="en-US" sz="1800"/>
          </a:p>
        </p:txBody>
      </p:sp>
      <p:sp>
        <p:nvSpPr>
          <p:cNvPr id="280" name="Freeform 279"/>
          <p:cNvSpPr/>
          <p:nvPr/>
        </p:nvSpPr>
        <p:spPr bwMode="auto">
          <a:xfrm>
            <a:off x="6469836" y="2953124"/>
            <a:ext cx="155166" cy="0"/>
          </a:xfrm>
          <a:custGeom>
            <a:avLst/>
            <a:gdLst>
              <a:gd name="T0" fmla="*/ 154 w 154"/>
              <a:gd name="T1" fmla="*/ 0 w 154"/>
              <a:gd name="T2" fmla="*/ 154 w 154"/>
              <a:gd name="T3" fmla="*/ 154 w 154"/>
            </a:gdLst>
            <a:ahLst/>
            <a:cxnLst>
              <a:cxn ang="0">
                <a:pos x="T0" y="0"/>
              </a:cxn>
              <a:cxn ang="0">
                <a:pos x="T1" y="0"/>
              </a:cxn>
              <a:cxn ang="0">
                <a:pos x="T2" y="0"/>
              </a:cxn>
              <a:cxn ang="0">
                <a:pos x="T3" y="0"/>
              </a:cxn>
            </a:cxnLst>
            <a:rect l="0" t="0" r="r" b="b"/>
            <a:pathLst>
              <a:path w="154">
                <a:moveTo>
                  <a:pt x="154" y="0"/>
                </a:moveTo>
                <a:lnTo>
                  <a:pt x="0" y="0"/>
                </a:lnTo>
                <a:lnTo>
                  <a:pt x="154" y="0"/>
                </a:lnTo>
                <a:lnTo>
                  <a:pt x="154" y="0"/>
                </a:lnTo>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68604" tIns="34302" rIns="68604" bIns="34302" numCol="1" anchor="t" anchorCtr="0" compatLnSpc="1"/>
          <a:lstStyle/>
          <a:p>
            <a:endParaRPr lang="en-US" sz="1800"/>
          </a:p>
        </p:txBody>
      </p:sp>
      <p:sp>
        <p:nvSpPr>
          <p:cNvPr id="282" name="Freeform 281"/>
          <p:cNvSpPr/>
          <p:nvPr/>
        </p:nvSpPr>
        <p:spPr bwMode="auto">
          <a:xfrm>
            <a:off x="5742372" y="2389718"/>
            <a:ext cx="479603" cy="696446"/>
          </a:xfrm>
          <a:custGeom>
            <a:avLst/>
            <a:gdLst>
              <a:gd name="T0" fmla="*/ 400 w 476"/>
              <a:gd name="T1" fmla="*/ 0 h 691"/>
              <a:gd name="T2" fmla="*/ 0 w 476"/>
              <a:gd name="T3" fmla="*/ 691 h 691"/>
              <a:gd name="T4" fmla="*/ 400 w 476"/>
              <a:gd name="T5" fmla="*/ 0 h 691"/>
              <a:gd name="T6" fmla="*/ 476 w 476"/>
              <a:gd name="T7" fmla="*/ 132 h 691"/>
              <a:gd name="T8" fmla="*/ 476 w 476"/>
              <a:gd name="T9" fmla="*/ 132 h 691"/>
              <a:gd name="T10" fmla="*/ 400 w 476"/>
              <a:gd name="T11" fmla="*/ 0 h 691"/>
            </a:gdLst>
            <a:ahLst/>
            <a:cxnLst>
              <a:cxn ang="0">
                <a:pos x="T0" y="T1"/>
              </a:cxn>
              <a:cxn ang="0">
                <a:pos x="T2" y="T3"/>
              </a:cxn>
              <a:cxn ang="0">
                <a:pos x="T4" y="T5"/>
              </a:cxn>
              <a:cxn ang="0">
                <a:pos x="T6" y="T7"/>
              </a:cxn>
              <a:cxn ang="0">
                <a:pos x="T8" y="T9"/>
              </a:cxn>
              <a:cxn ang="0">
                <a:pos x="T10" y="T11"/>
              </a:cxn>
            </a:cxnLst>
            <a:rect l="0" t="0" r="r" b="b"/>
            <a:pathLst>
              <a:path w="476" h="691">
                <a:moveTo>
                  <a:pt x="400" y="0"/>
                </a:moveTo>
                <a:lnTo>
                  <a:pt x="0" y="691"/>
                </a:lnTo>
                <a:lnTo>
                  <a:pt x="400" y="0"/>
                </a:lnTo>
                <a:lnTo>
                  <a:pt x="476" y="132"/>
                </a:lnTo>
                <a:lnTo>
                  <a:pt x="476" y="132"/>
                </a:lnTo>
                <a:lnTo>
                  <a:pt x="400" y="0"/>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68604" tIns="34302" rIns="68604" bIns="34302" numCol="1" anchor="t" anchorCtr="0" compatLnSpc="1"/>
          <a:lstStyle/>
          <a:p>
            <a:endParaRPr lang="en-US" sz="1800"/>
          </a:p>
        </p:txBody>
      </p:sp>
      <p:sp>
        <p:nvSpPr>
          <p:cNvPr id="283" name="Freeform 282"/>
          <p:cNvSpPr/>
          <p:nvPr/>
        </p:nvSpPr>
        <p:spPr bwMode="auto">
          <a:xfrm>
            <a:off x="5742372" y="2389718"/>
            <a:ext cx="479603" cy="696446"/>
          </a:xfrm>
          <a:custGeom>
            <a:avLst/>
            <a:gdLst>
              <a:gd name="T0" fmla="*/ 400 w 476"/>
              <a:gd name="T1" fmla="*/ 0 h 691"/>
              <a:gd name="T2" fmla="*/ 0 w 476"/>
              <a:gd name="T3" fmla="*/ 691 h 691"/>
              <a:gd name="T4" fmla="*/ 400 w 476"/>
              <a:gd name="T5" fmla="*/ 0 h 691"/>
              <a:gd name="T6" fmla="*/ 476 w 476"/>
              <a:gd name="T7" fmla="*/ 132 h 691"/>
              <a:gd name="T8" fmla="*/ 476 w 476"/>
              <a:gd name="T9" fmla="*/ 132 h 691"/>
              <a:gd name="T10" fmla="*/ 400 w 476"/>
              <a:gd name="T11" fmla="*/ 0 h 691"/>
            </a:gdLst>
            <a:ahLst/>
            <a:cxnLst>
              <a:cxn ang="0">
                <a:pos x="T0" y="T1"/>
              </a:cxn>
              <a:cxn ang="0">
                <a:pos x="T2" y="T3"/>
              </a:cxn>
              <a:cxn ang="0">
                <a:pos x="T4" y="T5"/>
              </a:cxn>
              <a:cxn ang="0">
                <a:pos x="T6" y="T7"/>
              </a:cxn>
              <a:cxn ang="0">
                <a:pos x="T8" y="T9"/>
              </a:cxn>
              <a:cxn ang="0">
                <a:pos x="T10" y="T11"/>
              </a:cxn>
            </a:cxnLst>
            <a:rect l="0" t="0" r="r" b="b"/>
            <a:pathLst>
              <a:path w="476" h="691">
                <a:moveTo>
                  <a:pt x="400" y="0"/>
                </a:moveTo>
                <a:lnTo>
                  <a:pt x="0" y="691"/>
                </a:lnTo>
                <a:lnTo>
                  <a:pt x="400" y="0"/>
                </a:lnTo>
                <a:lnTo>
                  <a:pt x="476" y="132"/>
                </a:lnTo>
                <a:lnTo>
                  <a:pt x="476" y="132"/>
                </a:lnTo>
                <a:lnTo>
                  <a:pt x="400" y="0"/>
                </a:lnTo>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68604" tIns="34302" rIns="68604" bIns="34302" numCol="1" anchor="t" anchorCtr="0" compatLnSpc="1"/>
          <a:lstStyle/>
          <a:p>
            <a:endParaRPr lang="en-US" sz="1800"/>
          </a:p>
        </p:txBody>
      </p:sp>
      <p:sp>
        <p:nvSpPr>
          <p:cNvPr id="285" name="Freeform 284"/>
          <p:cNvSpPr/>
          <p:nvPr/>
        </p:nvSpPr>
        <p:spPr bwMode="auto">
          <a:xfrm>
            <a:off x="6391248" y="1828328"/>
            <a:ext cx="78590" cy="134049"/>
          </a:xfrm>
          <a:custGeom>
            <a:avLst/>
            <a:gdLst>
              <a:gd name="T0" fmla="*/ 78 w 78"/>
              <a:gd name="T1" fmla="*/ 0 h 133"/>
              <a:gd name="T2" fmla="*/ 0 w 78"/>
              <a:gd name="T3" fmla="*/ 133 h 133"/>
              <a:gd name="T4" fmla="*/ 0 w 78"/>
              <a:gd name="T5" fmla="*/ 133 h 133"/>
              <a:gd name="T6" fmla="*/ 78 w 78"/>
              <a:gd name="T7" fmla="*/ 0 h 133"/>
            </a:gdLst>
            <a:ahLst/>
            <a:cxnLst>
              <a:cxn ang="0">
                <a:pos x="T0" y="T1"/>
              </a:cxn>
              <a:cxn ang="0">
                <a:pos x="T2" y="T3"/>
              </a:cxn>
              <a:cxn ang="0">
                <a:pos x="T4" y="T5"/>
              </a:cxn>
              <a:cxn ang="0">
                <a:pos x="T6" y="T7"/>
              </a:cxn>
            </a:cxnLst>
            <a:rect l="0" t="0" r="r" b="b"/>
            <a:pathLst>
              <a:path w="78" h="133">
                <a:moveTo>
                  <a:pt x="78" y="0"/>
                </a:moveTo>
                <a:lnTo>
                  <a:pt x="0" y="133"/>
                </a:lnTo>
                <a:lnTo>
                  <a:pt x="0" y="133"/>
                </a:lnTo>
                <a:lnTo>
                  <a:pt x="78" y="0"/>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68604" tIns="34302" rIns="68604" bIns="34302" numCol="1" anchor="t" anchorCtr="0" compatLnSpc="1"/>
          <a:lstStyle/>
          <a:p>
            <a:endParaRPr lang="en-US" sz="1800"/>
          </a:p>
        </p:txBody>
      </p:sp>
      <p:sp>
        <p:nvSpPr>
          <p:cNvPr id="286" name="Freeform 285"/>
          <p:cNvSpPr/>
          <p:nvPr/>
        </p:nvSpPr>
        <p:spPr bwMode="auto">
          <a:xfrm>
            <a:off x="6391248" y="1828328"/>
            <a:ext cx="78590" cy="134049"/>
          </a:xfrm>
          <a:custGeom>
            <a:avLst/>
            <a:gdLst>
              <a:gd name="T0" fmla="*/ 78 w 78"/>
              <a:gd name="T1" fmla="*/ 0 h 133"/>
              <a:gd name="T2" fmla="*/ 0 w 78"/>
              <a:gd name="T3" fmla="*/ 133 h 133"/>
              <a:gd name="T4" fmla="*/ 0 w 78"/>
              <a:gd name="T5" fmla="*/ 133 h 133"/>
              <a:gd name="T6" fmla="*/ 78 w 78"/>
              <a:gd name="T7" fmla="*/ 0 h 133"/>
            </a:gdLst>
            <a:ahLst/>
            <a:cxnLst>
              <a:cxn ang="0">
                <a:pos x="T0" y="T1"/>
              </a:cxn>
              <a:cxn ang="0">
                <a:pos x="T2" y="T3"/>
              </a:cxn>
              <a:cxn ang="0">
                <a:pos x="T4" y="T5"/>
              </a:cxn>
              <a:cxn ang="0">
                <a:pos x="T6" y="T7"/>
              </a:cxn>
            </a:cxnLst>
            <a:rect l="0" t="0" r="r" b="b"/>
            <a:pathLst>
              <a:path w="78" h="133">
                <a:moveTo>
                  <a:pt x="78" y="0"/>
                </a:moveTo>
                <a:lnTo>
                  <a:pt x="0" y="133"/>
                </a:lnTo>
                <a:lnTo>
                  <a:pt x="0" y="133"/>
                </a:lnTo>
                <a:lnTo>
                  <a:pt x="78" y="0"/>
                </a:lnTo>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68604" tIns="34302" rIns="68604" bIns="34302" numCol="1" anchor="t" anchorCtr="0" compatLnSpc="1"/>
          <a:lstStyle/>
          <a:p>
            <a:endParaRPr lang="en-US" sz="1800"/>
          </a:p>
        </p:txBody>
      </p:sp>
      <p:sp>
        <p:nvSpPr>
          <p:cNvPr id="288" name="Freeform 287"/>
          <p:cNvSpPr/>
          <p:nvPr/>
        </p:nvSpPr>
        <p:spPr bwMode="auto">
          <a:xfrm>
            <a:off x="6963545" y="1828329"/>
            <a:ext cx="155166" cy="0"/>
          </a:xfrm>
          <a:custGeom>
            <a:avLst/>
            <a:gdLst>
              <a:gd name="T0" fmla="*/ 0 w 154"/>
              <a:gd name="T1" fmla="*/ 0 w 154"/>
              <a:gd name="T2" fmla="*/ 154 w 154"/>
              <a:gd name="T3" fmla="*/ 0 w 154"/>
            </a:gdLst>
            <a:ahLst/>
            <a:cxnLst>
              <a:cxn ang="0">
                <a:pos x="T0" y="0"/>
              </a:cxn>
              <a:cxn ang="0">
                <a:pos x="T1" y="0"/>
              </a:cxn>
              <a:cxn ang="0">
                <a:pos x="T2" y="0"/>
              </a:cxn>
              <a:cxn ang="0">
                <a:pos x="T3" y="0"/>
              </a:cxn>
            </a:cxnLst>
            <a:rect l="0" t="0" r="r" b="b"/>
            <a:pathLst>
              <a:path w="154">
                <a:moveTo>
                  <a:pt x="0" y="0"/>
                </a:moveTo>
                <a:lnTo>
                  <a:pt x="0" y="0"/>
                </a:lnTo>
                <a:lnTo>
                  <a:pt x="154" y="0"/>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68604" tIns="34302" rIns="68604" bIns="34302" numCol="1" anchor="t" anchorCtr="0" compatLnSpc="1"/>
          <a:lstStyle/>
          <a:p>
            <a:endParaRPr lang="en-US" sz="1800"/>
          </a:p>
        </p:txBody>
      </p:sp>
      <p:sp>
        <p:nvSpPr>
          <p:cNvPr id="289" name="Freeform 288"/>
          <p:cNvSpPr/>
          <p:nvPr/>
        </p:nvSpPr>
        <p:spPr bwMode="auto">
          <a:xfrm>
            <a:off x="6963545" y="1828329"/>
            <a:ext cx="155166" cy="0"/>
          </a:xfrm>
          <a:custGeom>
            <a:avLst/>
            <a:gdLst>
              <a:gd name="T0" fmla="*/ 0 w 154"/>
              <a:gd name="T1" fmla="*/ 0 w 154"/>
              <a:gd name="T2" fmla="*/ 154 w 154"/>
              <a:gd name="T3" fmla="*/ 0 w 154"/>
            </a:gdLst>
            <a:ahLst/>
            <a:cxnLst>
              <a:cxn ang="0">
                <a:pos x="T0" y="0"/>
              </a:cxn>
              <a:cxn ang="0">
                <a:pos x="T1" y="0"/>
              </a:cxn>
              <a:cxn ang="0">
                <a:pos x="T2" y="0"/>
              </a:cxn>
              <a:cxn ang="0">
                <a:pos x="T3" y="0"/>
              </a:cxn>
            </a:cxnLst>
            <a:rect l="0" t="0" r="r" b="b"/>
            <a:pathLst>
              <a:path w="154">
                <a:moveTo>
                  <a:pt x="0" y="0"/>
                </a:moveTo>
                <a:lnTo>
                  <a:pt x="0" y="0"/>
                </a:lnTo>
                <a:lnTo>
                  <a:pt x="154" y="0"/>
                </a:lnTo>
                <a:lnTo>
                  <a:pt x="0" y="0"/>
                </a:lnTo>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68604" tIns="34302" rIns="68604" bIns="34302" numCol="1" anchor="t" anchorCtr="0" compatLnSpc="1"/>
          <a:lstStyle/>
          <a:p>
            <a:endParaRPr lang="en-US" sz="1800"/>
          </a:p>
        </p:txBody>
      </p:sp>
      <p:sp>
        <p:nvSpPr>
          <p:cNvPr id="325" name="Freeform 324"/>
          <p:cNvSpPr/>
          <p:nvPr/>
        </p:nvSpPr>
        <p:spPr bwMode="auto">
          <a:xfrm>
            <a:off x="6504443" y="2885723"/>
            <a:ext cx="136603" cy="0"/>
          </a:xfrm>
          <a:custGeom>
            <a:avLst/>
            <a:gdLst>
              <a:gd name="T0" fmla="*/ 154 w 154"/>
              <a:gd name="T1" fmla="*/ 0 w 154"/>
              <a:gd name="T2" fmla="*/ 154 w 154"/>
              <a:gd name="T3" fmla="*/ 154 w 154"/>
            </a:gdLst>
            <a:ahLst/>
            <a:cxnLst>
              <a:cxn ang="0">
                <a:pos x="T0" y="0"/>
              </a:cxn>
              <a:cxn ang="0">
                <a:pos x="T1" y="0"/>
              </a:cxn>
              <a:cxn ang="0">
                <a:pos x="T2" y="0"/>
              </a:cxn>
              <a:cxn ang="0">
                <a:pos x="T3" y="0"/>
              </a:cxn>
            </a:cxnLst>
            <a:rect l="0" t="0" r="r" b="b"/>
            <a:pathLst>
              <a:path w="154">
                <a:moveTo>
                  <a:pt x="154" y="0"/>
                </a:moveTo>
                <a:lnTo>
                  <a:pt x="0" y="0"/>
                </a:lnTo>
                <a:lnTo>
                  <a:pt x="154" y="0"/>
                </a:lnTo>
                <a:lnTo>
                  <a:pt x="154" y="0"/>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68604" tIns="34302" rIns="68604" bIns="34302" numCol="1" anchor="t" anchorCtr="0" compatLnSpc="1"/>
          <a:lstStyle/>
          <a:p>
            <a:endParaRPr lang="en-US" sz="1800"/>
          </a:p>
        </p:txBody>
      </p:sp>
      <p:sp>
        <p:nvSpPr>
          <p:cNvPr id="326" name="Freeform 325"/>
          <p:cNvSpPr/>
          <p:nvPr/>
        </p:nvSpPr>
        <p:spPr bwMode="auto">
          <a:xfrm>
            <a:off x="6504443" y="2885723"/>
            <a:ext cx="136603" cy="0"/>
          </a:xfrm>
          <a:custGeom>
            <a:avLst/>
            <a:gdLst>
              <a:gd name="T0" fmla="*/ 154 w 154"/>
              <a:gd name="T1" fmla="*/ 0 w 154"/>
              <a:gd name="T2" fmla="*/ 154 w 154"/>
              <a:gd name="T3" fmla="*/ 154 w 154"/>
            </a:gdLst>
            <a:ahLst/>
            <a:cxnLst>
              <a:cxn ang="0">
                <a:pos x="T0" y="0"/>
              </a:cxn>
              <a:cxn ang="0">
                <a:pos x="T1" y="0"/>
              </a:cxn>
              <a:cxn ang="0">
                <a:pos x="T2" y="0"/>
              </a:cxn>
              <a:cxn ang="0">
                <a:pos x="T3" y="0"/>
              </a:cxn>
            </a:cxnLst>
            <a:rect l="0" t="0" r="r" b="b"/>
            <a:pathLst>
              <a:path w="154">
                <a:moveTo>
                  <a:pt x="154" y="0"/>
                </a:moveTo>
                <a:lnTo>
                  <a:pt x="0" y="0"/>
                </a:lnTo>
                <a:lnTo>
                  <a:pt x="154" y="0"/>
                </a:lnTo>
                <a:lnTo>
                  <a:pt x="154" y="0"/>
                </a:lnTo>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68604" tIns="34302" rIns="68604" bIns="34302" numCol="1" anchor="t" anchorCtr="0" compatLnSpc="1"/>
          <a:lstStyle/>
          <a:p>
            <a:endParaRPr lang="en-US" sz="1800"/>
          </a:p>
        </p:txBody>
      </p:sp>
      <p:sp>
        <p:nvSpPr>
          <p:cNvPr id="328" name="Freeform 327"/>
          <p:cNvSpPr/>
          <p:nvPr/>
        </p:nvSpPr>
        <p:spPr bwMode="auto">
          <a:xfrm>
            <a:off x="5864006" y="2389718"/>
            <a:ext cx="422228" cy="613129"/>
          </a:xfrm>
          <a:custGeom>
            <a:avLst/>
            <a:gdLst>
              <a:gd name="T0" fmla="*/ 400 w 476"/>
              <a:gd name="T1" fmla="*/ 0 h 691"/>
              <a:gd name="T2" fmla="*/ 0 w 476"/>
              <a:gd name="T3" fmla="*/ 691 h 691"/>
              <a:gd name="T4" fmla="*/ 400 w 476"/>
              <a:gd name="T5" fmla="*/ 0 h 691"/>
              <a:gd name="T6" fmla="*/ 476 w 476"/>
              <a:gd name="T7" fmla="*/ 132 h 691"/>
              <a:gd name="T8" fmla="*/ 476 w 476"/>
              <a:gd name="T9" fmla="*/ 132 h 691"/>
              <a:gd name="T10" fmla="*/ 400 w 476"/>
              <a:gd name="T11" fmla="*/ 0 h 691"/>
            </a:gdLst>
            <a:ahLst/>
            <a:cxnLst>
              <a:cxn ang="0">
                <a:pos x="T0" y="T1"/>
              </a:cxn>
              <a:cxn ang="0">
                <a:pos x="T2" y="T3"/>
              </a:cxn>
              <a:cxn ang="0">
                <a:pos x="T4" y="T5"/>
              </a:cxn>
              <a:cxn ang="0">
                <a:pos x="T6" y="T7"/>
              </a:cxn>
              <a:cxn ang="0">
                <a:pos x="T8" y="T9"/>
              </a:cxn>
              <a:cxn ang="0">
                <a:pos x="T10" y="T11"/>
              </a:cxn>
            </a:cxnLst>
            <a:rect l="0" t="0" r="r" b="b"/>
            <a:pathLst>
              <a:path w="476" h="691">
                <a:moveTo>
                  <a:pt x="400" y="0"/>
                </a:moveTo>
                <a:lnTo>
                  <a:pt x="0" y="691"/>
                </a:lnTo>
                <a:lnTo>
                  <a:pt x="400" y="0"/>
                </a:lnTo>
                <a:lnTo>
                  <a:pt x="476" y="132"/>
                </a:lnTo>
                <a:lnTo>
                  <a:pt x="476" y="132"/>
                </a:lnTo>
                <a:lnTo>
                  <a:pt x="400" y="0"/>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68604" tIns="34302" rIns="68604" bIns="34302" numCol="1" anchor="t" anchorCtr="0" compatLnSpc="1"/>
          <a:lstStyle/>
          <a:p>
            <a:endParaRPr lang="en-US" sz="1800"/>
          </a:p>
        </p:txBody>
      </p:sp>
      <p:sp>
        <p:nvSpPr>
          <p:cNvPr id="329" name="Freeform 328"/>
          <p:cNvSpPr/>
          <p:nvPr/>
        </p:nvSpPr>
        <p:spPr bwMode="auto">
          <a:xfrm>
            <a:off x="5864006" y="2389718"/>
            <a:ext cx="422228" cy="613129"/>
          </a:xfrm>
          <a:custGeom>
            <a:avLst/>
            <a:gdLst>
              <a:gd name="T0" fmla="*/ 400 w 476"/>
              <a:gd name="T1" fmla="*/ 0 h 691"/>
              <a:gd name="T2" fmla="*/ 0 w 476"/>
              <a:gd name="T3" fmla="*/ 691 h 691"/>
              <a:gd name="T4" fmla="*/ 400 w 476"/>
              <a:gd name="T5" fmla="*/ 0 h 691"/>
              <a:gd name="T6" fmla="*/ 476 w 476"/>
              <a:gd name="T7" fmla="*/ 132 h 691"/>
              <a:gd name="T8" fmla="*/ 476 w 476"/>
              <a:gd name="T9" fmla="*/ 132 h 691"/>
              <a:gd name="T10" fmla="*/ 400 w 476"/>
              <a:gd name="T11" fmla="*/ 0 h 691"/>
            </a:gdLst>
            <a:ahLst/>
            <a:cxnLst>
              <a:cxn ang="0">
                <a:pos x="T0" y="T1"/>
              </a:cxn>
              <a:cxn ang="0">
                <a:pos x="T2" y="T3"/>
              </a:cxn>
              <a:cxn ang="0">
                <a:pos x="T4" y="T5"/>
              </a:cxn>
              <a:cxn ang="0">
                <a:pos x="T6" y="T7"/>
              </a:cxn>
              <a:cxn ang="0">
                <a:pos x="T8" y="T9"/>
              </a:cxn>
              <a:cxn ang="0">
                <a:pos x="T10" y="T11"/>
              </a:cxn>
            </a:cxnLst>
            <a:rect l="0" t="0" r="r" b="b"/>
            <a:pathLst>
              <a:path w="476" h="691">
                <a:moveTo>
                  <a:pt x="400" y="0"/>
                </a:moveTo>
                <a:lnTo>
                  <a:pt x="0" y="691"/>
                </a:lnTo>
                <a:lnTo>
                  <a:pt x="400" y="0"/>
                </a:lnTo>
                <a:lnTo>
                  <a:pt x="476" y="132"/>
                </a:lnTo>
                <a:lnTo>
                  <a:pt x="476" y="132"/>
                </a:lnTo>
                <a:lnTo>
                  <a:pt x="400" y="0"/>
                </a:lnTo>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68604" tIns="34302" rIns="68604" bIns="34302" numCol="1" anchor="t" anchorCtr="0" compatLnSpc="1"/>
          <a:lstStyle/>
          <a:p>
            <a:endParaRPr lang="en-US" sz="1800"/>
          </a:p>
        </p:txBody>
      </p:sp>
      <p:sp>
        <p:nvSpPr>
          <p:cNvPr id="331" name="Freeform 330"/>
          <p:cNvSpPr/>
          <p:nvPr/>
        </p:nvSpPr>
        <p:spPr bwMode="auto">
          <a:xfrm>
            <a:off x="6435255" y="1895489"/>
            <a:ext cx="69188" cy="118012"/>
          </a:xfrm>
          <a:custGeom>
            <a:avLst/>
            <a:gdLst>
              <a:gd name="T0" fmla="*/ 78 w 78"/>
              <a:gd name="T1" fmla="*/ 0 h 133"/>
              <a:gd name="T2" fmla="*/ 0 w 78"/>
              <a:gd name="T3" fmla="*/ 133 h 133"/>
              <a:gd name="T4" fmla="*/ 0 w 78"/>
              <a:gd name="T5" fmla="*/ 133 h 133"/>
              <a:gd name="T6" fmla="*/ 78 w 78"/>
              <a:gd name="T7" fmla="*/ 0 h 133"/>
            </a:gdLst>
            <a:ahLst/>
            <a:cxnLst>
              <a:cxn ang="0">
                <a:pos x="T0" y="T1"/>
              </a:cxn>
              <a:cxn ang="0">
                <a:pos x="T2" y="T3"/>
              </a:cxn>
              <a:cxn ang="0">
                <a:pos x="T4" y="T5"/>
              </a:cxn>
              <a:cxn ang="0">
                <a:pos x="T6" y="T7"/>
              </a:cxn>
            </a:cxnLst>
            <a:rect l="0" t="0" r="r" b="b"/>
            <a:pathLst>
              <a:path w="78" h="133">
                <a:moveTo>
                  <a:pt x="78" y="0"/>
                </a:moveTo>
                <a:lnTo>
                  <a:pt x="0" y="133"/>
                </a:lnTo>
                <a:lnTo>
                  <a:pt x="0" y="133"/>
                </a:lnTo>
                <a:lnTo>
                  <a:pt x="78" y="0"/>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68604" tIns="34302" rIns="68604" bIns="34302" numCol="1" anchor="t" anchorCtr="0" compatLnSpc="1"/>
          <a:lstStyle/>
          <a:p>
            <a:endParaRPr lang="en-US" sz="1800"/>
          </a:p>
        </p:txBody>
      </p:sp>
      <p:sp>
        <p:nvSpPr>
          <p:cNvPr id="332" name="Freeform 331"/>
          <p:cNvSpPr/>
          <p:nvPr/>
        </p:nvSpPr>
        <p:spPr bwMode="auto">
          <a:xfrm>
            <a:off x="6435255" y="1895489"/>
            <a:ext cx="69188" cy="118012"/>
          </a:xfrm>
          <a:custGeom>
            <a:avLst/>
            <a:gdLst>
              <a:gd name="T0" fmla="*/ 78 w 78"/>
              <a:gd name="T1" fmla="*/ 0 h 133"/>
              <a:gd name="T2" fmla="*/ 0 w 78"/>
              <a:gd name="T3" fmla="*/ 133 h 133"/>
              <a:gd name="T4" fmla="*/ 0 w 78"/>
              <a:gd name="T5" fmla="*/ 133 h 133"/>
              <a:gd name="T6" fmla="*/ 78 w 78"/>
              <a:gd name="T7" fmla="*/ 0 h 133"/>
            </a:gdLst>
            <a:ahLst/>
            <a:cxnLst>
              <a:cxn ang="0">
                <a:pos x="T0" y="T1"/>
              </a:cxn>
              <a:cxn ang="0">
                <a:pos x="T2" y="T3"/>
              </a:cxn>
              <a:cxn ang="0">
                <a:pos x="T4" y="T5"/>
              </a:cxn>
              <a:cxn ang="0">
                <a:pos x="T6" y="T7"/>
              </a:cxn>
            </a:cxnLst>
            <a:rect l="0" t="0" r="r" b="b"/>
            <a:pathLst>
              <a:path w="78" h="133">
                <a:moveTo>
                  <a:pt x="78" y="0"/>
                </a:moveTo>
                <a:lnTo>
                  <a:pt x="0" y="133"/>
                </a:lnTo>
                <a:lnTo>
                  <a:pt x="0" y="133"/>
                </a:lnTo>
                <a:lnTo>
                  <a:pt x="78" y="0"/>
                </a:lnTo>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68604" tIns="34302" rIns="68604" bIns="34302" numCol="1" anchor="t" anchorCtr="0" compatLnSpc="1"/>
          <a:lstStyle/>
          <a:p>
            <a:endParaRPr lang="en-US" sz="1800"/>
          </a:p>
        </p:txBody>
      </p:sp>
      <p:sp>
        <p:nvSpPr>
          <p:cNvPr id="334" name="Freeform 333"/>
          <p:cNvSpPr/>
          <p:nvPr/>
        </p:nvSpPr>
        <p:spPr bwMode="auto">
          <a:xfrm>
            <a:off x="6939088" y="1895489"/>
            <a:ext cx="136603" cy="0"/>
          </a:xfrm>
          <a:custGeom>
            <a:avLst/>
            <a:gdLst>
              <a:gd name="T0" fmla="*/ 0 w 154"/>
              <a:gd name="T1" fmla="*/ 0 w 154"/>
              <a:gd name="T2" fmla="*/ 154 w 154"/>
              <a:gd name="T3" fmla="*/ 0 w 154"/>
            </a:gdLst>
            <a:ahLst/>
            <a:cxnLst>
              <a:cxn ang="0">
                <a:pos x="T0" y="0"/>
              </a:cxn>
              <a:cxn ang="0">
                <a:pos x="T1" y="0"/>
              </a:cxn>
              <a:cxn ang="0">
                <a:pos x="T2" y="0"/>
              </a:cxn>
              <a:cxn ang="0">
                <a:pos x="T3" y="0"/>
              </a:cxn>
            </a:cxnLst>
            <a:rect l="0" t="0" r="r" b="b"/>
            <a:pathLst>
              <a:path w="154">
                <a:moveTo>
                  <a:pt x="0" y="0"/>
                </a:moveTo>
                <a:lnTo>
                  <a:pt x="0" y="0"/>
                </a:lnTo>
                <a:lnTo>
                  <a:pt x="154" y="0"/>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68604" tIns="34302" rIns="68604" bIns="34302" numCol="1" anchor="t" anchorCtr="0" compatLnSpc="1"/>
          <a:lstStyle/>
          <a:p>
            <a:endParaRPr lang="en-US" sz="1800"/>
          </a:p>
        </p:txBody>
      </p:sp>
      <p:sp>
        <p:nvSpPr>
          <p:cNvPr id="335" name="Freeform 334"/>
          <p:cNvSpPr/>
          <p:nvPr/>
        </p:nvSpPr>
        <p:spPr bwMode="auto">
          <a:xfrm>
            <a:off x="6939088" y="1895489"/>
            <a:ext cx="136603" cy="0"/>
          </a:xfrm>
          <a:custGeom>
            <a:avLst/>
            <a:gdLst>
              <a:gd name="T0" fmla="*/ 0 w 154"/>
              <a:gd name="T1" fmla="*/ 0 w 154"/>
              <a:gd name="T2" fmla="*/ 154 w 154"/>
              <a:gd name="T3" fmla="*/ 0 w 154"/>
            </a:gdLst>
            <a:ahLst/>
            <a:cxnLst>
              <a:cxn ang="0">
                <a:pos x="T0" y="0"/>
              </a:cxn>
              <a:cxn ang="0">
                <a:pos x="T1" y="0"/>
              </a:cxn>
              <a:cxn ang="0">
                <a:pos x="T2" y="0"/>
              </a:cxn>
              <a:cxn ang="0">
                <a:pos x="T3" y="0"/>
              </a:cxn>
            </a:cxnLst>
            <a:rect l="0" t="0" r="r" b="b"/>
            <a:pathLst>
              <a:path w="154">
                <a:moveTo>
                  <a:pt x="0" y="0"/>
                </a:moveTo>
                <a:lnTo>
                  <a:pt x="0" y="0"/>
                </a:lnTo>
                <a:lnTo>
                  <a:pt x="154" y="0"/>
                </a:lnTo>
                <a:lnTo>
                  <a:pt x="0" y="0"/>
                </a:lnTo>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68604" tIns="34302" rIns="68604" bIns="34302" numCol="1" anchor="t" anchorCtr="0" compatLnSpc="1"/>
          <a:lstStyle/>
          <a:p>
            <a:endParaRPr lang="en-US" sz="1800"/>
          </a:p>
        </p:txBody>
      </p:sp>
      <p:sp>
        <p:nvSpPr>
          <p:cNvPr id="439" name="Oval 438"/>
          <p:cNvSpPr/>
          <p:nvPr/>
        </p:nvSpPr>
        <p:spPr>
          <a:xfrm>
            <a:off x="4105373" y="2425735"/>
            <a:ext cx="923302" cy="92358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604" tIns="34302" rIns="68604" bIns="34302" rtlCol="0" anchor="ctr"/>
          <a:lstStyle/>
          <a:p>
            <a:pPr algn="ctr"/>
            <a:endParaRPr lang="en-AU" sz="1800"/>
          </a:p>
        </p:txBody>
      </p:sp>
      <p:sp>
        <p:nvSpPr>
          <p:cNvPr id="452" name="Text Placeholder 9"/>
          <p:cNvSpPr>
            <a:spLocks noGrp="1"/>
          </p:cNvSpPr>
          <p:nvPr>
            <p:ph type="subTitle" idx="1"/>
          </p:nvPr>
        </p:nvSpPr>
        <p:spPr>
          <a:xfrm>
            <a:off x="6468103" y="3481599"/>
            <a:ext cx="1747134" cy="424140"/>
          </a:xfrm>
        </p:spPr>
        <p:txBody>
          <a:bodyPr>
            <a:noAutofit/>
          </a:bodyPr>
          <a:lstStyle/>
          <a:p>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请在此粘贴或者输入你的文字内容请在此粘贴或者输入你的文字内容</a:t>
            </a:r>
            <a:endParaRPr lang="en-AU" altLang="zh-CN" dirty="0">
              <a:solidFill>
                <a:schemeClr val="tx1">
                  <a:lumMod val="50000"/>
                  <a:lumOff val="50000"/>
                </a:schemeClr>
              </a:solidFill>
            </a:endParaRPr>
          </a:p>
        </p:txBody>
      </p:sp>
      <p:sp>
        <p:nvSpPr>
          <p:cNvPr id="443" name="Text Placeholder 8"/>
          <p:cNvSpPr>
            <a:spLocks noGrp="1"/>
          </p:cNvSpPr>
          <p:nvPr>
            <p:ph type="body" sz="quarter" idx="13"/>
          </p:nvPr>
        </p:nvSpPr>
        <p:spPr>
          <a:xfrm>
            <a:off x="1097661" y="1829427"/>
            <a:ext cx="1509285" cy="251820"/>
          </a:xfrm>
        </p:spPr>
        <p:txBody>
          <a:bodyPr>
            <a:no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单击编辑标题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445" name="Text Placeholder 8"/>
          <p:cNvSpPr>
            <a:spLocks noGrp="1"/>
          </p:cNvSpPr>
          <p:nvPr>
            <p:ph type="body" sz="quarter" idx="14"/>
          </p:nvPr>
        </p:nvSpPr>
        <p:spPr>
          <a:xfrm>
            <a:off x="1097661" y="3229780"/>
            <a:ext cx="1509285" cy="251820"/>
          </a:xfrm>
        </p:spPr>
        <p:txBody>
          <a:bodyPr>
            <a:no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单击编辑标题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447" name="Text Placeholder 8"/>
          <p:cNvSpPr>
            <a:spLocks noGrp="1"/>
          </p:cNvSpPr>
          <p:nvPr>
            <p:ph type="body" sz="quarter" idx="15"/>
          </p:nvPr>
        </p:nvSpPr>
        <p:spPr>
          <a:xfrm>
            <a:off x="6494494" y="1761682"/>
            <a:ext cx="1509285" cy="251820"/>
          </a:xfrm>
        </p:spPr>
        <p:txBody>
          <a:bodyPr>
            <a:no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单击编辑标题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451" name="Text Placeholder 8"/>
          <p:cNvSpPr>
            <a:spLocks noGrp="1"/>
          </p:cNvSpPr>
          <p:nvPr>
            <p:ph type="body" sz="quarter" idx="16"/>
          </p:nvPr>
        </p:nvSpPr>
        <p:spPr>
          <a:xfrm>
            <a:off x="6468103" y="3229780"/>
            <a:ext cx="1509285" cy="251820"/>
          </a:xfrm>
        </p:spPr>
        <p:txBody>
          <a:bodyPr>
            <a:no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单击编辑标题</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444" name="Text Placeholder 9"/>
          <p:cNvSpPr>
            <a:spLocks noGrp="1"/>
          </p:cNvSpPr>
          <p:nvPr>
            <p:ph type="body" sz="quarter" idx="17"/>
          </p:nvPr>
        </p:nvSpPr>
        <p:spPr>
          <a:xfrm>
            <a:off x="1097661" y="2081246"/>
            <a:ext cx="1747134" cy="424140"/>
          </a:xfrm>
        </p:spPr>
        <p:txBody>
          <a:bodyPr>
            <a:noAutofit/>
          </a:bodyPr>
          <a:lstStyle/>
          <a:p>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请在此粘贴或者输入你的文字内容请在此粘贴或者输入你的文字内容</a:t>
            </a:r>
            <a:endParaRPr lang="en-AU" altLang="zh-CN" dirty="0">
              <a:solidFill>
                <a:schemeClr val="tx1">
                  <a:lumMod val="50000"/>
                  <a:lumOff val="50000"/>
                </a:schemeClr>
              </a:solidFill>
            </a:endParaRPr>
          </a:p>
        </p:txBody>
      </p:sp>
      <p:sp>
        <p:nvSpPr>
          <p:cNvPr id="446" name="Text Placeholder 9"/>
          <p:cNvSpPr>
            <a:spLocks noGrp="1"/>
          </p:cNvSpPr>
          <p:nvPr>
            <p:ph type="body" sz="quarter" idx="18"/>
          </p:nvPr>
        </p:nvSpPr>
        <p:spPr>
          <a:xfrm>
            <a:off x="1097661" y="3481599"/>
            <a:ext cx="1747134" cy="424140"/>
          </a:xfrm>
        </p:spPr>
        <p:txBody>
          <a:bodyPr>
            <a:noAutofit/>
          </a:bodyPr>
          <a:lstStyle/>
          <a:p>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请在此粘贴或者输入你的文字内容请在此粘贴或者输入你的文字内容</a:t>
            </a:r>
            <a:endParaRPr lang="en-AU" altLang="zh-CN" dirty="0">
              <a:solidFill>
                <a:schemeClr val="tx1">
                  <a:lumMod val="50000"/>
                  <a:lumOff val="50000"/>
                </a:schemeClr>
              </a:solidFill>
            </a:endParaRPr>
          </a:p>
        </p:txBody>
      </p:sp>
      <p:sp>
        <p:nvSpPr>
          <p:cNvPr id="448" name="Text Placeholder 9"/>
          <p:cNvSpPr>
            <a:spLocks noGrp="1"/>
          </p:cNvSpPr>
          <p:nvPr>
            <p:ph type="body" sz="quarter" idx="19"/>
          </p:nvPr>
        </p:nvSpPr>
        <p:spPr>
          <a:xfrm>
            <a:off x="6494494" y="2013502"/>
            <a:ext cx="1747134" cy="424140"/>
          </a:xfrm>
        </p:spPr>
        <p:txBody>
          <a:bodyPr>
            <a:noAutofit/>
          </a:bodyPr>
          <a:lstStyle/>
          <a:p>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请在此粘贴或者输入你的文字内容请在此粘贴或者输入你的文字内容</a:t>
            </a:r>
            <a:endParaRPr lang="en-AU" altLang="zh-CN" dirty="0">
              <a:solidFill>
                <a:schemeClr val="tx1">
                  <a:lumMod val="50000"/>
                  <a:lumOff val="50000"/>
                </a:schemeClr>
              </a:solidFill>
            </a:endParaRPr>
          </a:p>
        </p:txBody>
      </p:sp>
      <p:sp>
        <p:nvSpPr>
          <p:cNvPr id="54" name="Freeform 53"/>
          <p:cNvSpPr/>
          <p:nvPr/>
        </p:nvSpPr>
        <p:spPr>
          <a:xfrm>
            <a:off x="3140824" y="1634759"/>
            <a:ext cx="2789781" cy="2501928"/>
          </a:xfrm>
          <a:custGeom>
            <a:avLst/>
            <a:gdLst>
              <a:gd name="connsiteX0" fmla="*/ 2220116 w 3718417"/>
              <a:gd name="connsiteY0" fmla="*/ 3322706 h 3333718"/>
              <a:gd name="connsiteX1" fmla="*/ 2229456 w 3718417"/>
              <a:gd name="connsiteY1" fmla="*/ 3325496 h 3333718"/>
              <a:gd name="connsiteX2" fmla="*/ 2239019 w 3718417"/>
              <a:gd name="connsiteY2" fmla="*/ 3326422 h 3333718"/>
              <a:gd name="connsiteX3" fmla="*/ 2148519 w 3718417"/>
              <a:gd name="connsiteY3" fmla="*/ 3300859 h 3333718"/>
              <a:gd name="connsiteX4" fmla="*/ 2150572 w 3718417"/>
              <a:gd name="connsiteY4" fmla="*/ 3301928 h 3333718"/>
              <a:gd name="connsiteX5" fmla="*/ 2152187 w 3718417"/>
              <a:gd name="connsiteY5" fmla="*/ 3302411 h 3333718"/>
              <a:gd name="connsiteX6" fmla="*/ 2150723 w 3718417"/>
              <a:gd name="connsiteY6" fmla="*/ 3301921 h 3333718"/>
              <a:gd name="connsiteX7" fmla="*/ 605489 w 3718417"/>
              <a:gd name="connsiteY7" fmla="*/ 2808370 h 3333718"/>
              <a:gd name="connsiteX8" fmla="*/ 607509 w 3718417"/>
              <a:gd name="connsiteY8" fmla="*/ 2816829 h 3333718"/>
              <a:gd name="connsiteX9" fmla="*/ 611079 w 3718417"/>
              <a:gd name="connsiteY9" fmla="*/ 2824608 h 3333718"/>
              <a:gd name="connsiteX10" fmla="*/ 387093 w 3718417"/>
              <a:gd name="connsiteY10" fmla="*/ 1050636 h 3333718"/>
              <a:gd name="connsiteX11" fmla="*/ 364822 w 3718417"/>
              <a:gd name="connsiteY11" fmla="*/ 1059435 h 3333718"/>
              <a:gd name="connsiteX12" fmla="*/ 350342 w 3718417"/>
              <a:gd name="connsiteY12" fmla="*/ 1068569 h 3333718"/>
              <a:gd name="connsiteX13" fmla="*/ 387093 w 3718417"/>
              <a:gd name="connsiteY13" fmla="*/ 1052706 h 3333718"/>
              <a:gd name="connsiteX14" fmla="*/ 1741327 w 3718417"/>
              <a:gd name="connsiteY14" fmla="*/ 169961 h 3333718"/>
              <a:gd name="connsiteX15" fmla="*/ 1767645 w 3718417"/>
              <a:gd name="connsiteY15" fmla="*/ 202645 h 3333718"/>
              <a:gd name="connsiteX16" fmla="*/ 2236920 w 3718417"/>
              <a:gd name="connsiteY16" fmla="*/ 1013228 h 3333718"/>
              <a:gd name="connsiteX17" fmla="*/ 2147597 w 3718417"/>
              <a:gd name="connsiteY17" fmla="*/ 1013228 h 3333718"/>
              <a:gd name="connsiteX18" fmla="*/ 2141566 w 3718417"/>
              <a:gd name="connsiteY18" fmla="*/ 1013228 h 3333718"/>
              <a:gd name="connsiteX19" fmla="*/ 2114114 w 3718417"/>
              <a:gd name="connsiteY19" fmla="*/ 965809 h 3333718"/>
              <a:gd name="connsiteX20" fmla="*/ 1773702 w 3718417"/>
              <a:gd name="connsiteY20" fmla="*/ 377813 h 3333718"/>
              <a:gd name="connsiteX21" fmla="*/ 1453461 w 3718417"/>
              <a:gd name="connsiteY21" fmla="*/ 199410 h 3333718"/>
              <a:gd name="connsiteX22" fmla="*/ 1201669 w 3718417"/>
              <a:gd name="connsiteY22" fmla="*/ 199410 h 3333718"/>
              <a:gd name="connsiteX23" fmla="*/ 908319 w 3718417"/>
              <a:gd name="connsiteY23" fmla="*/ 368037 h 3333718"/>
              <a:gd name="connsiteX24" fmla="*/ 553523 w 3718417"/>
              <a:gd name="connsiteY24" fmla="*/ 983387 h 3333718"/>
              <a:gd name="connsiteX25" fmla="*/ 535616 w 3718417"/>
              <a:gd name="connsiteY25" fmla="*/ 1014444 h 3333718"/>
              <a:gd name="connsiteX26" fmla="*/ 526793 w 3718417"/>
              <a:gd name="connsiteY26" fmla="*/ 1015882 h 3333718"/>
              <a:gd name="connsiteX27" fmla="*/ 526793 w 3718417"/>
              <a:gd name="connsiteY27" fmla="*/ 1016112 h 3333718"/>
              <a:gd name="connsiteX28" fmla="*/ 542891 w 3718417"/>
              <a:gd name="connsiteY28" fmla="*/ 1013487 h 3333718"/>
              <a:gd name="connsiteX29" fmla="*/ 1481497 w 3718417"/>
              <a:gd name="connsiteY29" fmla="*/ 1013487 h 3333718"/>
              <a:gd name="connsiteX30" fmla="*/ 1436832 w 3718417"/>
              <a:gd name="connsiteY30" fmla="*/ 1090676 h 3333718"/>
              <a:gd name="connsiteX31" fmla="*/ 1436268 w 3718417"/>
              <a:gd name="connsiteY31" fmla="*/ 1091651 h 3333718"/>
              <a:gd name="connsiteX32" fmla="*/ 1376333 w 3718417"/>
              <a:gd name="connsiteY32" fmla="*/ 1091651 h 3333718"/>
              <a:gd name="connsiteX33" fmla="*/ 695468 w 3718417"/>
              <a:gd name="connsiteY33" fmla="*/ 1091651 h 3333718"/>
              <a:gd name="connsiteX34" fmla="*/ 382543 w 3718417"/>
              <a:gd name="connsiteY34" fmla="*/ 1279931 h 3333718"/>
              <a:gd name="connsiteX35" fmla="*/ 257862 w 3718417"/>
              <a:gd name="connsiteY35" fmla="*/ 1497554 h 3333718"/>
              <a:gd name="connsiteX36" fmla="*/ 257862 w 3718417"/>
              <a:gd name="connsiteY36" fmla="*/ 1834990 h 3333718"/>
              <a:gd name="connsiteX37" fmla="*/ 612679 w 3718417"/>
              <a:gd name="connsiteY37" fmla="*/ 2450674 h 3333718"/>
              <a:gd name="connsiteX38" fmla="*/ 631939 w 3718417"/>
              <a:gd name="connsiteY38" fmla="*/ 2484094 h 3333718"/>
              <a:gd name="connsiteX39" fmla="*/ 626190 w 3718417"/>
              <a:gd name="connsiteY39" fmla="*/ 2499364 h 3333718"/>
              <a:gd name="connsiteX40" fmla="*/ 626658 w 3718417"/>
              <a:gd name="connsiteY40" fmla="*/ 2499637 h 3333718"/>
              <a:gd name="connsiteX41" fmla="*/ 634776 w 3718417"/>
              <a:gd name="connsiteY41" fmla="*/ 2478064 h 3333718"/>
              <a:gd name="connsiteX42" fmla="*/ 1103944 w 3718417"/>
              <a:gd name="connsiteY42" fmla="*/ 1666859 h 3333718"/>
              <a:gd name="connsiteX43" fmla="*/ 1129700 w 3718417"/>
              <a:gd name="connsiteY43" fmla="*/ 1711624 h 3333718"/>
              <a:gd name="connsiteX44" fmla="*/ 1146561 w 3718417"/>
              <a:gd name="connsiteY44" fmla="*/ 1740930 h 3333718"/>
              <a:gd name="connsiteX45" fmla="*/ 1116696 w 3718417"/>
              <a:gd name="connsiteY45" fmla="*/ 1792569 h 3333718"/>
              <a:gd name="connsiteX46" fmla="*/ 776361 w 3718417"/>
              <a:gd name="connsiteY46" fmla="*/ 2381018 h 3333718"/>
              <a:gd name="connsiteX47" fmla="*/ 783693 w 3718417"/>
              <a:gd name="connsiteY47" fmla="*/ 2747879 h 3333718"/>
              <a:gd name="connsiteX48" fmla="*/ 908339 w 3718417"/>
              <a:gd name="connsiteY48" fmla="*/ 2965551 h 3333718"/>
              <a:gd name="connsiteX49" fmla="*/ 1201621 w 3718417"/>
              <a:gd name="connsiteY49" fmla="*/ 3134307 h 3333718"/>
              <a:gd name="connsiteX50" fmla="*/ 1912701 w 3718417"/>
              <a:gd name="connsiteY50" fmla="*/ 3134307 h 3333718"/>
              <a:gd name="connsiteX51" fmla="*/ 1948402 w 3718417"/>
              <a:gd name="connsiteY51" fmla="*/ 3134307 h 3333718"/>
              <a:gd name="connsiteX52" fmla="*/ 1953487 w 3718417"/>
              <a:gd name="connsiteY52" fmla="*/ 3140395 h 3333718"/>
              <a:gd name="connsiteX53" fmla="*/ 1953624 w 3718417"/>
              <a:gd name="connsiteY53" fmla="*/ 3140395 h 3333718"/>
              <a:gd name="connsiteX54" fmla="*/ 1947996 w 3718417"/>
              <a:gd name="connsiteY54" fmla="*/ 3133657 h 3333718"/>
              <a:gd name="connsiteX55" fmla="*/ 1481498 w 3718417"/>
              <a:gd name="connsiteY55" fmla="*/ 2322300 h 3333718"/>
              <a:gd name="connsiteX56" fmla="*/ 1533105 w 3718417"/>
              <a:gd name="connsiteY56" fmla="*/ 2322300 h 3333718"/>
              <a:gd name="connsiteX57" fmla="*/ 1566872 w 3718417"/>
              <a:gd name="connsiteY57" fmla="*/ 2322300 h 3333718"/>
              <a:gd name="connsiteX58" fmla="*/ 1594079 w 3718417"/>
              <a:gd name="connsiteY58" fmla="*/ 2369622 h 3333718"/>
              <a:gd name="connsiteX59" fmla="*/ 1932477 w 3718417"/>
              <a:gd name="connsiteY59" fmla="*/ 2958180 h 3333718"/>
              <a:gd name="connsiteX60" fmla="*/ 2255163 w 3718417"/>
              <a:gd name="connsiteY60" fmla="*/ 3134306 h 3333718"/>
              <a:gd name="connsiteX61" fmla="*/ 2504510 w 3718417"/>
              <a:gd name="connsiteY61" fmla="*/ 3134306 h 3333718"/>
              <a:gd name="connsiteX62" fmla="*/ 2797861 w 3718417"/>
              <a:gd name="connsiteY62" fmla="*/ 2965518 h 3333718"/>
              <a:gd name="connsiteX63" fmla="*/ 3154307 w 3718417"/>
              <a:gd name="connsiteY63" fmla="*/ 2349580 h 3333718"/>
              <a:gd name="connsiteX64" fmla="*/ 3169935 w 3718417"/>
              <a:gd name="connsiteY64" fmla="*/ 2322576 h 3333718"/>
              <a:gd name="connsiteX65" fmla="*/ 3158127 w 3718417"/>
              <a:gd name="connsiteY65" fmla="*/ 2322576 h 3333718"/>
              <a:gd name="connsiteX66" fmla="*/ 2236921 w 3718417"/>
              <a:gd name="connsiteY66" fmla="*/ 2322576 h 3333718"/>
              <a:gd name="connsiteX67" fmla="*/ 2281438 w 3718417"/>
              <a:gd name="connsiteY67" fmla="*/ 2245210 h 3333718"/>
              <a:gd name="connsiteX68" fmla="*/ 2282060 w 3718417"/>
              <a:gd name="connsiteY68" fmla="*/ 2244129 h 3333718"/>
              <a:gd name="connsiteX69" fmla="*/ 2331859 w 3718417"/>
              <a:gd name="connsiteY69" fmla="*/ 2244129 h 3333718"/>
              <a:gd name="connsiteX70" fmla="*/ 3010710 w 3718417"/>
              <a:gd name="connsiteY70" fmla="*/ 2244129 h 3333718"/>
              <a:gd name="connsiteX71" fmla="*/ 3326080 w 3718417"/>
              <a:gd name="connsiteY71" fmla="*/ 2053330 h 3333718"/>
              <a:gd name="connsiteX72" fmla="*/ 3450761 w 3718417"/>
              <a:gd name="connsiteY72" fmla="*/ 1835622 h 3333718"/>
              <a:gd name="connsiteX73" fmla="*/ 3450761 w 3718417"/>
              <a:gd name="connsiteY73" fmla="*/ 1498051 h 3333718"/>
              <a:gd name="connsiteX74" fmla="*/ 3095945 w 3718417"/>
              <a:gd name="connsiteY74" fmla="*/ 882125 h 3333718"/>
              <a:gd name="connsiteX75" fmla="*/ 3080988 w 3718417"/>
              <a:gd name="connsiteY75" fmla="*/ 856164 h 3333718"/>
              <a:gd name="connsiteX76" fmla="*/ 3080371 w 3718417"/>
              <a:gd name="connsiteY76" fmla="*/ 857238 h 3333718"/>
              <a:gd name="connsiteX77" fmla="*/ 2614775 w 3718417"/>
              <a:gd name="connsiteY77" fmla="*/ 1666859 h 3333718"/>
              <a:gd name="connsiteX78" fmla="*/ 2570112 w 3718417"/>
              <a:gd name="connsiteY78" fmla="*/ 1589653 h 3333718"/>
              <a:gd name="connsiteX79" fmla="*/ 2566990 w 3718417"/>
              <a:gd name="connsiteY79" fmla="*/ 1584256 h 3333718"/>
              <a:gd name="connsiteX80" fmla="*/ 2591781 w 3718417"/>
              <a:gd name="connsiteY80" fmla="*/ 1541150 h 3333718"/>
              <a:gd name="connsiteX81" fmla="*/ 2930185 w 3718417"/>
              <a:gd name="connsiteY81" fmla="*/ 952700 h 3333718"/>
              <a:gd name="connsiteX82" fmla="*/ 2925296 w 3718417"/>
              <a:gd name="connsiteY82" fmla="*/ 585839 h 3333718"/>
              <a:gd name="connsiteX83" fmla="*/ 2798175 w 3718417"/>
              <a:gd name="connsiteY83" fmla="*/ 368166 h 3333718"/>
              <a:gd name="connsiteX84" fmla="*/ 2504820 w 3718417"/>
              <a:gd name="connsiteY84" fmla="*/ 199410 h 3333718"/>
              <a:gd name="connsiteX85" fmla="*/ 1795215 w 3718417"/>
              <a:gd name="connsiteY85" fmla="*/ 199410 h 3333718"/>
              <a:gd name="connsiteX86" fmla="*/ 1765114 w 3718417"/>
              <a:gd name="connsiteY86" fmla="*/ 199410 h 3333718"/>
              <a:gd name="connsiteX87" fmla="*/ 1741419 w 3718417"/>
              <a:gd name="connsiteY87" fmla="*/ 169961 h 3333718"/>
              <a:gd name="connsiteX88" fmla="*/ 1117878 w 3718417"/>
              <a:gd name="connsiteY88" fmla="*/ 0 h 3333718"/>
              <a:gd name="connsiteX89" fmla="*/ 1403886 w 3718417"/>
              <a:gd name="connsiteY89" fmla="*/ 0 h 3333718"/>
              <a:gd name="connsiteX90" fmla="*/ 1404464 w 3718417"/>
              <a:gd name="connsiteY90" fmla="*/ 37 h 3333718"/>
              <a:gd name="connsiteX91" fmla="*/ 1404079 w 3718417"/>
              <a:gd name="connsiteY91" fmla="*/ 0 h 3333718"/>
              <a:gd name="connsiteX92" fmla="*/ 1422736 w 3718417"/>
              <a:gd name="connsiteY92" fmla="*/ 0 h 3333718"/>
              <a:gd name="connsiteX93" fmla="*/ 1425318 w 3718417"/>
              <a:gd name="connsiteY93" fmla="*/ 0 h 3333718"/>
              <a:gd name="connsiteX94" fmla="*/ 1440518 w 3718417"/>
              <a:gd name="connsiteY94" fmla="*/ 0 h 3333718"/>
              <a:gd name="connsiteX95" fmla="*/ 1792082 w 3718417"/>
              <a:gd name="connsiteY95" fmla="*/ 0 h 3333718"/>
              <a:gd name="connsiteX96" fmla="*/ 1859208 w 3718417"/>
              <a:gd name="connsiteY96" fmla="*/ 0 h 3333718"/>
              <a:gd name="connsiteX97" fmla="*/ 1907813 w 3718417"/>
              <a:gd name="connsiteY97" fmla="*/ 0 h 3333718"/>
              <a:gd name="connsiteX98" fmla="*/ 2598114 w 3718417"/>
              <a:gd name="connsiteY98" fmla="*/ 0 h 3333718"/>
              <a:gd name="connsiteX99" fmla="*/ 2931333 w 3718417"/>
              <a:gd name="connsiteY99" fmla="*/ 191689 h 3333718"/>
              <a:gd name="connsiteX100" fmla="*/ 3075728 w 3718417"/>
              <a:gd name="connsiteY100" fmla="*/ 438939 h 3333718"/>
              <a:gd name="connsiteX101" fmla="*/ 3075821 w 3718417"/>
              <a:gd name="connsiteY101" fmla="*/ 439169 h 3333718"/>
              <a:gd name="connsiteX102" fmla="*/ 3076722 w 3718417"/>
              <a:gd name="connsiteY102" fmla="*/ 440733 h 3333718"/>
              <a:gd name="connsiteX103" fmla="*/ 3672598 w 3718417"/>
              <a:gd name="connsiteY103" fmla="*/ 1475114 h 3333718"/>
              <a:gd name="connsiteX104" fmla="*/ 3672598 w 3718417"/>
              <a:gd name="connsiteY104" fmla="*/ 1858555 h 3333718"/>
              <a:gd name="connsiteX105" fmla="*/ 3530975 w 3718417"/>
              <a:gd name="connsiteY105" fmla="*/ 2105847 h 3333718"/>
              <a:gd name="connsiteX106" fmla="*/ 3529433 w 3718417"/>
              <a:gd name="connsiteY106" fmla="*/ 2107860 h 3333718"/>
              <a:gd name="connsiteX107" fmla="*/ 3521388 w 3718417"/>
              <a:gd name="connsiteY107" fmla="*/ 2121762 h 3333718"/>
              <a:gd name="connsiteX108" fmla="*/ 2930976 w 3718417"/>
              <a:gd name="connsiteY108" fmla="*/ 3141993 h 3333718"/>
              <a:gd name="connsiteX109" fmla="*/ 2597762 w 3718417"/>
              <a:gd name="connsiteY109" fmla="*/ 3333717 h 3333718"/>
              <a:gd name="connsiteX110" fmla="*/ 2314531 w 3718417"/>
              <a:gd name="connsiteY110" fmla="*/ 3333717 h 3333718"/>
              <a:gd name="connsiteX111" fmla="*/ 2313937 w 3718417"/>
              <a:gd name="connsiteY111" fmla="*/ 3333679 h 3333718"/>
              <a:gd name="connsiteX112" fmla="*/ 2314342 w 3718417"/>
              <a:gd name="connsiteY112" fmla="*/ 3333718 h 3333718"/>
              <a:gd name="connsiteX113" fmla="*/ 1117825 w 3718417"/>
              <a:gd name="connsiteY113" fmla="*/ 3333718 h 3333718"/>
              <a:gd name="connsiteX114" fmla="*/ 784688 w 3718417"/>
              <a:gd name="connsiteY114" fmla="*/ 3142029 h 3333718"/>
              <a:gd name="connsiteX115" fmla="*/ 643105 w 3718417"/>
              <a:gd name="connsiteY115" fmla="*/ 2894779 h 3333718"/>
              <a:gd name="connsiteX116" fmla="*/ 641174 w 3718417"/>
              <a:gd name="connsiteY116" fmla="*/ 2890908 h 3333718"/>
              <a:gd name="connsiteX117" fmla="*/ 633532 w 3718417"/>
              <a:gd name="connsiteY117" fmla="*/ 2877648 h 3333718"/>
              <a:gd name="connsiteX118" fmla="*/ 45819 w 3718417"/>
              <a:gd name="connsiteY118" fmla="*/ 1857838 h 3333718"/>
              <a:gd name="connsiteX119" fmla="*/ 45819 w 3718417"/>
              <a:gd name="connsiteY119" fmla="*/ 1474548 h 3333718"/>
              <a:gd name="connsiteX120" fmla="*/ 187443 w 3718417"/>
              <a:gd name="connsiteY120" fmla="*/ 1227352 h 3333718"/>
              <a:gd name="connsiteX121" fmla="*/ 224110 w 3718417"/>
              <a:gd name="connsiteY121" fmla="*/ 1179726 h 3333718"/>
              <a:gd name="connsiteX122" fmla="*/ 223890 w 3718417"/>
              <a:gd name="connsiteY122" fmla="*/ 1176708 h 3333718"/>
              <a:gd name="connsiteX123" fmla="*/ 187657 w 3718417"/>
              <a:gd name="connsiteY123" fmla="*/ 1226977 h 3333718"/>
              <a:gd name="connsiteX124" fmla="*/ 219140 w 3718417"/>
              <a:gd name="connsiteY124" fmla="*/ 1172374 h 3333718"/>
              <a:gd name="connsiteX125" fmla="*/ 231820 w 3718417"/>
              <a:gd name="connsiteY125" fmla="*/ 1150382 h 3333718"/>
              <a:gd name="connsiteX126" fmla="*/ 233210 w 3718417"/>
              <a:gd name="connsiteY126" fmla="*/ 1145790 h 3333718"/>
              <a:gd name="connsiteX127" fmla="*/ 241032 w 3718417"/>
              <a:gd name="connsiteY127" fmla="*/ 1134405 h 3333718"/>
              <a:gd name="connsiteX128" fmla="*/ 262283 w 3718417"/>
              <a:gd name="connsiteY128" fmla="*/ 1097548 h 3333718"/>
              <a:gd name="connsiteX129" fmla="*/ 784665 w 3718417"/>
              <a:gd name="connsiteY129" fmla="*/ 191541 h 3333718"/>
              <a:gd name="connsiteX130" fmla="*/ 1117878 w 3718417"/>
              <a:gd name="connsiteY130" fmla="*/ 0 h 3333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Lst>
            <a:rect l="l" t="t" r="r" b="b"/>
            <a:pathLst>
              <a:path w="3718417" h="3333718">
                <a:moveTo>
                  <a:pt x="2220116" y="3322706"/>
                </a:moveTo>
                <a:lnTo>
                  <a:pt x="2229456" y="3325496"/>
                </a:lnTo>
                <a:lnTo>
                  <a:pt x="2239019" y="3326422"/>
                </a:lnTo>
                <a:close/>
                <a:moveTo>
                  <a:pt x="2148519" y="3300859"/>
                </a:moveTo>
                <a:lnTo>
                  <a:pt x="2150572" y="3301928"/>
                </a:lnTo>
                <a:lnTo>
                  <a:pt x="2152187" y="3302411"/>
                </a:lnTo>
                <a:lnTo>
                  <a:pt x="2150723" y="3301921"/>
                </a:lnTo>
                <a:close/>
                <a:moveTo>
                  <a:pt x="605489" y="2808370"/>
                </a:moveTo>
                <a:lnTo>
                  <a:pt x="607509" y="2816829"/>
                </a:lnTo>
                <a:lnTo>
                  <a:pt x="611079" y="2824608"/>
                </a:lnTo>
                <a:close/>
                <a:moveTo>
                  <a:pt x="387093" y="1050636"/>
                </a:moveTo>
                <a:lnTo>
                  <a:pt x="364822" y="1059435"/>
                </a:lnTo>
                <a:lnTo>
                  <a:pt x="350342" y="1068569"/>
                </a:lnTo>
                <a:lnTo>
                  <a:pt x="387093" y="1052706"/>
                </a:lnTo>
                <a:close/>
                <a:moveTo>
                  <a:pt x="1741327" y="169961"/>
                </a:moveTo>
                <a:lnTo>
                  <a:pt x="1767645" y="202645"/>
                </a:lnTo>
                <a:cubicBezTo>
                  <a:pt x="1767645" y="202645"/>
                  <a:pt x="1767645" y="202645"/>
                  <a:pt x="2236920" y="1013228"/>
                </a:cubicBezTo>
                <a:cubicBezTo>
                  <a:pt x="2236920" y="1013228"/>
                  <a:pt x="2236920" y="1013228"/>
                  <a:pt x="2147597" y="1013228"/>
                </a:cubicBezTo>
                <a:lnTo>
                  <a:pt x="2141566" y="1013228"/>
                </a:lnTo>
                <a:lnTo>
                  <a:pt x="2114114" y="965809"/>
                </a:lnTo>
                <a:cubicBezTo>
                  <a:pt x="1773702" y="377813"/>
                  <a:pt x="1773702" y="377813"/>
                  <a:pt x="1773702" y="377813"/>
                </a:cubicBezTo>
                <a:cubicBezTo>
                  <a:pt x="1707698" y="270282"/>
                  <a:pt x="1587913" y="199410"/>
                  <a:pt x="1453461" y="199410"/>
                </a:cubicBezTo>
                <a:cubicBezTo>
                  <a:pt x="1201669" y="199410"/>
                  <a:pt x="1201669" y="199410"/>
                  <a:pt x="1201669" y="199410"/>
                </a:cubicBezTo>
                <a:cubicBezTo>
                  <a:pt x="1094107" y="199410"/>
                  <a:pt x="962100" y="275170"/>
                  <a:pt x="908319" y="368037"/>
                </a:cubicBezTo>
                <a:cubicBezTo>
                  <a:pt x="744074" y="652901"/>
                  <a:pt x="631155" y="848744"/>
                  <a:pt x="553523" y="983387"/>
                </a:cubicBezTo>
                <a:lnTo>
                  <a:pt x="535616" y="1014444"/>
                </a:lnTo>
                <a:lnTo>
                  <a:pt x="526793" y="1015882"/>
                </a:lnTo>
                <a:lnTo>
                  <a:pt x="526793" y="1016112"/>
                </a:lnTo>
                <a:lnTo>
                  <a:pt x="542891" y="1013487"/>
                </a:lnTo>
                <a:cubicBezTo>
                  <a:pt x="542891" y="1013487"/>
                  <a:pt x="542891" y="1013487"/>
                  <a:pt x="1481497" y="1013487"/>
                </a:cubicBezTo>
                <a:cubicBezTo>
                  <a:pt x="1481497" y="1013487"/>
                  <a:pt x="1481497" y="1013487"/>
                  <a:pt x="1436832" y="1090676"/>
                </a:cubicBezTo>
                <a:lnTo>
                  <a:pt x="1436268" y="1091651"/>
                </a:lnTo>
                <a:lnTo>
                  <a:pt x="1376333" y="1091651"/>
                </a:lnTo>
                <a:cubicBezTo>
                  <a:pt x="695468" y="1091651"/>
                  <a:pt x="695468" y="1091651"/>
                  <a:pt x="695468" y="1091651"/>
                </a:cubicBezTo>
                <a:cubicBezTo>
                  <a:pt x="570788" y="1096542"/>
                  <a:pt x="450996" y="1162562"/>
                  <a:pt x="382543" y="1279931"/>
                </a:cubicBezTo>
                <a:cubicBezTo>
                  <a:pt x="257862" y="1497554"/>
                  <a:pt x="257862" y="1497554"/>
                  <a:pt x="257862" y="1497554"/>
                </a:cubicBezTo>
                <a:cubicBezTo>
                  <a:pt x="204078" y="1590471"/>
                  <a:pt x="204078" y="1742073"/>
                  <a:pt x="257862" y="1834990"/>
                </a:cubicBezTo>
                <a:cubicBezTo>
                  <a:pt x="422117" y="2120009"/>
                  <a:pt x="535043" y="2315958"/>
                  <a:pt x="612679" y="2450674"/>
                </a:cubicBezTo>
                <a:lnTo>
                  <a:pt x="631939" y="2484094"/>
                </a:lnTo>
                <a:lnTo>
                  <a:pt x="626190" y="2499364"/>
                </a:lnTo>
                <a:lnTo>
                  <a:pt x="626658" y="2499637"/>
                </a:lnTo>
                <a:lnTo>
                  <a:pt x="634776" y="2478064"/>
                </a:lnTo>
                <a:cubicBezTo>
                  <a:pt x="634776" y="2478064"/>
                  <a:pt x="634776" y="2478064"/>
                  <a:pt x="1103944" y="1666859"/>
                </a:cubicBezTo>
                <a:cubicBezTo>
                  <a:pt x="1103944" y="1666859"/>
                  <a:pt x="1103944" y="1666859"/>
                  <a:pt x="1129700" y="1711624"/>
                </a:cubicBezTo>
                <a:lnTo>
                  <a:pt x="1146561" y="1740930"/>
                </a:lnTo>
                <a:lnTo>
                  <a:pt x="1116696" y="1792569"/>
                </a:lnTo>
                <a:cubicBezTo>
                  <a:pt x="776361" y="2381018"/>
                  <a:pt x="776361" y="2381018"/>
                  <a:pt x="776361" y="2381018"/>
                </a:cubicBezTo>
                <a:cubicBezTo>
                  <a:pt x="717704" y="2493522"/>
                  <a:pt x="715260" y="2630483"/>
                  <a:pt x="783693" y="2747879"/>
                </a:cubicBezTo>
                <a:cubicBezTo>
                  <a:pt x="908339" y="2965551"/>
                  <a:pt x="908339" y="2965551"/>
                  <a:pt x="908339" y="2965551"/>
                </a:cubicBezTo>
                <a:cubicBezTo>
                  <a:pt x="962107" y="3058489"/>
                  <a:pt x="1094084" y="3134307"/>
                  <a:pt x="1201621" y="3134307"/>
                </a:cubicBezTo>
                <a:cubicBezTo>
                  <a:pt x="1530801" y="3134307"/>
                  <a:pt x="1757112" y="3134307"/>
                  <a:pt x="1912701" y="3134307"/>
                </a:cubicBezTo>
                <a:lnTo>
                  <a:pt x="1948402" y="3134307"/>
                </a:lnTo>
                <a:lnTo>
                  <a:pt x="1953487" y="3140395"/>
                </a:lnTo>
                <a:lnTo>
                  <a:pt x="1953624" y="3140395"/>
                </a:lnTo>
                <a:lnTo>
                  <a:pt x="1947996" y="3133657"/>
                </a:lnTo>
                <a:cubicBezTo>
                  <a:pt x="1947996" y="3133657"/>
                  <a:pt x="1947996" y="3133657"/>
                  <a:pt x="1481498" y="2322300"/>
                </a:cubicBezTo>
                <a:cubicBezTo>
                  <a:pt x="1481498" y="2322300"/>
                  <a:pt x="1481498" y="2322300"/>
                  <a:pt x="1533105" y="2322300"/>
                </a:cubicBezTo>
                <a:lnTo>
                  <a:pt x="1566872" y="2322300"/>
                </a:lnTo>
                <a:lnTo>
                  <a:pt x="1594079" y="2369622"/>
                </a:lnTo>
                <a:cubicBezTo>
                  <a:pt x="1932477" y="2958180"/>
                  <a:pt x="1932477" y="2958180"/>
                  <a:pt x="1932477" y="2958180"/>
                </a:cubicBezTo>
                <a:cubicBezTo>
                  <a:pt x="2000926" y="3063367"/>
                  <a:pt x="2118266" y="3134306"/>
                  <a:pt x="2255163" y="3134306"/>
                </a:cubicBezTo>
                <a:cubicBezTo>
                  <a:pt x="2504510" y="3134306"/>
                  <a:pt x="2504510" y="3134306"/>
                  <a:pt x="2504510" y="3134306"/>
                </a:cubicBezTo>
                <a:cubicBezTo>
                  <a:pt x="2612072" y="3134306"/>
                  <a:pt x="2744079" y="3058474"/>
                  <a:pt x="2797861" y="2965518"/>
                </a:cubicBezTo>
                <a:cubicBezTo>
                  <a:pt x="2962870" y="2680383"/>
                  <a:pt x="3076315" y="2484352"/>
                  <a:pt x="3154307" y="2349580"/>
                </a:cubicBezTo>
                <a:lnTo>
                  <a:pt x="3169935" y="2322576"/>
                </a:lnTo>
                <a:lnTo>
                  <a:pt x="3158127" y="2322576"/>
                </a:lnTo>
                <a:cubicBezTo>
                  <a:pt x="3114260" y="2322576"/>
                  <a:pt x="2938792" y="2322576"/>
                  <a:pt x="2236921" y="2322576"/>
                </a:cubicBezTo>
                <a:cubicBezTo>
                  <a:pt x="2236921" y="2322576"/>
                  <a:pt x="2236921" y="2322576"/>
                  <a:pt x="2281438" y="2245210"/>
                </a:cubicBezTo>
                <a:lnTo>
                  <a:pt x="2282060" y="2244129"/>
                </a:lnTo>
                <a:lnTo>
                  <a:pt x="2331859" y="2244129"/>
                </a:lnTo>
                <a:cubicBezTo>
                  <a:pt x="3010710" y="2244129"/>
                  <a:pt x="3010710" y="2244129"/>
                  <a:pt x="3010710" y="2244129"/>
                </a:cubicBezTo>
                <a:cubicBezTo>
                  <a:pt x="3137836" y="2239237"/>
                  <a:pt x="3257628" y="2170745"/>
                  <a:pt x="3326080" y="2053330"/>
                </a:cubicBezTo>
                <a:cubicBezTo>
                  <a:pt x="3450761" y="1835622"/>
                  <a:pt x="3450761" y="1835622"/>
                  <a:pt x="3450761" y="1835622"/>
                </a:cubicBezTo>
                <a:cubicBezTo>
                  <a:pt x="3504545" y="1742667"/>
                  <a:pt x="3504545" y="1591006"/>
                  <a:pt x="3450761" y="1498051"/>
                </a:cubicBezTo>
                <a:cubicBezTo>
                  <a:pt x="3286506" y="1212921"/>
                  <a:pt x="3173580" y="1016894"/>
                  <a:pt x="3095945" y="882125"/>
                </a:cubicBezTo>
                <a:lnTo>
                  <a:pt x="3080988" y="856164"/>
                </a:lnTo>
                <a:lnTo>
                  <a:pt x="3080371" y="857238"/>
                </a:lnTo>
                <a:cubicBezTo>
                  <a:pt x="3073993" y="868330"/>
                  <a:pt x="3022968" y="957055"/>
                  <a:pt x="2614775" y="1666859"/>
                </a:cubicBezTo>
                <a:cubicBezTo>
                  <a:pt x="2614775" y="1666859"/>
                  <a:pt x="2614775" y="1666859"/>
                  <a:pt x="2570112" y="1589653"/>
                </a:cubicBezTo>
                <a:lnTo>
                  <a:pt x="2566990" y="1584256"/>
                </a:lnTo>
                <a:lnTo>
                  <a:pt x="2591781" y="1541150"/>
                </a:lnTo>
                <a:cubicBezTo>
                  <a:pt x="2930185" y="952700"/>
                  <a:pt x="2930185" y="952700"/>
                  <a:pt x="2930185" y="952700"/>
                </a:cubicBezTo>
                <a:cubicBezTo>
                  <a:pt x="2988856" y="840196"/>
                  <a:pt x="2991301" y="703234"/>
                  <a:pt x="2925296" y="585839"/>
                </a:cubicBezTo>
                <a:cubicBezTo>
                  <a:pt x="2798175" y="368166"/>
                  <a:pt x="2798175" y="368166"/>
                  <a:pt x="2798175" y="368166"/>
                </a:cubicBezTo>
                <a:cubicBezTo>
                  <a:pt x="2744393" y="275228"/>
                  <a:pt x="2612384" y="199410"/>
                  <a:pt x="2504820" y="199410"/>
                </a:cubicBezTo>
                <a:cubicBezTo>
                  <a:pt x="2176323" y="199410"/>
                  <a:pt x="1950481" y="199410"/>
                  <a:pt x="1795215" y="199410"/>
                </a:cubicBezTo>
                <a:lnTo>
                  <a:pt x="1765114" y="199410"/>
                </a:lnTo>
                <a:lnTo>
                  <a:pt x="1741419" y="169961"/>
                </a:lnTo>
                <a:close/>
                <a:moveTo>
                  <a:pt x="1117878" y="0"/>
                </a:moveTo>
                <a:cubicBezTo>
                  <a:pt x="1117878" y="0"/>
                  <a:pt x="1117878" y="0"/>
                  <a:pt x="1403886" y="0"/>
                </a:cubicBezTo>
                <a:lnTo>
                  <a:pt x="1404464" y="37"/>
                </a:lnTo>
                <a:lnTo>
                  <a:pt x="1404079" y="0"/>
                </a:lnTo>
                <a:cubicBezTo>
                  <a:pt x="1404079" y="0"/>
                  <a:pt x="1404079" y="0"/>
                  <a:pt x="1422736" y="0"/>
                </a:cubicBezTo>
                <a:lnTo>
                  <a:pt x="1425318" y="0"/>
                </a:lnTo>
                <a:lnTo>
                  <a:pt x="1440518" y="0"/>
                </a:lnTo>
                <a:cubicBezTo>
                  <a:pt x="1484245" y="0"/>
                  <a:pt x="1580444" y="0"/>
                  <a:pt x="1792082" y="0"/>
                </a:cubicBezTo>
                <a:lnTo>
                  <a:pt x="1859208" y="0"/>
                </a:lnTo>
                <a:lnTo>
                  <a:pt x="1907813" y="0"/>
                </a:lnTo>
                <a:cubicBezTo>
                  <a:pt x="2075724" y="0"/>
                  <a:pt x="2299606" y="0"/>
                  <a:pt x="2598114" y="0"/>
                </a:cubicBezTo>
                <a:cubicBezTo>
                  <a:pt x="2720294" y="0"/>
                  <a:pt x="2870243" y="86121"/>
                  <a:pt x="2931333" y="191689"/>
                </a:cubicBezTo>
                <a:cubicBezTo>
                  <a:pt x="2931333" y="191689"/>
                  <a:pt x="2931333" y="191689"/>
                  <a:pt x="3075728" y="438939"/>
                </a:cubicBezTo>
                <a:lnTo>
                  <a:pt x="3075821" y="439169"/>
                </a:lnTo>
                <a:lnTo>
                  <a:pt x="3076722" y="440733"/>
                </a:lnTo>
                <a:cubicBezTo>
                  <a:pt x="3084885" y="454902"/>
                  <a:pt x="3150186" y="568260"/>
                  <a:pt x="3672598" y="1475114"/>
                </a:cubicBezTo>
                <a:cubicBezTo>
                  <a:pt x="3733691" y="1580699"/>
                  <a:pt x="3733691" y="1752970"/>
                  <a:pt x="3672598" y="1858555"/>
                </a:cubicBezTo>
                <a:cubicBezTo>
                  <a:pt x="3672598" y="1858555"/>
                  <a:pt x="3672598" y="1858555"/>
                  <a:pt x="3530975" y="2105847"/>
                </a:cubicBezTo>
                <a:lnTo>
                  <a:pt x="3529433" y="2107860"/>
                </a:lnTo>
                <a:lnTo>
                  <a:pt x="3521388" y="2121762"/>
                </a:lnTo>
                <a:cubicBezTo>
                  <a:pt x="3493273" y="2170344"/>
                  <a:pt x="3380813" y="2364674"/>
                  <a:pt x="2930976" y="3141993"/>
                </a:cubicBezTo>
                <a:cubicBezTo>
                  <a:pt x="2869886" y="3247580"/>
                  <a:pt x="2719941" y="3333717"/>
                  <a:pt x="2597762" y="3333717"/>
                </a:cubicBezTo>
                <a:cubicBezTo>
                  <a:pt x="2597762" y="3333717"/>
                  <a:pt x="2597762" y="3333717"/>
                  <a:pt x="2314531" y="3333717"/>
                </a:cubicBezTo>
                <a:lnTo>
                  <a:pt x="2313937" y="3333679"/>
                </a:lnTo>
                <a:lnTo>
                  <a:pt x="2314342" y="3333718"/>
                </a:lnTo>
                <a:cubicBezTo>
                  <a:pt x="2314342" y="3333718"/>
                  <a:pt x="2314342" y="3333718"/>
                  <a:pt x="1117825" y="3333718"/>
                </a:cubicBezTo>
                <a:cubicBezTo>
                  <a:pt x="995675" y="3333718"/>
                  <a:pt x="845763" y="3247597"/>
                  <a:pt x="784688" y="3142029"/>
                </a:cubicBezTo>
                <a:cubicBezTo>
                  <a:pt x="784688" y="3142029"/>
                  <a:pt x="784688" y="3142029"/>
                  <a:pt x="643105" y="2894779"/>
                </a:cubicBezTo>
                <a:lnTo>
                  <a:pt x="641174" y="2890908"/>
                </a:lnTo>
                <a:lnTo>
                  <a:pt x="633532" y="2877648"/>
                </a:lnTo>
                <a:cubicBezTo>
                  <a:pt x="605546" y="2829085"/>
                  <a:pt x="493601" y="2634836"/>
                  <a:pt x="45819" y="1857838"/>
                </a:cubicBezTo>
                <a:cubicBezTo>
                  <a:pt x="-15274" y="1752295"/>
                  <a:pt x="-15274" y="1580092"/>
                  <a:pt x="45819" y="1474548"/>
                </a:cubicBezTo>
                <a:cubicBezTo>
                  <a:pt x="45819" y="1474548"/>
                  <a:pt x="45819" y="1474548"/>
                  <a:pt x="187443" y="1227352"/>
                </a:cubicBezTo>
                <a:lnTo>
                  <a:pt x="224110" y="1179726"/>
                </a:lnTo>
                <a:lnTo>
                  <a:pt x="223890" y="1176708"/>
                </a:lnTo>
                <a:lnTo>
                  <a:pt x="187657" y="1226977"/>
                </a:lnTo>
                <a:cubicBezTo>
                  <a:pt x="187657" y="1226977"/>
                  <a:pt x="187657" y="1226977"/>
                  <a:pt x="219140" y="1172374"/>
                </a:cubicBezTo>
                <a:lnTo>
                  <a:pt x="231820" y="1150382"/>
                </a:lnTo>
                <a:lnTo>
                  <a:pt x="233210" y="1145790"/>
                </a:lnTo>
                <a:lnTo>
                  <a:pt x="241032" y="1134405"/>
                </a:lnTo>
                <a:lnTo>
                  <a:pt x="262283" y="1097548"/>
                </a:lnTo>
                <a:cubicBezTo>
                  <a:pt x="336909" y="968118"/>
                  <a:pt x="486161" y="709259"/>
                  <a:pt x="784665" y="191541"/>
                </a:cubicBezTo>
                <a:cubicBezTo>
                  <a:pt x="845755" y="86055"/>
                  <a:pt x="995701" y="0"/>
                  <a:pt x="1117878"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604" tIns="34302" rIns="68604" bIns="34302" rtlCol="0" anchor="ctr"/>
          <a:lstStyle/>
          <a:p>
            <a:pPr algn="ctr"/>
            <a:endParaRPr lang="en-AU" sz="1800"/>
          </a:p>
        </p:txBody>
      </p:sp>
      <p:sp>
        <p:nvSpPr>
          <p:cNvPr id="28" name="文本框 37"/>
          <p:cNvSpPr txBox="1"/>
          <p:nvPr/>
        </p:nvSpPr>
        <p:spPr>
          <a:xfrm>
            <a:off x="467738" y="231472"/>
            <a:ext cx="1836810" cy="315585"/>
          </a:xfrm>
          <a:prstGeom prst="rect">
            <a:avLst/>
          </a:prstGeom>
          <a:noFill/>
        </p:spPr>
        <p:txBody>
          <a:bodyPr wrap="square" lIns="68608" tIns="34304" rIns="68608" bIns="34304" rtlCol="0">
            <a:spAutoFit/>
          </a:bodyPr>
          <a:lstStyle/>
          <a:p>
            <a:pPr lvl="0" algn="dist"/>
            <a:r>
              <a:rPr lang="zh-CN" altLang="zh-CN" sz="1600" dirty="0">
                <a:solidFill>
                  <a:schemeClr val="accent1"/>
                </a:solidFill>
                <a:latin typeface="微软雅黑" panose="020B0503020204020204" pitchFamily="34" charset="-122"/>
                <a:ea typeface="微软雅黑" panose="020B0503020204020204" pitchFamily="34" charset="-122"/>
              </a:rPr>
              <a:t>工作完成情况</a:t>
            </a:r>
          </a:p>
        </p:txBody>
      </p:sp>
      <p:sp>
        <p:nvSpPr>
          <p:cNvPr id="29" name="文本框 38"/>
          <p:cNvSpPr txBox="1"/>
          <p:nvPr/>
        </p:nvSpPr>
        <p:spPr>
          <a:xfrm>
            <a:off x="431690" y="555620"/>
            <a:ext cx="2039979" cy="207825"/>
          </a:xfrm>
          <a:prstGeom prst="rect">
            <a:avLst/>
          </a:prstGeom>
          <a:noFill/>
        </p:spPr>
        <p:txBody>
          <a:bodyPr wrap="square" lIns="68608" tIns="34304" rIns="68608" bIns="34304" rtlCol="0">
            <a:spAutoFit/>
          </a:bodyPr>
          <a:lstStyle/>
          <a:p>
            <a:pPr algn="dist" defTabSz="685165"/>
            <a:r>
              <a:rPr lang="en-US" altLang="zh-CN" sz="900" dirty="0">
                <a:solidFill>
                  <a:schemeClr val="tx1">
                    <a:lumMod val="50000"/>
                    <a:lumOff val="50000"/>
                  </a:schemeClr>
                </a:solidFill>
                <a:cs typeface="+mn-ea"/>
                <a:sym typeface="+mn-lt"/>
              </a:rPr>
              <a:t>ADD RELATED TITLE WORDS</a:t>
            </a:r>
            <a:endParaRPr lang="zh-CN" altLang="en-US" sz="900" dirty="0">
              <a:solidFill>
                <a:schemeClr val="tx1">
                  <a:lumMod val="50000"/>
                  <a:lumOff val="50000"/>
                </a:schemeClr>
              </a:solidFill>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advTm="0">
        <p15:prstTrans prst="curtains"/>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 calcmode="lin" valueType="num">
                                      <p:cBhvr>
                                        <p:cTn id="7" dur="500" fill="hold"/>
                                        <p:tgtEl>
                                          <p:spTgt spid="54"/>
                                        </p:tgtEl>
                                        <p:attrNameLst>
                                          <p:attrName>ppt_w</p:attrName>
                                        </p:attrNameLst>
                                      </p:cBhvr>
                                      <p:tavLst>
                                        <p:tav tm="0">
                                          <p:val>
                                            <p:fltVal val="0"/>
                                          </p:val>
                                        </p:tav>
                                        <p:tav tm="100000">
                                          <p:val>
                                            <p:strVal val="#ppt_w"/>
                                          </p:val>
                                        </p:tav>
                                      </p:tavLst>
                                    </p:anim>
                                    <p:anim calcmode="lin" valueType="num">
                                      <p:cBhvr>
                                        <p:cTn id="8" dur="500" fill="hold"/>
                                        <p:tgtEl>
                                          <p:spTgt spid="54"/>
                                        </p:tgtEl>
                                        <p:attrNameLst>
                                          <p:attrName>ppt_h</p:attrName>
                                        </p:attrNameLst>
                                      </p:cBhvr>
                                      <p:tavLst>
                                        <p:tav tm="0">
                                          <p:val>
                                            <p:fltVal val="0"/>
                                          </p:val>
                                        </p:tav>
                                        <p:tav tm="100000">
                                          <p:val>
                                            <p:strVal val="#ppt_h"/>
                                          </p:val>
                                        </p:tav>
                                      </p:tavLst>
                                    </p:anim>
                                    <p:anim calcmode="lin" valueType="num">
                                      <p:cBhvr>
                                        <p:cTn id="9" dur="500" fill="hold"/>
                                        <p:tgtEl>
                                          <p:spTgt spid="54"/>
                                        </p:tgtEl>
                                        <p:attrNameLst>
                                          <p:attrName>style.rotation</p:attrName>
                                        </p:attrNameLst>
                                      </p:cBhvr>
                                      <p:tavLst>
                                        <p:tav tm="0">
                                          <p:val>
                                            <p:fltVal val="360"/>
                                          </p:val>
                                        </p:tav>
                                        <p:tav tm="100000">
                                          <p:val>
                                            <p:fltVal val="0"/>
                                          </p:val>
                                        </p:tav>
                                      </p:tavLst>
                                    </p:anim>
                                    <p:animEffect transition="in" filter="fade">
                                      <p:cBhvr>
                                        <p:cTn id="10" dur="500"/>
                                        <p:tgtEl>
                                          <p:spTgt spid="54"/>
                                        </p:tgtEl>
                                      </p:cBhvr>
                                    </p:animEffect>
                                  </p:childTnLst>
                                </p:cTn>
                              </p:par>
                            </p:childTnLst>
                          </p:cTn>
                        </p:par>
                        <p:par>
                          <p:cTn id="11" fill="hold">
                            <p:stCondLst>
                              <p:cond delay="500"/>
                            </p:stCondLst>
                            <p:childTnLst>
                              <p:par>
                                <p:cTn id="12" presetID="49" presetClass="entr" presetSubtype="0" decel="100000" fill="hold" grpId="0" nodeType="afterEffect">
                                  <p:stCondLst>
                                    <p:cond delay="0"/>
                                  </p:stCondLst>
                                  <p:childTnLst>
                                    <p:set>
                                      <p:cBhvr>
                                        <p:cTn id="13" dur="1" fill="hold">
                                          <p:stCondLst>
                                            <p:cond delay="0"/>
                                          </p:stCondLst>
                                        </p:cTn>
                                        <p:tgtEl>
                                          <p:spTgt spid="439"/>
                                        </p:tgtEl>
                                        <p:attrNameLst>
                                          <p:attrName>style.visibility</p:attrName>
                                        </p:attrNameLst>
                                      </p:cBhvr>
                                      <p:to>
                                        <p:strVal val="visible"/>
                                      </p:to>
                                    </p:set>
                                    <p:anim calcmode="lin" valueType="num">
                                      <p:cBhvr>
                                        <p:cTn id="14" dur="500" fill="hold"/>
                                        <p:tgtEl>
                                          <p:spTgt spid="439"/>
                                        </p:tgtEl>
                                        <p:attrNameLst>
                                          <p:attrName>ppt_w</p:attrName>
                                        </p:attrNameLst>
                                      </p:cBhvr>
                                      <p:tavLst>
                                        <p:tav tm="0">
                                          <p:val>
                                            <p:fltVal val="0"/>
                                          </p:val>
                                        </p:tav>
                                        <p:tav tm="100000">
                                          <p:val>
                                            <p:strVal val="#ppt_w"/>
                                          </p:val>
                                        </p:tav>
                                      </p:tavLst>
                                    </p:anim>
                                    <p:anim calcmode="lin" valueType="num">
                                      <p:cBhvr>
                                        <p:cTn id="15" dur="500" fill="hold"/>
                                        <p:tgtEl>
                                          <p:spTgt spid="439"/>
                                        </p:tgtEl>
                                        <p:attrNameLst>
                                          <p:attrName>ppt_h</p:attrName>
                                        </p:attrNameLst>
                                      </p:cBhvr>
                                      <p:tavLst>
                                        <p:tav tm="0">
                                          <p:val>
                                            <p:fltVal val="0"/>
                                          </p:val>
                                        </p:tav>
                                        <p:tav tm="100000">
                                          <p:val>
                                            <p:strVal val="#ppt_h"/>
                                          </p:val>
                                        </p:tav>
                                      </p:tavLst>
                                    </p:anim>
                                    <p:anim calcmode="lin" valueType="num">
                                      <p:cBhvr>
                                        <p:cTn id="16" dur="500" fill="hold"/>
                                        <p:tgtEl>
                                          <p:spTgt spid="439"/>
                                        </p:tgtEl>
                                        <p:attrNameLst>
                                          <p:attrName>style.rotation</p:attrName>
                                        </p:attrNameLst>
                                      </p:cBhvr>
                                      <p:tavLst>
                                        <p:tav tm="0">
                                          <p:val>
                                            <p:fltVal val="360"/>
                                          </p:val>
                                        </p:tav>
                                        <p:tav tm="100000">
                                          <p:val>
                                            <p:fltVal val="0"/>
                                          </p:val>
                                        </p:tav>
                                      </p:tavLst>
                                    </p:anim>
                                    <p:animEffect transition="in" filter="fade">
                                      <p:cBhvr>
                                        <p:cTn id="17" dur="500"/>
                                        <p:tgtEl>
                                          <p:spTgt spid="439"/>
                                        </p:tgtEl>
                                      </p:cBhvr>
                                    </p:animEffect>
                                  </p:childTnLst>
                                </p:cTn>
                              </p:par>
                            </p:childTnLst>
                          </p:cTn>
                        </p:par>
                        <p:par>
                          <p:cTn id="18" fill="hold">
                            <p:stCondLst>
                              <p:cond delay="1000"/>
                            </p:stCondLst>
                            <p:childTnLst>
                              <p:par>
                                <p:cTn id="19" presetID="8" presetClass="emph" presetSubtype="0" fill="hold" grpId="1" nodeType="afterEffect">
                                  <p:stCondLst>
                                    <p:cond delay="0"/>
                                  </p:stCondLst>
                                  <p:childTnLst>
                                    <p:animRot by="21600000">
                                      <p:cBhvr>
                                        <p:cTn id="20" dur="1000" fill="hold"/>
                                        <p:tgtEl>
                                          <p:spTgt spid="54"/>
                                        </p:tgtEl>
                                        <p:attrNameLst>
                                          <p:attrName>r</p:attrName>
                                        </p:attrNameLst>
                                      </p:cBhvr>
                                    </p:animRo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443">
                                            <p:txEl>
                                              <p:pRg st="0" end="0"/>
                                            </p:txEl>
                                          </p:spTgt>
                                        </p:tgtEl>
                                        <p:attrNameLst>
                                          <p:attrName>style.visibility</p:attrName>
                                        </p:attrNameLst>
                                      </p:cBhvr>
                                      <p:to>
                                        <p:strVal val="visible"/>
                                      </p:to>
                                    </p:set>
                                    <p:anim calcmode="lin" valueType="num">
                                      <p:cBhvr>
                                        <p:cTn id="24" dur="500" fill="hold"/>
                                        <p:tgtEl>
                                          <p:spTgt spid="443">
                                            <p:txEl>
                                              <p:pRg st="0" end="0"/>
                                            </p:txEl>
                                          </p:spTgt>
                                        </p:tgtEl>
                                        <p:attrNameLst>
                                          <p:attrName>ppt_w</p:attrName>
                                        </p:attrNameLst>
                                      </p:cBhvr>
                                      <p:tavLst>
                                        <p:tav tm="0">
                                          <p:val>
                                            <p:fltVal val="0"/>
                                          </p:val>
                                        </p:tav>
                                        <p:tav tm="100000">
                                          <p:val>
                                            <p:strVal val="#ppt_w"/>
                                          </p:val>
                                        </p:tav>
                                      </p:tavLst>
                                    </p:anim>
                                    <p:anim calcmode="lin" valueType="num">
                                      <p:cBhvr>
                                        <p:cTn id="25" dur="500" fill="hold"/>
                                        <p:tgtEl>
                                          <p:spTgt spid="443">
                                            <p:txEl>
                                              <p:pRg st="0" end="0"/>
                                            </p:txEl>
                                          </p:spTgt>
                                        </p:tgtEl>
                                        <p:attrNameLst>
                                          <p:attrName>ppt_h</p:attrName>
                                        </p:attrNameLst>
                                      </p:cBhvr>
                                      <p:tavLst>
                                        <p:tav tm="0">
                                          <p:val>
                                            <p:fltVal val="0"/>
                                          </p:val>
                                        </p:tav>
                                        <p:tav tm="100000">
                                          <p:val>
                                            <p:strVal val="#ppt_h"/>
                                          </p:val>
                                        </p:tav>
                                      </p:tavLst>
                                    </p:anim>
                                    <p:animEffect transition="in" filter="fade">
                                      <p:cBhvr>
                                        <p:cTn id="26" dur="500"/>
                                        <p:tgtEl>
                                          <p:spTgt spid="443">
                                            <p:txEl>
                                              <p:pRg st="0" end="0"/>
                                            </p:txEl>
                                          </p:spTgt>
                                        </p:tgtEl>
                                      </p:cBhvr>
                                    </p:animEffect>
                                  </p:childTnLst>
                                </p:cTn>
                              </p:par>
                            </p:childTnLst>
                          </p:cTn>
                        </p:par>
                        <p:par>
                          <p:cTn id="27" fill="hold">
                            <p:stCondLst>
                              <p:cond delay="2500"/>
                            </p:stCondLst>
                            <p:childTnLst>
                              <p:par>
                                <p:cTn id="28" presetID="22" presetClass="entr" presetSubtype="4" fill="hold" grpId="0" nodeType="afterEffect">
                                  <p:stCondLst>
                                    <p:cond delay="0"/>
                                  </p:stCondLst>
                                  <p:childTnLst>
                                    <p:set>
                                      <p:cBhvr>
                                        <p:cTn id="29" dur="1" fill="hold">
                                          <p:stCondLst>
                                            <p:cond delay="0"/>
                                          </p:stCondLst>
                                        </p:cTn>
                                        <p:tgtEl>
                                          <p:spTgt spid="444">
                                            <p:txEl>
                                              <p:pRg st="0" end="0"/>
                                            </p:txEl>
                                          </p:spTgt>
                                        </p:tgtEl>
                                        <p:attrNameLst>
                                          <p:attrName>style.visibility</p:attrName>
                                        </p:attrNameLst>
                                      </p:cBhvr>
                                      <p:to>
                                        <p:strVal val="visible"/>
                                      </p:to>
                                    </p:set>
                                    <p:animEffect transition="in" filter="wipe(down)">
                                      <p:cBhvr>
                                        <p:cTn id="30" dur="500"/>
                                        <p:tgtEl>
                                          <p:spTgt spid="444">
                                            <p:txEl>
                                              <p:pRg st="0" end="0"/>
                                            </p:txEl>
                                          </p:spTgt>
                                        </p:tgtEl>
                                      </p:cBhvr>
                                    </p:animEffect>
                                  </p:childTnLst>
                                </p:cTn>
                              </p:par>
                            </p:childTnLst>
                          </p:cTn>
                        </p:par>
                        <p:par>
                          <p:cTn id="31" fill="hold">
                            <p:stCondLst>
                              <p:cond delay="3000"/>
                            </p:stCondLst>
                            <p:childTnLst>
                              <p:par>
                                <p:cTn id="32" presetID="53" presetClass="entr" presetSubtype="16" fill="hold" grpId="0" nodeType="afterEffect">
                                  <p:stCondLst>
                                    <p:cond delay="0"/>
                                  </p:stCondLst>
                                  <p:childTnLst>
                                    <p:set>
                                      <p:cBhvr>
                                        <p:cTn id="33" dur="1" fill="hold">
                                          <p:stCondLst>
                                            <p:cond delay="0"/>
                                          </p:stCondLst>
                                        </p:cTn>
                                        <p:tgtEl>
                                          <p:spTgt spid="445">
                                            <p:txEl>
                                              <p:pRg st="0" end="0"/>
                                            </p:txEl>
                                          </p:spTgt>
                                        </p:tgtEl>
                                        <p:attrNameLst>
                                          <p:attrName>style.visibility</p:attrName>
                                        </p:attrNameLst>
                                      </p:cBhvr>
                                      <p:to>
                                        <p:strVal val="visible"/>
                                      </p:to>
                                    </p:set>
                                    <p:anim calcmode="lin" valueType="num">
                                      <p:cBhvr>
                                        <p:cTn id="34" dur="500" fill="hold"/>
                                        <p:tgtEl>
                                          <p:spTgt spid="445">
                                            <p:txEl>
                                              <p:pRg st="0" end="0"/>
                                            </p:txEl>
                                          </p:spTgt>
                                        </p:tgtEl>
                                        <p:attrNameLst>
                                          <p:attrName>ppt_w</p:attrName>
                                        </p:attrNameLst>
                                      </p:cBhvr>
                                      <p:tavLst>
                                        <p:tav tm="0">
                                          <p:val>
                                            <p:fltVal val="0"/>
                                          </p:val>
                                        </p:tav>
                                        <p:tav tm="100000">
                                          <p:val>
                                            <p:strVal val="#ppt_w"/>
                                          </p:val>
                                        </p:tav>
                                      </p:tavLst>
                                    </p:anim>
                                    <p:anim calcmode="lin" valueType="num">
                                      <p:cBhvr>
                                        <p:cTn id="35" dur="500" fill="hold"/>
                                        <p:tgtEl>
                                          <p:spTgt spid="445">
                                            <p:txEl>
                                              <p:pRg st="0" end="0"/>
                                            </p:txEl>
                                          </p:spTgt>
                                        </p:tgtEl>
                                        <p:attrNameLst>
                                          <p:attrName>ppt_h</p:attrName>
                                        </p:attrNameLst>
                                      </p:cBhvr>
                                      <p:tavLst>
                                        <p:tav tm="0">
                                          <p:val>
                                            <p:fltVal val="0"/>
                                          </p:val>
                                        </p:tav>
                                        <p:tav tm="100000">
                                          <p:val>
                                            <p:strVal val="#ppt_h"/>
                                          </p:val>
                                        </p:tav>
                                      </p:tavLst>
                                    </p:anim>
                                    <p:animEffect transition="in" filter="fade">
                                      <p:cBhvr>
                                        <p:cTn id="36" dur="500"/>
                                        <p:tgtEl>
                                          <p:spTgt spid="445">
                                            <p:txEl>
                                              <p:pRg st="0" end="0"/>
                                            </p:txEl>
                                          </p:spTgt>
                                        </p:tgtEl>
                                      </p:cBhvr>
                                    </p:animEffect>
                                  </p:childTnLst>
                                </p:cTn>
                              </p:par>
                            </p:childTnLst>
                          </p:cTn>
                        </p:par>
                        <p:par>
                          <p:cTn id="37" fill="hold">
                            <p:stCondLst>
                              <p:cond delay="3500"/>
                            </p:stCondLst>
                            <p:childTnLst>
                              <p:par>
                                <p:cTn id="38" presetID="22" presetClass="entr" presetSubtype="4" fill="hold" grpId="0" nodeType="afterEffect">
                                  <p:stCondLst>
                                    <p:cond delay="0"/>
                                  </p:stCondLst>
                                  <p:childTnLst>
                                    <p:set>
                                      <p:cBhvr>
                                        <p:cTn id="39" dur="1" fill="hold">
                                          <p:stCondLst>
                                            <p:cond delay="0"/>
                                          </p:stCondLst>
                                        </p:cTn>
                                        <p:tgtEl>
                                          <p:spTgt spid="446">
                                            <p:txEl>
                                              <p:pRg st="0" end="0"/>
                                            </p:txEl>
                                          </p:spTgt>
                                        </p:tgtEl>
                                        <p:attrNameLst>
                                          <p:attrName>style.visibility</p:attrName>
                                        </p:attrNameLst>
                                      </p:cBhvr>
                                      <p:to>
                                        <p:strVal val="visible"/>
                                      </p:to>
                                    </p:set>
                                    <p:animEffect transition="in" filter="wipe(down)">
                                      <p:cBhvr>
                                        <p:cTn id="40" dur="500"/>
                                        <p:tgtEl>
                                          <p:spTgt spid="446">
                                            <p:txEl>
                                              <p:pRg st="0" end="0"/>
                                            </p:txEl>
                                          </p:spTgt>
                                        </p:tgtEl>
                                      </p:cBhvr>
                                    </p:animEffect>
                                  </p:childTnLst>
                                </p:cTn>
                              </p:par>
                            </p:childTnLst>
                          </p:cTn>
                        </p:par>
                        <p:par>
                          <p:cTn id="41" fill="hold">
                            <p:stCondLst>
                              <p:cond delay="4000"/>
                            </p:stCondLst>
                            <p:childTnLst>
                              <p:par>
                                <p:cTn id="42" presetID="53" presetClass="entr" presetSubtype="16" fill="hold" grpId="0" nodeType="afterEffect">
                                  <p:stCondLst>
                                    <p:cond delay="0"/>
                                  </p:stCondLst>
                                  <p:childTnLst>
                                    <p:set>
                                      <p:cBhvr>
                                        <p:cTn id="43" dur="1" fill="hold">
                                          <p:stCondLst>
                                            <p:cond delay="0"/>
                                          </p:stCondLst>
                                        </p:cTn>
                                        <p:tgtEl>
                                          <p:spTgt spid="447">
                                            <p:txEl>
                                              <p:pRg st="0" end="0"/>
                                            </p:txEl>
                                          </p:spTgt>
                                        </p:tgtEl>
                                        <p:attrNameLst>
                                          <p:attrName>style.visibility</p:attrName>
                                        </p:attrNameLst>
                                      </p:cBhvr>
                                      <p:to>
                                        <p:strVal val="visible"/>
                                      </p:to>
                                    </p:set>
                                    <p:anim calcmode="lin" valueType="num">
                                      <p:cBhvr>
                                        <p:cTn id="44" dur="500" fill="hold"/>
                                        <p:tgtEl>
                                          <p:spTgt spid="447">
                                            <p:txEl>
                                              <p:pRg st="0" end="0"/>
                                            </p:txEl>
                                          </p:spTgt>
                                        </p:tgtEl>
                                        <p:attrNameLst>
                                          <p:attrName>ppt_w</p:attrName>
                                        </p:attrNameLst>
                                      </p:cBhvr>
                                      <p:tavLst>
                                        <p:tav tm="0">
                                          <p:val>
                                            <p:fltVal val="0"/>
                                          </p:val>
                                        </p:tav>
                                        <p:tav tm="100000">
                                          <p:val>
                                            <p:strVal val="#ppt_w"/>
                                          </p:val>
                                        </p:tav>
                                      </p:tavLst>
                                    </p:anim>
                                    <p:anim calcmode="lin" valueType="num">
                                      <p:cBhvr>
                                        <p:cTn id="45" dur="500" fill="hold"/>
                                        <p:tgtEl>
                                          <p:spTgt spid="447">
                                            <p:txEl>
                                              <p:pRg st="0" end="0"/>
                                            </p:txEl>
                                          </p:spTgt>
                                        </p:tgtEl>
                                        <p:attrNameLst>
                                          <p:attrName>ppt_h</p:attrName>
                                        </p:attrNameLst>
                                      </p:cBhvr>
                                      <p:tavLst>
                                        <p:tav tm="0">
                                          <p:val>
                                            <p:fltVal val="0"/>
                                          </p:val>
                                        </p:tav>
                                        <p:tav tm="100000">
                                          <p:val>
                                            <p:strVal val="#ppt_h"/>
                                          </p:val>
                                        </p:tav>
                                      </p:tavLst>
                                    </p:anim>
                                    <p:animEffect transition="in" filter="fade">
                                      <p:cBhvr>
                                        <p:cTn id="46" dur="500"/>
                                        <p:tgtEl>
                                          <p:spTgt spid="447">
                                            <p:txEl>
                                              <p:pRg st="0" end="0"/>
                                            </p:txEl>
                                          </p:spTgt>
                                        </p:tgtEl>
                                      </p:cBhvr>
                                    </p:animEffect>
                                  </p:childTnLst>
                                </p:cTn>
                              </p:par>
                            </p:childTnLst>
                          </p:cTn>
                        </p:par>
                        <p:par>
                          <p:cTn id="47" fill="hold">
                            <p:stCondLst>
                              <p:cond delay="4500"/>
                            </p:stCondLst>
                            <p:childTnLst>
                              <p:par>
                                <p:cTn id="48" presetID="22" presetClass="entr" presetSubtype="4" fill="hold" grpId="0" nodeType="afterEffect">
                                  <p:stCondLst>
                                    <p:cond delay="0"/>
                                  </p:stCondLst>
                                  <p:childTnLst>
                                    <p:set>
                                      <p:cBhvr>
                                        <p:cTn id="49" dur="1" fill="hold">
                                          <p:stCondLst>
                                            <p:cond delay="0"/>
                                          </p:stCondLst>
                                        </p:cTn>
                                        <p:tgtEl>
                                          <p:spTgt spid="448">
                                            <p:txEl>
                                              <p:pRg st="0" end="0"/>
                                            </p:txEl>
                                          </p:spTgt>
                                        </p:tgtEl>
                                        <p:attrNameLst>
                                          <p:attrName>style.visibility</p:attrName>
                                        </p:attrNameLst>
                                      </p:cBhvr>
                                      <p:to>
                                        <p:strVal val="visible"/>
                                      </p:to>
                                    </p:set>
                                    <p:animEffect transition="in" filter="wipe(down)">
                                      <p:cBhvr>
                                        <p:cTn id="50" dur="500"/>
                                        <p:tgtEl>
                                          <p:spTgt spid="448">
                                            <p:txEl>
                                              <p:pRg st="0" end="0"/>
                                            </p:txEl>
                                          </p:spTgt>
                                        </p:tgtEl>
                                      </p:cBhvr>
                                    </p:animEffect>
                                  </p:childTnLst>
                                </p:cTn>
                              </p:par>
                            </p:childTnLst>
                          </p:cTn>
                        </p:par>
                        <p:par>
                          <p:cTn id="51" fill="hold">
                            <p:stCondLst>
                              <p:cond delay="5000"/>
                            </p:stCondLst>
                            <p:childTnLst>
                              <p:par>
                                <p:cTn id="52" presetID="53" presetClass="entr" presetSubtype="16" fill="hold" grpId="0" nodeType="afterEffect">
                                  <p:stCondLst>
                                    <p:cond delay="0"/>
                                  </p:stCondLst>
                                  <p:childTnLst>
                                    <p:set>
                                      <p:cBhvr>
                                        <p:cTn id="53" dur="1" fill="hold">
                                          <p:stCondLst>
                                            <p:cond delay="0"/>
                                          </p:stCondLst>
                                        </p:cTn>
                                        <p:tgtEl>
                                          <p:spTgt spid="451">
                                            <p:txEl>
                                              <p:pRg st="0" end="0"/>
                                            </p:txEl>
                                          </p:spTgt>
                                        </p:tgtEl>
                                        <p:attrNameLst>
                                          <p:attrName>style.visibility</p:attrName>
                                        </p:attrNameLst>
                                      </p:cBhvr>
                                      <p:to>
                                        <p:strVal val="visible"/>
                                      </p:to>
                                    </p:set>
                                    <p:anim calcmode="lin" valueType="num">
                                      <p:cBhvr>
                                        <p:cTn id="54" dur="500" fill="hold"/>
                                        <p:tgtEl>
                                          <p:spTgt spid="451">
                                            <p:txEl>
                                              <p:pRg st="0" end="0"/>
                                            </p:txEl>
                                          </p:spTgt>
                                        </p:tgtEl>
                                        <p:attrNameLst>
                                          <p:attrName>ppt_w</p:attrName>
                                        </p:attrNameLst>
                                      </p:cBhvr>
                                      <p:tavLst>
                                        <p:tav tm="0">
                                          <p:val>
                                            <p:fltVal val="0"/>
                                          </p:val>
                                        </p:tav>
                                        <p:tav tm="100000">
                                          <p:val>
                                            <p:strVal val="#ppt_w"/>
                                          </p:val>
                                        </p:tav>
                                      </p:tavLst>
                                    </p:anim>
                                    <p:anim calcmode="lin" valueType="num">
                                      <p:cBhvr>
                                        <p:cTn id="55" dur="500" fill="hold"/>
                                        <p:tgtEl>
                                          <p:spTgt spid="451">
                                            <p:txEl>
                                              <p:pRg st="0" end="0"/>
                                            </p:txEl>
                                          </p:spTgt>
                                        </p:tgtEl>
                                        <p:attrNameLst>
                                          <p:attrName>ppt_h</p:attrName>
                                        </p:attrNameLst>
                                      </p:cBhvr>
                                      <p:tavLst>
                                        <p:tav tm="0">
                                          <p:val>
                                            <p:fltVal val="0"/>
                                          </p:val>
                                        </p:tav>
                                        <p:tav tm="100000">
                                          <p:val>
                                            <p:strVal val="#ppt_h"/>
                                          </p:val>
                                        </p:tav>
                                      </p:tavLst>
                                    </p:anim>
                                    <p:animEffect transition="in" filter="fade">
                                      <p:cBhvr>
                                        <p:cTn id="56" dur="500"/>
                                        <p:tgtEl>
                                          <p:spTgt spid="451">
                                            <p:txEl>
                                              <p:pRg st="0" end="0"/>
                                            </p:txEl>
                                          </p:spTgt>
                                        </p:tgtEl>
                                      </p:cBhvr>
                                    </p:animEffect>
                                  </p:childTnLst>
                                </p:cTn>
                              </p:par>
                            </p:childTnLst>
                          </p:cTn>
                        </p:par>
                        <p:par>
                          <p:cTn id="57" fill="hold">
                            <p:stCondLst>
                              <p:cond delay="5500"/>
                            </p:stCondLst>
                            <p:childTnLst>
                              <p:par>
                                <p:cTn id="58" presetID="22" presetClass="entr" presetSubtype="4" fill="hold" grpId="0" nodeType="afterEffect">
                                  <p:stCondLst>
                                    <p:cond delay="0"/>
                                  </p:stCondLst>
                                  <p:childTnLst>
                                    <p:set>
                                      <p:cBhvr>
                                        <p:cTn id="59" dur="1" fill="hold">
                                          <p:stCondLst>
                                            <p:cond delay="0"/>
                                          </p:stCondLst>
                                        </p:cTn>
                                        <p:tgtEl>
                                          <p:spTgt spid="452">
                                            <p:txEl>
                                              <p:pRg st="0" end="0"/>
                                            </p:txEl>
                                          </p:spTgt>
                                        </p:tgtEl>
                                        <p:attrNameLst>
                                          <p:attrName>style.visibility</p:attrName>
                                        </p:attrNameLst>
                                      </p:cBhvr>
                                      <p:to>
                                        <p:strVal val="visible"/>
                                      </p:to>
                                    </p:set>
                                    <p:animEffect transition="in" filter="wipe(down)">
                                      <p:cBhvr>
                                        <p:cTn id="60" dur="500"/>
                                        <p:tgtEl>
                                          <p:spTgt spid="45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9" grpId="0" animBg="1"/>
      <p:bldP spid="452" grpId="0" build="p"/>
      <p:bldP spid="443" grpId="0" build="p"/>
      <p:bldP spid="445" grpId="0" build="p"/>
      <p:bldP spid="447" grpId="0" build="p"/>
      <p:bldP spid="451" grpId="0" build="p"/>
      <p:bldP spid="444" grpId="0" build="p"/>
      <p:bldP spid="446" grpId="0" build="p"/>
      <p:bldP spid="448" grpId="0" build="p"/>
      <p:bldP spid="54" grpId="0" animBg="1"/>
      <p:bldP spid="54" grpId="1" animBg="1"/>
    </p:bldLst>
  </p:timing>
</p:sld>
</file>

<file path=ppt/tags/tag1.xml><?xml version="1.0" encoding="utf-8"?>
<p:tagLst xmlns:a="http://schemas.openxmlformats.org/drawingml/2006/main" xmlns:r="http://schemas.openxmlformats.org/officeDocument/2006/relationships" xmlns:p="http://schemas.openxmlformats.org/presentationml/2006/main">
  <p:tag name="MH" val="20151107102208"/>
  <p:tag name="MH_LIBRARY" val="GRAPHIC"/>
  <p:tag name="MH_TYPE" val="Other"/>
  <p:tag name="MH_ORDER" val="2"/>
</p:tagLst>
</file>

<file path=ppt/tags/tag10.xml><?xml version="1.0" encoding="utf-8"?>
<p:tagLst xmlns:a="http://schemas.openxmlformats.org/drawingml/2006/main" xmlns:r="http://schemas.openxmlformats.org/officeDocument/2006/relationships" xmlns:p="http://schemas.openxmlformats.org/presentationml/2006/main">
  <p:tag name="MH" val="20151107102208"/>
  <p:tag name="MH_LIBRARY" val="GRAPHIC"/>
  <p:tag name="MH_TYPE" val="Other"/>
  <p:tag name="MH_ORDER" val="4"/>
</p:tagLst>
</file>

<file path=ppt/tags/tag11.xml><?xml version="1.0" encoding="utf-8"?>
<p:tagLst xmlns:a="http://schemas.openxmlformats.org/drawingml/2006/main" xmlns:r="http://schemas.openxmlformats.org/officeDocument/2006/relationships" xmlns:p="http://schemas.openxmlformats.org/presentationml/2006/main">
  <p:tag name="MH" val="20151107102208"/>
  <p:tag name="MH_LIBRARY" val="GRAPHIC"/>
  <p:tag name="MH_TYPE" val="Other"/>
  <p:tag name="MH_ORDER" val="2"/>
</p:tagLst>
</file>

<file path=ppt/tags/tag12.xml><?xml version="1.0" encoding="utf-8"?>
<p:tagLst xmlns:a="http://schemas.openxmlformats.org/drawingml/2006/main" xmlns:r="http://schemas.openxmlformats.org/officeDocument/2006/relationships" xmlns:p="http://schemas.openxmlformats.org/presentationml/2006/main">
  <p:tag name="MH" val="20151107102208"/>
  <p:tag name="MH_LIBRARY" val="GRAPHIC"/>
  <p:tag name="MH_TYPE" val="Other"/>
  <p:tag name="MH_ORDER" val="5"/>
</p:tagLst>
</file>

<file path=ppt/tags/tag13.xml><?xml version="1.0" encoding="utf-8"?>
<p:tagLst xmlns:a="http://schemas.openxmlformats.org/drawingml/2006/main" xmlns:r="http://schemas.openxmlformats.org/officeDocument/2006/relationships" xmlns:p="http://schemas.openxmlformats.org/presentationml/2006/main">
  <p:tag name="MH" val="20151107102208"/>
  <p:tag name="MH_LIBRARY" val="GRAPHIC"/>
  <p:tag name="MH_TYPE" val="Other"/>
  <p:tag name="MH_ORDER" val="1"/>
</p:tagLst>
</file>

<file path=ppt/tags/tag14.xml><?xml version="1.0" encoding="utf-8"?>
<p:tagLst xmlns:a="http://schemas.openxmlformats.org/drawingml/2006/main" xmlns:r="http://schemas.openxmlformats.org/officeDocument/2006/relationships" xmlns:p="http://schemas.openxmlformats.org/presentationml/2006/main">
  <p:tag name="MH" val="20151107102208"/>
  <p:tag name="MH_LIBRARY" val="GRAPHIC"/>
  <p:tag name="MH_TYPE" val="Other"/>
  <p:tag name="MH_ORDER" val="3"/>
</p:tagLst>
</file>

<file path=ppt/tags/tag15.xml><?xml version="1.0" encoding="utf-8"?>
<p:tagLst xmlns:a="http://schemas.openxmlformats.org/drawingml/2006/main" xmlns:r="http://schemas.openxmlformats.org/officeDocument/2006/relationships" xmlns:p="http://schemas.openxmlformats.org/presentationml/2006/main">
  <p:tag name="MH" val="20151107102208"/>
  <p:tag name="MH_LIBRARY" val="GRAPHIC"/>
  <p:tag name="MH_TYPE" val="Other"/>
  <p:tag name="MH_ORDER" val="4"/>
</p:tagLst>
</file>

<file path=ppt/tags/tag16.xml><?xml version="1.0" encoding="utf-8"?>
<p:tagLst xmlns:a="http://schemas.openxmlformats.org/drawingml/2006/main" xmlns:r="http://schemas.openxmlformats.org/officeDocument/2006/relationships" xmlns:p="http://schemas.openxmlformats.org/presentationml/2006/main">
  <p:tag name="MH" val="20151107102208"/>
  <p:tag name="MH_LIBRARY" val="GRAPHIC"/>
  <p:tag name="MH_TYPE" val="Other"/>
  <p:tag name="MH_ORDER" val="2"/>
</p:tagLst>
</file>

<file path=ppt/tags/tag17.xml><?xml version="1.0" encoding="utf-8"?>
<p:tagLst xmlns:a="http://schemas.openxmlformats.org/drawingml/2006/main" xmlns:r="http://schemas.openxmlformats.org/officeDocument/2006/relationships" xmlns:p="http://schemas.openxmlformats.org/presentationml/2006/main">
  <p:tag name="MH" val="20151107102208"/>
  <p:tag name="MH_LIBRARY" val="GRAPHIC"/>
  <p:tag name="MH_TYPE" val="Other"/>
  <p:tag name="MH_ORDER" val="5"/>
</p:tagLst>
</file>

<file path=ppt/tags/tag18.xml><?xml version="1.0" encoding="utf-8"?>
<p:tagLst xmlns:a="http://schemas.openxmlformats.org/drawingml/2006/main" xmlns:r="http://schemas.openxmlformats.org/officeDocument/2006/relationships" xmlns:p="http://schemas.openxmlformats.org/presentationml/2006/main">
  <p:tag name="MH" val="20151107102208"/>
  <p:tag name="MH_LIBRARY" val="GRAPHIC"/>
  <p:tag name="MH_TYPE" val="Other"/>
  <p:tag name="MH_ORDER" val="1"/>
</p:tagLst>
</file>

<file path=ppt/tags/tag19.xml><?xml version="1.0" encoding="utf-8"?>
<p:tagLst xmlns:a="http://schemas.openxmlformats.org/drawingml/2006/main" xmlns:r="http://schemas.openxmlformats.org/officeDocument/2006/relationships" xmlns:p="http://schemas.openxmlformats.org/presentationml/2006/main">
  <p:tag name="MH" val="20151107102208"/>
  <p:tag name="MH_LIBRARY" val="GRAPHIC"/>
  <p:tag name="MH_TYPE" val="Other"/>
  <p:tag name="MH_ORDER" val="3"/>
</p:tagLst>
</file>

<file path=ppt/tags/tag2.xml><?xml version="1.0" encoding="utf-8"?>
<p:tagLst xmlns:a="http://schemas.openxmlformats.org/drawingml/2006/main" xmlns:r="http://schemas.openxmlformats.org/officeDocument/2006/relationships" xmlns:p="http://schemas.openxmlformats.org/presentationml/2006/main">
  <p:tag name="MH" val="20151107102208"/>
  <p:tag name="MH_LIBRARY" val="GRAPHIC"/>
  <p:tag name="MH_TYPE" val="Other"/>
  <p:tag name="MH_ORDER" val="5"/>
</p:tagLst>
</file>

<file path=ppt/tags/tag20.xml><?xml version="1.0" encoding="utf-8"?>
<p:tagLst xmlns:a="http://schemas.openxmlformats.org/drawingml/2006/main" xmlns:r="http://schemas.openxmlformats.org/officeDocument/2006/relationships" xmlns:p="http://schemas.openxmlformats.org/presentationml/2006/main">
  <p:tag name="MH" val="20151107102208"/>
  <p:tag name="MH_LIBRARY" val="GRAPHIC"/>
  <p:tag name="MH_TYPE" val="Other"/>
  <p:tag name="MH_ORDER" val="4"/>
</p:tagLst>
</file>

<file path=ppt/tags/tag21.xml><?xml version="1.0" encoding="utf-8"?>
<p:tagLst xmlns:a="http://schemas.openxmlformats.org/drawingml/2006/main" xmlns:r="http://schemas.openxmlformats.org/officeDocument/2006/relationships" xmlns:p="http://schemas.openxmlformats.org/presentationml/2006/main">
  <p:tag name="MH" val="20151107102208"/>
  <p:tag name="MH_LIBRARY" val="GRAPHIC"/>
  <p:tag name="MH_TYPE" val="Other"/>
  <p:tag name="MH_ORDER" val="2"/>
</p:tagLst>
</file>

<file path=ppt/tags/tag22.xml><?xml version="1.0" encoding="utf-8"?>
<p:tagLst xmlns:a="http://schemas.openxmlformats.org/drawingml/2006/main" xmlns:r="http://schemas.openxmlformats.org/officeDocument/2006/relationships" xmlns:p="http://schemas.openxmlformats.org/presentationml/2006/main">
  <p:tag name="MH" val="20151107102208"/>
  <p:tag name="MH_LIBRARY" val="GRAPHIC"/>
  <p:tag name="MH_TYPE" val="Other"/>
  <p:tag name="MH_ORDER" val="5"/>
</p:tagLst>
</file>

<file path=ppt/tags/tag23.xml><?xml version="1.0" encoding="utf-8"?>
<p:tagLst xmlns:a="http://schemas.openxmlformats.org/drawingml/2006/main" xmlns:r="http://schemas.openxmlformats.org/officeDocument/2006/relationships" xmlns:p="http://schemas.openxmlformats.org/presentationml/2006/main">
  <p:tag name="MH" val="20151107102208"/>
  <p:tag name="MH_LIBRARY" val="GRAPHIC"/>
  <p:tag name="MH_TYPE" val="Other"/>
  <p:tag name="MH_ORDER" val="1"/>
</p:tagLst>
</file>

<file path=ppt/tags/tag24.xml><?xml version="1.0" encoding="utf-8"?>
<p:tagLst xmlns:a="http://schemas.openxmlformats.org/drawingml/2006/main" xmlns:r="http://schemas.openxmlformats.org/officeDocument/2006/relationships" xmlns:p="http://schemas.openxmlformats.org/presentationml/2006/main">
  <p:tag name="MH" val="20151107102208"/>
  <p:tag name="MH_LIBRARY" val="GRAPHIC"/>
  <p:tag name="MH_TYPE" val="Other"/>
  <p:tag name="MH_ORDER" val="3"/>
</p:tagLst>
</file>

<file path=ppt/tags/tag25.xml><?xml version="1.0" encoding="utf-8"?>
<p:tagLst xmlns:a="http://schemas.openxmlformats.org/drawingml/2006/main" xmlns:r="http://schemas.openxmlformats.org/officeDocument/2006/relationships" xmlns:p="http://schemas.openxmlformats.org/presentationml/2006/main">
  <p:tag name="MH" val="20151107102208"/>
  <p:tag name="MH_LIBRARY" val="GRAPHIC"/>
  <p:tag name="MH_TYPE" val="Other"/>
  <p:tag name="MH_ORDER" val="4"/>
</p:tagLst>
</file>

<file path=ppt/tags/tag26.xml><?xml version="1.0" encoding="utf-8"?>
<p:tagLst xmlns:a="http://schemas.openxmlformats.org/drawingml/2006/main" xmlns:r="http://schemas.openxmlformats.org/officeDocument/2006/relationships" xmlns:p="http://schemas.openxmlformats.org/presentationml/2006/main">
  <p:tag name="MH" val="20160104220526"/>
  <p:tag name="MH_LIBRARY" val="GRAPHIC"/>
  <p:tag name="MH_TYPE" val="Other"/>
  <p:tag name="MH_ORDER" val="1"/>
</p:tagLst>
</file>

<file path=ppt/tags/tag27.xml><?xml version="1.0" encoding="utf-8"?>
<p:tagLst xmlns:a="http://schemas.openxmlformats.org/drawingml/2006/main" xmlns:r="http://schemas.openxmlformats.org/officeDocument/2006/relationships" xmlns:p="http://schemas.openxmlformats.org/presentationml/2006/main">
  <p:tag name="MH" val="20160104220526"/>
  <p:tag name="MH_LIBRARY" val="GRAPHIC"/>
  <p:tag name="MH_TYPE" val="Text"/>
  <p:tag name="MH_ORDER" val="4"/>
</p:tagLst>
</file>

<file path=ppt/tags/tag28.xml><?xml version="1.0" encoding="utf-8"?>
<p:tagLst xmlns:a="http://schemas.openxmlformats.org/drawingml/2006/main" xmlns:r="http://schemas.openxmlformats.org/officeDocument/2006/relationships" xmlns:p="http://schemas.openxmlformats.org/presentationml/2006/main">
  <p:tag name="MH" val="20160104220526"/>
  <p:tag name="MH_LIBRARY" val="GRAPHIC"/>
  <p:tag name="MH_TYPE" val="Other"/>
  <p:tag name="MH_ORDER" val="2"/>
</p:tagLst>
</file>

<file path=ppt/tags/tag29.xml><?xml version="1.0" encoding="utf-8"?>
<p:tagLst xmlns:a="http://schemas.openxmlformats.org/drawingml/2006/main" xmlns:r="http://schemas.openxmlformats.org/officeDocument/2006/relationships" xmlns:p="http://schemas.openxmlformats.org/presentationml/2006/main">
  <p:tag name="MH" val="20160104220526"/>
  <p:tag name="MH_LIBRARY" val="GRAPHIC"/>
  <p:tag name="MH_TYPE" val="Other"/>
  <p:tag name="MH_ORDER" val="3"/>
</p:tagLst>
</file>

<file path=ppt/tags/tag3.xml><?xml version="1.0" encoding="utf-8"?>
<p:tagLst xmlns:a="http://schemas.openxmlformats.org/drawingml/2006/main" xmlns:r="http://schemas.openxmlformats.org/officeDocument/2006/relationships" xmlns:p="http://schemas.openxmlformats.org/presentationml/2006/main">
  <p:tag name="MH" val="20151107102208"/>
  <p:tag name="MH_LIBRARY" val="GRAPHIC"/>
  <p:tag name="MH_TYPE" val="Other"/>
  <p:tag name="MH_ORDER" val="1"/>
</p:tagLst>
</file>

<file path=ppt/tags/tag30.xml><?xml version="1.0" encoding="utf-8"?>
<p:tagLst xmlns:a="http://schemas.openxmlformats.org/drawingml/2006/main" xmlns:r="http://schemas.openxmlformats.org/officeDocument/2006/relationships" xmlns:p="http://schemas.openxmlformats.org/presentationml/2006/main">
  <p:tag name="MH" val="20160104220526"/>
  <p:tag name="MH_LIBRARY" val="GRAPHIC"/>
  <p:tag name="MH_TYPE" val="Other"/>
  <p:tag name="MH_ORDER" val="4"/>
</p:tagLst>
</file>

<file path=ppt/tags/tag31.xml><?xml version="1.0" encoding="utf-8"?>
<p:tagLst xmlns:a="http://schemas.openxmlformats.org/drawingml/2006/main" xmlns:r="http://schemas.openxmlformats.org/officeDocument/2006/relationships" xmlns:p="http://schemas.openxmlformats.org/presentationml/2006/main">
  <p:tag name="MH" val="20160104220526"/>
  <p:tag name="MH_LIBRARY" val="GRAPHIC"/>
  <p:tag name="MH_TYPE" val="Other"/>
  <p:tag name="MH_ORDER" val="5"/>
</p:tagLst>
</file>

<file path=ppt/tags/tag32.xml><?xml version="1.0" encoding="utf-8"?>
<p:tagLst xmlns:a="http://schemas.openxmlformats.org/drawingml/2006/main" xmlns:r="http://schemas.openxmlformats.org/officeDocument/2006/relationships" xmlns:p="http://schemas.openxmlformats.org/presentationml/2006/main">
  <p:tag name="MH" val="20160104220526"/>
  <p:tag name="MH_LIBRARY" val="GRAPHIC"/>
  <p:tag name="MH_TYPE" val="Other"/>
  <p:tag name="MH_ORDER" val="6"/>
</p:tagLst>
</file>

<file path=ppt/tags/tag33.xml><?xml version="1.0" encoding="utf-8"?>
<p:tagLst xmlns:a="http://schemas.openxmlformats.org/drawingml/2006/main" xmlns:r="http://schemas.openxmlformats.org/officeDocument/2006/relationships" xmlns:p="http://schemas.openxmlformats.org/presentationml/2006/main">
  <p:tag name="MH" val="20160104220526"/>
  <p:tag name="MH_LIBRARY" val="GRAPHIC"/>
  <p:tag name="MH_TYPE" val="Other"/>
  <p:tag name="MH_ORDER" val="7"/>
</p:tagLst>
</file>

<file path=ppt/tags/tag34.xml><?xml version="1.0" encoding="utf-8"?>
<p:tagLst xmlns:a="http://schemas.openxmlformats.org/drawingml/2006/main" xmlns:r="http://schemas.openxmlformats.org/officeDocument/2006/relationships" xmlns:p="http://schemas.openxmlformats.org/presentationml/2006/main">
  <p:tag name="MH" val="20160104220526"/>
  <p:tag name="MH_LIBRARY" val="GRAPHIC"/>
  <p:tag name="MH_TYPE" val="Other"/>
  <p:tag name="MH_ORDER" val="8"/>
</p:tagLst>
</file>

<file path=ppt/tags/tag35.xml><?xml version="1.0" encoding="utf-8"?>
<p:tagLst xmlns:a="http://schemas.openxmlformats.org/drawingml/2006/main" xmlns:r="http://schemas.openxmlformats.org/officeDocument/2006/relationships" xmlns:p="http://schemas.openxmlformats.org/presentationml/2006/main">
  <p:tag name="MH" val="20160104220526"/>
  <p:tag name="MH_LIBRARY" val="GRAPHIC"/>
  <p:tag name="MH_TYPE" val="SubTitle"/>
  <p:tag name="MH_ORDER" val="3"/>
</p:tagLst>
</file>

<file path=ppt/tags/tag36.xml><?xml version="1.0" encoding="utf-8"?>
<p:tagLst xmlns:a="http://schemas.openxmlformats.org/drawingml/2006/main" xmlns:r="http://schemas.openxmlformats.org/officeDocument/2006/relationships" xmlns:p="http://schemas.openxmlformats.org/presentationml/2006/main">
  <p:tag name="MH" val="20160104220526"/>
  <p:tag name="MH_LIBRARY" val="GRAPHIC"/>
  <p:tag name="MH_TYPE" val="Text"/>
  <p:tag name="MH_ORDER" val="3"/>
</p:tagLst>
</file>

<file path=ppt/tags/tag37.xml><?xml version="1.0" encoding="utf-8"?>
<p:tagLst xmlns:a="http://schemas.openxmlformats.org/drawingml/2006/main" xmlns:r="http://schemas.openxmlformats.org/officeDocument/2006/relationships" xmlns:p="http://schemas.openxmlformats.org/presentationml/2006/main">
  <p:tag name="MH" val="20160104220526"/>
  <p:tag name="MH_LIBRARY" val="GRAPHIC"/>
  <p:tag name="MH_TYPE" val="SubTitle"/>
  <p:tag name="MH_ORDER" val="3"/>
</p:tagLst>
</file>

<file path=ppt/tags/tag38.xml><?xml version="1.0" encoding="utf-8"?>
<p:tagLst xmlns:a="http://schemas.openxmlformats.org/drawingml/2006/main" xmlns:r="http://schemas.openxmlformats.org/officeDocument/2006/relationships" xmlns:p="http://schemas.openxmlformats.org/presentationml/2006/main">
  <p:tag name="MH" val="20160104220526"/>
  <p:tag name="MH_LIBRARY" val="GRAPHIC"/>
  <p:tag name="MH_TYPE" val="Text"/>
  <p:tag name="MH_ORDER" val="4"/>
</p:tagLst>
</file>

<file path=ppt/tags/tag39.xml><?xml version="1.0" encoding="utf-8"?>
<p:tagLst xmlns:a="http://schemas.openxmlformats.org/drawingml/2006/main" xmlns:r="http://schemas.openxmlformats.org/officeDocument/2006/relationships" xmlns:p="http://schemas.openxmlformats.org/presentationml/2006/main">
  <p:tag name="MH" val="20160104220526"/>
  <p:tag name="MH_LIBRARY" val="GRAPHIC"/>
  <p:tag name="MH_TYPE" val="SubTitle"/>
  <p:tag name="MH_ORDER" val="3"/>
</p:tagLst>
</file>

<file path=ppt/tags/tag4.xml><?xml version="1.0" encoding="utf-8"?>
<p:tagLst xmlns:a="http://schemas.openxmlformats.org/drawingml/2006/main" xmlns:r="http://schemas.openxmlformats.org/officeDocument/2006/relationships" xmlns:p="http://schemas.openxmlformats.org/presentationml/2006/main">
  <p:tag name="MH" val="20151107102208"/>
  <p:tag name="MH_LIBRARY" val="GRAPHIC"/>
  <p:tag name="MH_TYPE" val="Other"/>
  <p:tag name="MH_ORDER" val="3"/>
</p:tagLst>
</file>

<file path=ppt/tags/tag40.xml><?xml version="1.0" encoding="utf-8"?>
<p:tagLst xmlns:a="http://schemas.openxmlformats.org/drawingml/2006/main" xmlns:r="http://schemas.openxmlformats.org/officeDocument/2006/relationships" xmlns:p="http://schemas.openxmlformats.org/presentationml/2006/main">
  <p:tag name="MH" val="20160104220526"/>
  <p:tag name="MH_LIBRARY" val="GRAPHIC"/>
  <p:tag name="MH_TYPE" val="Text"/>
  <p:tag name="MH_ORDER" val="3"/>
</p:tagLst>
</file>

<file path=ppt/tags/tag41.xml><?xml version="1.0" encoding="utf-8"?>
<p:tagLst xmlns:a="http://schemas.openxmlformats.org/drawingml/2006/main" xmlns:r="http://schemas.openxmlformats.org/officeDocument/2006/relationships" xmlns:p="http://schemas.openxmlformats.org/presentationml/2006/main">
  <p:tag name="MH" val="20160104220526"/>
  <p:tag name="MH_LIBRARY" val="GRAPHIC"/>
  <p:tag name="MH_TYPE" val="SubTitle"/>
  <p:tag name="MH_ORDER" val="3"/>
</p:tagLst>
</file>

<file path=ppt/tags/tag42.xml><?xml version="1.0" encoding="utf-8"?>
<p:tagLst xmlns:a="http://schemas.openxmlformats.org/drawingml/2006/main" xmlns:r="http://schemas.openxmlformats.org/officeDocument/2006/relationships" xmlns:p="http://schemas.openxmlformats.org/presentationml/2006/main">
  <p:tag name="MH" val="20151121192522"/>
  <p:tag name="MH_LIBRARY" val="GRAPHIC"/>
  <p:tag name="MH_TYPE" val="Other"/>
  <p:tag name="MH_ORDER" val="1"/>
</p:tagLst>
</file>

<file path=ppt/tags/tag43.xml><?xml version="1.0" encoding="utf-8"?>
<p:tagLst xmlns:a="http://schemas.openxmlformats.org/drawingml/2006/main" xmlns:r="http://schemas.openxmlformats.org/officeDocument/2006/relationships" xmlns:p="http://schemas.openxmlformats.org/presentationml/2006/main">
  <p:tag name="MH" val="20151121192522"/>
  <p:tag name="MH_LIBRARY" val="GRAPHIC"/>
  <p:tag name="MH_TYPE" val="Other"/>
  <p:tag name="MH_ORDER" val="2"/>
</p:tagLst>
</file>

<file path=ppt/tags/tag44.xml><?xml version="1.0" encoding="utf-8"?>
<p:tagLst xmlns:a="http://schemas.openxmlformats.org/drawingml/2006/main" xmlns:r="http://schemas.openxmlformats.org/officeDocument/2006/relationships" xmlns:p="http://schemas.openxmlformats.org/presentationml/2006/main">
  <p:tag name="MH" val="20151121192522"/>
  <p:tag name="MH_LIBRARY" val="GRAPHIC"/>
  <p:tag name="MH_TYPE" val="Other"/>
  <p:tag name="MH_ORDER" val="4"/>
</p:tagLst>
</file>

<file path=ppt/tags/tag45.xml><?xml version="1.0" encoding="utf-8"?>
<p:tagLst xmlns:a="http://schemas.openxmlformats.org/drawingml/2006/main" xmlns:r="http://schemas.openxmlformats.org/officeDocument/2006/relationships" xmlns:p="http://schemas.openxmlformats.org/presentationml/2006/main">
  <p:tag name="MH" val="20151121192522"/>
  <p:tag name="MH_LIBRARY" val="GRAPHIC"/>
  <p:tag name="MH_TYPE" val="Other"/>
  <p:tag name="MH_ORDER" val="5"/>
</p:tagLst>
</file>

<file path=ppt/tags/tag46.xml><?xml version="1.0" encoding="utf-8"?>
<p:tagLst xmlns:a="http://schemas.openxmlformats.org/drawingml/2006/main" xmlns:r="http://schemas.openxmlformats.org/officeDocument/2006/relationships" xmlns:p="http://schemas.openxmlformats.org/presentationml/2006/main">
  <p:tag name="MH" val="20151121192522"/>
  <p:tag name="MH_LIBRARY" val="GRAPHIC"/>
  <p:tag name="MH_TYPE" val="Other"/>
  <p:tag name="MH_ORDER" val="7"/>
</p:tagLst>
</file>

<file path=ppt/tags/tag47.xml><?xml version="1.0" encoding="utf-8"?>
<p:tagLst xmlns:a="http://schemas.openxmlformats.org/drawingml/2006/main" xmlns:r="http://schemas.openxmlformats.org/officeDocument/2006/relationships" xmlns:p="http://schemas.openxmlformats.org/presentationml/2006/main">
  <p:tag name="MH" val="20151121192522"/>
  <p:tag name="MH_LIBRARY" val="GRAPHIC"/>
  <p:tag name="MH_TYPE" val="Other"/>
  <p:tag name="MH_ORDER" val="8"/>
</p:tagLst>
</file>

<file path=ppt/tags/tag48.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SubTitle"/>
  <p:tag name="MH_ORDER" val="4"/>
</p:tagLst>
</file>

<file path=ppt/tags/tag49.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SubTitle"/>
  <p:tag name="MH_ORDER" val="4"/>
</p:tagLst>
</file>

<file path=ppt/tags/tag5.xml><?xml version="1.0" encoding="utf-8"?>
<p:tagLst xmlns:a="http://schemas.openxmlformats.org/drawingml/2006/main" xmlns:r="http://schemas.openxmlformats.org/officeDocument/2006/relationships" xmlns:p="http://schemas.openxmlformats.org/presentationml/2006/main">
  <p:tag name="MH" val="20151107102208"/>
  <p:tag name="MH_LIBRARY" val="GRAPHIC"/>
  <p:tag name="MH_TYPE" val="Other"/>
  <p:tag name="MH_ORDER" val="4"/>
</p:tagLst>
</file>

<file path=ppt/tags/tag50.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SubTitle"/>
  <p:tag name="MH_ORDER" val="4"/>
</p:tagLst>
</file>

<file path=ppt/tags/tag6.xml><?xml version="1.0" encoding="utf-8"?>
<p:tagLst xmlns:a="http://schemas.openxmlformats.org/drawingml/2006/main" xmlns:r="http://schemas.openxmlformats.org/officeDocument/2006/relationships" xmlns:p="http://schemas.openxmlformats.org/presentationml/2006/main">
  <p:tag name="MH" val="20151107102208"/>
  <p:tag name="MH_LIBRARY" val="GRAPHIC"/>
  <p:tag name="MH_TYPE" val="Other"/>
  <p:tag name="MH_ORDER" val="2"/>
</p:tagLst>
</file>

<file path=ppt/tags/tag7.xml><?xml version="1.0" encoding="utf-8"?>
<p:tagLst xmlns:a="http://schemas.openxmlformats.org/drawingml/2006/main" xmlns:r="http://schemas.openxmlformats.org/officeDocument/2006/relationships" xmlns:p="http://schemas.openxmlformats.org/presentationml/2006/main">
  <p:tag name="MH" val="20151107102208"/>
  <p:tag name="MH_LIBRARY" val="GRAPHIC"/>
  <p:tag name="MH_TYPE" val="Other"/>
  <p:tag name="MH_ORDER" val="5"/>
</p:tagLst>
</file>

<file path=ppt/tags/tag8.xml><?xml version="1.0" encoding="utf-8"?>
<p:tagLst xmlns:a="http://schemas.openxmlformats.org/drawingml/2006/main" xmlns:r="http://schemas.openxmlformats.org/officeDocument/2006/relationships" xmlns:p="http://schemas.openxmlformats.org/presentationml/2006/main">
  <p:tag name="MH" val="20151107102208"/>
  <p:tag name="MH_LIBRARY" val="GRAPHIC"/>
  <p:tag name="MH_TYPE" val="Other"/>
  <p:tag name="MH_ORDER" val="1"/>
</p:tagLst>
</file>

<file path=ppt/tags/tag9.xml><?xml version="1.0" encoding="utf-8"?>
<p:tagLst xmlns:a="http://schemas.openxmlformats.org/drawingml/2006/main" xmlns:r="http://schemas.openxmlformats.org/officeDocument/2006/relationships" xmlns:p="http://schemas.openxmlformats.org/presentationml/2006/main">
  <p:tag name="MH" val="20151107102208"/>
  <p:tag name="MH_LIBRARY" val="GRAPHIC"/>
  <p:tag name="MH_TYPE" val="Other"/>
  <p:tag name="MH_ORDER" val="3"/>
</p:tagLst>
</file>

<file path=ppt/theme/theme1.xml><?xml version="1.0" encoding="utf-8"?>
<a:theme xmlns:a="http://schemas.openxmlformats.org/drawingml/2006/main" name="l">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1905</Words>
  <Application>Microsoft Office PowerPoint</Application>
  <PresentationFormat>自定义</PresentationFormat>
  <Paragraphs>231</Paragraphs>
  <Slides>24</Slides>
  <Notes>14</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24</vt:i4>
      </vt:variant>
    </vt:vector>
  </HeadingPairs>
  <TitlesOfParts>
    <vt:vector size="39" baseType="lpstr">
      <vt:lpstr>FontAwesome</vt:lpstr>
      <vt:lpstr>Gill Sans</vt:lpstr>
      <vt:lpstr>Helvetica Light</vt:lpstr>
      <vt:lpstr>Kontrapunkt Bob Bold</vt:lpstr>
      <vt:lpstr>Lato Black</vt:lpstr>
      <vt:lpstr>Lato Hairline</vt:lpstr>
      <vt:lpstr>Lato Light</vt:lpstr>
      <vt:lpstr>Lato Regular</vt:lpstr>
      <vt:lpstr>等线</vt:lpstr>
      <vt:lpstr>锐字云字库美黑体1.0</vt:lpstr>
      <vt:lpstr>微软雅黑</vt:lpstr>
      <vt:lpstr>Arial</vt:lpstr>
      <vt:lpstr>Calibri</vt:lpstr>
      <vt:lpstr>Calibri Light</vt:lpstr>
      <vt:lpstr>l</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4</cp:revision>
  <dcterms:created xsi:type="dcterms:W3CDTF">2017-06-22T10:08:00Z</dcterms:created>
  <dcterms:modified xsi:type="dcterms:W3CDTF">2021-01-04T14:02:40Z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