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7"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90"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868CD-1DE0-4889-967A-70A70C6B56F3}"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D3010-AA40-48AE-AB5C-A1A53981E6C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2D3010-AA40-48AE-AB5C-A1A53981E6C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A21355-23A9-45B8-8C67-506ACF9C83E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207A02-12BC-44B3-9B60-0E618C1246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A21355-23A9-45B8-8C67-506ACF9C83E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207A02-12BC-44B3-9B60-0E618C1246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A21355-23A9-45B8-8C67-506ACF9C83E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207A02-12BC-44B3-9B60-0E618C1246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A21355-23A9-45B8-8C67-506ACF9C83E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207A02-12BC-44B3-9B60-0E618C1246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A21355-23A9-45B8-8C67-506ACF9C83E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207A02-12BC-44B3-9B60-0E618C1246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A21355-23A9-45B8-8C67-506ACF9C83EB}"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207A02-12BC-44B3-9B60-0E618C1246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A21355-23A9-45B8-8C67-506ACF9C83EB}"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207A02-12BC-44B3-9B60-0E618C1246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A21355-23A9-45B8-8C67-506ACF9C83EB}"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207A02-12BC-44B3-9B60-0E618C1246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A21355-23A9-45B8-8C67-506ACF9C83EB}"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207A02-12BC-44B3-9B60-0E618C1246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A21355-23A9-45B8-8C67-506ACF9C83EB}"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207A02-12BC-44B3-9B60-0E618C1246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A21355-23A9-45B8-8C67-506ACF9C83EB}"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207A02-12BC-44B3-9B60-0E618C1246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21355-23A9-45B8-8C67-506ACF9C83EB}"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07A02-12BC-44B3-9B60-0E618C1246E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5" cstate="email"/>
          <a:srcRect/>
          <a:stretch>
            <a:fillRect/>
          </a:stretch>
        </p:blipFill>
        <p:spPr>
          <a:xfrm>
            <a:off x="0" y="-76200"/>
            <a:ext cx="12192000" cy="6934200"/>
          </a:xfrm>
          <a:prstGeom prst="rect">
            <a:avLst/>
          </a:prstGeom>
        </p:spPr>
      </p:pic>
      <p:sp>
        <p:nvSpPr>
          <p:cNvPr id="26" name="矩形 25"/>
          <p:cNvSpPr/>
          <p:nvPr/>
        </p:nvSpPr>
        <p:spPr>
          <a:xfrm>
            <a:off x="0" y="-29497"/>
            <a:ext cx="12192000" cy="693174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204118" y="1959045"/>
            <a:ext cx="9783762" cy="1862048"/>
          </a:xfrm>
          <a:prstGeom prst="rect">
            <a:avLst/>
          </a:prstGeom>
        </p:spPr>
        <p:txBody>
          <a:bodyPr wrap="square">
            <a:spAutoFit/>
          </a:bodyPr>
          <a:lstStyle/>
          <a:p>
            <a:pPr algn="ctr"/>
            <a:r>
              <a:rPr lang="en-US" altLang="zh-CN" sz="11500" b="1" dirty="0">
                <a:solidFill>
                  <a:srgbClr val="FFC000"/>
                </a:solidFill>
                <a:latin typeface="Viner Hand ITC" panose="03070502030502020203" pitchFamily="66" charset="0"/>
                <a:ea typeface="Adobe Gothic Std B" panose="020B0800000000000000" pitchFamily="34" charset="-128"/>
                <a:cs typeface="Arial" panose="020B0604020202020204" pitchFamily="34" charset="0"/>
              </a:rPr>
              <a:t>FASHION</a:t>
            </a:r>
          </a:p>
        </p:txBody>
      </p:sp>
      <p:sp>
        <p:nvSpPr>
          <p:cNvPr id="27" name="矩形 26"/>
          <p:cNvSpPr/>
          <p:nvPr/>
        </p:nvSpPr>
        <p:spPr>
          <a:xfrm>
            <a:off x="3041317" y="3436373"/>
            <a:ext cx="6109365" cy="769441"/>
          </a:xfrm>
          <a:prstGeom prst="rect">
            <a:avLst/>
          </a:prstGeom>
        </p:spPr>
        <p:txBody>
          <a:bodyPr wrap="none">
            <a:spAutoFit/>
          </a:bodyPr>
          <a:lstStyle/>
          <a:p>
            <a:r>
              <a:rPr lang="zh-CN" altLang="en-US" sz="4400" dirty="0">
                <a:solidFill>
                  <a:schemeClr val="bg1"/>
                </a:solidFill>
                <a:latin typeface="幼圆" panose="02010509060101010101" pitchFamily="49" charset="-122"/>
                <a:ea typeface="幼圆" panose="02010509060101010101" pitchFamily="49" charset="-122"/>
              </a:rPr>
              <a:t>欧美英伦风时尚</a:t>
            </a:r>
            <a:r>
              <a:rPr lang="en-US" altLang="zh-CN" sz="4400" dirty="0">
                <a:solidFill>
                  <a:schemeClr val="bg1"/>
                </a:solidFill>
                <a:latin typeface="幼圆" panose="02010509060101010101" pitchFamily="49" charset="-122"/>
                <a:ea typeface="幼圆" panose="02010509060101010101" pitchFamily="49" charset="-122"/>
              </a:rPr>
              <a:t>PPT</a:t>
            </a:r>
            <a:r>
              <a:rPr lang="zh-CN" altLang="en-US" sz="4400" dirty="0">
                <a:solidFill>
                  <a:schemeClr val="bg1"/>
                </a:solidFill>
                <a:latin typeface="幼圆" panose="02010509060101010101" pitchFamily="49" charset="-122"/>
                <a:ea typeface="幼圆" panose="02010509060101010101" pitchFamily="49" charset="-122"/>
              </a:rPr>
              <a:t>模板</a:t>
            </a:r>
          </a:p>
        </p:txBody>
      </p:sp>
      <p:sp>
        <p:nvSpPr>
          <p:cNvPr id="28" name="矩形 27"/>
          <p:cNvSpPr/>
          <p:nvPr/>
        </p:nvSpPr>
        <p:spPr>
          <a:xfrm>
            <a:off x="2525484" y="5683142"/>
            <a:ext cx="7141030" cy="507831"/>
          </a:xfrm>
          <a:prstGeom prst="rect">
            <a:avLst/>
          </a:prstGeom>
        </p:spPr>
        <p:txBody>
          <a:bodyPr wrap="square">
            <a:spAutoFit/>
          </a:bodyPr>
          <a:lstStyle/>
          <a:p>
            <a:pPr algn="ctr"/>
            <a:r>
              <a:rPr lang="en-US" altLang="zh-CN" sz="900" dirty="0">
                <a:solidFill>
                  <a:schemeClr val="bg1">
                    <a:lumMod val="65000"/>
                  </a:schemeClr>
                </a:solidFill>
                <a:latin typeface="+mn-ea"/>
              </a:rPr>
              <a:t>Click here to add  you to the  center of the  narrative thought Click hereto add   you to the center of the </a:t>
            </a:r>
          </a:p>
          <a:p>
            <a:pPr algn="ctr"/>
            <a:r>
              <a:rPr lang="en-US" altLang="zh-CN" sz="900" dirty="0">
                <a:solidFill>
                  <a:schemeClr val="bg1">
                    <a:lumMod val="65000"/>
                  </a:schemeClr>
                </a:solidFill>
                <a:latin typeface="+mn-ea"/>
              </a:rPr>
              <a:t>narrative thought  Click here to add  you to the center </a:t>
            </a:r>
          </a:p>
          <a:p>
            <a:pPr algn="ctr"/>
            <a:r>
              <a:rPr lang="en-US" altLang="zh-CN" sz="900" dirty="0">
                <a:solidFill>
                  <a:schemeClr val="bg1">
                    <a:lumMod val="65000"/>
                  </a:schemeClr>
                </a:solidFill>
                <a:latin typeface="+mn-ea"/>
              </a:rPr>
              <a:t>of the  narrative thought</a:t>
            </a:r>
          </a:p>
        </p:txBody>
      </p:sp>
      <p:pic>
        <p:nvPicPr>
          <p:cNvPr id="29" name="Just The Way You A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575458" y="311150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9"/>
                                        </p:tgtEl>
                                      </p:cBhvr>
                                    </p:cmd>
                                  </p:childTnLst>
                                </p:cTn>
                              </p:par>
                              <p:par>
                                <p:cTn id="7" presetID="42"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1000"/>
                                        <p:tgtEl>
                                          <p:spTgt spid="24"/>
                                        </p:tgtEl>
                                      </p:cBhvr>
                                    </p:animEffect>
                                    <p:anim calcmode="lin" valueType="num">
                                      <p:cBhvr>
                                        <p:cTn id="10" dur="1000" fill="hold"/>
                                        <p:tgtEl>
                                          <p:spTgt spid="24"/>
                                        </p:tgtEl>
                                        <p:attrNameLst>
                                          <p:attrName>ppt_x</p:attrName>
                                        </p:attrNameLst>
                                      </p:cBhvr>
                                      <p:tavLst>
                                        <p:tav tm="0">
                                          <p:val>
                                            <p:strVal val="#ppt_x"/>
                                          </p:val>
                                        </p:tav>
                                        <p:tav tm="100000">
                                          <p:val>
                                            <p:strVal val="#ppt_x"/>
                                          </p:val>
                                        </p:tav>
                                      </p:tavLst>
                                    </p:anim>
                                    <p:anim calcmode="lin" valueType="num">
                                      <p:cBhvr>
                                        <p:cTn id="11" dur="1000" fill="hold"/>
                                        <p:tgtEl>
                                          <p:spTgt spid="24"/>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2" repeatCount="indefinite" fill="remove" display="0">
                  <p:stCondLst>
                    <p:cond delay="indefinite"/>
                  </p:stCondLst>
                  <p:endCondLst>
                    <p:cond evt="onStopAudio" delay="0">
                      <p:tgtEl>
                        <p:sldTgt/>
                      </p:tgtEl>
                    </p:cond>
                  </p:endCondLst>
                </p:cTn>
                <p:tgtEl>
                  <p:spTgt spid="29"/>
                </p:tgtEl>
              </p:cMediaNode>
            </p:audio>
          </p:childTnLst>
        </p:cTn>
      </p:par>
    </p:tnLst>
    <p:bldLst>
      <p:bldP spid="24" grpId="0"/>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email"/>
          <a:srcRect/>
          <a:stretch>
            <a:fillRect/>
          </a:stretch>
        </p:blipFill>
        <p:spPr>
          <a:xfrm>
            <a:off x="0" y="0"/>
            <a:ext cx="12192000" cy="7048500"/>
          </a:xfrm>
          <a:prstGeom prst="rect">
            <a:avLst/>
          </a:prstGeom>
        </p:spPr>
      </p:pic>
      <p:grpSp>
        <p:nvGrpSpPr>
          <p:cNvPr id="29" name="组合 28"/>
          <p:cNvGrpSpPr/>
          <p:nvPr/>
        </p:nvGrpSpPr>
        <p:grpSpPr>
          <a:xfrm>
            <a:off x="1477981" y="1978605"/>
            <a:ext cx="3101938" cy="4462890"/>
            <a:chOff x="1477981" y="1978605"/>
            <a:chExt cx="3101938" cy="4462890"/>
          </a:xfrm>
        </p:grpSpPr>
        <p:sp>
          <p:nvSpPr>
            <p:cNvPr id="5" name="文本框 4"/>
            <p:cNvSpPr txBox="1"/>
            <p:nvPr/>
          </p:nvSpPr>
          <p:spPr>
            <a:xfrm>
              <a:off x="1477982" y="1978605"/>
              <a:ext cx="3101937" cy="338554"/>
            </a:xfrm>
            <a:prstGeom prst="rect">
              <a:avLst/>
            </a:prstGeom>
            <a:noFill/>
          </p:spPr>
          <p:txBody>
            <a:bodyPr wrap="square" rtlCol="0">
              <a:spAutoFit/>
            </a:bodyPr>
            <a:lstStyle/>
            <a:p>
              <a:r>
                <a:rPr lang="en-US" altLang="zh-CN" sz="1600" dirty="0">
                  <a:solidFill>
                    <a:srgbClr val="FFC000"/>
                  </a:solidFill>
                  <a:latin typeface="Century Gothic" panose="020B0502020202020204" pitchFamily="34" charset="0"/>
                  <a:cs typeface="Arial" panose="020B0604020202020204" pitchFamily="34" charset="0"/>
                </a:rPr>
                <a:t>Add Your Text Here</a:t>
              </a:r>
              <a:endParaRPr lang="zh-CN" altLang="en-US" sz="1600" dirty="0">
                <a:solidFill>
                  <a:srgbClr val="FFC000"/>
                </a:solidFill>
                <a:latin typeface="Century Gothic" panose="020B0502020202020204" pitchFamily="34" charset="0"/>
                <a:cs typeface="Arial" panose="020B0604020202020204" pitchFamily="34" charset="0"/>
              </a:endParaRPr>
            </a:p>
          </p:txBody>
        </p:sp>
        <p:grpSp>
          <p:nvGrpSpPr>
            <p:cNvPr id="26" name="组合 25"/>
            <p:cNvGrpSpPr/>
            <p:nvPr/>
          </p:nvGrpSpPr>
          <p:grpSpPr>
            <a:xfrm>
              <a:off x="1477981" y="2331447"/>
              <a:ext cx="2381176" cy="4110048"/>
              <a:chOff x="1477981" y="2464797"/>
              <a:chExt cx="2381176" cy="4110048"/>
            </a:xfrm>
          </p:grpSpPr>
          <p:cxnSp>
            <p:nvCxnSpPr>
              <p:cNvPr id="2" name="直接连接符 1"/>
              <p:cNvCxnSpPr/>
              <p:nvPr/>
            </p:nvCxnSpPr>
            <p:spPr>
              <a:xfrm>
                <a:off x="1477982" y="24647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1" name="矩形 47"/>
              <p:cNvSpPr>
                <a:spLocks noChangeArrowheads="1"/>
              </p:cNvSpPr>
              <p:nvPr/>
            </p:nvSpPr>
            <p:spPr bwMode="auto">
              <a:xfrm>
                <a:off x="1568449" y="54052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pic>
            <p:nvPicPr>
              <p:cNvPr id="23" name="图片 22"/>
              <p:cNvPicPr>
                <a:picLocks noChangeAspect="1"/>
              </p:cNvPicPr>
              <p:nvPr/>
            </p:nvPicPr>
            <p:blipFill>
              <a:blip r:embed="rId4" cstate="email">
                <a:grayscl/>
              </a:blip>
              <a:srcRect/>
              <a:stretch>
                <a:fillRect/>
              </a:stretch>
            </p:blipFill>
            <p:spPr>
              <a:xfrm flipH="1">
                <a:off x="1477982" y="2821446"/>
                <a:ext cx="2381175" cy="2379600"/>
              </a:xfrm>
              <a:custGeom>
                <a:avLst/>
                <a:gdLst>
                  <a:gd name="connsiteX0" fmla="*/ 2381175 w 2381175"/>
                  <a:gd name="connsiteY0" fmla="*/ 0 h 2379600"/>
                  <a:gd name="connsiteX1" fmla="*/ 0 w 2381175"/>
                  <a:gd name="connsiteY1" fmla="*/ 0 h 2379600"/>
                  <a:gd name="connsiteX2" fmla="*/ 0 w 2381175"/>
                  <a:gd name="connsiteY2" fmla="*/ 2379600 h 2379600"/>
                  <a:gd name="connsiteX3" fmla="*/ 2381175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2381175" y="0"/>
                    </a:moveTo>
                    <a:lnTo>
                      <a:pt x="0" y="0"/>
                    </a:lnTo>
                    <a:lnTo>
                      <a:pt x="0" y="2379600"/>
                    </a:lnTo>
                    <a:lnTo>
                      <a:pt x="2381175" y="2379600"/>
                    </a:lnTo>
                    <a:close/>
                  </a:path>
                </a:pathLst>
              </a:custGeom>
            </p:spPr>
          </p:pic>
          <p:sp>
            <p:nvSpPr>
              <p:cNvPr id="14" name="矩形 13"/>
              <p:cNvSpPr/>
              <p:nvPr/>
            </p:nvSpPr>
            <p:spPr>
              <a:xfrm>
                <a:off x="1477981" y="50901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7" name="组合 26"/>
          <p:cNvGrpSpPr/>
          <p:nvPr/>
        </p:nvGrpSpPr>
        <p:grpSpPr>
          <a:xfrm>
            <a:off x="4849830" y="1978605"/>
            <a:ext cx="3101939" cy="4462890"/>
            <a:chOff x="4849830" y="2111955"/>
            <a:chExt cx="3101939" cy="4462890"/>
          </a:xfrm>
        </p:grpSpPr>
        <p:cxnSp>
          <p:nvCxnSpPr>
            <p:cNvPr id="4" name="直接连接符 3"/>
            <p:cNvCxnSpPr/>
            <p:nvPr/>
          </p:nvCxnSpPr>
          <p:spPr>
            <a:xfrm>
              <a:off x="4849832" y="24647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849832" y="2111955"/>
              <a:ext cx="3101937" cy="338554"/>
            </a:xfrm>
            <a:prstGeom prst="rect">
              <a:avLst/>
            </a:prstGeom>
            <a:noFill/>
          </p:spPr>
          <p:txBody>
            <a:bodyPr wrap="square" rtlCol="0">
              <a:spAutoFit/>
            </a:bodyPr>
            <a:lstStyle/>
            <a:p>
              <a:r>
                <a:rPr lang="en-US" altLang="zh-CN" sz="1600" dirty="0">
                  <a:solidFill>
                    <a:srgbClr val="FFC000"/>
                  </a:solidFill>
                  <a:latin typeface="Century Gothic" panose="020B0502020202020204" pitchFamily="34" charset="0"/>
                  <a:cs typeface="Arial" panose="020B0604020202020204" pitchFamily="34" charset="0"/>
                </a:rPr>
                <a:t>Add Your Text Here</a:t>
              </a:r>
              <a:endParaRPr lang="zh-CN" altLang="en-US" sz="1600" dirty="0">
                <a:solidFill>
                  <a:srgbClr val="FFC000"/>
                </a:solidFill>
                <a:latin typeface="Century Gothic" panose="020B0502020202020204" pitchFamily="34" charset="0"/>
                <a:cs typeface="Arial" panose="020B0604020202020204" pitchFamily="34" charset="0"/>
              </a:endParaRPr>
            </a:p>
          </p:txBody>
        </p:sp>
        <p:sp>
          <p:nvSpPr>
            <p:cNvPr id="12" name="矩形 47"/>
            <p:cNvSpPr>
              <a:spLocks noChangeArrowheads="1"/>
            </p:cNvSpPr>
            <p:nvPr/>
          </p:nvSpPr>
          <p:spPr bwMode="auto">
            <a:xfrm>
              <a:off x="4940300" y="54052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p>
          </p:txBody>
        </p:sp>
        <p:pic>
          <p:nvPicPr>
            <p:cNvPr id="22" name="图片 21"/>
            <p:cNvPicPr>
              <a:picLocks noChangeAspect="1"/>
            </p:cNvPicPr>
            <p:nvPr/>
          </p:nvPicPr>
          <p:blipFill>
            <a:blip r:embed="rId5" cstate="email">
              <a:grayscl/>
            </a:blip>
            <a:srcRect/>
            <a:stretch>
              <a:fillRect/>
            </a:stretch>
          </p:blipFill>
          <p:spPr>
            <a:xfrm>
              <a:off x="4849833" y="28214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sp>
          <p:nvSpPr>
            <p:cNvPr id="15" name="矩形 14"/>
            <p:cNvSpPr/>
            <p:nvPr/>
          </p:nvSpPr>
          <p:spPr>
            <a:xfrm>
              <a:off x="4849830" y="50901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8221676" y="1978605"/>
            <a:ext cx="3101943" cy="4462890"/>
            <a:chOff x="8221676" y="2111955"/>
            <a:chExt cx="3101943" cy="4462890"/>
          </a:xfrm>
        </p:grpSpPr>
        <p:cxnSp>
          <p:nvCxnSpPr>
            <p:cNvPr id="3" name="直接连接符 2"/>
            <p:cNvCxnSpPr/>
            <p:nvPr/>
          </p:nvCxnSpPr>
          <p:spPr>
            <a:xfrm>
              <a:off x="8221682" y="24647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221682" y="2111955"/>
              <a:ext cx="3101937" cy="338554"/>
            </a:xfrm>
            <a:prstGeom prst="rect">
              <a:avLst/>
            </a:prstGeom>
            <a:noFill/>
          </p:spPr>
          <p:txBody>
            <a:bodyPr wrap="square" rtlCol="0">
              <a:spAutoFit/>
            </a:bodyPr>
            <a:lstStyle/>
            <a:p>
              <a:r>
                <a:rPr lang="en-US" altLang="zh-CN" sz="1600">
                  <a:solidFill>
                    <a:srgbClr val="FFC000"/>
                  </a:solidFill>
                  <a:latin typeface="Century Gothic" panose="020B0502020202020204" pitchFamily="34" charset="0"/>
                  <a:cs typeface="Arial" panose="020B0604020202020204" pitchFamily="34" charset="0"/>
                </a:rPr>
                <a:t>Add Your Text Here</a:t>
              </a:r>
              <a:endParaRPr lang="zh-CN" altLang="en-US" sz="1600" dirty="0">
                <a:solidFill>
                  <a:srgbClr val="FFC000"/>
                </a:solidFill>
                <a:latin typeface="Century Gothic" panose="020B0502020202020204" pitchFamily="34" charset="0"/>
                <a:cs typeface="Arial" panose="020B0604020202020204" pitchFamily="34" charset="0"/>
              </a:endParaRPr>
            </a:p>
          </p:txBody>
        </p:sp>
        <p:sp>
          <p:nvSpPr>
            <p:cNvPr id="13" name="矩形 47"/>
            <p:cNvSpPr>
              <a:spLocks noChangeArrowheads="1"/>
            </p:cNvSpPr>
            <p:nvPr/>
          </p:nvSpPr>
          <p:spPr bwMode="auto">
            <a:xfrm>
              <a:off x="8315362" y="54052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pic>
          <p:nvPicPr>
            <p:cNvPr id="24" name="图片 23"/>
            <p:cNvPicPr>
              <a:picLocks noChangeAspect="1"/>
            </p:cNvPicPr>
            <p:nvPr/>
          </p:nvPicPr>
          <p:blipFill>
            <a:blip r:embed="rId4" cstate="email">
              <a:grayscl/>
            </a:blip>
            <a:srcRect/>
            <a:stretch>
              <a:fillRect/>
            </a:stretch>
          </p:blipFill>
          <p:spPr>
            <a:xfrm>
              <a:off x="8221676" y="2821446"/>
              <a:ext cx="2381175" cy="2379600"/>
            </a:xfrm>
            <a:custGeom>
              <a:avLst/>
              <a:gdLst>
                <a:gd name="connsiteX0" fmla="*/ 2381175 w 2381175"/>
                <a:gd name="connsiteY0" fmla="*/ 0 h 2379600"/>
                <a:gd name="connsiteX1" fmla="*/ 0 w 2381175"/>
                <a:gd name="connsiteY1" fmla="*/ 0 h 2379600"/>
                <a:gd name="connsiteX2" fmla="*/ 0 w 2381175"/>
                <a:gd name="connsiteY2" fmla="*/ 2379600 h 2379600"/>
                <a:gd name="connsiteX3" fmla="*/ 2381175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2381175" y="0"/>
                  </a:moveTo>
                  <a:lnTo>
                    <a:pt x="0" y="0"/>
                  </a:lnTo>
                  <a:lnTo>
                    <a:pt x="0" y="2379600"/>
                  </a:lnTo>
                  <a:lnTo>
                    <a:pt x="2381175" y="2379600"/>
                  </a:lnTo>
                  <a:close/>
                </a:path>
              </a:pathLst>
            </a:custGeom>
          </p:spPr>
        </p:pic>
        <p:sp>
          <p:nvSpPr>
            <p:cNvPr id="16" name="矩形 15"/>
            <p:cNvSpPr/>
            <p:nvPr/>
          </p:nvSpPr>
          <p:spPr>
            <a:xfrm>
              <a:off x="8221679" y="50901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9"/>
          <p:cNvSpPr txBox="1"/>
          <p:nvPr/>
        </p:nvSpPr>
        <p:spPr>
          <a:xfrm>
            <a:off x="4242768" y="332847"/>
            <a:ext cx="3706464" cy="1569660"/>
          </a:xfrm>
          <a:prstGeom prst="rect">
            <a:avLst/>
          </a:prstGeom>
          <a:noFill/>
        </p:spPr>
        <p:txBody>
          <a:bodyPr wrap="none" rtlCol="0">
            <a:spAutoFit/>
          </a:bodyPr>
          <a:lstStyle/>
          <a:p>
            <a:r>
              <a:rPr lang="en-US" sz="9600" b="1" spc="-300" dirty="0">
                <a:solidFill>
                  <a:srgbClr val="FFC000"/>
                </a:solidFill>
                <a:latin typeface="Viner Hand ITC" panose="03070502030502020203" pitchFamily="66" charset="0"/>
              </a:rPr>
              <a:t>TEAM</a:t>
            </a:r>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2017" y="1841173"/>
            <a:ext cx="2807180" cy="2123658"/>
          </a:xfrm>
          <a:prstGeom prst="rect">
            <a:avLst/>
          </a:prstGeom>
        </p:spPr>
        <p:txBody>
          <a:bodyPr wrap="none">
            <a:spAutoFit/>
          </a:bodyPr>
          <a:lstStyle/>
          <a:p>
            <a:pPr algn="ctr"/>
            <a:r>
              <a:rPr lang="en-US" altLang="zh-CN" sz="4400" b="1" spc="-300" dirty="0">
                <a:solidFill>
                  <a:schemeClr val="bg2">
                    <a:lumMod val="10000"/>
                  </a:schemeClr>
                </a:solidFill>
                <a:latin typeface="+mn-ea"/>
              </a:rPr>
              <a:t>WHAT </a:t>
            </a:r>
          </a:p>
          <a:p>
            <a:pPr algn="ctr"/>
            <a:r>
              <a:rPr lang="en-US" altLang="zh-CN" sz="4400" b="1" spc="-300" dirty="0">
                <a:solidFill>
                  <a:schemeClr val="bg2">
                    <a:lumMod val="10000"/>
                  </a:schemeClr>
                </a:solidFill>
                <a:latin typeface="+mn-ea"/>
              </a:rPr>
              <a:t>WE </a:t>
            </a:r>
          </a:p>
          <a:p>
            <a:pPr algn="ctr"/>
            <a:r>
              <a:rPr lang="en-US" altLang="zh-CN" sz="4400" b="1" spc="-300" dirty="0">
                <a:solidFill>
                  <a:srgbClr val="FFC000"/>
                </a:solidFill>
                <a:latin typeface="Viner Hand ITC" panose="03070502030502020203" pitchFamily="66" charset="0"/>
              </a:rPr>
              <a:t>SERVICES</a:t>
            </a:r>
          </a:p>
        </p:txBody>
      </p:sp>
      <p:sp>
        <p:nvSpPr>
          <p:cNvPr id="4" name="矩形 3"/>
          <p:cNvSpPr/>
          <p:nvPr/>
        </p:nvSpPr>
        <p:spPr>
          <a:xfrm>
            <a:off x="6516057" y="3964831"/>
            <a:ext cx="4879099" cy="1277273"/>
          </a:xfrm>
          <a:prstGeom prst="rect">
            <a:avLst/>
          </a:prstGeom>
        </p:spPr>
        <p:txBody>
          <a:bodyPr wrap="square">
            <a:spAutoFit/>
          </a:bodyPr>
          <a:lstStyle/>
          <a:p>
            <a:pPr algn="ctr"/>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pPr algn="ctr"/>
            <a:endParaRPr lang="en-US" altLang="zh-CN" sz="1100" kern="3000" spc="31" dirty="0">
              <a:solidFill>
                <a:schemeClr val="tx1">
                  <a:lumMod val="85000"/>
                  <a:lumOff val="15000"/>
                </a:schemeClr>
              </a:solidFill>
              <a:latin typeface="Liberation Sans" panose="020B0604020202020204" pitchFamily="34" charset="0"/>
            </a:endParaRPr>
          </a:p>
          <a:p>
            <a:pPr algn="ctr"/>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pic>
        <p:nvPicPr>
          <p:cNvPr id="5" name="图片 4"/>
          <p:cNvPicPr>
            <a:picLocks noChangeAspect="1"/>
          </p:cNvPicPr>
          <p:nvPr/>
        </p:nvPicPr>
        <p:blipFill>
          <a:blip r:embed="rId3" cstate="email">
            <a:duotone>
              <a:prstClr val="black"/>
              <a:srgbClr val="D9C3A5">
                <a:tint val="50000"/>
                <a:satMod val="180000"/>
              </a:srgbClr>
            </a:duotone>
          </a:blip>
          <a:stretch>
            <a:fillRect/>
          </a:stretch>
        </p:blipFill>
        <p:spPr>
          <a:xfrm>
            <a:off x="1256857" y="0"/>
            <a:ext cx="4877686" cy="6858000"/>
          </a:xfrm>
          <a:prstGeom prst="rect">
            <a:avLst/>
          </a:prstGeom>
        </p:spPr>
      </p:pic>
      <p:sp>
        <p:nvSpPr>
          <p:cNvPr id="6" name="矩形 5"/>
          <p:cNvSpPr/>
          <p:nvPr/>
        </p:nvSpPr>
        <p:spPr>
          <a:xfrm>
            <a:off x="327436" y="776351"/>
            <a:ext cx="738664" cy="4808114"/>
          </a:xfrm>
          <a:prstGeom prst="rect">
            <a:avLst/>
          </a:prstGeom>
        </p:spPr>
        <p:txBody>
          <a:bodyPr vert="eaVert" wrap="square">
            <a:spAutoFit/>
          </a:bodyPr>
          <a:lstStyle/>
          <a:p>
            <a:r>
              <a:rPr lang="en-US" altLang="zh-CN" sz="900" dirty="0">
                <a:solidFill>
                  <a:schemeClr val="bg2">
                    <a:lumMod val="50000"/>
                  </a:schemeClr>
                </a:solidFill>
                <a:latin typeface="+mn-ea"/>
              </a:rPr>
              <a:t>Click here to add  you to the  center of the  narrative thought Click hereto add   you to the center of the </a:t>
            </a:r>
          </a:p>
          <a:p>
            <a:r>
              <a:rPr lang="en-US" altLang="zh-CN" sz="900" dirty="0">
                <a:solidFill>
                  <a:schemeClr val="bg2">
                    <a:lumMod val="50000"/>
                  </a:schemeClr>
                </a:solidFill>
                <a:latin typeface="+mn-ea"/>
              </a:rPr>
              <a:t>narrative thought  Click here to add  you to the center </a:t>
            </a:r>
          </a:p>
          <a:p>
            <a:r>
              <a:rPr lang="en-US" altLang="zh-CN" sz="900" dirty="0">
                <a:solidFill>
                  <a:schemeClr val="bg2">
                    <a:lumMod val="50000"/>
                  </a:schemeClr>
                </a:solidFill>
                <a:latin typeface="+mn-ea"/>
              </a:rPr>
              <a:t>of the  narrative thought</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email">
            <a:grayscl/>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a:xfrm>
            <a:off x="0" y="-152400"/>
            <a:ext cx="12192000" cy="7010400"/>
          </a:xfrm>
          <a:prstGeom prst="rect">
            <a:avLst/>
          </a:prstGeom>
        </p:spPr>
      </p:pic>
      <p:sp>
        <p:nvSpPr>
          <p:cNvPr id="9" name="矩形 8"/>
          <p:cNvSpPr/>
          <p:nvPr/>
        </p:nvSpPr>
        <p:spPr>
          <a:xfrm>
            <a:off x="0" y="-29497"/>
            <a:ext cx="12192000" cy="693174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297949" y="1786595"/>
            <a:ext cx="1192703" cy="3498012"/>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071954" y="2743949"/>
            <a:ext cx="3726611" cy="2242867"/>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7"/>
          <p:cNvSpPr>
            <a:spLocks noChangeArrowheads="1"/>
          </p:cNvSpPr>
          <p:nvPr/>
        </p:nvSpPr>
        <p:spPr bwMode="auto">
          <a:xfrm>
            <a:off x="8377260" y="3280607"/>
            <a:ext cx="211324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rgbClr val="363636"/>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rgbClr val="363636"/>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rgbClr val="363636"/>
              </a:solidFill>
              <a:latin typeface="Century Gothic" panose="020B0502020202020204" pitchFamily="34" charset="0"/>
              <a:cs typeface="Arial" panose="020B0604020202020204" pitchFamily="34" charset="0"/>
              <a:sym typeface="Calibri" panose="020F0502020204030204" pitchFamily="34" charset="0"/>
            </a:endParaRPr>
          </a:p>
        </p:txBody>
      </p:sp>
      <p:cxnSp>
        <p:nvCxnSpPr>
          <p:cNvPr id="6" name="直接连接符 5"/>
          <p:cNvCxnSpPr/>
          <p:nvPr/>
        </p:nvCxnSpPr>
        <p:spPr>
          <a:xfrm>
            <a:off x="3569180" y="5284607"/>
            <a:ext cx="0" cy="74374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矩形 47"/>
          <p:cNvSpPr>
            <a:spLocks noChangeArrowheads="1"/>
          </p:cNvSpPr>
          <p:nvPr/>
        </p:nvSpPr>
        <p:spPr bwMode="auto">
          <a:xfrm>
            <a:off x="3830129" y="5919606"/>
            <a:ext cx="5366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p>
        </p:txBody>
      </p:sp>
      <p:sp>
        <p:nvSpPr>
          <p:cNvPr id="10" name="矩形 9"/>
          <p:cNvSpPr/>
          <p:nvPr/>
        </p:nvSpPr>
        <p:spPr>
          <a:xfrm>
            <a:off x="2917886" y="675928"/>
            <a:ext cx="6356228" cy="769441"/>
          </a:xfrm>
          <a:prstGeom prst="rect">
            <a:avLst/>
          </a:prstGeom>
        </p:spPr>
        <p:txBody>
          <a:bodyPr wrap="none">
            <a:spAutoFit/>
          </a:bodyPr>
          <a:lstStyle/>
          <a:p>
            <a:pPr algn="ctr"/>
            <a:r>
              <a:rPr lang="en-US" altLang="zh-CN" sz="4400" b="1" spc="-300" dirty="0">
                <a:solidFill>
                  <a:schemeClr val="bg1"/>
                </a:solidFill>
                <a:latin typeface="+mn-ea"/>
              </a:rPr>
              <a:t>DEVELOPMENT OF  </a:t>
            </a:r>
            <a:r>
              <a:rPr lang="en-US" altLang="zh-CN" sz="4400" b="1" spc="-300" dirty="0">
                <a:solidFill>
                  <a:srgbClr val="FFC000"/>
                </a:solidFill>
                <a:latin typeface="Viner Hand ITC" panose="03070502030502020203" pitchFamily="66" charset="0"/>
              </a:rPr>
              <a:t>IDEAS</a:t>
            </a:r>
          </a:p>
        </p:txBody>
      </p:sp>
      <p:pic>
        <p:nvPicPr>
          <p:cNvPr id="12" name="图片 11"/>
          <p:cNvPicPr>
            <a:picLocks noChangeAspect="1"/>
          </p:cNvPicPr>
          <p:nvPr/>
        </p:nvPicPr>
        <p:blipFill>
          <a:blip r:embed="rId5" cstate="email">
            <a:duotone>
              <a:prstClr val="black"/>
              <a:srgbClr val="D9C3A5">
                <a:tint val="50000"/>
                <a:satMod val="180000"/>
              </a:srgbClr>
            </a:duotone>
          </a:blip>
          <a:srcRect/>
          <a:stretch>
            <a:fillRect/>
          </a:stretch>
        </p:blipFill>
        <p:spPr>
          <a:xfrm>
            <a:off x="1496954" y="1549550"/>
            <a:ext cx="6515135" cy="3972105"/>
          </a:xfrm>
          <a:custGeom>
            <a:avLst/>
            <a:gdLst>
              <a:gd name="connsiteX0" fmla="*/ 0 w 6515135"/>
              <a:gd name="connsiteY0" fmla="*/ 0 h 3972105"/>
              <a:gd name="connsiteX1" fmla="*/ 6515135 w 6515135"/>
              <a:gd name="connsiteY1" fmla="*/ 0 h 3972105"/>
              <a:gd name="connsiteX2" fmla="*/ 6515135 w 6515135"/>
              <a:gd name="connsiteY2" fmla="*/ 3972105 h 3972105"/>
              <a:gd name="connsiteX3" fmla="*/ 0 w 6515135"/>
              <a:gd name="connsiteY3" fmla="*/ 3972105 h 3972105"/>
            </a:gdLst>
            <a:ahLst/>
            <a:cxnLst>
              <a:cxn ang="0">
                <a:pos x="connsiteX0" y="connsiteY0"/>
              </a:cxn>
              <a:cxn ang="0">
                <a:pos x="connsiteX1" y="connsiteY1"/>
              </a:cxn>
              <a:cxn ang="0">
                <a:pos x="connsiteX2" y="connsiteY2"/>
              </a:cxn>
              <a:cxn ang="0">
                <a:pos x="connsiteX3" y="connsiteY3"/>
              </a:cxn>
            </a:cxnLst>
            <a:rect l="l" t="t" r="r" b="b"/>
            <a:pathLst>
              <a:path w="6515135" h="3972105">
                <a:moveTo>
                  <a:pt x="0" y="0"/>
                </a:moveTo>
                <a:lnTo>
                  <a:pt x="6515135" y="0"/>
                </a:lnTo>
                <a:lnTo>
                  <a:pt x="6515135" y="3972105"/>
                </a:lnTo>
                <a:lnTo>
                  <a:pt x="0" y="3972105"/>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a:stretch>
            <a:fillRect/>
          </a:stretch>
        </p:blipFill>
        <p:spPr>
          <a:xfrm>
            <a:off x="0" y="0"/>
            <a:ext cx="12192000" cy="6858000"/>
          </a:xfrm>
          <a:prstGeom prst="rect">
            <a:avLst/>
          </a:prstGeom>
        </p:spPr>
      </p:pic>
      <p:sp>
        <p:nvSpPr>
          <p:cNvPr id="3" name="矩形 2"/>
          <p:cNvSpPr/>
          <p:nvPr/>
        </p:nvSpPr>
        <p:spPr>
          <a:xfrm>
            <a:off x="635112" y="3603964"/>
            <a:ext cx="5784738" cy="1446550"/>
          </a:xfrm>
          <a:prstGeom prst="rect">
            <a:avLst/>
          </a:prstGeom>
        </p:spPr>
        <p:txBody>
          <a:bodyPr wrap="square">
            <a:spAutoFit/>
          </a:bodyPr>
          <a:lstStyle/>
          <a:p>
            <a:r>
              <a:rPr lang="en-US" altLang="zh-CN" sz="4400" b="1" spc="-300" dirty="0">
                <a:solidFill>
                  <a:schemeClr val="bg2">
                    <a:lumMod val="10000"/>
                  </a:schemeClr>
                </a:solidFill>
                <a:latin typeface="+mn-ea"/>
              </a:rPr>
              <a:t>WE ARE </a:t>
            </a:r>
          </a:p>
          <a:p>
            <a:r>
              <a:rPr lang="en-US" altLang="zh-CN" sz="4400" b="1" spc="-300" dirty="0">
                <a:solidFill>
                  <a:srgbClr val="FFC000"/>
                </a:solidFill>
                <a:latin typeface="Viner Hand ITC" panose="03070502030502020203" pitchFamily="66" charset="0"/>
              </a:rPr>
              <a:t>DESIGNER</a:t>
            </a:r>
            <a:endParaRPr lang="zh-CN" altLang="en-US" sz="4400" b="1" spc="-300" dirty="0">
              <a:solidFill>
                <a:srgbClr val="FFC000"/>
              </a:solidFill>
              <a:latin typeface="Viner Hand ITC" panose="03070502030502020203" pitchFamily="66" charset="0"/>
            </a:endParaRPr>
          </a:p>
        </p:txBody>
      </p:sp>
      <p:sp>
        <p:nvSpPr>
          <p:cNvPr id="5" name="矩形 4"/>
          <p:cNvSpPr/>
          <p:nvPr/>
        </p:nvSpPr>
        <p:spPr>
          <a:xfrm>
            <a:off x="676275" y="5050514"/>
            <a:ext cx="5419725" cy="1277273"/>
          </a:xfrm>
          <a:prstGeom prst="rect">
            <a:avLst/>
          </a:prstGeom>
        </p:spPr>
        <p:txBody>
          <a:bodyPr wrap="square">
            <a:spAutoFit/>
          </a:bodyPr>
          <a:lstStyle/>
          <a:p>
            <a:r>
              <a:rPr lang="en-US" altLang="zh-CN" sz="1100" b="1"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b="1"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
        <p:nvSpPr>
          <p:cNvPr id="6" name="矩形 5"/>
          <p:cNvSpPr/>
          <p:nvPr/>
        </p:nvSpPr>
        <p:spPr>
          <a:xfrm>
            <a:off x="10785886" y="1207675"/>
            <a:ext cx="738664" cy="4808114"/>
          </a:xfrm>
          <a:prstGeom prst="rect">
            <a:avLst/>
          </a:prstGeom>
        </p:spPr>
        <p:txBody>
          <a:bodyPr vert="eaVert" wrap="square">
            <a:spAutoFit/>
          </a:bodyPr>
          <a:lstStyle/>
          <a:p>
            <a:r>
              <a:rPr lang="en-US" altLang="zh-CN" sz="900" dirty="0">
                <a:solidFill>
                  <a:schemeClr val="bg2">
                    <a:lumMod val="50000"/>
                  </a:schemeClr>
                </a:solidFill>
                <a:latin typeface="+mn-ea"/>
              </a:rPr>
              <a:t>Click here to add  you to the  center of the  narrative thought Click hereto add   you to the center of the </a:t>
            </a:r>
          </a:p>
          <a:p>
            <a:r>
              <a:rPr lang="en-US" altLang="zh-CN" sz="900" dirty="0">
                <a:solidFill>
                  <a:schemeClr val="bg2">
                    <a:lumMod val="50000"/>
                  </a:schemeClr>
                </a:solidFill>
                <a:latin typeface="+mn-ea"/>
              </a:rPr>
              <a:t>narrative thought  Click here to add  you to the center </a:t>
            </a:r>
          </a:p>
          <a:p>
            <a:r>
              <a:rPr lang="en-US" altLang="zh-CN" sz="900" dirty="0">
                <a:solidFill>
                  <a:schemeClr val="bg2">
                    <a:lumMod val="50000"/>
                  </a:schemeClr>
                </a:solidFill>
                <a:latin typeface="+mn-ea"/>
              </a:rPr>
              <a:t>of the  narrative thought</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grayscl/>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a:xfrm>
            <a:off x="-1831691" y="0"/>
            <a:ext cx="8880755" cy="7041248"/>
          </a:xfrm>
          <a:custGeom>
            <a:avLst/>
            <a:gdLst>
              <a:gd name="connsiteX0" fmla="*/ 4364434 w 8880755"/>
              <a:gd name="connsiteY0" fmla="*/ 0 h 7041248"/>
              <a:gd name="connsiteX1" fmla="*/ 1788772 w 8880755"/>
              <a:gd name="connsiteY1" fmla="*/ 0 h 7041248"/>
              <a:gd name="connsiteX2" fmla="*/ 0 w 8880755"/>
              <a:gd name="connsiteY2" fmla="*/ 5217517 h 7041248"/>
              <a:gd name="connsiteX3" fmla="*/ 5319487 w 8880755"/>
              <a:gd name="connsiteY3" fmla="*/ 7041248 h 7041248"/>
              <a:gd name="connsiteX4" fmla="*/ 8880755 w 8880755"/>
              <a:gd name="connsiteY4" fmla="*/ 7041248 h 704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755" h="7041248">
                <a:moveTo>
                  <a:pt x="4364434" y="0"/>
                </a:moveTo>
                <a:lnTo>
                  <a:pt x="1788772" y="0"/>
                </a:lnTo>
                <a:lnTo>
                  <a:pt x="0" y="5217517"/>
                </a:lnTo>
                <a:lnTo>
                  <a:pt x="5319487" y="7041248"/>
                </a:lnTo>
                <a:lnTo>
                  <a:pt x="8880755" y="7041248"/>
                </a:lnTo>
                <a:close/>
              </a:path>
            </a:pathLst>
          </a:custGeom>
        </p:spPr>
      </p:pic>
      <p:sp>
        <p:nvSpPr>
          <p:cNvPr id="2" name="矩形 1"/>
          <p:cNvSpPr/>
          <p:nvPr/>
        </p:nvSpPr>
        <p:spPr>
          <a:xfrm>
            <a:off x="8360448" y="548387"/>
            <a:ext cx="2658100" cy="4508927"/>
          </a:xfrm>
          <a:prstGeom prst="rect">
            <a:avLst/>
          </a:prstGeom>
        </p:spPr>
        <p:txBody>
          <a:bodyPr wrap="none">
            <a:spAutoFit/>
          </a:bodyPr>
          <a:lstStyle/>
          <a:p>
            <a:r>
              <a:rPr lang="en-US" altLang="zh-CN" sz="28700" b="1" spc="-300" dirty="0">
                <a:solidFill>
                  <a:srgbClr val="FFC000"/>
                </a:solidFill>
                <a:latin typeface="Viner Hand ITC" panose="03070502030502020203" pitchFamily="66" charset="0"/>
              </a:rPr>
              <a:t>S</a:t>
            </a:r>
            <a:endParaRPr lang="zh-CN" altLang="en-US" sz="28700" dirty="0"/>
          </a:p>
        </p:txBody>
      </p:sp>
      <p:sp>
        <p:nvSpPr>
          <p:cNvPr id="3" name="矩形 2"/>
          <p:cNvSpPr/>
          <p:nvPr/>
        </p:nvSpPr>
        <p:spPr>
          <a:xfrm>
            <a:off x="6460233" y="2802851"/>
            <a:ext cx="4879099" cy="1277273"/>
          </a:xfrm>
          <a:prstGeom prst="rect">
            <a:avLst/>
          </a:prstGeom>
        </p:spPr>
        <p:txBody>
          <a:bodyPr wrap="square">
            <a:spAutoFit/>
          </a:bodyPr>
          <a:lstStyle/>
          <a:p>
            <a:pPr algn="r"/>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pPr algn="r"/>
            <a:endParaRPr lang="en-US" altLang="zh-CN" sz="1100" kern="3000" spc="31" dirty="0">
              <a:solidFill>
                <a:schemeClr val="tx1">
                  <a:lumMod val="85000"/>
                  <a:lumOff val="15000"/>
                </a:schemeClr>
              </a:solidFill>
              <a:latin typeface="Liberation Sans" panose="020B0604020202020204" pitchFamily="34" charset="0"/>
            </a:endParaRPr>
          </a:p>
          <a:p>
            <a:pPr algn="r"/>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
        <p:nvSpPr>
          <p:cNvPr id="7" name="矩形 6"/>
          <p:cNvSpPr/>
          <p:nvPr/>
        </p:nvSpPr>
        <p:spPr>
          <a:xfrm rot="3475335">
            <a:off x="2019634" y="2907658"/>
            <a:ext cx="6920484" cy="1569660"/>
          </a:xfrm>
          <a:prstGeom prst="rect">
            <a:avLst/>
          </a:prstGeom>
        </p:spPr>
        <p:txBody>
          <a:bodyPr wrap="none">
            <a:spAutoFit/>
          </a:bodyPr>
          <a:lstStyle/>
          <a:p>
            <a:r>
              <a:rPr lang="en-US" altLang="zh-CN" sz="9600" b="1" spc="-300" dirty="0">
                <a:solidFill>
                  <a:srgbClr val="FFC000"/>
                </a:solidFill>
                <a:latin typeface="Viner Hand ITC" panose="03070502030502020203" pitchFamily="66" charset="0"/>
              </a:rPr>
              <a:t>SWOT Model</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grayscl/>
          </a:blip>
          <a:srcRect/>
          <a:stretch>
            <a:fillRect/>
          </a:stretch>
        </p:blipFill>
        <p:spPr>
          <a:xfrm>
            <a:off x="6351819" y="0"/>
            <a:ext cx="6954428" cy="6858000"/>
          </a:xfrm>
          <a:custGeom>
            <a:avLst/>
            <a:gdLst>
              <a:gd name="connsiteX0" fmla="*/ 0 w 6954428"/>
              <a:gd name="connsiteY0" fmla="*/ 0 h 6858000"/>
              <a:gd name="connsiteX1" fmla="*/ 6224261 w 6954428"/>
              <a:gd name="connsiteY1" fmla="*/ 0 h 6858000"/>
              <a:gd name="connsiteX2" fmla="*/ 6954428 w 6954428"/>
              <a:gd name="connsiteY2" fmla="*/ 559072 h 6858000"/>
              <a:gd name="connsiteX3" fmla="*/ 6954428 w 6954428"/>
              <a:gd name="connsiteY3" fmla="*/ 2451147 h 6858000"/>
              <a:gd name="connsiteX4" fmla="*/ 3580206 w 6954428"/>
              <a:gd name="connsiteY4" fmla="*/ 6858000 h 6858000"/>
              <a:gd name="connsiteX5" fmla="*/ 1701124 w 695442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4428" h="6858000">
                <a:moveTo>
                  <a:pt x="0" y="0"/>
                </a:moveTo>
                <a:lnTo>
                  <a:pt x="6224261" y="0"/>
                </a:lnTo>
                <a:lnTo>
                  <a:pt x="6954428" y="559072"/>
                </a:lnTo>
                <a:lnTo>
                  <a:pt x="6954428" y="2451147"/>
                </a:lnTo>
                <a:lnTo>
                  <a:pt x="3580206" y="6858000"/>
                </a:lnTo>
                <a:lnTo>
                  <a:pt x="1701124" y="6858000"/>
                </a:lnTo>
                <a:close/>
              </a:path>
            </a:pathLst>
          </a:custGeom>
        </p:spPr>
      </p:pic>
      <p:sp>
        <p:nvSpPr>
          <p:cNvPr id="3" name="矩形 2"/>
          <p:cNvSpPr/>
          <p:nvPr/>
        </p:nvSpPr>
        <p:spPr>
          <a:xfrm>
            <a:off x="406127" y="5453302"/>
            <a:ext cx="4879099" cy="938719"/>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a:t>
            </a:r>
          </a:p>
        </p:txBody>
      </p:sp>
      <p:sp>
        <p:nvSpPr>
          <p:cNvPr id="4" name="矩形 3"/>
          <p:cNvSpPr/>
          <p:nvPr/>
        </p:nvSpPr>
        <p:spPr>
          <a:xfrm>
            <a:off x="980422" y="1767587"/>
            <a:ext cx="3730508" cy="5386090"/>
          </a:xfrm>
          <a:prstGeom prst="rect">
            <a:avLst/>
          </a:prstGeom>
        </p:spPr>
        <p:txBody>
          <a:bodyPr wrap="none">
            <a:spAutoFit/>
          </a:bodyPr>
          <a:lstStyle/>
          <a:p>
            <a:r>
              <a:rPr lang="en-US" altLang="zh-CN" sz="34400" b="1" spc="-300" dirty="0">
                <a:solidFill>
                  <a:srgbClr val="FFC000"/>
                </a:solidFill>
                <a:latin typeface="Viner Hand ITC" panose="03070502030502020203" pitchFamily="66" charset="0"/>
              </a:rPr>
              <a:t>w</a:t>
            </a:r>
            <a:endParaRPr lang="zh-CN" altLang="en-US" sz="34400" dirty="0"/>
          </a:p>
        </p:txBody>
      </p:sp>
      <p:sp>
        <p:nvSpPr>
          <p:cNvPr id="5" name="矩形 4"/>
          <p:cNvSpPr/>
          <p:nvPr/>
        </p:nvSpPr>
        <p:spPr>
          <a:xfrm rot="4560861">
            <a:off x="2891577" y="2644170"/>
            <a:ext cx="6920484" cy="1569660"/>
          </a:xfrm>
          <a:prstGeom prst="rect">
            <a:avLst/>
          </a:prstGeom>
        </p:spPr>
        <p:txBody>
          <a:bodyPr wrap="none">
            <a:spAutoFit/>
          </a:bodyPr>
          <a:lstStyle/>
          <a:p>
            <a:r>
              <a:rPr lang="en-US" altLang="zh-CN" sz="9600" b="1" spc="-300" dirty="0">
                <a:solidFill>
                  <a:srgbClr val="FFC000"/>
                </a:solidFill>
                <a:latin typeface="Viner Hand ITC" panose="03070502030502020203" pitchFamily="66" charset="0"/>
              </a:rPr>
              <a:t>SWOT Model</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5109" y="1977589"/>
            <a:ext cx="2396810" cy="5386090"/>
          </a:xfrm>
          <a:prstGeom prst="rect">
            <a:avLst/>
          </a:prstGeom>
        </p:spPr>
        <p:txBody>
          <a:bodyPr wrap="none">
            <a:spAutoFit/>
          </a:bodyPr>
          <a:lstStyle/>
          <a:p>
            <a:r>
              <a:rPr lang="en-US" altLang="zh-CN" sz="34400" b="1" spc="-300" dirty="0">
                <a:solidFill>
                  <a:srgbClr val="FFC000"/>
                </a:solidFill>
                <a:latin typeface="汉仪尚巍手书W" panose="00020600040101010101" pitchFamily="18" charset="-122"/>
                <a:ea typeface="汉仪尚巍手书W" panose="00020600040101010101" pitchFamily="18" charset="-122"/>
              </a:rPr>
              <a:t>0</a:t>
            </a:r>
            <a:endParaRPr lang="zh-CN" altLang="en-US" sz="34400" dirty="0">
              <a:latin typeface="汉仪尚巍手书W" panose="00020600040101010101" pitchFamily="18" charset="-122"/>
              <a:ea typeface="汉仪尚巍手书W" panose="00020600040101010101" pitchFamily="18" charset="-122"/>
            </a:endParaRPr>
          </a:p>
        </p:txBody>
      </p:sp>
      <p:pic>
        <p:nvPicPr>
          <p:cNvPr id="2" name="图片 1"/>
          <p:cNvPicPr>
            <a:picLocks noChangeAspect="1"/>
          </p:cNvPicPr>
          <p:nvPr/>
        </p:nvPicPr>
        <p:blipFill>
          <a:blip r:embed="rId3" cstate="email">
            <a:grayscl/>
          </a:blip>
          <a:srcRect/>
          <a:stretch>
            <a:fillRect/>
          </a:stretch>
        </p:blipFill>
        <p:spPr>
          <a:xfrm>
            <a:off x="-235373" y="-1193140"/>
            <a:ext cx="12758568" cy="5191018"/>
          </a:xfrm>
          <a:custGeom>
            <a:avLst/>
            <a:gdLst>
              <a:gd name="connsiteX0" fmla="*/ 3560119 w 12758568"/>
              <a:gd name="connsiteY0" fmla="*/ 0 h 5191018"/>
              <a:gd name="connsiteX1" fmla="*/ 12254157 w 12758568"/>
              <a:gd name="connsiteY1" fmla="*/ 0 h 5191018"/>
              <a:gd name="connsiteX2" fmla="*/ 12758568 w 12758568"/>
              <a:gd name="connsiteY2" fmla="*/ 3144241 h 5191018"/>
              <a:gd name="connsiteX3" fmla="*/ 0 w 12758568"/>
              <a:gd name="connsiteY3" fmla="*/ 5191018 h 5191018"/>
              <a:gd name="connsiteX4" fmla="*/ 0 w 12758568"/>
              <a:gd name="connsiteY4" fmla="*/ 3510572 h 5191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568" h="5191018">
                <a:moveTo>
                  <a:pt x="3560119" y="0"/>
                </a:moveTo>
                <a:lnTo>
                  <a:pt x="12254157" y="0"/>
                </a:lnTo>
                <a:lnTo>
                  <a:pt x="12758568" y="3144241"/>
                </a:lnTo>
                <a:lnTo>
                  <a:pt x="0" y="5191018"/>
                </a:lnTo>
                <a:lnTo>
                  <a:pt x="0" y="3510572"/>
                </a:lnTo>
                <a:close/>
              </a:path>
            </a:pathLst>
          </a:custGeom>
        </p:spPr>
      </p:pic>
      <p:sp>
        <p:nvSpPr>
          <p:cNvPr id="3" name="矩形 2"/>
          <p:cNvSpPr/>
          <p:nvPr/>
        </p:nvSpPr>
        <p:spPr>
          <a:xfrm>
            <a:off x="6711677" y="5396152"/>
            <a:ext cx="4879099" cy="938719"/>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a:t>
            </a:r>
          </a:p>
        </p:txBody>
      </p:sp>
      <p:sp>
        <p:nvSpPr>
          <p:cNvPr id="5" name="矩形 4"/>
          <p:cNvSpPr/>
          <p:nvPr/>
        </p:nvSpPr>
        <p:spPr>
          <a:xfrm rot="21007115">
            <a:off x="514377" y="3582514"/>
            <a:ext cx="6920484" cy="1569660"/>
          </a:xfrm>
          <a:prstGeom prst="rect">
            <a:avLst/>
          </a:prstGeom>
        </p:spPr>
        <p:txBody>
          <a:bodyPr wrap="none">
            <a:spAutoFit/>
          </a:bodyPr>
          <a:lstStyle/>
          <a:p>
            <a:r>
              <a:rPr lang="en-US" altLang="zh-CN" sz="9600" b="1" spc="-300" dirty="0">
                <a:solidFill>
                  <a:srgbClr val="FFC000"/>
                </a:solidFill>
                <a:latin typeface="Viner Hand ITC" panose="03070502030502020203" pitchFamily="66" charset="0"/>
              </a:rPr>
              <a:t>SWOT Model</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grayscl/>
          </a:blip>
          <a:srcRect/>
          <a:stretch>
            <a:fillRect/>
          </a:stretch>
        </p:blipFill>
        <p:spPr>
          <a:xfrm>
            <a:off x="4876800" y="-396399"/>
            <a:ext cx="8422348" cy="7612697"/>
          </a:xfrm>
          <a:custGeom>
            <a:avLst/>
            <a:gdLst>
              <a:gd name="connsiteX0" fmla="*/ 1405731 w 8422348"/>
              <a:gd name="connsiteY0" fmla="*/ 0 h 7612697"/>
              <a:gd name="connsiteX1" fmla="*/ 8422348 w 8422348"/>
              <a:gd name="connsiteY1" fmla="*/ 0 h 7612697"/>
              <a:gd name="connsiteX2" fmla="*/ 6725823 w 8422348"/>
              <a:gd name="connsiteY2" fmla="*/ 7612697 h 7612697"/>
              <a:gd name="connsiteX3" fmla="*/ 4796392 w 8422348"/>
              <a:gd name="connsiteY3" fmla="*/ 7612697 h 7612697"/>
              <a:gd name="connsiteX4" fmla="*/ 0 w 8422348"/>
              <a:gd name="connsiteY4" fmla="*/ 1832785 h 7612697"/>
              <a:gd name="connsiteX5" fmla="*/ 0 w 8422348"/>
              <a:gd name="connsiteY5" fmla="*/ 1166530 h 76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348" h="7612697">
                <a:moveTo>
                  <a:pt x="1405731" y="0"/>
                </a:moveTo>
                <a:lnTo>
                  <a:pt x="8422348" y="0"/>
                </a:lnTo>
                <a:lnTo>
                  <a:pt x="6725823" y="7612697"/>
                </a:lnTo>
                <a:lnTo>
                  <a:pt x="4796392" y="7612697"/>
                </a:lnTo>
                <a:lnTo>
                  <a:pt x="0" y="1832785"/>
                </a:lnTo>
                <a:lnTo>
                  <a:pt x="0" y="1166530"/>
                </a:lnTo>
                <a:close/>
              </a:path>
            </a:pathLst>
          </a:custGeom>
        </p:spPr>
      </p:pic>
      <p:sp>
        <p:nvSpPr>
          <p:cNvPr id="3" name="矩形 2"/>
          <p:cNvSpPr/>
          <p:nvPr/>
        </p:nvSpPr>
        <p:spPr>
          <a:xfrm>
            <a:off x="577577" y="1977589"/>
            <a:ext cx="2791149" cy="5386090"/>
          </a:xfrm>
          <a:prstGeom prst="rect">
            <a:avLst/>
          </a:prstGeom>
        </p:spPr>
        <p:txBody>
          <a:bodyPr wrap="none">
            <a:spAutoFit/>
          </a:bodyPr>
          <a:lstStyle/>
          <a:p>
            <a:r>
              <a:rPr lang="en-US" altLang="zh-CN" sz="34400" b="1" spc="-300" dirty="0">
                <a:solidFill>
                  <a:srgbClr val="FFC000"/>
                </a:solidFill>
                <a:latin typeface="Viner Hand ITC" panose="03070502030502020203" pitchFamily="66" charset="0"/>
                <a:ea typeface="汉仪尚巍手书W" panose="00020600040101010101" pitchFamily="18" charset="-122"/>
              </a:rPr>
              <a:t>T</a:t>
            </a:r>
            <a:endParaRPr lang="zh-CN" altLang="en-US" sz="34400" dirty="0">
              <a:latin typeface="Viner Hand ITC" panose="03070502030502020203" pitchFamily="66" charset="0"/>
              <a:ea typeface="汉仪尚巍手书W" panose="00020600040101010101" pitchFamily="18" charset="-122"/>
            </a:endParaRPr>
          </a:p>
        </p:txBody>
      </p:sp>
      <p:sp>
        <p:nvSpPr>
          <p:cNvPr id="4" name="矩形 3"/>
          <p:cNvSpPr/>
          <p:nvPr/>
        </p:nvSpPr>
        <p:spPr>
          <a:xfrm>
            <a:off x="577577" y="5396152"/>
            <a:ext cx="4879099" cy="938719"/>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a:t>
            </a:r>
          </a:p>
        </p:txBody>
      </p:sp>
      <p:sp>
        <p:nvSpPr>
          <p:cNvPr id="5" name="矩形 4"/>
          <p:cNvSpPr/>
          <p:nvPr/>
        </p:nvSpPr>
        <p:spPr>
          <a:xfrm rot="3050377">
            <a:off x="2702146" y="3400227"/>
            <a:ext cx="6920484" cy="1569660"/>
          </a:xfrm>
          <a:prstGeom prst="rect">
            <a:avLst/>
          </a:prstGeom>
        </p:spPr>
        <p:txBody>
          <a:bodyPr wrap="none">
            <a:spAutoFit/>
          </a:bodyPr>
          <a:lstStyle/>
          <a:p>
            <a:r>
              <a:rPr lang="en-US" altLang="zh-CN" sz="9600" b="1" spc="-300" dirty="0">
                <a:solidFill>
                  <a:srgbClr val="FFC000"/>
                </a:solidFill>
                <a:latin typeface="Viner Hand ITC" panose="03070502030502020203" pitchFamily="66" charset="0"/>
              </a:rPr>
              <a:t>SWOT Model</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0"/>
            <a:ext cx="12192000" cy="6972300"/>
          </a:xfrm>
          <a:prstGeom prst="rect">
            <a:avLst/>
          </a:prstGeom>
        </p:spPr>
      </p:pic>
      <p:sp>
        <p:nvSpPr>
          <p:cNvPr id="3" name="矩形 2"/>
          <p:cNvSpPr/>
          <p:nvPr/>
        </p:nvSpPr>
        <p:spPr>
          <a:xfrm>
            <a:off x="0" y="-29497"/>
            <a:ext cx="12192000" cy="6931741"/>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843728" y="2300228"/>
            <a:ext cx="4182555" cy="1015663"/>
          </a:xfrm>
          <a:prstGeom prst="rect">
            <a:avLst/>
          </a:prstGeom>
        </p:spPr>
        <p:txBody>
          <a:bodyPr wrap="none">
            <a:spAutoFit/>
          </a:bodyPr>
          <a:lstStyle/>
          <a:p>
            <a:r>
              <a:rPr lang="en-US" altLang="zh-CN" sz="6000" dirty="0">
                <a:solidFill>
                  <a:srgbClr val="FFC000"/>
                </a:solidFill>
                <a:latin typeface="Viner Hand ITC" panose="03070502030502020203" pitchFamily="66" charset="0"/>
              </a:rPr>
              <a:t>PORTFOLIO</a:t>
            </a:r>
          </a:p>
        </p:txBody>
      </p:sp>
      <p:sp>
        <p:nvSpPr>
          <p:cNvPr id="5" name="矩形 4"/>
          <p:cNvSpPr/>
          <p:nvPr/>
        </p:nvSpPr>
        <p:spPr>
          <a:xfrm>
            <a:off x="4914900" y="3158520"/>
            <a:ext cx="2020105" cy="784830"/>
          </a:xfrm>
          <a:prstGeom prst="rect">
            <a:avLst/>
          </a:prstGeom>
        </p:spPr>
        <p:txBody>
          <a:bodyPr wrap="square">
            <a:spAutoFit/>
          </a:bodyPr>
          <a:lstStyle/>
          <a:p>
            <a:r>
              <a:rPr lang="en-US" altLang="zh-CN" sz="900" kern="3000" spc="31" dirty="0">
                <a:solidFill>
                  <a:schemeClr val="bg1"/>
                </a:solidFill>
                <a:latin typeface="Liberation Sans" panose="020B0604020202020204" pitchFamily="34" charset="0"/>
              </a:rPr>
              <a:t>Click here to add  you to the Center of the  narrative thought Click here to add  you to the Center of the  narrative thought Click here to add</a:t>
            </a:r>
          </a:p>
        </p:txBody>
      </p:sp>
      <p:sp>
        <p:nvSpPr>
          <p:cNvPr id="6" name="矩形 5"/>
          <p:cNvSpPr/>
          <p:nvPr/>
        </p:nvSpPr>
        <p:spPr>
          <a:xfrm>
            <a:off x="4914900" y="4076700"/>
            <a:ext cx="6972300" cy="1752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27310" y="4332327"/>
            <a:ext cx="6547480" cy="1107996"/>
          </a:xfrm>
          <a:prstGeom prst="rect">
            <a:avLst/>
          </a:prstGeom>
        </p:spPr>
        <p:txBody>
          <a:bodyPr wrap="square">
            <a:spAutoFit/>
          </a:bodyPr>
          <a:lstStyle/>
          <a:p>
            <a:r>
              <a:rPr lang="en-US" altLang="zh-CN" sz="1100" kern="3000" spc="31" dirty="0">
                <a:solidFill>
                  <a:schemeClr val="bg1"/>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bg1"/>
              </a:solidFill>
              <a:latin typeface="Liberation Sans" panose="020B0604020202020204" pitchFamily="34" charset="0"/>
            </a:endParaRPr>
          </a:p>
          <a:p>
            <a:r>
              <a:rPr lang="en-US" altLang="zh-CN" sz="1100" kern="3000" spc="31" dirty="0">
                <a:solidFill>
                  <a:schemeClr val="bg1"/>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email"/>
          <a:srcRect/>
          <a:stretch>
            <a:fillRect/>
          </a:stretch>
        </p:blipFill>
        <p:spPr>
          <a:xfrm>
            <a:off x="9317540" y="463034"/>
            <a:ext cx="2874460" cy="6096000"/>
          </a:xfrm>
          <a:custGeom>
            <a:avLst/>
            <a:gdLst>
              <a:gd name="connsiteX0" fmla="*/ 0 w 2874460"/>
              <a:gd name="connsiteY0" fmla="*/ 0 h 6096000"/>
              <a:gd name="connsiteX1" fmla="*/ 2874460 w 2874460"/>
              <a:gd name="connsiteY1" fmla="*/ 0 h 6096000"/>
              <a:gd name="connsiteX2" fmla="*/ 2874460 w 2874460"/>
              <a:gd name="connsiteY2" fmla="*/ 6096000 h 6096000"/>
              <a:gd name="connsiteX3" fmla="*/ 0 w 2874460"/>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2874460" h="6096000">
                <a:moveTo>
                  <a:pt x="0" y="0"/>
                </a:moveTo>
                <a:lnTo>
                  <a:pt x="2874460" y="0"/>
                </a:lnTo>
                <a:lnTo>
                  <a:pt x="2874460" y="6096000"/>
                </a:lnTo>
                <a:lnTo>
                  <a:pt x="0" y="6096000"/>
                </a:lnTo>
                <a:close/>
              </a:path>
            </a:pathLst>
          </a:custGeom>
        </p:spPr>
      </p:pic>
      <p:pic>
        <p:nvPicPr>
          <p:cNvPr id="14" name="图片 13"/>
          <p:cNvPicPr>
            <a:picLocks noChangeAspect="1"/>
          </p:cNvPicPr>
          <p:nvPr/>
        </p:nvPicPr>
        <p:blipFill>
          <a:blip r:embed="rId4" cstate="email"/>
          <a:srcRect/>
          <a:stretch>
            <a:fillRect/>
          </a:stretch>
        </p:blipFill>
        <p:spPr>
          <a:xfrm>
            <a:off x="3316790" y="463034"/>
            <a:ext cx="2874460" cy="6096000"/>
          </a:xfrm>
          <a:custGeom>
            <a:avLst/>
            <a:gdLst>
              <a:gd name="connsiteX0" fmla="*/ 0 w 2874460"/>
              <a:gd name="connsiteY0" fmla="*/ 0 h 6096000"/>
              <a:gd name="connsiteX1" fmla="*/ 2874460 w 2874460"/>
              <a:gd name="connsiteY1" fmla="*/ 0 h 6096000"/>
              <a:gd name="connsiteX2" fmla="*/ 2874460 w 2874460"/>
              <a:gd name="connsiteY2" fmla="*/ 6096000 h 6096000"/>
              <a:gd name="connsiteX3" fmla="*/ 0 w 2874460"/>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2874460" h="6096000">
                <a:moveTo>
                  <a:pt x="0" y="0"/>
                </a:moveTo>
                <a:lnTo>
                  <a:pt x="2874460" y="0"/>
                </a:lnTo>
                <a:lnTo>
                  <a:pt x="2874460" y="6096000"/>
                </a:lnTo>
                <a:lnTo>
                  <a:pt x="0" y="6096000"/>
                </a:lnTo>
                <a:close/>
              </a:path>
            </a:pathLst>
          </a:custGeom>
        </p:spPr>
      </p:pic>
      <p:pic>
        <p:nvPicPr>
          <p:cNvPr id="13" name="图片 12"/>
          <p:cNvPicPr>
            <a:picLocks noChangeAspect="1"/>
          </p:cNvPicPr>
          <p:nvPr/>
        </p:nvPicPr>
        <p:blipFill>
          <a:blip r:embed="rId5" cstate="email"/>
          <a:srcRect/>
          <a:stretch>
            <a:fillRect/>
          </a:stretch>
        </p:blipFill>
        <p:spPr>
          <a:xfrm>
            <a:off x="6317165" y="463034"/>
            <a:ext cx="2874460" cy="6096000"/>
          </a:xfrm>
          <a:custGeom>
            <a:avLst/>
            <a:gdLst>
              <a:gd name="connsiteX0" fmla="*/ 0 w 2874460"/>
              <a:gd name="connsiteY0" fmla="*/ 0 h 6096000"/>
              <a:gd name="connsiteX1" fmla="*/ 2874460 w 2874460"/>
              <a:gd name="connsiteY1" fmla="*/ 0 h 6096000"/>
              <a:gd name="connsiteX2" fmla="*/ 2874460 w 2874460"/>
              <a:gd name="connsiteY2" fmla="*/ 6096000 h 6096000"/>
              <a:gd name="connsiteX3" fmla="*/ 0 w 2874460"/>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2874460" h="6096000">
                <a:moveTo>
                  <a:pt x="0" y="0"/>
                </a:moveTo>
                <a:lnTo>
                  <a:pt x="2874460" y="0"/>
                </a:lnTo>
                <a:lnTo>
                  <a:pt x="2874460" y="6096000"/>
                </a:lnTo>
                <a:lnTo>
                  <a:pt x="0" y="6096000"/>
                </a:lnTo>
                <a:close/>
              </a:path>
            </a:pathLst>
          </a:custGeom>
        </p:spPr>
      </p:pic>
      <p:sp>
        <p:nvSpPr>
          <p:cNvPr id="2" name="矩形 1"/>
          <p:cNvSpPr/>
          <p:nvPr/>
        </p:nvSpPr>
        <p:spPr>
          <a:xfrm>
            <a:off x="686757" y="463034"/>
            <a:ext cx="2382383" cy="2123658"/>
          </a:xfrm>
          <a:prstGeom prst="rect">
            <a:avLst/>
          </a:prstGeom>
        </p:spPr>
        <p:txBody>
          <a:bodyPr wrap="none">
            <a:spAutoFit/>
          </a:bodyPr>
          <a:lstStyle/>
          <a:p>
            <a:r>
              <a:rPr lang="zh-CN" altLang="en-US" sz="4400" b="1" spc="-300" dirty="0">
                <a:solidFill>
                  <a:schemeClr val="bg2">
                    <a:lumMod val="10000"/>
                  </a:schemeClr>
                </a:solidFill>
                <a:latin typeface="+mn-ea"/>
              </a:rPr>
              <a:t> </a:t>
            </a:r>
            <a:endParaRPr lang="en-US" altLang="zh-CN" sz="4400" b="1" spc="-300" dirty="0">
              <a:solidFill>
                <a:schemeClr val="bg2">
                  <a:lumMod val="10000"/>
                </a:schemeClr>
              </a:solidFill>
              <a:latin typeface="+mn-ea"/>
            </a:endParaRPr>
          </a:p>
          <a:p>
            <a:r>
              <a:rPr lang="en-US" altLang="zh-CN" sz="4400" b="1" spc="-300" dirty="0">
                <a:solidFill>
                  <a:schemeClr val="bg2">
                    <a:lumMod val="10000"/>
                  </a:schemeClr>
                </a:solidFill>
                <a:latin typeface="+mn-ea"/>
              </a:rPr>
              <a:t>P</a:t>
            </a:r>
            <a:r>
              <a:rPr lang="zh-CN" altLang="en-US" sz="4400" b="1" spc="-300" dirty="0">
                <a:solidFill>
                  <a:schemeClr val="bg2">
                    <a:lumMod val="10000"/>
                  </a:schemeClr>
                </a:solidFill>
                <a:latin typeface="+mn-ea"/>
              </a:rPr>
              <a:t>ICTURES</a:t>
            </a:r>
            <a:endParaRPr lang="en-US" altLang="zh-CN" sz="4400" b="1" spc="-300" dirty="0">
              <a:solidFill>
                <a:schemeClr val="bg2">
                  <a:lumMod val="10000"/>
                </a:schemeClr>
              </a:solidFill>
              <a:latin typeface="+mn-ea"/>
            </a:endParaRPr>
          </a:p>
          <a:p>
            <a:r>
              <a:rPr lang="zh-CN" altLang="en-US" sz="4400" b="1" spc="-300" dirty="0">
                <a:solidFill>
                  <a:srgbClr val="FFC000"/>
                </a:solidFill>
                <a:latin typeface="Viner Hand ITC" panose="03070502030502020203" pitchFamily="66" charset="0"/>
              </a:rPr>
              <a:t>SIDE</a:t>
            </a:r>
          </a:p>
        </p:txBody>
      </p:sp>
      <p:sp>
        <p:nvSpPr>
          <p:cNvPr id="3" name="矩形 2"/>
          <p:cNvSpPr/>
          <p:nvPr/>
        </p:nvSpPr>
        <p:spPr>
          <a:xfrm>
            <a:off x="686757" y="2937123"/>
            <a:ext cx="1846893" cy="3308598"/>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p:transition spd="slow"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flipH="1">
            <a:off x="0" y="0"/>
            <a:ext cx="9098432" cy="6858000"/>
          </a:xfrm>
          <a:prstGeom prst="rect">
            <a:avLst/>
          </a:prstGeom>
        </p:spPr>
      </p:pic>
      <p:sp>
        <p:nvSpPr>
          <p:cNvPr id="5" name="平行四边形 4"/>
          <p:cNvSpPr/>
          <p:nvPr/>
        </p:nvSpPr>
        <p:spPr>
          <a:xfrm>
            <a:off x="6231060" y="1472292"/>
            <a:ext cx="3628571" cy="4034972"/>
          </a:xfrm>
          <a:prstGeom prst="parallelogram">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Viner Hand ITC" panose="03070502030502020203" pitchFamily="66" charset="0"/>
            </a:endParaRPr>
          </a:p>
        </p:txBody>
      </p:sp>
      <p:sp>
        <p:nvSpPr>
          <p:cNvPr id="6" name="矩形 5"/>
          <p:cNvSpPr/>
          <p:nvPr/>
        </p:nvSpPr>
        <p:spPr>
          <a:xfrm>
            <a:off x="5439436" y="1920118"/>
            <a:ext cx="3017173" cy="3139321"/>
          </a:xfrm>
          <a:prstGeom prst="rect">
            <a:avLst/>
          </a:prstGeom>
        </p:spPr>
        <p:txBody>
          <a:bodyPr wrap="none">
            <a:spAutoFit/>
          </a:bodyPr>
          <a:lstStyle/>
          <a:p>
            <a:r>
              <a:rPr lang="en-US" altLang="zh-CN" sz="6600" b="1" dirty="0">
                <a:solidFill>
                  <a:srgbClr val="FFC000"/>
                </a:solidFill>
                <a:latin typeface="Viner Hand ITC" panose="03070502030502020203" pitchFamily="66" charset="0"/>
              </a:rPr>
              <a:t>LOOKS</a:t>
            </a:r>
          </a:p>
          <a:p>
            <a:r>
              <a:rPr lang="en-US" altLang="zh-CN" sz="6600" b="1" dirty="0">
                <a:solidFill>
                  <a:srgbClr val="FFC000"/>
                </a:solidFill>
                <a:latin typeface="Viner Hand ITC" panose="03070502030502020203" pitchFamily="66" charset="0"/>
              </a:rPr>
              <a:t>AND</a:t>
            </a:r>
          </a:p>
          <a:p>
            <a:r>
              <a:rPr lang="en-US" altLang="zh-CN" sz="6600" b="1" dirty="0">
                <a:solidFill>
                  <a:srgbClr val="FFC000"/>
                </a:solidFill>
                <a:latin typeface="Viner Hand ITC" panose="03070502030502020203" pitchFamily="66" charset="0"/>
              </a:rPr>
              <a:t>FEELS</a:t>
            </a:r>
            <a:endParaRPr lang="zh-CN" altLang="en-US" sz="6600" b="1" dirty="0">
              <a:solidFill>
                <a:srgbClr val="FFC000"/>
              </a:solidFill>
              <a:latin typeface="Viner Hand ITC" panose="03070502030502020203" pitchFamily="66" charset="0"/>
            </a:endParaRPr>
          </a:p>
        </p:txBody>
      </p:sp>
      <p:sp>
        <p:nvSpPr>
          <p:cNvPr id="7" name="直角三角形 6"/>
          <p:cNvSpPr/>
          <p:nvPr/>
        </p:nvSpPr>
        <p:spPr>
          <a:xfrm rot="14858768" flipH="1">
            <a:off x="7898583" y="-65131"/>
            <a:ext cx="3122797" cy="12711639"/>
          </a:xfrm>
          <a:prstGeom prst="rtTriangl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3" decel="10000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1+#ppt_w/2"/>
                                          </p:val>
                                        </p:tav>
                                        <p:tav tm="100000">
                                          <p:val>
                                            <p:strVal val="#ppt_x"/>
                                          </p:val>
                                        </p:tav>
                                      </p:tavLst>
                                    </p:anim>
                                    <p:anim calcmode="lin" valueType="num">
                                      <p:cBhvr additive="base">
                                        <p:cTn id="20" dur="7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cstate="email"/>
          <a:stretch>
            <a:fillRect/>
          </a:stretch>
        </p:blipFill>
        <p:spPr>
          <a:xfrm>
            <a:off x="0" y="-639084"/>
            <a:ext cx="12192000" cy="8136168"/>
          </a:xfrm>
          <a:prstGeom prst="rect">
            <a:avLst/>
          </a:prstGeom>
        </p:spPr>
      </p:pic>
      <p:sp>
        <p:nvSpPr>
          <p:cNvPr id="45" name="矩形 44"/>
          <p:cNvSpPr/>
          <p:nvPr/>
        </p:nvSpPr>
        <p:spPr>
          <a:xfrm>
            <a:off x="0" y="-29497"/>
            <a:ext cx="12192000" cy="693174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140737" y="664565"/>
            <a:ext cx="7910526" cy="1938992"/>
          </a:xfrm>
          <a:prstGeom prst="rect">
            <a:avLst/>
          </a:prstGeom>
          <a:noFill/>
        </p:spPr>
        <p:txBody>
          <a:bodyPr wrap="square" rtlCol="0">
            <a:spAutoFit/>
          </a:bodyPr>
          <a:lstStyle/>
          <a:p>
            <a:pPr algn="ctr"/>
            <a:r>
              <a:rPr lang="en-US" altLang="zh-CN" sz="4000" b="1" dirty="0">
                <a:solidFill>
                  <a:schemeClr val="bg1"/>
                </a:solidFill>
                <a:latin typeface="微软雅黑" panose="020B0503020204020204" charset="-122"/>
                <a:ea typeface="微软雅黑" panose="020B0503020204020204" charset="-122"/>
              </a:rPr>
              <a:t>White something here</a:t>
            </a:r>
          </a:p>
          <a:p>
            <a:pPr algn="ctr"/>
            <a:r>
              <a:rPr lang="en-US" altLang="zh-CN" sz="4000" b="1" dirty="0">
                <a:solidFill>
                  <a:schemeClr val="bg1"/>
                </a:solidFill>
                <a:latin typeface="微软雅黑" panose="020B0503020204020204" charset="-122"/>
                <a:ea typeface="微软雅黑" panose="020B0503020204020204" charset="-122"/>
              </a:rPr>
              <a:t>Such as</a:t>
            </a:r>
          </a:p>
          <a:p>
            <a:pPr algn="ctr"/>
            <a:r>
              <a:rPr lang="en-US" altLang="zh-CN" sz="4000" b="1" dirty="0">
                <a:solidFill>
                  <a:srgbClr val="FFC000"/>
                </a:solidFill>
                <a:latin typeface="Viner Hand ITC" panose="03070502030502020203" pitchFamily="66" charset="0"/>
                <a:ea typeface="微软雅黑" panose="020B0503020204020204" charset="-122"/>
              </a:rPr>
              <a:t>Title</a:t>
            </a:r>
          </a:p>
        </p:txBody>
      </p:sp>
      <p:grpSp>
        <p:nvGrpSpPr>
          <p:cNvPr id="47" name="组合 46"/>
          <p:cNvGrpSpPr/>
          <p:nvPr/>
        </p:nvGrpSpPr>
        <p:grpSpPr>
          <a:xfrm>
            <a:off x="3547536" y="2926941"/>
            <a:ext cx="2379724" cy="2771590"/>
            <a:chOff x="3547536" y="2926941"/>
            <a:chExt cx="2379724" cy="2771590"/>
          </a:xfrm>
        </p:grpSpPr>
        <p:sp>
          <p:nvSpPr>
            <p:cNvPr id="4" name="椭圆 3"/>
            <p:cNvSpPr/>
            <p:nvPr/>
          </p:nvSpPr>
          <p:spPr>
            <a:xfrm>
              <a:off x="4113285" y="2926941"/>
              <a:ext cx="1248228" cy="12482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7536" y="4775201"/>
              <a:ext cx="2379724" cy="923330"/>
            </a:xfrm>
            <a:prstGeom prst="rect">
              <a:avLst/>
            </a:prstGeom>
            <a:noFill/>
          </p:spPr>
          <p:txBody>
            <a:bodyPr wrap="square" rtlCol="0">
              <a:spAutoFit/>
            </a:bodyPr>
            <a:lstStyle/>
            <a:p>
              <a:pPr algn="ctr"/>
              <a:r>
                <a:rPr lang="en-US" altLang="zh-CN" dirty="0">
                  <a:solidFill>
                    <a:schemeClr val="bg1"/>
                  </a:solidFill>
                  <a:ea typeface="Roboto Cn" pitchFamily="2" charset="0"/>
                  <a:cs typeface="Arial" panose="020B0604020202020204" pitchFamily="34" charset="0"/>
                </a:rPr>
                <a:t>Lorem ipsum dolor sit </a:t>
              </a:r>
              <a:r>
                <a:rPr lang="en-US" altLang="zh-CN" dirty="0" err="1">
                  <a:solidFill>
                    <a:schemeClr val="bg1"/>
                  </a:solidFill>
                  <a:ea typeface="Roboto Cn" pitchFamily="2" charset="0"/>
                  <a:cs typeface="Arial" panose="020B0604020202020204" pitchFamily="34" charset="0"/>
                </a:rPr>
                <a:t>amet</a:t>
              </a:r>
              <a:r>
                <a:rPr lang="en-US" altLang="zh-CN" dirty="0">
                  <a:solidFill>
                    <a:schemeClr val="bg1"/>
                  </a:solidFill>
                  <a:ea typeface="Roboto Cn" pitchFamily="2" charset="0"/>
                  <a:cs typeface="Arial" panose="020B0604020202020204" pitchFamily="34" charset="0"/>
                </a:rPr>
                <a:t>, </a:t>
              </a:r>
              <a:r>
                <a:rPr lang="en-US" altLang="zh-CN" dirty="0" err="1">
                  <a:solidFill>
                    <a:schemeClr val="bg1"/>
                  </a:solidFill>
                  <a:ea typeface="Roboto Cn" pitchFamily="2" charset="0"/>
                  <a:cs typeface="Arial" panose="020B0604020202020204" pitchFamily="34" charset="0"/>
                </a:rPr>
                <a:t>consectetur</a:t>
              </a:r>
              <a:r>
                <a:rPr lang="en-US" altLang="zh-CN" dirty="0">
                  <a:solidFill>
                    <a:schemeClr val="bg1"/>
                  </a:solidFill>
                  <a:ea typeface="Roboto Cn" pitchFamily="2" charset="0"/>
                  <a:cs typeface="Arial" panose="020B0604020202020204" pitchFamily="34" charset="0"/>
                </a:rPr>
                <a:t> </a:t>
              </a:r>
              <a:r>
                <a:rPr lang="en-US" altLang="zh-CN" dirty="0" err="1">
                  <a:solidFill>
                    <a:schemeClr val="bg1"/>
                  </a:solidFill>
                  <a:ea typeface="Roboto Cn" pitchFamily="2" charset="0"/>
                  <a:cs typeface="Arial" panose="020B0604020202020204" pitchFamily="34" charset="0"/>
                </a:rPr>
                <a:t>adipiscing</a:t>
              </a:r>
              <a:r>
                <a:rPr lang="en-US" altLang="zh-CN" dirty="0">
                  <a:solidFill>
                    <a:schemeClr val="bg1"/>
                  </a:solidFill>
                  <a:ea typeface="Roboto Cn" pitchFamily="2" charset="0"/>
                  <a:cs typeface="Arial" panose="020B0604020202020204" pitchFamily="34" charset="0"/>
                </a:rPr>
                <a:t> </a:t>
              </a:r>
              <a:r>
                <a:rPr lang="en-US" altLang="zh-CN" dirty="0" err="1">
                  <a:solidFill>
                    <a:schemeClr val="bg1"/>
                  </a:solidFill>
                  <a:ea typeface="Roboto Cn" pitchFamily="2" charset="0"/>
                  <a:cs typeface="Arial" panose="020B0604020202020204" pitchFamily="34" charset="0"/>
                </a:rPr>
                <a:t>elit</a:t>
              </a:r>
              <a:r>
                <a:rPr lang="en-US" altLang="zh-CN" dirty="0">
                  <a:solidFill>
                    <a:schemeClr val="bg1"/>
                  </a:solidFill>
                  <a:ea typeface="Roboto Cn" pitchFamily="2" charset="0"/>
                  <a:cs typeface="Arial" panose="020B0604020202020204" pitchFamily="34" charset="0"/>
                </a:rPr>
                <a:t>. </a:t>
              </a:r>
            </a:p>
          </p:txBody>
        </p:sp>
        <p:sp>
          <p:nvSpPr>
            <p:cNvPr id="12" name="椭圆 11"/>
            <p:cNvSpPr/>
            <p:nvPr/>
          </p:nvSpPr>
          <p:spPr>
            <a:xfrm flipV="1">
              <a:off x="4640481" y="4380819"/>
              <a:ext cx="193834" cy="1938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Group 11"/>
            <p:cNvGrpSpPr>
              <a:grpSpLocks noChangeAspect="1"/>
            </p:cNvGrpSpPr>
            <p:nvPr/>
          </p:nvGrpSpPr>
          <p:grpSpPr bwMode="auto">
            <a:xfrm>
              <a:off x="4308146" y="3246286"/>
              <a:ext cx="858504" cy="609538"/>
              <a:chOff x="1407" y="1098"/>
              <a:chExt cx="800" cy="568"/>
            </a:xfrm>
            <a:solidFill>
              <a:schemeClr val="bg1"/>
            </a:solidFill>
          </p:grpSpPr>
          <p:sp>
            <p:nvSpPr>
              <p:cNvPr id="16" name="Freeform 12"/>
              <p:cNvSpPr>
                <a:spLocks noEditPoints="1"/>
              </p:cNvSpPr>
              <p:nvPr/>
            </p:nvSpPr>
            <p:spPr bwMode="auto">
              <a:xfrm>
                <a:off x="1494" y="1098"/>
                <a:ext cx="626" cy="423"/>
              </a:xfrm>
              <a:custGeom>
                <a:avLst/>
                <a:gdLst>
                  <a:gd name="T0" fmla="*/ 621 w 628"/>
                  <a:gd name="T1" fmla="*/ 7 h 423"/>
                  <a:gd name="T2" fmla="*/ 605 w 628"/>
                  <a:gd name="T3" fmla="*/ 0 h 423"/>
                  <a:gd name="T4" fmla="*/ 23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3" y="0"/>
                      <a:pt x="23" y="0"/>
                      <a:pt x="23"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3"/>
              <p:cNvSpPr>
                <a:spLocks noEditPoints="1"/>
              </p:cNvSpPr>
              <p:nvPr/>
            </p:nvSpPr>
            <p:spPr bwMode="auto">
              <a:xfrm>
                <a:off x="1407"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4"/>
              <p:cNvSpPr>
                <a:spLocks noEditPoints="1"/>
              </p:cNvSpPr>
              <p:nvPr/>
            </p:nvSpPr>
            <p:spPr bwMode="auto">
              <a:xfrm>
                <a:off x="1408"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5"/>
              <p:cNvSpPr/>
              <p:nvPr/>
            </p:nvSpPr>
            <p:spPr bwMode="auto">
              <a:xfrm>
                <a:off x="1624" y="1386"/>
                <a:ext cx="48" cy="56"/>
              </a:xfrm>
              <a:custGeom>
                <a:avLst/>
                <a:gdLst>
                  <a:gd name="T0" fmla="*/ 48 w 48"/>
                  <a:gd name="T1" fmla="*/ 56 h 56"/>
                  <a:gd name="T2" fmla="*/ 0 w 48"/>
                  <a:gd name="T3" fmla="*/ 56 h 56"/>
                  <a:gd name="T4" fmla="*/ 0 w 48"/>
                  <a:gd name="T5" fmla="*/ 5 h 56"/>
                  <a:gd name="T6" fmla="*/ 2 w 48"/>
                  <a:gd name="T7" fmla="*/ 2 h 56"/>
                  <a:gd name="T8" fmla="*/ 5 w 48"/>
                  <a:gd name="T9" fmla="*/ 0 h 56"/>
                  <a:gd name="T10" fmla="*/ 43 w 48"/>
                  <a:gd name="T11" fmla="*/ 0 h 56"/>
                  <a:gd name="T12" fmla="*/ 47 w 48"/>
                  <a:gd name="T13" fmla="*/ 2 h 56"/>
                  <a:gd name="T14" fmla="*/ 48 w 48"/>
                  <a:gd name="T15" fmla="*/ 5 h 56"/>
                  <a:gd name="T16" fmla="*/ 48 w 4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6">
                    <a:moveTo>
                      <a:pt x="48" y="56"/>
                    </a:moveTo>
                    <a:cubicBezTo>
                      <a:pt x="0" y="56"/>
                      <a:pt x="0" y="56"/>
                      <a:pt x="0" y="56"/>
                    </a:cubicBezTo>
                    <a:cubicBezTo>
                      <a:pt x="0" y="5"/>
                      <a:pt x="0" y="5"/>
                      <a:pt x="0" y="5"/>
                    </a:cubicBezTo>
                    <a:cubicBezTo>
                      <a:pt x="0" y="4"/>
                      <a:pt x="1" y="3"/>
                      <a:pt x="2" y="2"/>
                    </a:cubicBezTo>
                    <a:cubicBezTo>
                      <a:pt x="3" y="1"/>
                      <a:pt x="4" y="0"/>
                      <a:pt x="5" y="0"/>
                    </a:cubicBezTo>
                    <a:cubicBezTo>
                      <a:pt x="43" y="0"/>
                      <a:pt x="43" y="0"/>
                      <a:pt x="43" y="0"/>
                    </a:cubicBezTo>
                    <a:cubicBezTo>
                      <a:pt x="44" y="0"/>
                      <a:pt x="46" y="1"/>
                      <a:pt x="47" y="2"/>
                    </a:cubicBezTo>
                    <a:cubicBezTo>
                      <a:pt x="48" y="3"/>
                      <a:pt x="48" y="4"/>
                      <a:pt x="48" y="5"/>
                    </a:cubicBezTo>
                    <a:cubicBezTo>
                      <a:pt x="48" y="56"/>
                      <a:pt x="48" y="56"/>
                      <a:pt x="48"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6"/>
              <p:cNvSpPr/>
              <p:nvPr/>
            </p:nvSpPr>
            <p:spPr bwMode="auto">
              <a:xfrm>
                <a:off x="1723" y="1314"/>
                <a:ext cx="47" cy="128"/>
              </a:xfrm>
              <a:custGeom>
                <a:avLst/>
                <a:gdLst>
                  <a:gd name="T0" fmla="*/ 47 w 47"/>
                  <a:gd name="T1" fmla="*/ 128 h 128"/>
                  <a:gd name="T2" fmla="*/ 0 w 47"/>
                  <a:gd name="T3" fmla="*/ 128 h 128"/>
                  <a:gd name="T4" fmla="*/ 0 w 47"/>
                  <a:gd name="T5" fmla="*/ 5 h 128"/>
                  <a:gd name="T6" fmla="*/ 1 w 47"/>
                  <a:gd name="T7" fmla="*/ 2 h 128"/>
                  <a:gd name="T8" fmla="*/ 5 w 47"/>
                  <a:gd name="T9" fmla="*/ 0 h 128"/>
                  <a:gd name="T10" fmla="*/ 42 w 47"/>
                  <a:gd name="T11" fmla="*/ 0 h 128"/>
                  <a:gd name="T12" fmla="*/ 46 w 47"/>
                  <a:gd name="T13" fmla="*/ 2 h 128"/>
                  <a:gd name="T14" fmla="*/ 47 w 47"/>
                  <a:gd name="T15" fmla="*/ 5 h 128"/>
                  <a:gd name="T16" fmla="*/ 47 w 4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28">
                    <a:moveTo>
                      <a:pt x="47" y="128"/>
                    </a:moveTo>
                    <a:cubicBezTo>
                      <a:pt x="0" y="128"/>
                      <a:pt x="0" y="128"/>
                      <a:pt x="0" y="128"/>
                    </a:cubicBezTo>
                    <a:cubicBezTo>
                      <a:pt x="0" y="5"/>
                      <a:pt x="0" y="5"/>
                      <a:pt x="0" y="5"/>
                    </a:cubicBezTo>
                    <a:cubicBezTo>
                      <a:pt x="0" y="4"/>
                      <a:pt x="0" y="3"/>
                      <a:pt x="1" y="2"/>
                    </a:cubicBezTo>
                    <a:cubicBezTo>
                      <a:pt x="2" y="1"/>
                      <a:pt x="3" y="0"/>
                      <a:pt x="5" y="0"/>
                    </a:cubicBezTo>
                    <a:cubicBezTo>
                      <a:pt x="42" y="0"/>
                      <a:pt x="42" y="0"/>
                      <a:pt x="42" y="0"/>
                    </a:cubicBezTo>
                    <a:cubicBezTo>
                      <a:pt x="44" y="0"/>
                      <a:pt x="45" y="1"/>
                      <a:pt x="46" y="2"/>
                    </a:cubicBezTo>
                    <a:cubicBezTo>
                      <a:pt x="47" y="3"/>
                      <a:pt x="47" y="4"/>
                      <a:pt x="47" y="5"/>
                    </a:cubicBezTo>
                    <a:lnTo>
                      <a:pt x="47"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7"/>
              <p:cNvSpPr/>
              <p:nvPr/>
            </p:nvSpPr>
            <p:spPr bwMode="auto">
              <a:xfrm>
                <a:off x="1821" y="1353"/>
                <a:ext cx="48" cy="89"/>
              </a:xfrm>
              <a:custGeom>
                <a:avLst/>
                <a:gdLst>
                  <a:gd name="T0" fmla="*/ 48 w 48"/>
                  <a:gd name="T1" fmla="*/ 89 h 89"/>
                  <a:gd name="T2" fmla="*/ 0 w 48"/>
                  <a:gd name="T3" fmla="*/ 89 h 89"/>
                  <a:gd name="T4" fmla="*/ 0 w 48"/>
                  <a:gd name="T5" fmla="*/ 6 h 89"/>
                  <a:gd name="T6" fmla="*/ 1 w 48"/>
                  <a:gd name="T7" fmla="*/ 2 h 89"/>
                  <a:gd name="T8" fmla="*/ 5 w 48"/>
                  <a:gd name="T9" fmla="*/ 0 h 89"/>
                  <a:gd name="T10" fmla="*/ 43 w 48"/>
                  <a:gd name="T11" fmla="*/ 0 h 89"/>
                  <a:gd name="T12" fmla="*/ 46 w 48"/>
                  <a:gd name="T13" fmla="*/ 2 h 89"/>
                  <a:gd name="T14" fmla="*/ 48 w 48"/>
                  <a:gd name="T15" fmla="*/ 6 h 89"/>
                  <a:gd name="T16" fmla="*/ 48 w 48"/>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9">
                    <a:moveTo>
                      <a:pt x="48" y="89"/>
                    </a:moveTo>
                    <a:cubicBezTo>
                      <a:pt x="0" y="89"/>
                      <a:pt x="0" y="89"/>
                      <a:pt x="0" y="89"/>
                    </a:cubicBezTo>
                    <a:cubicBezTo>
                      <a:pt x="0" y="6"/>
                      <a:pt x="0" y="6"/>
                      <a:pt x="0" y="6"/>
                    </a:cubicBezTo>
                    <a:cubicBezTo>
                      <a:pt x="0" y="4"/>
                      <a:pt x="0" y="3"/>
                      <a:pt x="1" y="2"/>
                    </a:cubicBezTo>
                    <a:cubicBezTo>
                      <a:pt x="2" y="1"/>
                      <a:pt x="4" y="0"/>
                      <a:pt x="5" y="0"/>
                    </a:cubicBezTo>
                    <a:cubicBezTo>
                      <a:pt x="43" y="0"/>
                      <a:pt x="43" y="0"/>
                      <a:pt x="43" y="0"/>
                    </a:cubicBezTo>
                    <a:cubicBezTo>
                      <a:pt x="44" y="0"/>
                      <a:pt x="45" y="1"/>
                      <a:pt x="46" y="2"/>
                    </a:cubicBezTo>
                    <a:cubicBezTo>
                      <a:pt x="47" y="3"/>
                      <a:pt x="48" y="4"/>
                      <a:pt x="48" y="6"/>
                    </a:cubicBezTo>
                    <a:cubicBezTo>
                      <a:pt x="48" y="89"/>
                      <a:pt x="48" y="89"/>
                      <a:pt x="4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
              <p:cNvSpPr/>
              <p:nvPr/>
            </p:nvSpPr>
            <p:spPr bwMode="auto">
              <a:xfrm>
                <a:off x="1901" y="1205"/>
                <a:ext cx="84" cy="237"/>
              </a:xfrm>
              <a:custGeom>
                <a:avLst/>
                <a:gdLst>
                  <a:gd name="T0" fmla="*/ 79 w 84"/>
                  <a:gd name="T1" fmla="*/ 64 h 237"/>
                  <a:gd name="T2" fmla="*/ 84 w 84"/>
                  <a:gd name="T3" fmla="*/ 62 h 237"/>
                  <a:gd name="T4" fmla="*/ 83 w 84"/>
                  <a:gd name="T5" fmla="*/ 56 h 237"/>
                  <a:gd name="T6" fmla="*/ 46 w 84"/>
                  <a:gd name="T7" fmla="*/ 2 h 237"/>
                  <a:gd name="T8" fmla="*/ 42 w 84"/>
                  <a:gd name="T9" fmla="*/ 0 h 237"/>
                  <a:gd name="T10" fmla="*/ 38 w 84"/>
                  <a:gd name="T11" fmla="*/ 2 h 237"/>
                  <a:gd name="T12" fmla="*/ 1 w 84"/>
                  <a:gd name="T13" fmla="*/ 56 h 237"/>
                  <a:gd name="T14" fmla="*/ 1 w 84"/>
                  <a:gd name="T15" fmla="*/ 62 h 237"/>
                  <a:gd name="T16" fmla="*/ 5 w 84"/>
                  <a:gd name="T17" fmla="*/ 64 h 237"/>
                  <a:gd name="T18" fmla="*/ 18 w 84"/>
                  <a:gd name="T19" fmla="*/ 64 h 237"/>
                  <a:gd name="T20" fmla="*/ 18 w 84"/>
                  <a:gd name="T21" fmla="*/ 237 h 237"/>
                  <a:gd name="T22" fmla="*/ 66 w 84"/>
                  <a:gd name="T23" fmla="*/ 237 h 237"/>
                  <a:gd name="T24" fmla="*/ 66 w 84"/>
                  <a:gd name="T25" fmla="*/ 64 h 237"/>
                  <a:gd name="T26" fmla="*/ 79 w 84"/>
                  <a:gd name="T27" fmla="*/ 6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37">
                    <a:moveTo>
                      <a:pt x="79" y="64"/>
                    </a:moveTo>
                    <a:cubicBezTo>
                      <a:pt x="81" y="64"/>
                      <a:pt x="83" y="63"/>
                      <a:pt x="84" y="62"/>
                    </a:cubicBezTo>
                    <a:cubicBezTo>
                      <a:pt x="84" y="60"/>
                      <a:pt x="84" y="58"/>
                      <a:pt x="83" y="56"/>
                    </a:cubicBezTo>
                    <a:cubicBezTo>
                      <a:pt x="46" y="2"/>
                      <a:pt x="46" y="2"/>
                      <a:pt x="46" y="2"/>
                    </a:cubicBezTo>
                    <a:cubicBezTo>
                      <a:pt x="45" y="1"/>
                      <a:pt x="44" y="0"/>
                      <a:pt x="42" y="0"/>
                    </a:cubicBezTo>
                    <a:cubicBezTo>
                      <a:pt x="40" y="0"/>
                      <a:pt x="39" y="1"/>
                      <a:pt x="38" y="2"/>
                    </a:cubicBezTo>
                    <a:cubicBezTo>
                      <a:pt x="1" y="56"/>
                      <a:pt x="1" y="56"/>
                      <a:pt x="1" y="56"/>
                    </a:cubicBezTo>
                    <a:cubicBezTo>
                      <a:pt x="0" y="58"/>
                      <a:pt x="0" y="60"/>
                      <a:pt x="1" y="62"/>
                    </a:cubicBezTo>
                    <a:cubicBezTo>
                      <a:pt x="1" y="63"/>
                      <a:pt x="3" y="64"/>
                      <a:pt x="5" y="64"/>
                    </a:cubicBezTo>
                    <a:cubicBezTo>
                      <a:pt x="18" y="64"/>
                      <a:pt x="18" y="64"/>
                      <a:pt x="18" y="64"/>
                    </a:cubicBezTo>
                    <a:cubicBezTo>
                      <a:pt x="18" y="237"/>
                      <a:pt x="18" y="237"/>
                      <a:pt x="18" y="237"/>
                    </a:cubicBezTo>
                    <a:cubicBezTo>
                      <a:pt x="66" y="237"/>
                      <a:pt x="66" y="237"/>
                      <a:pt x="66" y="237"/>
                    </a:cubicBezTo>
                    <a:cubicBezTo>
                      <a:pt x="66" y="64"/>
                      <a:pt x="66" y="64"/>
                      <a:pt x="66" y="64"/>
                    </a:cubicBezTo>
                    <a:lnTo>
                      <a:pt x="79"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9"/>
              <p:cNvSpPr/>
              <p:nvPr/>
            </p:nvSpPr>
            <p:spPr bwMode="auto">
              <a:xfrm>
                <a:off x="1552" y="1187"/>
                <a:ext cx="510" cy="276"/>
              </a:xfrm>
              <a:custGeom>
                <a:avLst/>
                <a:gdLst>
                  <a:gd name="T0" fmla="*/ 8 w 512"/>
                  <a:gd name="T1" fmla="*/ 268 h 276"/>
                  <a:gd name="T2" fmla="*/ 8 w 512"/>
                  <a:gd name="T3" fmla="*/ 4 h 276"/>
                  <a:gd name="T4" fmla="*/ 7 w 512"/>
                  <a:gd name="T5" fmla="*/ 1 h 276"/>
                  <a:gd name="T6" fmla="*/ 4 w 512"/>
                  <a:gd name="T7" fmla="*/ 0 h 276"/>
                  <a:gd name="T8" fmla="*/ 4 w 512"/>
                  <a:gd name="T9" fmla="*/ 0 h 276"/>
                  <a:gd name="T10" fmla="*/ 1 w 512"/>
                  <a:gd name="T11" fmla="*/ 1 h 276"/>
                  <a:gd name="T12" fmla="*/ 0 w 512"/>
                  <a:gd name="T13" fmla="*/ 4 h 276"/>
                  <a:gd name="T14" fmla="*/ 0 w 512"/>
                  <a:gd name="T15" fmla="*/ 276 h 276"/>
                  <a:gd name="T16" fmla="*/ 508 w 512"/>
                  <a:gd name="T17" fmla="*/ 276 h 276"/>
                  <a:gd name="T18" fmla="*/ 511 w 512"/>
                  <a:gd name="T19" fmla="*/ 275 h 276"/>
                  <a:gd name="T20" fmla="*/ 512 w 512"/>
                  <a:gd name="T21" fmla="*/ 272 h 276"/>
                  <a:gd name="T22" fmla="*/ 512 w 512"/>
                  <a:gd name="T23" fmla="*/ 272 h 276"/>
                  <a:gd name="T24" fmla="*/ 511 w 512"/>
                  <a:gd name="T25" fmla="*/ 269 h 276"/>
                  <a:gd name="T26" fmla="*/ 508 w 512"/>
                  <a:gd name="T27" fmla="*/ 268 h 276"/>
                  <a:gd name="T28" fmla="*/ 8 w 512"/>
                  <a:gd name="T29" fmla="*/ 2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276">
                    <a:moveTo>
                      <a:pt x="8" y="268"/>
                    </a:moveTo>
                    <a:cubicBezTo>
                      <a:pt x="8" y="4"/>
                      <a:pt x="8" y="4"/>
                      <a:pt x="8" y="4"/>
                    </a:cubicBezTo>
                    <a:cubicBezTo>
                      <a:pt x="8" y="3"/>
                      <a:pt x="8" y="2"/>
                      <a:pt x="7" y="1"/>
                    </a:cubicBezTo>
                    <a:cubicBezTo>
                      <a:pt x="6" y="1"/>
                      <a:pt x="5" y="0"/>
                      <a:pt x="4" y="0"/>
                    </a:cubicBezTo>
                    <a:cubicBezTo>
                      <a:pt x="4" y="0"/>
                      <a:pt x="4" y="0"/>
                      <a:pt x="4" y="0"/>
                    </a:cubicBezTo>
                    <a:cubicBezTo>
                      <a:pt x="3" y="0"/>
                      <a:pt x="2" y="1"/>
                      <a:pt x="1" y="1"/>
                    </a:cubicBezTo>
                    <a:cubicBezTo>
                      <a:pt x="0" y="2"/>
                      <a:pt x="0" y="3"/>
                      <a:pt x="0" y="4"/>
                    </a:cubicBezTo>
                    <a:cubicBezTo>
                      <a:pt x="0" y="276"/>
                      <a:pt x="0" y="276"/>
                      <a:pt x="0" y="276"/>
                    </a:cubicBezTo>
                    <a:cubicBezTo>
                      <a:pt x="508" y="276"/>
                      <a:pt x="508" y="276"/>
                      <a:pt x="508" y="276"/>
                    </a:cubicBezTo>
                    <a:cubicBezTo>
                      <a:pt x="509" y="276"/>
                      <a:pt x="510" y="276"/>
                      <a:pt x="511" y="275"/>
                    </a:cubicBezTo>
                    <a:cubicBezTo>
                      <a:pt x="512" y="274"/>
                      <a:pt x="512" y="273"/>
                      <a:pt x="512" y="272"/>
                    </a:cubicBezTo>
                    <a:cubicBezTo>
                      <a:pt x="512" y="272"/>
                      <a:pt x="512" y="272"/>
                      <a:pt x="512" y="272"/>
                    </a:cubicBezTo>
                    <a:cubicBezTo>
                      <a:pt x="512" y="271"/>
                      <a:pt x="512" y="270"/>
                      <a:pt x="511" y="269"/>
                    </a:cubicBezTo>
                    <a:cubicBezTo>
                      <a:pt x="510" y="268"/>
                      <a:pt x="509" y="268"/>
                      <a:pt x="508" y="268"/>
                    </a:cubicBezTo>
                    <a:cubicBezTo>
                      <a:pt x="8" y="268"/>
                      <a:pt x="8" y="268"/>
                      <a:pt x="8"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8" name="组合 47"/>
          <p:cNvGrpSpPr/>
          <p:nvPr/>
        </p:nvGrpSpPr>
        <p:grpSpPr>
          <a:xfrm>
            <a:off x="6264741" y="2926941"/>
            <a:ext cx="2379724" cy="2766487"/>
            <a:chOff x="6264741" y="2926941"/>
            <a:chExt cx="2379724" cy="2766487"/>
          </a:xfrm>
        </p:grpSpPr>
        <p:sp>
          <p:nvSpPr>
            <p:cNvPr id="5" name="椭圆 4"/>
            <p:cNvSpPr/>
            <p:nvPr/>
          </p:nvSpPr>
          <p:spPr>
            <a:xfrm>
              <a:off x="6830490" y="2926941"/>
              <a:ext cx="1248228" cy="12482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264741" y="4770098"/>
              <a:ext cx="2379724" cy="923330"/>
            </a:xfrm>
            <a:prstGeom prst="rect">
              <a:avLst/>
            </a:prstGeom>
            <a:noFill/>
          </p:spPr>
          <p:txBody>
            <a:bodyPr wrap="square" rtlCol="0">
              <a:spAutoFit/>
            </a:bodyPr>
            <a:lstStyle/>
            <a:p>
              <a:pPr algn="ctr"/>
              <a:r>
                <a:rPr lang="en-US" altLang="zh-CN" dirty="0">
                  <a:solidFill>
                    <a:schemeClr val="bg1"/>
                  </a:solidFill>
                  <a:ea typeface="Roboto Cn" pitchFamily="2" charset="0"/>
                  <a:cs typeface="Arial" panose="020B0604020202020204" pitchFamily="34" charset="0"/>
                </a:rPr>
                <a:t>Lorem ipsum dolor sit </a:t>
              </a:r>
              <a:r>
                <a:rPr lang="en-US" altLang="zh-CN" dirty="0" err="1">
                  <a:solidFill>
                    <a:schemeClr val="bg1"/>
                  </a:solidFill>
                  <a:ea typeface="Roboto Cn" pitchFamily="2" charset="0"/>
                  <a:cs typeface="Arial" panose="020B0604020202020204" pitchFamily="34" charset="0"/>
                </a:rPr>
                <a:t>amet</a:t>
              </a:r>
              <a:r>
                <a:rPr lang="en-US" altLang="zh-CN" dirty="0">
                  <a:solidFill>
                    <a:schemeClr val="bg1"/>
                  </a:solidFill>
                  <a:ea typeface="Roboto Cn" pitchFamily="2" charset="0"/>
                  <a:cs typeface="Arial" panose="020B0604020202020204" pitchFamily="34" charset="0"/>
                </a:rPr>
                <a:t>, </a:t>
              </a:r>
              <a:r>
                <a:rPr lang="en-US" altLang="zh-CN" dirty="0" err="1">
                  <a:solidFill>
                    <a:schemeClr val="bg1"/>
                  </a:solidFill>
                  <a:ea typeface="Roboto Cn" pitchFamily="2" charset="0"/>
                  <a:cs typeface="Arial" panose="020B0604020202020204" pitchFamily="34" charset="0"/>
                </a:rPr>
                <a:t>consectetur</a:t>
              </a:r>
              <a:r>
                <a:rPr lang="en-US" altLang="zh-CN" dirty="0">
                  <a:solidFill>
                    <a:schemeClr val="bg1"/>
                  </a:solidFill>
                  <a:ea typeface="Roboto Cn" pitchFamily="2" charset="0"/>
                  <a:cs typeface="Arial" panose="020B0604020202020204" pitchFamily="34" charset="0"/>
                </a:rPr>
                <a:t> </a:t>
              </a:r>
              <a:r>
                <a:rPr lang="en-US" altLang="zh-CN" dirty="0" err="1">
                  <a:solidFill>
                    <a:schemeClr val="bg1"/>
                  </a:solidFill>
                  <a:ea typeface="Roboto Cn" pitchFamily="2" charset="0"/>
                  <a:cs typeface="Arial" panose="020B0604020202020204" pitchFamily="34" charset="0"/>
                </a:rPr>
                <a:t>adipiscing</a:t>
              </a:r>
              <a:r>
                <a:rPr lang="en-US" altLang="zh-CN" dirty="0">
                  <a:solidFill>
                    <a:schemeClr val="bg1"/>
                  </a:solidFill>
                  <a:ea typeface="Roboto Cn" pitchFamily="2" charset="0"/>
                  <a:cs typeface="Arial" panose="020B0604020202020204" pitchFamily="34" charset="0"/>
                </a:rPr>
                <a:t> </a:t>
              </a:r>
              <a:r>
                <a:rPr lang="en-US" altLang="zh-CN" dirty="0" err="1">
                  <a:solidFill>
                    <a:schemeClr val="bg1"/>
                  </a:solidFill>
                  <a:ea typeface="Roboto Cn" pitchFamily="2" charset="0"/>
                  <a:cs typeface="Arial" panose="020B0604020202020204" pitchFamily="34" charset="0"/>
                </a:rPr>
                <a:t>elit</a:t>
              </a:r>
              <a:r>
                <a:rPr lang="en-US" altLang="zh-CN" dirty="0">
                  <a:solidFill>
                    <a:schemeClr val="bg1"/>
                  </a:solidFill>
                  <a:ea typeface="Roboto Cn" pitchFamily="2" charset="0"/>
                  <a:cs typeface="Arial" panose="020B0604020202020204" pitchFamily="34" charset="0"/>
                </a:rPr>
                <a:t>. </a:t>
              </a:r>
            </a:p>
          </p:txBody>
        </p:sp>
        <p:sp>
          <p:nvSpPr>
            <p:cNvPr id="13" name="椭圆 12"/>
            <p:cNvSpPr/>
            <p:nvPr/>
          </p:nvSpPr>
          <p:spPr>
            <a:xfrm flipV="1">
              <a:off x="7357686" y="4380819"/>
              <a:ext cx="193834" cy="1938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41"/>
            <p:cNvGrpSpPr>
              <a:grpSpLocks noChangeAspect="1"/>
            </p:cNvGrpSpPr>
            <p:nvPr/>
          </p:nvGrpSpPr>
          <p:grpSpPr bwMode="auto">
            <a:xfrm>
              <a:off x="7046277" y="3263455"/>
              <a:ext cx="816652" cy="608465"/>
              <a:chOff x="5314" y="1097"/>
              <a:chExt cx="761" cy="567"/>
            </a:xfrm>
            <a:solidFill>
              <a:schemeClr val="bg1"/>
            </a:solidFill>
          </p:grpSpPr>
          <p:sp>
            <p:nvSpPr>
              <p:cNvPr id="25" name="Freeform 42"/>
              <p:cNvSpPr/>
              <p:nvPr/>
            </p:nvSpPr>
            <p:spPr bwMode="auto">
              <a:xfrm>
                <a:off x="5481" y="1573"/>
                <a:ext cx="244" cy="91"/>
              </a:xfrm>
              <a:custGeom>
                <a:avLst/>
                <a:gdLst>
                  <a:gd name="T0" fmla="*/ 204 w 257"/>
                  <a:gd name="T1" fmla="*/ 54 h 95"/>
                  <a:gd name="T2" fmla="*/ 204 w 257"/>
                  <a:gd name="T3" fmla="*/ 10 h 95"/>
                  <a:gd name="T4" fmla="*/ 201 w 257"/>
                  <a:gd name="T5" fmla="*/ 3 h 95"/>
                  <a:gd name="T6" fmla="*/ 194 w 257"/>
                  <a:gd name="T7" fmla="*/ 0 h 95"/>
                  <a:gd name="T8" fmla="*/ 63 w 257"/>
                  <a:gd name="T9" fmla="*/ 0 h 95"/>
                  <a:gd name="T10" fmla="*/ 56 w 257"/>
                  <a:gd name="T11" fmla="*/ 3 h 95"/>
                  <a:gd name="T12" fmla="*/ 53 w 257"/>
                  <a:gd name="T13" fmla="*/ 10 h 95"/>
                  <a:gd name="T14" fmla="*/ 53 w 257"/>
                  <a:gd name="T15" fmla="*/ 54 h 95"/>
                  <a:gd name="T16" fmla="*/ 1 w 257"/>
                  <a:gd name="T17" fmla="*/ 82 h 95"/>
                  <a:gd name="T18" fmla="*/ 0 w 257"/>
                  <a:gd name="T19" fmla="*/ 84 h 95"/>
                  <a:gd name="T20" fmla="*/ 0 w 257"/>
                  <a:gd name="T21" fmla="*/ 85 h 95"/>
                  <a:gd name="T22" fmla="*/ 0 w 257"/>
                  <a:gd name="T23" fmla="*/ 92 h 95"/>
                  <a:gd name="T24" fmla="*/ 1 w 257"/>
                  <a:gd name="T25" fmla="*/ 94 h 95"/>
                  <a:gd name="T26" fmla="*/ 3 w 257"/>
                  <a:gd name="T27" fmla="*/ 95 h 95"/>
                  <a:gd name="T28" fmla="*/ 254 w 257"/>
                  <a:gd name="T29" fmla="*/ 95 h 95"/>
                  <a:gd name="T30" fmla="*/ 256 w 257"/>
                  <a:gd name="T31" fmla="*/ 94 h 95"/>
                  <a:gd name="T32" fmla="*/ 257 w 257"/>
                  <a:gd name="T33" fmla="*/ 92 h 95"/>
                  <a:gd name="T34" fmla="*/ 257 w 257"/>
                  <a:gd name="T35" fmla="*/ 85 h 95"/>
                  <a:gd name="T36" fmla="*/ 257 w 257"/>
                  <a:gd name="T37" fmla="*/ 84 h 95"/>
                  <a:gd name="T38" fmla="*/ 256 w 257"/>
                  <a:gd name="T39" fmla="*/ 82 h 95"/>
                  <a:gd name="T40" fmla="*/ 204 w 257"/>
                  <a:gd name="T41" fmla="*/ 5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7" h="95">
                    <a:moveTo>
                      <a:pt x="204" y="54"/>
                    </a:moveTo>
                    <a:cubicBezTo>
                      <a:pt x="204" y="10"/>
                      <a:pt x="204" y="10"/>
                      <a:pt x="204" y="10"/>
                    </a:cubicBezTo>
                    <a:cubicBezTo>
                      <a:pt x="204" y="7"/>
                      <a:pt x="203" y="5"/>
                      <a:pt x="201" y="3"/>
                    </a:cubicBezTo>
                    <a:cubicBezTo>
                      <a:pt x="199" y="1"/>
                      <a:pt x="197" y="0"/>
                      <a:pt x="194" y="0"/>
                    </a:cubicBezTo>
                    <a:cubicBezTo>
                      <a:pt x="63" y="0"/>
                      <a:pt x="63" y="0"/>
                      <a:pt x="63" y="0"/>
                    </a:cubicBezTo>
                    <a:cubicBezTo>
                      <a:pt x="60" y="0"/>
                      <a:pt x="58" y="1"/>
                      <a:pt x="56" y="3"/>
                    </a:cubicBezTo>
                    <a:cubicBezTo>
                      <a:pt x="54" y="5"/>
                      <a:pt x="53" y="7"/>
                      <a:pt x="53" y="10"/>
                    </a:cubicBezTo>
                    <a:cubicBezTo>
                      <a:pt x="53" y="54"/>
                      <a:pt x="53" y="54"/>
                      <a:pt x="53" y="54"/>
                    </a:cubicBezTo>
                    <a:cubicBezTo>
                      <a:pt x="1" y="82"/>
                      <a:pt x="1" y="82"/>
                      <a:pt x="1" y="82"/>
                    </a:cubicBezTo>
                    <a:cubicBezTo>
                      <a:pt x="1" y="83"/>
                      <a:pt x="0" y="83"/>
                      <a:pt x="0" y="84"/>
                    </a:cubicBezTo>
                    <a:cubicBezTo>
                      <a:pt x="0" y="84"/>
                      <a:pt x="0" y="85"/>
                      <a:pt x="0" y="85"/>
                    </a:cubicBezTo>
                    <a:cubicBezTo>
                      <a:pt x="0" y="92"/>
                      <a:pt x="0" y="92"/>
                      <a:pt x="0" y="92"/>
                    </a:cubicBezTo>
                    <a:cubicBezTo>
                      <a:pt x="0" y="93"/>
                      <a:pt x="0" y="93"/>
                      <a:pt x="1" y="94"/>
                    </a:cubicBezTo>
                    <a:cubicBezTo>
                      <a:pt x="1" y="95"/>
                      <a:pt x="2" y="95"/>
                      <a:pt x="3" y="95"/>
                    </a:cubicBezTo>
                    <a:cubicBezTo>
                      <a:pt x="254" y="95"/>
                      <a:pt x="254" y="95"/>
                      <a:pt x="254" y="95"/>
                    </a:cubicBezTo>
                    <a:cubicBezTo>
                      <a:pt x="255" y="95"/>
                      <a:pt x="256" y="95"/>
                      <a:pt x="256" y="94"/>
                    </a:cubicBezTo>
                    <a:cubicBezTo>
                      <a:pt x="257" y="93"/>
                      <a:pt x="257" y="93"/>
                      <a:pt x="257" y="92"/>
                    </a:cubicBezTo>
                    <a:cubicBezTo>
                      <a:pt x="257" y="85"/>
                      <a:pt x="257" y="85"/>
                      <a:pt x="257" y="85"/>
                    </a:cubicBezTo>
                    <a:cubicBezTo>
                      <a:pt x="257" y="85"/>
                      <a:pt x="257" y="84"/>
                      <a:pt x="257" y="84"/>
                    </a:cubicBezTo>
                    <a:cubicBezTo>
                      <a:pt x="257" y="83"/>
                      <a:pt x="256" y="83"/>
                      <a:pt x="256" y="82"/>
                    </a:cubicBezTo>
                    <a:lnTo>
                      <a:pt x="204"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3"/>
              <p:cNvSpPr>
                <a:spLocks noEditPoints="1"/>
              </p:cNvSpPr>
              <p:nvPr/>
            </p:nvSpPr>
            <p:spPr bwMode="auto">
              <a:xfrm>
                <a:off x="5314" y="1172"/>
                <a:ext cx="577" cy="390"/>
              </a:xfrm>
              <a:custGeom>
                <a:avLst/>
                <a:gdLst>
                  <a:gd name="T0" fmla="*/ 600 w 607"/>
                  <a:gd name="T1" fmla="*/ 7 h 409"/>
                  <a:gd name="T2" fmla="*/ 584 w 607"/>
                  <a:gd name="T3" fmla="*/ 0 h 409"/>
                  <a:gd name="T4" fmla="*/ 23 w 607"/>
                  <a:gd name="T5" fmla="*/ 0 h 409"/>
                  <a:gd name="T6" fmla="*/ 7 w 607"/>
                  <a:gd name="T7" fmla="*/ 7 h 409"/>
                  <a:gd name="T8" fmla="*/ 0 w 607"/>
                  <a:gd name="T9" fmla="*/ 23 h 409"/>
                  <a:gd name="T10" fmla="*/ 0 w 607"/>
                  <a:gd name="T11" fmla="*/ 386 h 409"/>
                  <a:gd name="T12" fmla="*/ 7 w 607"/>
                  <a:gd name="T13" fmla="*/ 403 h 409"/>
                  <a:gd name="T14" fmla="*/ 23 w 607"/>
                  <a:gd name="T15" fmla="*/ 409 h 409"/>
                  <a:gd name="T16" fmla="*/ 584 w 607"/>
                  <a:gd name="T17" fmla="*/ 409 h 409"/>
                  <a:gd name="T18" fmla="*/ 600 w 607"/>
                  <a:gd name="T19" fmla="*/ 403 h 409"/>
                  <a:gd name="T20" fmla="*/ 607 w 607"/>
                  <a:gd name="T21" fmla="*/ 386 h 409"/>
                  <a:gd name="T22" fmla="*/ 607 w 607"/>
                  <a:gd name="T23" fmla="*/ 23 h 409"/>
                  <a:gd name="T24" fmla="*/ 600 w 607"/>
                  <a:gd name="T25" fmla="*/ 7 h 409"/>
                  <a:gd name="T26" fmla="*/ 304 w 607"/>
                  <a:gd name="T27" fmla="*/ 400 h 409"/>
                  <a:gd name="T28" fmla="*/ 293 w 607"/>
                  <a:gd name="T29" fmla="*/ 390 h 409"/>
                  <a:gd name="T30" fmla="*/ 304 w 607"/>
                  <a:gd name="T31" fmla="*/ 379 h 409"/>
                  <a:gd name="T32" fmla="*/ 314 w 607"/>
                  <a:gd name="T33" fmla="*/ 390 h 409"/>
                  <a:gd name="T34" fmla="*/ 304 w 607"/>
                  <a:gd name="T35" fmla="*/ 400 h 409"/>
                  <a:gd name="T36" fmla="*/ 567 w 607"/>
                  <a:gd name="T37" fmla="*/ 370 h 409"/>
                  <a:gd name="T38" fmla="*/ 40 w 607"/>
                  <a:gd name="T39" fmla="*/ 370 h 409"/>
                  <a:gd name="T40" fmla="*/ 40 w 607"/>
                  <a:gd name="T41" fmla="*/ 40 h 409"/>
                  <a:gd name="T42" fmla="*/ 567 w 607"/>
                  <a:gd name="T43" fmla="*/ 40 h 409"/>
                  <a:gd name="T44" fmla="*/ 567 w 607"/>
                  <a:gd name="T45" fmla="*/ 37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7" h="409">
                    <a:moveTo>
                      <a:pt x="600" y="7"/>
                    </a:moveTo>
                    <a:cubicBezTo>
                      <a:pt x="596" y="2"/>
                      <a:pt x="590" y="0"/>
                      <a:pt x="584" y="0"/>
                    </a:cubicBezTo>
                    <a:cubicBezTo>
                      <a:pt x="23" y="0"/>
                      <a:pt x="23" y="0"/>
                      <a:pt x="23" y="0"/>
                    </a:cubicBezTo>
                    <a:cubicBezTo>
                      <a:pt x="17" y="0"/>
                      <a:pt x="11" y="2"/>
                      <a:pt x="7" y="7"/>
                    </a:cubicBezTo>
                    <a:cubicBezTo>
                      <a:pt x="2" y="11"/>
                      <a:pt x="0" y="17"/>
                      <a:pt x="0" y="23"/>
                    </a:cubicBezTo>
                    <a:cubicBezTo>
                      <a:pt x="0" y="386"/>
                      <a:pt x="0" y="386"/>
                      <a:pt x="0" y="386"/>
                    </a:cubicBezTo>
                    <a:cubicBezTo>
                      <a:pt x="0" y="392"/>
                      <a:pt x="2" y="398"/>
                      <a:pt x="7" y="403"/>
                    </a:cubicBezTo>
                    <a:cubicBezTo>
                      <a:pt x="11" y="407"/>
                      <a:pt x="17" y="409"/>
                      <a:pt x="23" y="409"/>
                    </a:cubicBezTo>
                    <a:cubicBezTo>
                      <a:pt x="584" y="409"/>
                      <a:pt x="584" y="409"/>
                      <a:pt x="584" y="409"/>
                    </a:cubicBezTo>
                    <a:cubicBezTo>
                      <a:pt x="590" y="409"/>
                      <a:pt x="596" y="407"/>
                      <a:pt x="600" y="403"/>
                    </a:cubicBezTo>
                    <a:cubicBezTo>
                      <a:pt x="605" y="398"/>
                      <a:pt x="607" y="392"/>
                      <a:pt x="607" y="386"/>
                    </a:cubicBezTo>
                    <a:cubicBezTo>
                      <a:pt x="607" y="23"/>
                      <a:pt x="607" y="23"/>
                      <a:pt x="607" y="23"/>
                    </a:cubicBezTo>
                    <a:cubicBezTo>
                      <a:pt x="607" y="17"/>
                      <a:pt x="605" y="11"/>
                      <a:pt x="600" y="7"/>
                    </a:cubicBezTo>
                    <a:close/>
                    <a:moveTo>
                      <a:pt x="304" y="400"/>
                    </a:moveTo>
                    <a:cubicBezTo>
                      <a:pt x="298" y="400"/>
                      <a:pt x="293" y="395"/>
                      <a:pt x="293" y="390"/>
                    </a:cubicBezTo>
                    <a:cubicBezTo>
                      <a:pt x="293" y="384"/>
                      <a:pt x="298" y="379"/>
                      <a:pt x="304" y="379"/>
                    </a:cubicBezTo>
                    <a:cubicBezTo>
                      <a:pt x="309" y="379"/>
                      <a:pt x="314" y="384"/>
                      <a:pt x="314" y="390"/>
                    </a:cubicBezTo>
                    <a:cubicBezTo>
                      <a:pt x="314" y="395"/>
                      <a:pt x="309" y="400"/>
                      <a:pt x="304" y="400"/>
                    </a:cubicBezTo>
                    <a:close/>
                    <a:moveTo>
                      <a:pt x="567" y="370"/>
                    </a:moveTo>
                    <a:cubicBezTo>
                      <a:pt x="40" y="370"/>
                      <a:pt x="40" y="370"/>
                      <a:pt x="40" y="370"/>
                    </a:cubicBezTo>
                    <a:cubicBezTo>
                      <a:pt x="40" y="40"/>
                      <a:pt x="40" y="40"/>
                      <a:pt x="40" y="40"/>
                    </a:cubicBezTo>
                    <a:cubicBezTo>
                      <a:pt x="567" y="40"/>
                      <a:pt x="567" y="40"/>
                      <a:pt x="567" y="40"/>
                    </a:cubicBezTo>
                    <a:lnTo>
                      <a:pt x="567" y="3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4"/>
              <p:cNvSpPr>
                <a:spLocks noEditPoints="1"/>
              </p:cNvSpPr>
              <p:nvPr/>
            </p:nvSpPr>
            <p:spPr bwMode="auto">
              <a:xfrm>
                <a:off x="5827" y="1118"/>
                <a:ext cx="227" cy="509"/>
              </a:xfrm>
              <a:custGeom>
                <a:avLst/>
                <a:gdLst>
                  <a:gd name="T0" fmla="*/ 200 w 239"/>
                  <a:gd name="T1" fmla="*/ 150 h 533"/>
                  <a:gd name="T2" fmla="*/ 85 w 239"/>
                  <a:gd name="T3" fmla="*/ 150 h 533"/>
                  <a:gd name="T4" fmla="*/ 85 w 239"/>
                  <a:gd name="T5" fmla="*/ 442 h 533"/>
                  <a:gd name="T6" fmla="*/ 73 w 239"/>
                  <a:gd name="T7" fmla="*/ 471 h 533"/>
                  <a:gd name="T8" fmla="*/ 45 w 239"/>
                  <a:gd name="T9" fmla="*/ 482 h 533"/>
                  <a:gd name="T10" fmla="*/ 0 w 239"/>
                  <a:gd name="T11" fmla="*/ 482 h 533"/>
                  <a:gd name="T12" fmla="*/ 0 w 239"/>
                  <a:gd name="T13" fmla="*/ 517 h 533"/>
                  <a:gd name="T14" fmla="*/ 16 w 239"/>
                  <a:gd name="T15" fmla="*/ 533 h 533"/>
                  <a:gd name="T16" fmla="*/ 222 w 239"/>
                  <a:gd name="T17" fmla="*/ 533 h 533"/>
                  <a:gd name="T18" fmla="*/ 239 w 239"/>
                  <a:gd name="T19" fmla="*/ 517 h 533"/>
                  <a:gd name="T20" fmla="*/ 239 w 239"/>
                  <a:gd name="T21" fmla="*/ 16 h 533"/>
                  <a:gd name="T22" fmla="*/ 222 w 239"/>
                  <a:gd name="T23" fmla="*/ 0 h 533"/>
                  <a:gd name="T24" fmla="*/ 16 w 239"/>
                  <a:gd name="T25" fmla="*/ 0 h 533"/>
                  <a:gd name="T26" fmla="*/ 0 w 239"/>
                  <a:gd name="T27" fmla="*/ 16 h 533"/>
                  <a:gd name="T28" fmla="*/ 0 w 239"/>
                  <a:gd name="T29" fmla="*/ 39 h 533"/>
                  <a:gd name="T30" fmla="*/ 26 w 239"/>
                  <a:gd name="T31" fmla="*/ 39 h 533"/>
                  <a:gd name="T32" fmla="*/ 26 w 239"/>
                  <a:gd name="T33" fmla="*/ 39 h 533"/>
                  <a:gd name="T34" fmla="*/ 39 w 239"/>
                  <a:gd name="T35" fmla="*/ 26 h 533"/>
                  <a:gd name="T36" fmla="*/ 200 w 239"/>
                  <a:gd name="T37" fmla="*/ 26 h 533"/>
                  <a:gd name="T38" fmla="*/ 213 w 239"/>
                  <a:gd name="T39" fmla="*/ 39 h 533"/>
                  <a:gd name="T40" fmla="*/ 200 w 239"/>
                  <a:gd name="T41" fmla="*/ 52 h 533"/>
                  <a:gd name="T42" fmla="*/ 74 w 239"/>
                  <a:gd name="T43" fmla="*/ 52 h 533"/>
                  <a:gd name="T44" fmla="*/ 85 w 239"/>
                  <a:gd name="T45" fmla="*/ 75 h 533"/>
                  <a:gd name="T46" fmla="*/ 200 w 239"/>
                  <a:gd name="T47" fmla="*/ 75 h 533"/>
                  <a:gd name="T48" fmla="*/ 213 w 239"/>
                  <a:gd name="T49" fmla="*/ 88 h 533"/>
                  <a:gd name="T50" fmla="*/ 200 w 239"/>
                  <a:gd name="T51" fmla="*/ 101 h 533"/>
                  <a:gd name="T52" fmla="*/ 85 w 239"/>
                  <a:gd name="T53" fmla="*/ 101 h 533"/>
                  <a:gd name="T54" fmla="*/ 85 w 239"/>
                  <a:gd name="T55" fmla="*/ 125 h 533"/>
                  <a:gd name="T56" fmla="*/ 200 w 239"/>
                  <a:gd name="T57" fmla="*/ 125 h 533"/>
                  <a:gd name="T58" fmla="*/ 213 w 239"/>
                  <a:gd name="T59" fmla="*/ 138 h 533"/>
                  <a:gd name="T60" fmla="*/ 200 w 239"/>
                  <a:gd name="T61" fmla="*/ 150 h 533"/>
                  <a:gd name="T62" fmla="*/ 126 w 239"/>
                  <a:gd name="T63" fmla="*/ 448 h 533"/>
                  <a:gd name="T64" fmla="*/ 119 w 239"/>
                  <a:gd name="T65" fmla="*/ 454 h 533"/>
                  <a:gd name="T66" fmla="*/ 113 w 239"/>
                  <a:gd name="T67" fmla="*/ 448 h 533"/>
                  <a:gd name="T68" fmla="*/ 113 w 239"/>
                  <a:gd name="T69" fmla="*/ 428 h 533"/>
                  <a:gd name="T70" fmla="*/ 119 w 239"/>
                  <a:gd name="T71" fmla="*/ 422 h 533"/>
                  <a:gd name="T72" fmla="*/ 126 w 239"/>
                  <a:gd name="T73" fmla="*/ 428 h 533"/>
                  <a:gd name="T74" fmla="*/ 126 w 239"/>
                  <a:gd name="T75" fmla="*/ 448 h 533"/>
                  <a:gd name="T76" fmla="*/ 119 w 239"/>
                  <a:gd name="T77" fmla="*/ 399 h 533"/>
                  <a:gd name="T78" fmla="*/ 100 w 239"/>
                  <a:gd name="T79" fmla="*/ 380 h 533"/>
                  <a:gd name="T80" fmla="*/ 119 w 239"/>
                  <a:gd name="T81" fmla="*/ 361 h 533"/>
                  <a:gd name="T82" fmla="*/ 139 w 239"/>
                  <a:gd name="T83" fmla="*/ 380 h 533"/>
                  <a:gd name="T84" fmla="*/ 119 w 239"/>
                  <a:gd name="T85" fmla="*/ 39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 h="533">
                    <a:moveTo>
                      <a:pt x="200" y="150"/>
                    </a:moveTo>
                    <a:cubicBezTo>
                      <a:pt x="85" y="150"/>
                      <a:pt x="85" y="150"/>
                      <a:pt x="85" y="150"/>
                    </a:cubicBezTo>
                    <a:cubicBezTo>
                      <a:pt x="85" y="442"/>
                      <a:pt x="85" y="442"/>
                      <a:pt x="85" y="442"/>
                    </a:cubicBezTo>
                    <a:cubicBezTo>
                      <a:pt x="85" y="453"/>
                      <a:pt x="81" y="463"/>
                      <a:pt x="73" y="471"/>
                    </a:cubicBezTo>
                    <a:cubicBezTo>
                      <a:pt x="66" y="478"/>
                      <a:pt x="56" y="482"/>
                      <a:pt x="45" y="482"/>
                    </a:cubicBezTo>
                    <a:cubicBezTo>
                      <a:pt x="0" y="482"/>
                      <a:pt x="0" y="482"/>
                      <a:pt x="0" y="482"/>
                    </a:cubicBezTo>
                    <a:cubicBezTo>
                      <a:pt x="0" y="517"/>
                      <a:pt x="0" y="517"/>
                      <a:pt x="0" y="517"/>
                    </a:cubicBezTo>
                    <a:cubicBezTo>
                      <a:pt x="0" y="526"/>
                      <a:pt x="7" y="533"/>
                      <a:pt x="16" y="533"/>
                    </a:cubicBezTo>
                    <a:cubicBezTo>
                      <a:pt x="222" y="533"/>
                      <a:pt x="222" y="533"/>
                      <a:pt x="222" y="533"/>
                    </a:cubicBezTo>
                    <a:cubicBezTo>
                      <a:pt x="231" y="533"/>
                      <a:pt x="239" y="526"/>
                      <a:pt x="239" y="517"/>
                    </a:cubicBezTo>
                    <a:cubicBezTo>
                      <a:pt x="239" y="16"/>
                      <a:pt x="239" y="16"/>
                      <a:pt x="239" y="16"/>
                    </a:cubicBezTo>
                    <a:cubicBezTo>
                      <a:pt x="239" y="8"/>
                      <a:pt x="231" y="0"/>
                      <a:pt x="222" y="0"/>
                    </a:cubicBezTo>
                    <a:cubicBezTo>
                      <a:pt x="16" y="0"/>
                      <a:pt x="16" y="0"/>
                      <a:pt x="16" y="0"/>
                    </a:cubicBezTo>
                    <a:cubicBezTo>
                      <a:pt x="7" y="0"/>
                      <a:pt x="0" y="8"/>
                      <a:pt x="0" y="16"/>
                    </a:cubicBezTo>
                    <a:cubicBezTo>
                      <a:pt x="0" y="39"/>
                      <a:pt x="0" y="39"/>
                      <a:pt x="0" y="39"/>
                    </a:cubicBezTo>
                    <a:cubicBezTo>
                      <a:pt x="26" y="39"/>
                      <a:pt x="26" y="39"/>
                      <a:pt x="26" y="39"/>
                    </a:cubicBezTo>
                    <a:cubicBezTo>
                      <a:pt x="26" y="39"/>
                      <a:pt x="26" y="39"/>
                      <a:pt x="26" y="39"/>
                    </a:cubicBezTo>
                    <a:cubicBezTo>
                      <a:pt x="26" y="32"/>
                      <a:pt x="32" y="26"/>
                      <a:pt x="39" y="26"/>
                    </a:cubicBezTo>
                    <a:cubicBezTo>
                      <a:pt x="200" y="26"/>
                      <a:pt x="200" y="26"/>
                      <a:pt x="200" y="26"/>
                    </a:cubicBezTo>
                    <a:cubicBezTo>
                      <a:pt x="207" y="26"/>
                      <a:pt x="213" y="32"/>
                      <a:pt x="213" y="39"/>
                    </a:cubicBezTo>
                    <a:cubicBezTo>
                      <a:pt x="213" y="46"/>
                      <a:pt x="207" y="52"/>
                      <a:pt x="200" y="52"/>
                    </a:cubicBezTo>
                    <a:cubicBezTo>
                      <a:pt x="74" y="52"/>
                      <a:pt x="74" y="52"/>
                      <a:pt x="74" y="52"/>
                    </a:cubicBezTo>
                    <a:cubicBezTo>
                      <a:pt x="80" y="58"/>
                      <a:pt x="84" y="67"/>
                      <a:pt x="85" y="75"/>
                    </a:cubicBezTo>
                    <a:cubicBezTo>
                      <a:pt x="200" y="75"/>
                      <a:pt x="200" y="75"/>
                      <a:pt x="200" y="75"/>
                    </a:cubicBezTo>
                    <a:cubicBezTo>
                      <a:pt x="207" y="75"/>
                      <a:pt x="213" y="81"/>
                      <a:pt x="213" y="88"/>
                    </a:cubicBezTo>
                    <a:cubicBezTo>
                      <a:pt x="213" y="95"/>
                      <a:pt x="207" y="101"/>
                      <a:pt x="200" y="101"/>
                    </a:cubicBezTo>
                    <a:cubicBezTo>
                      <a:pt x="85" y="101"/>
                      <a:pt x="85" y="101"/>
                      <a:pt x="85" y="101"/>
                    </a:cubicBezTo>
                    <a:cubicBezTo>
                      <a:pt x="85" y="125"/>
                      <a:pt x="85" y="125"/>
                      <a:pt x="85" y="125"/>
                    </a:cubicBezTo>
                    <a:cubicBezTo>
                      <a:pt x="200" y="125"/>
                      <a:pt x="200" y="125"/>
                      <a:pt x="200" y="125"/>
                    </a:cubicBezTo>
                    <a:cubicBezTo>
                      <a:pt x="207" y="125"/>
                      <a:pt x="213" y="131"/>
                      <a:pt x="213" y="138"/>
                    </a:cubicBezTo>
                    <a:cubicBezTo>
                      <a:pt x="213" y="145"/>
                      <a:pt x="207" y="150"/>
                      <a:pt x="200" y="150"/>
                    </a:cubicBezTo>
                    <a:close/>
                    <a:moveTo>
                      <a:pt x="126" y="448"/>
                    </a:moveTo>
                    <a:cubicBezTo>
                      <a:pt x="126" y="451"/>
                      <a:pt x="123" y="454"/>
                      <a:pt x="119" y="454"/>
                    </a:cubicBezTo>
                    <a:cubicBezTo>
                      <a:pt x="116" y="454"/>
                      <a:pt x="113" y="451"/>
                      <a:pt x="113" y="448"/>
                    </a:cubicBezTo>
                    <a:cubicBezTo>
                      <a:pt x="113" y="428"/>
                      <a:pt x="113" y="428"/>
                      <a:pt x="113" y="428"/>
                    </a:cubicBezTo>
                    <a:cubicBezTo>
                      <a:pt x="113" y="425"/>
                      <a:pt x="116" y="422"/>
                      <a:pt x="119" y="422"/>
                    </a:cubicBezTo>
                    <a:cubicBezTo>
                      <a:pt x="123" y="422"/>
                      <a:pt x="126" y="425"/>
                      <a:pt x="126" y="428"/>
                    </a:cubicBezTo>
                    <a:lnTo>
                      <a:pt x="126" y="448"/>
                    </a:lnTo>
                    <a:close/>
                    <a:moveTo>
                      <a:pt x="119" y="399"/>
                    </a:moveTo>
                    <a:cubicBezTo>
                      <a:pt x="109" y="399"/>
                      <a:pt x="100" y="391"/>
                      <a:pt x="100" y="380"/>
                    </a:cubicBezTo>
                    <a:cubicBezTo>
                      <a:pt x="100" y="370"/>
                      <a:pt x="109" y="361"/>
                      <a:pt x="119" y="361"/>
                    </a:cubicBezTo>
                    <a:cubicBezTo>
                      <a:pt x="130" y="361"/>
                      <a:pt x="139" y="370"/>
                      <a:pt x="139" y="380"/>
                    </a:cubicBezTo>
                    <a:cubicBezTo>
                      <a:pt x="139" y="391"/>
                      <a:pt x="130" y="399"/>
                      <a:pt x="119" y="3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5"/>
              <p:cNvSpPr/>
              <p:nvPr/>
            </p:nvSpPr>
            <p:spPr bwMode="auto">
              <a:xfrm>
                <a:off x="5806" y="1097"/>
                <a:ext cx="269" cy="567"/>
              </a:xfrm>
              <a:custGeom>
                <a:avLst/>
                <a:gdLst>
                  <a:gd name="T0" fmla="*/ 244 w 283"/>
                  <a:gd name="T1" fmla="*/ 0 h 594"/>
                  <a:gd name="T2" fmla="*/ 38 w 283"/>
                  <a:gd name="T3" fmla="*/ 0 h 594"/>
                  <a:gd name="T4" fmla="*/ 0 w 283"/>
                  <a:gd name="T5" fmla="*/ 38 h 594"/>
                  <a:gd name="T6" fmla="*/ 0 w 283"/>
                  <a:gd name="T7" fmla="*/ 61 h 594"/>
                  <a:gd name="T8" fmla="*/ 16 w 283"/>
                  <a:gd name="T9" fmla="*/ 61 h 594"/>
                  <a:gd name="T10" fmla="*/ 16 w 283"/>
                  <a:gd name="T11" fmla="*/ 38 h 594"/>
                  <a:gd name="T12" fmla="*/ 38 w 283"/>
                  <a:gd name="T13" fmla="*/ 16 h 594"/>
                  <a:gd name="T14" fmla="*/ 244 w 283"/>
                  <a:gd name="T15" fmla="*/ 16 h 594"/>
                  <a:gd name="T16" fmla="*/ 267 w 283"/>
                  <a:gd name="T17" fmla="*/ 38 h 594"/>
                  <a:gd name="T18" fmla="*/ 267 w 283"/>
                  <a:gd name="T19" fmla="*/ 539 h 594"/>
                  <a:gd name="T20" fmla="*/ 244 w 283"/>
                  <a:gd name="T21" fmla="*/ 562 h 594"/>
                  <a:gd name="T22" fmla="*/ 38 w 283"/>
                  <a:gd name="T23" fmla="*/ 562 h 594"/>
                  <a:gd name="T24" fmla="*/ 16 w 283"/>
                  <a:gd name="T25" fmla="*/ 539 h 594"/>
                  <a:gd name="T26" fmla="*/ 16 w 283"/>
                  <a:gd name="T27" fmla="*/ 504 h 594"/>
                  <a:gd name="T28" fmla="*/ 0 w 283"/>
                  <a:gd name="T29" fmla="*/ 504 h 594"/>
                  <a:gd name="T30" fmla="*/ 0 w 283"/>
                  <a:gd name="T31" fmla="*/ 539 h 594"/>
                  <a:gd name="T32" fmla="*/ 38 w 283"/>
                  <a:gd name="T33" fmla="*/ 578 h 594"/>
                  <a:gd name="T34" fmla="*/ 51 w 283"/>
                  <a:gd name="T35" fmla="*/ 578 h 594"/>
                  <a:gd name="T36" fmla="*/ 51 w 283"/>
                  <a:gd name="T37" fmla="*/ 581 h 594"/>
                  <a:gd name="T38" fmla="*/ 55 w 283"/>
                  <a:gd name="T39" fmla="*/ 590 h 594"/>
                  <a:gd name="T40" fmla="*/ 64 w 283"/>
                  <a:gd name="T41" fmla="*/ 594 h 594"/>
                  <a:gd name="T42" fmla="*/ 71 w 283"/>
                  <a:gd name="T43" fmla="*/ 594 h 594"/>
                  <a:gd name="T44" fmla="*/ 80 w 283"/>
                  <a:gd name="T45" fmla="*/ 590 h 594"/>
                  <a:gd name="T46" fmla="*/ 83 w 283"/>
                  <a:gd name="T47" fmla="*/ 581 h 594"/>
                  <a:gd name="T48" fmla="*/ 83 w 283"/>
                  <a:gd name="T49" fmla="*/ 578 h 594"/>
                  <a:gd name="T50" fmla="*/ 199 w 283"/>
                  <a:gd name="T51" fmla="*/ 578 h 594"/>
                  <a:gd name="T52" fmla="*/ 199 w 283"/>
                  <a:gd name="T53" fmla="*/ 581 h 594"/>
                  <a:gd name="T54" fmla="*/ 203 w 283"/>
                  <a:gd name="T55" fmla="*/ 590 h 594"/>
                  <a:gd name="T56" fmla="*/ 212 w 283"/>
                  <a:gd name="T57" fmla="*/ 594 h 594"/>
                  <a:gd name="T58" fmla="*/ 218 w 283"/>
                  <a:gd name="T59" fmla="*/ 594 h 594"/>
                  <a:gd name="T60" fmla="*/ 227 w 283"/>
                  <a:gd name="T61" fmla="*/ 590 h 594"/>
                  <a:gd name="T62" fmla="*/ 231 w 283"/>
                  <a:gd name="T63" fmla="*/ 581 h 594"/>
                  <a:gd name="T64" fmla="*/ 231 w 283"/>
                  <a:gd name="T65" fmla="*/ 578 h 594"/>
                  <a:gd name="T66" fmla="*/ 244 w 283"/>
                  <a:gd name="T67" fmla="*/ 578 h 594"/>
                  <a:gd name="T68" fmla="*/ 283 w 283"/>
                  <a:gd name="T69" fmla="*/ 539 h 594"/>
                  <a:gd name="T70" fmla="*/ 283 w 283"/>
                  <a:gd name="T71" fmla="*/ 38 h 594"/>
                  <a:gd name="T72" fmla="*/ 244 w 283"/>
                  <a:gd name="T73"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594">
                    <a:moveTo>
                      <a:pt x="244" y="0"/>
                    </a:moveTo>
                    <a:cubicBezTo>
                      <a:pt x="38" y="0"/>
                      <a:pt x="38" y="0"/>
                      <a:pt x="38" y="0"/>
                    </a:cubicBezTo>
                    <a:cubicBezTo>
                      <a:pt x="17" y="0"/>
                      <a:pt x="0" y="17"/>
                      <a:pt x="0" y="38"/>
                    </a:cubicBezTo>
                    <a:cubicBezTo>
                      <a:pt x="0" y="61"/>
                      <a:pt x="0" y="61"/>
                      <a:pt x="0" y="61"/>
                    </a:cubicBezTo>
                    <a:cubicBezTo>
                      <a:pt x="16" y="61"/>
                      <a:pt x="16" y="61"/>
                      <a:pt x="16" y="61"/>
                    </a:cubicBezTo>
                    <a:cubicBezTo>
                      <a:pt x="16" y="38"/>
                      <a:pt x="16" y="38"/>
                      <a:pt x="16" y="38"/>
                    </a:cubicBezTo>
                    <a:cubicBezTo>
                      <a:pt x="16" y="26"/>
                      <a:pt x="26" y="16"/>
                      <a:pt x="38" y="16"/>
                    </a:cubicBezTo>
                    <a:cubicBezTo>
                      <a:pt x="244" y="16"/>
                      <a:pt x="244" y="16"/>
                      <a:pt x="244" y="16"/>
                    </a:cubicBezTo>
                    <a:cubicBezTo>
                      <a:pt x="257" y="16"/>
                      <a:pt x="267" y="26"/>
                      <a:pt x="267" y="38"/>
                    </a:cubicBezTo>
                    <a:cubicBezTo>
                      <a:pt x="267" y="539"/>
                      <a:pt x="267" y="539"/>
                      <a:pt x="267" y="539"/>
                    </a:cubicBezTo>
                    <a:cubicBezTo>
                      <a:pt x="267" y="552"/>
                      <a:pt x="257" y="562"/>
                      <a:pt x="244" y="562"/>
                    </a:cubicBezTo>
                    <a:cubicBezTo>
                      <a:pt x="38" y="562"/>
                      <a:pt x="38" y="562"/>
                      <a:pt x="38" y="562"/>
                    </a:cubicBezTo>
                    <a:cubicBezTo>
                      <a:pt x="26" y="562"/>
                      <a:pt x="16" y="552"/>
                      <a:pt x="16" y="539"/>
                    </a:cubicBezTo>
                    <a:cubicBezTo>
                      <a:pt x="16" y="504"/>
                      <a:pt x="16" y="504"/>
                      <a:pt x="16" y="504"/>
                    </a:cubicBezTo>
                    <a:cubicBezTo>
                      <a:pt x="0" y="504"/>
                      <a:pt x="0" y="504"/>
                      <a:pt x="0" y="504"/>
                    </a:cubicBezTo>
                    <a:cubicBezTo>
                      <a:pt x="0" y="539"/>
                      <a:pt x="0" y="539"/>
                      <a:pt x="0" y="539"/>
                    </a:cubicBezTo>
                    <a:cubicBezTo>
                      <a:pt x="0" y="560"/>
                      <a:pt x="17" y="578"/>
                      <a:pt x="38" y="578"/>
                    </a:cubicBezTo>
                    <a:cubicBezTo>
                      <a:pt x="51" y="578"/>
                      <a:pt x="51" y="578"/>
                      <a:pt x="51" y="578"/>
                    </a:cubicBezTo>
                    <a:cubicBezTo>
                      <a:pt x="51" y="581"/>
                      <a:pt x="51" y="581"/>
                      <a:pt x="51" y="581"/>
                    </a:cubicBezTo>
                    <a:cubicBezTo>
                      <a:pt x="51" y="584"/>
                      <a:pt x="53" y="588"/>
                      <a:pt x="55" y="590"/>
                    </a:cubicBezTo>
                    <a:cubicBezTo>
                      <a:pt x="58" y="593"/>
                      <a:pt x="61" y="594"/>
                      <a:pt x="64" y="594"/>
                    </a:cubicBezTo>
                    <a:cubicBezTo>
                      <a:pt x="71" y="594"/>
                      <a:pt x="71" y="594"/>
                      <a:pt x="71" y="594"/>
                    </a:cubicBezTo>
                    <a:cubicBezTo>
                      <a:pt x="74" y="594"/>
                      <a:pt x="77" y="593"/>
                      <a:pt x="80" y="590"/>
                    </a:cubicBezTo>
                    <a:cubicBezTo>
                      <a:pt x="82" y="588"/>
                      <a:pt x="83" y="584"/>
                      <a:pt x="83" y="581"/>
                    </a:cubicBezTo>
                    <a:cubicBezTo>
                      <a:pt x="83" y="578"/>
                      <a:pt x="83" y="578"/>
                      <a:pt x="83" y="578"/>
                    </a:cubicBezTo>
                    <a:cubicBezTo>
                      <a:pt x="199" y="578"/>
                      <a:pt x="199" y="578"/>
                      <a:pt x="199" y="578"/>
                    </a:cubicBezTo>
                    <a:cubicBezTo>
                      <a:pt x="199" y="581"/>
                      <a:pt x="199" y="581"/>
                      <a:pt x="199" y="581"/>
                    </a:cubicBezTo>
                    <a:cubicBezTo>
                      <a:pt x="199" y="584"/>
                      <a:pt x="200" y="588"/>
                      <a:pt x="203" y="590"/>
                    </a:cubicBezTo>
                    <a:cubicBezTo>
                      <a:pt x="205" y="593"/>
                      <a:pt x="209" y="594"/>
                      <a:pt x="212" y="594"/>
                    </a:cubicBezTo>
                    <a:cubicBezTo>
                      <a:pt x="218" y="594"/>
                      <a:pt x="218" y="594"/>
                      <a:pt x="218" y="594"/>
                    </a:cubicBezTo>
                    <a:cubicBezTo>
                      <a:pt x="222" y="594"/>
                      <a:pt x="225" y="593"/>
                      <a:pt x="227" y="590"/>
                    </a:cubicBezTo>
                    <a:cubicBezTo>
                      <a:pt x="230" y="588"/>
                      <a:pt x="231" y="584"/>
                      <a:pt x="231" y="581"/>
                    </a:cubicBezTo>
                    <a:cubicBezTo>
                      <a:pt x="231" y="578"/>
                      <a:pt x="231" y="578"/>
                      <a:pt x="231" y="578"/>
                    </a:cubicBezTo>
                    <a:cubicBezTo>
                      <a:pt x="244" y="578"/>
                      <a:pt x="244" y="578"/>
                      <a:pt x="244" y="578"/>
                    </a:cubicBezTo>
                    <a:cubicBezTo>
                      <a:pt x="266" y="578"/>
                      <a:pt x="283" y="560"/>
                      <a:pt x="283" y="539"/>
                    </a:cubicBezTo>
                    <a:cubicBezTo>
                      <a:pt x="283" y="38"/>
                      <a:pt x="283" y="38"/>
                      <a:pt x="283" y="38"/>
                    </a:cubicBezTo>
                    <a:cubicBezTo>
                      <a:pt x="283" y="17"/>
                      <a:pt x="266" y="0"/>
                      <a:pt x="2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6"/>
              <p:cNvSpPr/>
              <p:nvPr/>
            </p:nvSpPr>
            <p:spPr bwMode="auto">
              <a:xfrm>
                <a:off x="5545" y="1315"/>
                <a:ext cx="114" cy="143"/>
              </a:xfrm>
              <a:custGeom>
                <a:avLst/>
                <a:gdLst>
                  <a:gd name="T0" fmla="*/ 117 w 120"/>
                  <a:gd name="T1" fmla="*/ 54 h 150"/>
                  <a:gd name="T2" fmla="*/ 108 w 120"/>
                  <a:gd name="T3" fmla="*/ 50 h 150"/>
                  <a:gd name="T4" fmla="*/ 99 w 120"/>
                  <a:gd name="T5" fmla="*/ 54 h 150"/>
                  <a:gd name="T6" fmla="*/ 96 w 120"/>
                  <a:gd name="T7" fmla="*/ 48 h 150"/>
                  <a:gd name="T8" fmla="*/ 87 w 120"/>
                  <a:gd name="T9" fmla="*/ 44 h 150"/>
                  <a:gd name="T10" fmla="*/ 78 w 120"/>
                  <a:gd name="T11" fmla="*/ 48 h 150"/>
                  <a:gd name="T12" fmla="*/ 75 w 120"/>
                  <a:gd name="T13" fmla="*/ 42 h 150"/>
                  <a:gd name="T14" fmla="*/ 66 w 120"/>
                  <a:gd name="T15" fmla="*/ 38 h 150"/>
                  <a:gd name="T16" fmla="*/ 58 w 120"/>
                  <a:gd name="T17" fmla="*/ 41 h 150"/>
                  <a:gd name="T18" fmla="*/ 58 w 120"/>
                  <a:gd name="T19" fmla="*/ 13 h 150"/>
                  <a:gd name="T20" fmla="*/ 54 w 120"/>
                  <a:gd name="T21" fmla="*/ 4 h 150"/>
                  <a:gd name="T22" fmla="*/ 45 w 120"/>
                  <a:gd name="T23" fmla="*/ 0 h 150"/>
                  <a:gd name="T24" fmla="*/ 36 w 120"/>
                  <a:gd name="T25" fmla="*/ 4 h 150"/>
                  <a:gd name="T26" fmla="*/ 33 w 120"/>
                  <a:gd name="T27" fmla="*/ 13 h 150"/>
                  <a:gd name="T28" fmla="*/ 33 w 120"/>
                  <a:gd name="T29" fmla="*/ 84 h 150"/>
                  <a:gd name="T30" fmla="*/ 23 w 120"/>
                  <a:gd name="T31" fmla="*/ 73 h 150"/>
                  <a:gd name="T32" fmla="*/ 15 w 120"/>
                  <a:gd name="T33" fmla="*/ 69 h 150"/>
                  <a:gd name="T34" fmla="*/ 14 w 120"/>
                  <a:gd name="T35" fmla="*/ 69 h 150"/>
                  <a:gd name="T36" fmla="*/ 6 w 120"/>
                  <a:gd name="T37" fmla="*/ 72 h 150"/>
                  <a:gd name="T38" fmla="*/ 5 w 120"/>
                  <a:gd name="T39" fmla="*/ 73 h 150"/>
                  <a:gd name="T40" fmla="*/ 1 w 120"/>
                  <a:gd name="T41" fmla="*/ 81 h 150"/>
                  <a:gd name="T42" fmla="*/ 3 w 120"/>
                  <a:gd name="T43" fmla="*/ 90 h 150"/>
                  <a:gd name="T44" fmla="*/ 37 w 120"/>
                  <a:gd name="T45" fmla="*/ 137 h 150"/>
                  <a:gd name="T46" fmla="*/ 41 w 120"/>
                  <a:gd name="T47" fmla="*/ 146 h 150"/>
                  <a:gd name="T48" fmla="*/ 52 w 120"/>
                  <a:gd name="T49" fmla="*/ 150 h 150"/>
                  <a:gd name="T50" fmla="*/ 95 w 120"/>
                  <a:gd name="T51" fmla="*/ 150 h 150"/>
                  <a:gd name="T52" fmla="*/ 105 w 120"/>
                  <a:gd name="T53" fmla="*/ 146 h 150"/>
                  <a:gd name="T54" fmla="*/ 110 w 120"/>
                  <a:gd name="T55" fmla="*/ 136 h 150"/>
                  <a:gd name="T56" fmla="*/ 118 w 120"/>
                  <a:gd name="T57" fmla="*/ 108 h 150"/>
                  <a:gd name="T58" fmla="*/ 120 w 120"/>
                  <a:gd name="T59" fmla="*/ 101 h 150"/>
                  <a:gd name="T60" fmla="*/ 120 w 120"/>
                  <a:gd name="T61" fmla="*/ 94 h 150"/>
                  <a:gd name="T62" fmla="*/ 120 w 120"/>
                  <a:gd name="T63" fmla="*/ 63 h 150"/>
                  <a:gd name="T64" fmla="*/ 117 w 120"/>
                  <a:gd name="T65" fmla="*/ 5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50">
                    <a:moveTo>
                      <a:pt x="117" y="54"/>
                    </a:moveTo>
                    <a:cubicBezTo>
                      <a:pt x="114" y="52"/>
                      <a:pt x="111" y="50"/>
                      <a:pt x="108" y="50"/>
                    </a:cubicBezTo>
                    <a:cubicBezTo>
                      <a:pt x="104" y="50"/>
                      <a:pt x="101" y="51"/>
                      <a:pt x="99" y="54"/>
                    </a:cubicBezTo>
                    <a:cubicBezTo>
                      <a:pt x="98" y="52"/>
                      <a:pt x="97" y="50"/>
                      <a:pt x="96" y="48"/>
                    </a:cubicBezTo>
                    <a:cubicBezTo>
                      <a:pt x="93" y="46"/>
                      <a:pt x="90" y="44"/>
                      <a:pt x="87" y="44"/>
                    </a:cubicBezTo>
                    <a:cubicBezTo>
                      <a:pt x="83" y="44"/>
                      <a:pt x="80" y="46"/>
                      <a:pt x="78" y="48"/>
                    </a:cubicBezTo>
                    <a:cubicBezTo>
                      <a:pt x="77" y="46"/>
                      <a:pt x="76" y="44"/>
                      <a:pt x="75" y="42"/>
                    </a:cubicBezTo>
                    <a:cubicBezTo>
                      <a:pt x="72" y="40"/>
                      <a:pt x="69" y="38"/>
                      <a:pt x="66" y="38"/>
                    </a:cubicBezTo>
                    <a:cubicBezTo>
                      <a:pt x="63" y="38"/>
                      <a:pt x="60" y="39"/>
                      <a:pt x="58" y="41"/>
                    </a:cubicBezTo>
                    <a:cubicBezTo>
                      <a:pt x="58" y="13"/>
                      <a:pt x="58" y="13"/>
                      <a:pt x="58" y="13"/>
                    </a:cubicBezTo>
                    <a:cubicBezTo>
                      <a:pt x="58" y="9"/>
                      <a:pt x="56" y="6"/>
                      <a:pt x="54" y="4"/>
                    </a:cubicBezTo>
                    <a:cubicBezTo>
                      <a:pt x="52" y="1"/>
                      <a:pt x="49" y="0"/>
                      <a:pt x="45" y="0"/>
                    </a:cubicBezTo>
                    <a:cubicBezTo>
                      <a:pt x="42" y="0"/>
                      <a:pt x="39" y="1"/>
                      <a:pt x="36" y="4"/>
                    </a:cubicBezTo>
                    <a:cubicBezTo>
                      <a:pt x="34" y="6"/>
                      <a:pt x="33" y="9"/>
                      <a:pt x="33" y="13"/>
                    </a:cubicBezTo>
                    <a:cubicBezTo>
                      <a:pt x="33" y="84"/>
                      <a:pt x="33" y="84"/>
                      <a:pt x="33" y="84"/>
                    </a:cubicBezTo>
                    <a:cubicBezTo>
                      <a:pt x="23" y="73"/>
                      <a:pt x="23" y="73"/>
                      <a:pt x="23" y="73"/>
                    </a:cubicBezTo>
                    <a:cubicBezTo>
                      <a:pt x="21" y="71"/>
                      <a:pt x="18" y="70"/>
                      <a:pt x="15" y="69"/>
                    </a:cubicBezTo>
                    <a:cubicBezTo>
                      <a:pt x="14" y="69"/>
                      <a:pt x="14" y="69"/>
                      <a:pt x="14" y="69"/>
                    </a:cubicBezTo>
                    <a:cubicBezTo>
                      <a:pt x="11" y="69"/>
                      <a:pt x="8" y="70"/>
                      <a:pt x="6" y="72"/>
                    </a:cubicBezTo>
                    <a:cubicBezTo>
                      <a:pt x="5" y="73"/>
                      <a:pt x="5" y="73"/>
                      <a:pt x="5" y="73"/>
                    </a:cubicBezTo>
                    <a:cubicBezTo>
                      <a:pt x="3" y="75"/>
                      <a:pt x="1" y="78"/>
                      <a:pt x="1" y="81"/>
                    </a:cubicBezTo>
                    <a:cubicBezTo>
                      <a:pt x="0" y="84"/>
                      <a:pt x="1" y="87"/>
                      <a:pt x="3" y="90"/>
                    </a:cubicBezTo>
                    <a:cubicBezTo>
                      <a:pt x="37" y="137"/>
                      <a:pt x="37" y="137"/>
                      <a:pt x="37" y="137"/>
                    </a:cubicBezTo>
                    <a:cubicBezTo>
                      <a:pt x="37" y="141"/>
                      <a:pt x="39" y="144"/>
                      <a:pt x="41" y="146"/>
                    </a:cubicBezTo>
                    <a:cubicBezTo>
                      <a:pt x="44" y="149"/>
                      <a:pt x="48" y="150"/>
                      <a:pt x="52" y="150"/>
                    </a:cubicBezTo>
                    <a:cubicBezTo>
                      <a:pt x="95" y="150"/>
                      <a:pt x="95" y="150"/>
                      <a:pt x="95" y="150"/>
                    </a:cubicBezTo>
                    <a:cubicBezTo>
                      <a:pt x="99" y="150"/>
                      <a:pt x="103" y="149"/>
                      <a:pt x="105" y="146"/>
                    </a:cubicBezTo>
                    <a:cubicBezTo>
                      <a:pt x="108" y="143"/>
                      <a:pt x="110" y="140"/>
                      <a:pt x="110" y="136"/>
                    </a:cubicBezTo>
                    <a:cubicBezTo>
                      <a:pt x="118" y="108"/>
                      <a:pt x="118" y="108"/>
                      <a:pt x="118" y="108"/>
                    </a:cubicBezTo>
                    <a:cubicBezTo>
                      <a:pt x="119" y="105"/>
                      <a:pt x="119" y="103"/>
                      <a:pt x="120" y="101"/>
                    </a:cubicBezTo>
                    <a:cubicBezTo>
                      <a:pt x="120" y="98"/>
                      <a:pt x="120" y="96"/>
                      <a:pt x="120" y="94"/>
                    </a:cubicBezTo>
                    <a:cubicBezTo>
                      <a:pt x="120" y="63"/>
                      <a:pt x="120" y="63"/>
                      <a:pt x="120" y="63"/>
                    </a:cubicBezTo>
                    <a:cubicBezTo>
                      <a:pt x="120" y="59"/>
                      <a:pt x="119" y="56"/>
                      <a:pt x="1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7"/>
              <p:cNvSpPr>
                <a:spLocks noEditPoints="1"/>
              </p:cNvSpPr>
              <p:nvPr/>
            </p:nvSpPr>
            <p:spPr bwMode="auto">
              <a:xfrm>
                <a:off x="5549" y="1276"/>
                <a:ext cx="78" cy="75"/>
              </a:xfrm>
              <a:custGeom>
                <a:avLst/>
                <a:gdLst>
                  <a:gd name="T0" fmla="*/ 0 w 82"/>
                  <a:gd name="T1" fmla="*/ 41 h 79"/>
                  <a:gd name="T2" fmla="*/ 41 w 82"/>
                  <a:gd name="T3" fmla="*/ 0 h 79"/>
                  <a:gd name="T4" fmla="*/ 82 w 82"/>
                  <a:gd name="T5" fmla="*/ 41 h 79"/>
                  <a:gd name="T6" fmla="*/ 62 w 82"/>
                  <a:gd name="T7" fmla="*/ 76 h 79"/>
                  <a:gd name="T8" fmla="*/ 62 w 82"/>
                  <a:gd name="T9" fmla="*/ 76 h 79"/>
                  <a:gd name="T10" fmla="*/ 57 w 82"/>
                  <a:gd name="T11" fmla="*/ 77 h 79"/>
                  <a:gd name="T12" fmla="*/ 57 w 82"/>
                  <a:gd name="T13" fmla="*/ 70 h 79"/>
                  <a:gd name="T14" fmla="*/ 74 w 82"/>
                  <a:gd name="T15" fmla="*/ 41 h 79"/>
                  <a:gd name="T16" fmla="*/ 41 w 82"/>
                  <a:gd name="T17" fmla="*/ 8 h 79"/>
                  <a:gd name="T18" fmla="*/ 8 w 82"/>
                  <a:gd name="T19" fmla="*/ 41 h 79"/>
                  <a:gd name="T20" fmla="*/ 25 w 82"/>
                  <a:gd name="T21" fmla="*/ 70 h 79"/>
                  <a:gd name="T22" fmla="*/ 25 w 82"/>
                  <a:gd name="T23" fmla="*/ 79 h 79"/>
                  <a:gd name="T24" fmla="*/ 0 w 82"/>
                  <a:gd name="T25" fmla="*/ 41 h 79"/>
                  <a:gd name="T26" fmla="*/ 63 w 82"/>
                  <a:gd name="T27" fmla="*/ 41 h 79"/>
                  <a:gd name="T28" fmla="*/ 41 w 82"/>
                  <a:gd name="T29" fmla="*/ 19 h 79"/>
                  <a:gd name="T30" fmla="*/ 19 w 82"/>
                  <a:gd name="T31" fmla="*/ 41 h 79"/>
                  <a:gd name="T32" fmla="*/ 25 w 82"/>
                  <a:gd name="T33" fmla="*/ 56 h 79"/>
                  <a:gd name="T34" fmla="*/ 25 w 82"/>
                  <a:gd name="T35" fmla="*/ 54 h 79"/>
                  <a:gd name="T36" fmla="*/ 27 w 82"/>
                  <a:gd name="T37" fmla="*/ 46 h 79"/>
                  <a:gd name="T38" fmla="*/ 26 w 82"/>
                  <a:gd name="T39" fmla="*/ 41 h 79"/>
                  <a:gd name="T40" fmla="*/ 41 w 82"/>
                  <a:gd name="T41" fmla="*/ 26 h 79"/>
                  <a:gd name="T42" fmla="*/ 56 w 82"/>
                  <a:gd name="T43" fmla="*/ 41 h 79"/>
                  <a:gd name="T44" fmla="*/ 55 w 82"/>
                  <a:gd name="T45" fmla="*/ 46 h 79"/>
                  <a:gd name="T46" fmla="*/ 57 w 82"/>
                  <a:gd name="T47" fmla="*/ 54 h 79"/>
                  <a:gd name="T48" fmla="*/ 57 w 82"/>
                  <a:gd name="T49" fmla="*/ 57 h 79"/>
                  <a:gd name="T50" fmla="*/ 63 w 82"/>
                  <a:gd name="T51" fmla="*/ 4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79">
                    <a:moveTo>
                      <a:pt x="0" y="41"/>
                    </a:moveTo>
                    <a:cubicBezTo>
                      <a:pt x="0" y="18"/>
                      <a:pt x="19" y="0"/>
                      <a:pt x="41" y="0"/>
                    </a:cubicBezTo>
                    <a:cubicBezTo>
                      <a:pt x="64" y="0"/>
                      <a:pt x="82" y="18"/>
                      <a:pt x="82" y="41"/>
                    </a:cubicBezTo>
                    <a:cubicBezTo>
                      <a:pt x="82" y="56"/>
                      <a:pt x="74" y="69"/>
                      <a:pt x="62" y="76"/>
                    </a:cubicBezTo>
                    <a:cubicBezTo>
                      <a:pt x="62" y="76"/>
                      <a:pt x="62" y="76"/>
                      <a:pt x="62" y="76"/>
                    </a:cubicBezTo>
                    <a:cubicBezTo>
                      <a:pt x="60" y="76"/>
                      <a:pt x="59" y="76"/>
                      <a:pt x="57" y="77"/>
                    </a:cubicBezTo>
                    <a:cubicBezTo>
                      <a:pt x="57" y="70"/>
                      <a:pt x="57" y="70"/>
                      <a:pt x="57" y="70"/>
                    </a:cubicBezTo>
                    <a:cubicBezTo>
                      <a:pt x="67" y="64"/>
                      <a:pt x="74" y="54"/>
                      <a:pt x="74" y="41"/>
                    </a:cubicBezTo>
                    <a:cubicBezTo>
                      <a:pt x="74" y="23"/>
                      <a:pt x="60" y="8"/>
                      <a:pt x="41" y="8"/>
                    </a:cubicBezTo>
                    <a:cubicBezTo>
                      <a:pt x="23" y="8"/>
                      <a:pt x="8" y="23"/>
                      <a:pt x="8" y="41"/>
                    </a:cubicBezTo>
                    <a:cubicBezTo>
                      <a:pt x="8" y="54"/>
                      <a:pt x="15" y="64"/>
                      <a:pt x="25" y="70"/>
                    </a:cubicBezTo>
                    <a:cubicBezTo>
                      <a:pt x="25" y="79"/>
                      <a:pt x="25" y="79"/>
                      <a:pt x="25" y="79"/>
                    </a:cubicBezTo>
                    <a:cubicBezTo>
                      <a:pt x="11" y="72"/>
                      <a:pt x="0" y="58"/>
                      <a:pt x="0" y="41"/>
                    </a:cubicBezTo>
                    <a:close/>
                    <a:moveTo>
                      <a:pt x="63" y="41"/>
                    </a:moveTo>
                    <a:cubicBezTo>
                      <a:pt x="63" y="29"/>
                      <a:pt x="53" y="19"/>
                      <a:pt x="41" y="19"/>
                    </a:cubicBezTo>
                    <a:cubicBezTo>
                      <a:pt x="29" y="19"/>
                      <a:pt x="19" y="29"/>
                      <a:pt x="19" y="41"/>
                    </a:cubicBezTo>
                    <a:cubicBezTo>
                      <a:pt x="19" y="47"/>
                      <a:pt x="21" y="52"/>
                      <a:pt x="25" y="56"/>
                    </a:cubicBezTo>
                    <a:cubicBezTo>
                      <a:pt x="25" y="54"/>
                      <a:pt x="25" y="54"/>
                      <a:pt x="25" y="54"/>
                    </a:cubicBezTo>
                    <a:cubicBezTo>
                      <a:pt x="25" y="51"/>
                      <a:pt x="26" y="48"/>
                      <a:pt x="27" y="46"/>
                    </a:cubicBezTo>
                    <a:cubicBezTo>
                      <a:pt x="27" y="44"/>
                      <a:pt x="26" y="43"/>
                      <a:pt x="26" y="41"/>
                    </a:cubicBezTo>
                    <a:cubicBezTo>
                      <a:pt x="26" y="33"/>
                      <a:pt x="33" y="26"/>
                      <a:pt x="41" y="26"/>
                    </a:cubicBezTo>
                    <a:cubicBezTo>
                      <a:pt x="49" y="26"/>
                      <a:pt x="56" y="33"/>
                      <a:pt x="56" y="41"/>
                    </a:cubicBezTo>
                    <a:cubicBezTo>
                      <a:pt x="56" y="43"/>
                      <a:pt x="56" y="44"/>
                      <a:pt x="55" y="46"/>
                    </a:cubicBezTo>
                    <a:cubicBezTo>
                      <a:pt x="56" y="48"/>
                      <a:pt x="57" y="51"/>
                      <a:pt x="57" y="54"/>
                    </a:cubicBezTo>
                    <a:cubicBezTo>
                      <a:pt x="57" y="57"/>
                      <a:pt x="57" y="57"/>
                      <a:pt x="57" y="57"/>
                    </a:cubicBezTo>
                    <a:cubicBezTo>
                      <a:pt x="61" y="53"/>
                      <a:pt x="63" y="47"/>
                      <a:pt x="6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9" name="组合 48"/>
          <p:cNvGrpSpPr/>
          <p:nvPr/>
        </p:nvGrpSpPr>
        <p:grpSpPr>
          <a:xfrm>
            <a:off x="8981945" y="2926941"/>
            <a:ext cx="2379724" cy="2776693"/>
            <a:chOff x="8981945" y="2926941"/>
            <a:chExt cx="2379724" cy="2776693"/>
          </a:xfrm>
        </p:grpSpPr>
        <p:sp>
          <p:nvSpPr>
            <p:cNvPr id="6" name="椭圆 5"/>
            <p:cNvSpPr/>
            <p:nvPr/>
          </p:nvSpPr>
          <p:spPr>
            <a:xfrm>
              <a:off x="9547695" y="2926941"/>
              <a:ext cx="1248228" cy="12482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981945" y="4780304"/>
              <a:ext cx="2379724" cy="923330"/>
            </a:xfrm>
            <a:prstGeom prst="rect">
              <a:avLst/>
            </a:prstGeom>
            <a:noFill/>
          </p:spPr>
          <p:txBody>
            <a:bodyPr wrap="square" rtlCol="0">
              <a:spAutoFit/>
            </a:bodyPr>
            <a:lstStyle/>
            <a:p>
              <a:pPr algn="ctr"/>
              <a:r>
                <a:rPr lang="en-US" altLang="zh-CN" dirty="0">
                  <a:solidFill>
                    <a:schemeClr val="bg1"/>
                  </a:solidFill>
                  <a:ea typeface="Roboto Cn" pitchFamily="2" charset="0"/>
                  <a:cs typeface="Arial" panose="020B0604020202020204" pitchFamily="34" charset="0"/>
                </a:rPr>
                <a:t>Lorem ipsum dolor sit </a:t>
              </a:r>
              <a:r>
                <a:rPr lang="en-US" altLang="zh-CN" dirty="0" err="1">
                  <a:solidFill>
                    <a:schemeClr val="bg1"/>
                  </a:solidFill>
                  <a:ea typeface="Roboto Cn" pitchFamily="2" charset="0"/>
                  <a:cs typeface="Arial" panose="020B0604020202020204" pitchFamily="34" charset="0"/>
                </a:rPr>
                <a:t>amet</a:t>
              </a:r>
              <a:r>
                <a:rPr lang="en-US" altLang="zh-CN" dirty="0">
                  <a:solidFill>
                    <a:schemeClr val="bg1"/>
                  </a:solidFill>
                  <a:ea typeface="Roboto Cn" pitchFamily="2" charset="0"/>
                  <a:cs typeface="Arial" panose="020B0604020202020204" pitchFamily="34" charset="0"/>
                </a:rPr>
                <a:t>, </a:t>
              </a:r>
              <a:r>
                <a:rPr lang="en-US" altLang="zh-CN" dirty="0" err="1">
                  <a:solidFill>
                    <a:schemeClr val="bg1"/>
                  </a:solidFill>
                  <a:ea typeface="Roboto Cn" pitchFamily="2" charset="0"/>
                  <a:cs typeface="Arial" panose="020B0604020202020204" pitchFamily="34" charset="0"/>
                </a:rPr>
                <a:t>consectetur</a:t>
              </a:r>
              <a:r>
                <a:rPr lang="en-US" altLang="zh-CN" dirty="0">
                  <a:solidFill>
                    <a:schemeClr val="bg1"/>
                  </a:solidFill>
                  <a:ea typeface="Roboto Cn" pitchFamily="2" charset="0"/>
                  <a:cs typeface="Arial" panose="020B0604020202020204" pitchFamily="34" charset="0"/>
                </a:rPr>
                <a:t> </a:t>
              </a:r>
              <a:r>
                <a:rPr lang="en-US" altLang="zh-CN" dirty="0" err="1">
                  <a:solidFill>
                    <a:schemeClr val="bg1"/>
                  </a:solidFill>
                  <a:ea typeface="Roboto Cn" pitchFamily="2" charset="0"/>
                  <a:cs typeface="Arial" panose="020B0604020202020204" pitchFamily="34" charset="0"/>
                </a:rPr>
                <a:t>adipiscing</a:t>
              </a:r>
              <a:r>
                <a:rPr lang="en-US" altLang="zh-CN" dirty="0">
                  <a:solidFill>
                    <a:schemeClr val="bg1"/>
                  </a:solidFill>
                  <a:ea typeface="Roboto Cn" pitchFamily="2" charset="0"/>
                  <a:cs typeface="Arial" panose="020B0604020202020204" pitchFamily="34" charset="0"/>
                </a:rPr>
                <a:t> </a:t>
              </a:r>
              <a:r>
                <a:rPr lang="en-US" altLang="zh-CN" dirty="0" err="1">
                  <a:solidFill>
                    <a:schemeClr val="bg1"/>
                  </a:solidFill>
                  <a:ea typeface="Roboto Cn" pitchFamily="2" charset="0"/>
                  <a:cs typeface="Arial" panose="020B0604020202020204" pitchFamily="34" charset="0"/>
                </a:rPr>
                <a:t>elit</a:t>
              </a:r>
              <a:r>
                <a:rPr lang="en-US" altLang="zh-CN" dirty="0">
                  <a:solidFill>
                    <a:schemeClr val="bg1"/>
                  </a:solidFill>
                  <a:ea typeface="Roboto Cn" pitchFamily="2" charset="0"/>
                  <a:cs typeface="Arial" panose="020B0604020202020204" pitchFamily="34" charset="0"/>
                </a:rPr>
                <a:t>. </a:t>
              </a:r>
            </a:p>
          </p:txBody>
        </p:sp>
        <p:sp>
          <p:nvSpPr>
            <p:cNvPr id="14" name="椭圆 13"/>
            <p:cNvSpPr/>
            <p:nvPr/>
          </p:nvSpPr>
          <p:spPr>
            <a:xfrm flipV="1">
              <a:off x="10074891" y="4380819"/>
              <a:ext cx="193834" cy="1938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108"/>
            <p:cNvGrpSpPr>
              <a:grpSpLocks noChangeAspect="1"/>
            </p:cNvGrpSpPr>
            <p:nvPr/>
          </p:nvGrpSpPr>
          <p:grpSpPr bwMode="auto">
            <a:xfrm>
              <a:off x="9996350" y="3263455"/>
              <a:ext cx="350914" cy="606319"/>
              <a:chOff x="1657" y="2103"/>
              <a:chExt cx="327" cy="565"/>
            </a:xfrm>
            <a:solidFill>
              <a:schemeClr val="bg1"/>
            </a:solidFill>
          </p:grpSpPr>
          <p:sp>
            <p:nvSpPr>
              <p:cNvPr id="32" name="Freeform 109"/>
              <p:cNvSpPr>
                <a:spLocks noEditPoints="1"/>
              </p:cNvSpPr>
              <p:nvPr/>
            </p:nvSpPr>
            <p:spPr bwMode="auto">
              <a:xfrm>
                <a:off x="1657" y="2103"/>
                <a:ext cx="327" cy="565"/>
              </a:xfrm>
              <a:custGeom>
                <a:avLst/>
                <a:gdLst>
                  <a:gd name="T0" fmla="*/ 406 w 462"/>
                  <a:gd name="T1" fmla="*/ 0 h 800"/>
                  <a:gd name="T2" fmla="*/ 56 w 462"/>
                  <a:gd name="T3" fmla="*/ 0 h 800"/>
                  <a:gd name="T4" fmla="*/ 0 w 462"/>
                  <a:gd name="T5" fmla="*/ 56 h 800"/>
                  <a:gd name="T6" fmla="*/ 0 w 462"/>
                  <a:gd name="T7" fmla="*/ 744 h 800"/>
                  <a:gd name="T8" fmla="*/ 56 w 462"/>
                  <a:gd name="T9" fmla="*/ 800 h 800"/>
                  <a:gd name="T10" fmla="*/ 406 w 462"/>
                  <a:gd name="T11" fmla="*/ 800 h 800"/>
                  <a:gd name="T12" fmla="*/ 462 w 462"/>
                  <a:gd name="T13" fmla="*/ 744 h 800"/>
                  <a:gd name="T14" fmla="*/ 462 w 462"/>
                  <a:gd name="T15" fmla="*/ 56 h 800"/>
                  <a:gd name="T16" fmla="*/ 406 w 462"/>
                  <a:gd name="T17" fmla="*/ 0 h 800"/>
                  <a:gd name="T18" fmla="*/ 451 w 462"/>
                  <a:gd name="T19" fmla="*/ 744 h 800"/>
                  <a:gd name="T20" fmla="*/ 406 w 462"/>
                  <a:gd name="T21" fmla="*/ 789 h 800"/>
                  <a:gd name="T22" fmla="*/ 56 w 462"/>
                  <a:gd name="T23" fmla="*/ 789 h 800"/>
                  <a:gd name="T24" fmla="*/ 11 w 462"/>
                  <a:gd name="T25" fmla="*/ 744 h 800"/>
                  <a:gd name="T26" fmla="*/ 11 w 462"/>
                  <a:gd name="T27" fmla="*/ 56 h 800"/>
                  <a:gd name="T28" fmla="*/ 56 w 462"/>
                  <a:gd name="T29" fmla="*/ 11 h 800"/>
                  <a:gd name="T30" fmla="*/ 406 w 462"/>
                  <a:gd name="T31" fmla="*/ 11 h 800"/>
                  <a:gd name="T32" fmla="*/ 451 w 462"/>
                  <a:gd name="T33" fmla="*/ 56 h 800"/>
                  <a:gd name="T34" fmla="*/ 451 w 462"/>
                  <a:gd name="T35" fmla="*/ 74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2" h="800">
                    <a:moveTo>
                      <a:pt x="406" y="0"/>
                    </a:moveTo>
                    <a:cubicBezTo>
                      <a:pt x="56" y="0"/>
                      <a:pt x="56" y="0"/>
                      <a:pt x="56" y="0"/>
                    </a:cubicBezTo>
                    <a:cubicBezTo>
                      <a:pt x="25" y="0"/>
                      <a:pt x="0" y="25"/>
                      <a:pt x="0" y="56"/>
                    </a:cubicBezTo>
                    <a:cubicBezTo>
                      <a:pt x="0" y="744"/>
                      <a:pt x="0" y="744"/>
                      <a:pt x="0" y="744"/>
                    </a:cubicBezTo>
                    <a:cubicBezTo>
                      <a:pt x="0" y="775"/>
                      <a:pt x="25" y="800"/>
                      <a:pt x="56" y="800"/>
                    </a:cubicBezTo>
                    <a:cubicBezTo>
                      <a:pt x="406" y="800"/>
                      <a:pt x="406" y="800"/>
                      <a:pt x="406" y="800"/>
                    </a:cubicBezTo>
                    <a:cubicBezTo>
                      <a:pt x="437" y="800"/>
                      <a:pt x="462" y="775"/>
                      <a:pt x="462" y="744"/>
                    </a:cubicBezTo>
                    <a:cubicBezTo>
                      <a:pt x="462" y="56"/>
                      <a:pt x="462" y="56"/>
                      <a:pt x="462" y="56"/>
                    </a:cubicBezTo>
                    <a:cubicBezTo>
                      <a:pt x="462" y="25"/>
                      <a:pt x="437" y="0"/>
                      <a:pt x="406" y="0"/>
                    </a:cubicBezTo>
                    <a:close/>
                    <a:moveTo>
                      <a:pt x="451" y="744"/>
                    </a:moveTo>
                    <a:cubicBezTo>
                      <a:pt x="451" y="769"/>
                      <a:pt x="431" y="789"/>
                      <a:pt x="406" y="789"/>
                    </a:cubicBezTo>
                    <a:cubicBezTo>
                      <a:pt x="56" y="789"/>
                      <a:pt x="56" y="789"/>
                      <a:pt x="56" y="789"/>
                    </a:cubicBezTo>
                    <a:cubicBezTo>
                      <a:pt x="31" y="789"/>
                      <a:pt x="11" y="769"/>
                      <a:pt x="11" y="744"/>
                    </a:cubicBezTo>
                    <a:cubicBezTo>
                      <a:pt x="11" y="56"/>
                      <a:pt x="11" y="56"/>
                      <a:pt x="11" y="56"/>
                    </a:cubicBezTo>
                    <a:cubicBezTo>
                      <a:pt x="11" y="31"/>
                      <a:pt x="31" y="11"/>
                      <a:pt x="56" y="11"/>
                    </a:cubicBezTo>
                    <a:cubicBezTo>
                      <a:pt x="406" y="11"/>
                      <a:pt x="406" y="11"/>
                      <a:pt x="406" y="11"/>
                    </a:cubicBezTo>
                    <a:cubicBezTo>
                      <a:pt x="431" y="11"/>
                      <a:pt x="451" y="31"/>
                      <a:pt x="451" y="56"/>
                    </a:cubicBezTo>
                    <a:lnTo>
                      <a:pt x="451" y="7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0"/>
              <p:cNvSpPr>
                <a:spLocks noEditPoints="1"/>
              </p:cNvSpPr>
              <p:nvPr/>
            </p:nvSpPr>
            <p:spPr bwMode="auto">
              <a:xfrm>
                <a:off x="1670" y="2116"/>
                <a:ext cx="300" cy="539"/>
              </a:xfrm>
              <a:custGeom>
                <a:avLst/>
                <a:gdLst>
                  <a:gd name="T0" fmla="*/ 387 w 424"/>
                  <a:gd name="T1" fmla="*/ 0 h 762"/>
                  <a:gd name="T2" fmla="*/ 286 w 424"/>
                  <a:gd name="T3" fmla="*/ 0 h 762"/>
                  <a:gd name="T4" fmla="*/ 286 w 424"/>
                  <a:gd name="T5" fmla="*/ 7 h 762"/>
                  <a:gd name="T6" fmla="*/ 283 w 424"/>
                  <a:gd name="T7" fmla="*/ 15 h 762"/>
                  <a:gd name="T8" fmla="*/ 275 w 424"/>
                  <a:gd name="T9" fmla="*/ 18 h 762"/>
                  <a:gd name="T10" fmla="*/ 149 w 424"/>
                  <a:gd name="T11" fmla="*/ 18 h 762"/>
                  <a:gd name="T12" fmla="*/ 141 w 424"/>
                  <a:gd name="T13" fmla="*/ 15 h 762"/>
                  <a:gd name="T14" fmla="*/ 138 w 424"/>
                  <a:gd name="T15" fmla="*/ 7 h 762"/>
                  <a:gd name="T16" fmla="*/ 138 w 424"/>
                  <a:gd name="T17" fmla="*/ 0 h 762"/>
                  <a:gd name="T18" fmla="*/ 37 w 424"/>
                  <a:gd name="T19" fmla="*/ 0 h 762"/>
                  <a:gd name="T20" fmla="*/ 0 w 424"/>
                  <a:gd name="T21" fmla="*/ 37 h 762"/>
                  <a:gd name="T22" fmla="*/ 0 w 424"/>
                  <a:gd name="T23" fmla="*/ 725 h 762"/>
                  <a:gd name="T24" fmla="*/ 37 w 424"/>
                  <a:gd name="T25" fmla="*/ 762 h 762"/>
                  <a:gd name="T26" fmla="*/ 387 w 424"/>
                  <a:gd name="T27" fmla="*/ 762 h 762"/>
                  <a:gd name="T28" fmla="*/ 424 w 424"/>
                  <a:gd name="T29" fmla="*/ 725 h 762"/>
                  <a:gd name="T30" fmla="*/ 424 w 424"/>
                  <a:gd name="T31" fmla="*/ 37 h 762"/>
                  <a:gd name="T32" fmla="*/ 387 w 424"/>
                  <a:gd name="T33" fmla="*/ 0 h 762"/>
                  <a:gd name="T34" fmla="*/ 82 w 424"/>
                  <a:gd name="T35" fmla="*/ 30 h 762"/>
                  <a:gd name="T36" fmla="*/ 95 w 424"/>
                  <a:gd name="T37" fmla="*/ 44 h 762"/>
                  <a:gd name="T38" fmla="*/ 82 w 424"/>
                  <a:gd name="T39" fmla="*/ 57 h 762"/>
                  <a:gd name="T40" fmla="*/ 69 w 424"/>
                  <a:gd name="T41" fmla="*/ 44 h 762"/>
                  <a:gd name="T42" fmla="*/ 82 w 424"/>
                  <a:gd name="T43" fmla="*/ 30 h 762"/>
                  <a:gd name="T44" fmla="*/ 212 w 424"/>
                  <a:gd name="T45" fmla="*/ 749 h 762"/>
                  <a:gd name="T46" fmla="*/ 185 w 424"/>
                  <a:gd name="T47" fmla="*/ 723 h 762"/>
                  <a:gd name="T48" fmla="*/ 212 w 424"/>
                  <a:gd name="T49" fmla="*/ 696 h 762"/>
                  <a:gd name="T50" fmla="*/ 239 w 424"/>
                  <a:gd name="T51" fmla="*/ 723 h 762"/>
                  <a:gd name="T52" fmla="*/ 212 w 424"/>
                  <a:gd name="T53" fmla="*/ 749 h 762"/>
                  <a:gd name="T54" fmla="*/ 398 w 424"/>
                  <a:gd name="T55" fmla="*/ 683 h 762"/>
                  <a:gd name="T56" fmla="*/ 26 w 424"/>
                  <a:gd name="T57" fmla="*/ 683 h 762"/>
                  <a:gd name="T58" fmla="*/ 26 w 424"/>
                  <a:gd name="T59" fmla="*/ 88 h 762"/>
                  <a:gd name="T60" fmla="*/ 398 w 424"/>
                  <a:gd name="T61" fmla="*/ 88 h 762"/>
                  <a:gd name="T62" fmla="*/ 398 w 424"/>
                  <a:gd name="T63" fmla="*/ 683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4" h="762">
                    <a:moveTo>
                      <a:pt x="387" y="0"/>
                    </a:moveTo>
                    <a:cubicBezTo>
                      <a:pt x="286" y="0"/>
                      <a:pt x="286" y="0"/>
                      <a:pt x="286" y="0"/>
                    </a:cubicBezTo>
                    <a:cubicBezTo>
                      <a:pt x="286" y="7"/>
                      <a:pt x="286" y="7"/>
                      <a:pt x="286" y="7"/>
                    </a:cubicBezTo>
                    <a:cubicBezTo>
                      <a:pt x="286" y="10"/>
                      <a:pt x="285" y="13"/>
                      <a:pt x="283" y="15"/>
                    </a:cubicBezTo>
                    <a:cubicBezTo>
                      <a:pt x="281" y="17"/>
                      <a:pt x="278" y="18"/>
                      <a:pt x="275" y="18"/>
                    </a:cubicBezTo>
                    <a:cubicBezTo>
                      <a:pt x="149" y="18"/>
                      <a:pt x="149" y="18"/>
                      <a:pt x="149" y="18"/>
                    </a:cubicBezTo>
                    <a:cubicBezTo>
                      <a:pt x="146" y="18"/>
                      <a:pt x="143" y="17"/>
                      <a:pt x="141" y="15"/>
                    </a:cubicBezTo>
                    <a:cubicBezTo>
                      <a:pt x="139" y="13"/>
                      <a:pt x="138" y="10"/>
                      <a:pt x="138" y="7"/>
                    </a:cubicBezTo>
                    <a:cubicBezTo>
                      <a:pt x="138" y="0"/>
                      <a:pt x="138" y="0"/>
                      <a:pt x="138" y="0"/>
                    </a:cubicBezTo>
                    <a:cubicBezTo>
                      <a:pt x="37" y="0"/>
                      <a:pt x="37" y="0"/>
                      <a:pt x="37" y="0"/>
                    </a:cubicBezTo>
                    <a:cubicBezTo>
                      <a:pt x="17" y="0"/>
                      <a:pt x="0" y="16"/>
                      <a:pt x="0" y="37"/>
                    </a:cubicBezTo>
                    <a:cubicBezTo>
                      <a:pt x="0" y="725"/>
                      <a:pt x="0" y="725"/>
                      <a:pt x="0" y="725"/>
                    </a:cubicBezTo>
                    <a:cubicBezTo>
                      <a:pt x="0" y="746"/>
                      <a:pt x="17" y="762"/>
                      <a:pt x="37" y="762"/>
                    </a:cubicBezTo>
                    <a:cubicBezTo>
                      <a:pt x="387" y="762"/>
                      <a:pt x="387" y="762"/>
                      <a:pt x="387" y="762"/>
                    </a:cubicBezTo>
                    <a:cubicBezTo>
                      <a:pt x="407" y="762"/>
                      <a:pt x="424" y="746"/>
                      <a:pt x="424" y="725"/>
                    </a:cubicBezTo>
                    <a:cubicBezTo>
                      <a:pt x="424" y="37"/>
                      <a:pt x="424" y="37"/>
                      <a:pt x="424" y="37"/>
                    </a:cubicBezTo>
                    <a:cubicBezTo>
                      <a:pt x="424" y="16"/>
                      <a:pt x="407" y="0"/>
                      <a:pt x="387" y="0"/>
                    </a:cubicBezTo>
                    <a:close/>
                    <a:moveTo>
                      <a:pt x="82" y="30"/>
                    </a:moveTo>
                    <a:cubicBezTo>
                      <a:pt x="89" y="30"/>
                      <a:pt x="95" y="36"/>
                      <a:pt x="95" y="44"/>
                    </a:cubicBezTo>
                    <a:cubicBezTo>
                      <a:pt x="95" y="51"/>
                      <a:pt x="89" y="57"/>
                      <a:pt x="82" y="57"/>
                    </a:cubicBezTo>
                    <a:cubicBezTo>
                      <a:pt x="74" y="57"/>
                      <a:pt x="69" y="51"/>
                      <a:pt x="69" y="44"/>
                    </a:cubicBezTo>
                    <a:cubicBezTo>
                      <a:pt x="69" y="36"/>
                      <a:pt x="74" y="30"/>
                      <a:pt x="82" y="30"/>
                    </a:cubicBezTo>
                    <a:close/>
                    <a:moveTo>
                      <a:pt x="212" y="749"/>
                    </a:moveTo>
                    <a:cubicBezTo>
                      <a:pt x="197" y="749"/>
                      <a:pt x="185" y="737"/>
                      <a:pt x="185" y="723"/>
                    </a:cubicBezTo>
                    <a:cubicBezTo>
                      <a:pt x="185" y="708"/>
                      <a:pt x="197" y="696"/>
                      <a:pt x="212" y="696"/>
                    </a:cubicBezTo>
                    <a:cubicBezTo>
                      <a:pt x="227" y="696"/>
                      <a:pt x="239" y="708"/>
                      <a:pt x="239" y="723"/>
                    </a:cubicBezTo>
                    <a:cubicBezTo>
                      <a:pt x="239" y="737"/>
                      <a:pt x="227" y="749"/>
                      <a:pt x="212" y="749"/>
                    </a:cubicBezTo>
                    <a:close/>
                    <a:moveTo>
                      <a:pt x="398" y="683"/>
                    </a:moveTo>
                    <a:cubicBezTo>
                      <a:pt x="26" y="683"/>
                      <a:pt x="26" y="683"/>
                      <a:pt x="26" y="683"/>
                    </a:cubicBezTo>
                    <a:cubicBezTo>
                      <a:pt x="26" y="88"/>
                      <a:pt x="26" y="88"/>
                      <a:pt x="26" y="88"/>
                    </a:cubicBezTo>
                    <a:cubicBezTo>
                      <a:pt x="398" y="88"/>
                      <a:pt x="398" y="88"/>
                      <a:pt x="398" y="88"/>
                    </a:cubicBezTo>
                    <a:cubicBezTo>
                      <a:pt x="398" y="683"/>
                      <a:pt x="398" y="683"/>
                      <a:pt x="398" y="6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6" name="组合 45"/>
          <p:cNvGrpSpPr/>
          <p:nvPr/>
        </p:nvGrpSpPr>
        <p:grpSpPr>
          <a:xfrm>
            <a:off x="830332" y="2926941"/>
            <a:ext cx="2379724" cy="2776693"/>
            <a:chOff x="830332" y="2926941"/>
            <a:chExt cx="2379724" cy="2776693"/>
          </a:xfrm>
        </p:grpSpPr>
        <p:sp>
          <p:nvSpPr>
            <p:cNvPr id="3" name="椭圆 2"/>
            <p:cNvSpPr/>
            <p:nvPr/>
          </p:nvSpPr>
          <p:spPr>
            <a:xfrm>
              <a:off x="1396080" y="2926941"/>
              <a:ext cx="1248228" cy="12482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30332" y="4780304"/>
              <a:ext cx="2379724" cy="923330"/>
            </a:xfrm>
            <a:prstGeom prst="rect">
              <a:avLst/>
            </a:prstGeom>
            <a:noFill/>
          </p:spPr>
          <p:txBody>
            <a:bodyPr wrap="square" rtlCol="0">
              <a:spAutoFit/>
            </a:bodyPr>
            <a:lstStyle/>
            <a:p>
              <a:pPr algn="ctr"/>
              <a:r>
                <a:rPr lang="en-US" altLang="zh-CN" dirty="0">
                  <a:solidFill>
                    <a:schemeClr val="bg1"/>
                  </a:solidFill>
                  <a:ea typeface="Roboto Cn" pitchFamily="2" charset="0"/>
                  <a:cs typeface="Arial" panose="020B0604020202020204" pitchFamily="34" charset="0"/>
                </a:rPr>
                <a:t>Lorem ipsum dolor sit </a:t>
              </a:r>
              <a:r>
                <a:rPr lang="en-US" altLang="zh-CN" dirty="0" err="1">
                  <a:solidFill>
                    <a:schemeClr val="bg1"/>
                  </a:solidFill>
                  <a:ea typeface="Roboto Cn" pitchFamily="2" charset="0"/>
                  <a:cs typeface="Arial" panose="020B0604020202020204" pitchFamily="34" charset="0"/>
                </a:rPr>
                <a:t>amet</a:t>
              </a:r>
              <a:r>
                <a:rPr lang="en-US" altLang="zh-CN" dirty="0">
                  <a:solidFill>
                    <a:schemeClr val="bg1"/>
                  </a:solidFill>
                  <a:ea typeface="Roboto Cn" pitchFamily="2" charset="0"/>
                  <a:cs typeface="Arial" panose="020B0604020202020204" pitchFamily="34" charset="0"/>
                </a:rPr>
                <a:t>, </a:t>
              </a:r>
              <a:r>
                <a:rPr lang="en-US" altLang="zh-CN" dirty="0" err="1">
                  <a:solidFill>
                    <a:schemeClr val="bg1"/>
                  </a:solidFill>
                  <a:ea typeface="Roboto Cn" pitchFamily="2" charset="0"/>
                  <a:cs typeface="Arial" panose="020B0604020202020204" pitchFamily="34" charset="0"/>
                </a:rPr>
                <a:t>consectetur</a:t>
              </a:r>
              <a:r>
                <a:rPr lang="en-US" altLang="zh-CN" dirty="0">
                  <a:solidFill>
                    <a:schemeClr val="bg1"/>
                  </a:solidFill>
                  <a:ea typeface="Roboto Cn" pitchFamily="2" charset="0"/>
                  <a:cs typeface="Arial" panose="020B0604020202020204" pitchFamily="34" charset="0"/>
                </a:rPr>
                <a:t> </a:t>
              </a:r>
              <a:r>
                <a:rPr lang="en-US" altLang="zh-CN" dirty="0" err="1">
                  <a:solidFill>
                    <a:schemeClr val="bg1"/>
                  </a:solidFill>
                  <a:ea typeface="Roboto Cn" pitchFamily="2" charset="0"/>
                  <a:cs typeface="Arial" panose="020B0604020202020204" pitchFamily="34" charset="0"/>
                </a:rPr>
                <a:t>adipiscing</a:t>
              </a:r>
              <a:r>
                <a:rPr lang="en-US" altLang="zh-CN" dirty="0">
                  <a:solidFill>
                    <a:schemeClr val="bg1"/>
                  </a:solidFill>
                  <a:ea typeface="Roboto Cn" pitchFamily="2" charset="0"/>
                  <a:cs typeface="Arial" panose="020B0604020202020204" pitchFamily="34" charset="0"/>
                </a:rPr>
                <a:t> </a:t>
              </a:r>
              <a:r>
                <a:rPr lang="en-US" altLang="zh-CN" dirty="0" err="1">
                  <a:solidFill>
                    <a:schemeClr val="bg1"/>
                  </a:solidFill>
                  <a:ea typeface="Roboto Cn" pitchFamily="2" charset="0"/>
                  <a:cs typeface="Arial" panose="020B0604020202020204" pitchFamily="34" charset="0"/>
                </a:rPr>
                <a:t>elit</a:t>
              </a:r>
              <a:r>
                <a:rPr lang="en-US" altLang="zh-CN" dirty="0">
                  <a:solidFill>
                    <a:schemeClr val="bg1"/>
                  </a:solidFill>
                  <a:ea typeface="Roboto Cn" pitchFamily="2" charset="0"/>
                  <a:cs typeface="Arial" panose="020B0604020202020204" pitchFamily="34" charset="0"/>
                </a:rPr>
                <a:t>. </a:t>
              </a:r>
            </a:p>
          </p:txBody>
        </p:sp>
        <p:sp>
          <p:nvSpPr>
            <p:cNvPr id="11" name="椭圆 10"/>
            <p:cNvSpPr/>
            <p:nvPr/>
          </p:nvSpPr>
          <p:spPr>
            <a:xfrm flipV="1">
              <a:off x="1915212" y="4380819"/>
              <a:ext cx="193834" cy="1938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Group 121"/>
            <p:cNvGrpSpPr>
              <a:grpSpLocks noChangeAspect="1"/>
            </p:cNvGrpSpPr>
            <p:nvPr/>
          </p:nvGrpSpPr>
          <p:grpSpPr bwMode="auto">
            <a:xfrm>
              <a:off x="1663378" y="3268530"/>
              <a:ext cx="713632" cy="607392"/>
              <a:chOff x="515" y="3088"/>
              <a:chExt cx="665" cy="566"/>
            </a:xfrm>
            <a:solidFill>
              <a:schemeClr val="bg1"/>
            </a:solidFill>
          </p:grpSpPr>
          <p:sp>
            <p:nvSpPr>
              <p:cNvPr id="35" name="Freeform 122"/>
              <p:cNvSpPr/>
              <p:nvPr/>
            </p:nvSpPr>
            <p:spPr bwMode="auto">
              <a:xfrm>
                <a:off x="706" y="3550"/>
                <a:ext cx="283" cy="104"/>
              </a:xfrm>
              <a:custGeom>
                <a:avLst/>
                <a:gdLst>
                  <a:gd name="T0" fmla="*/ 269 w 340"/>
                  <a:gd name="T1" fmla="*/ 71 h 125"/>
                  <a:gd name="T2" fmla="*/ 269 w 340"/>
                  <a:gd name="T3" fmla="*/ 12 h 125"/>
                  <a:gd name="T4" fmla="*/ 266 w 340"/>
                  <a:gd name="T5" fmla="*/ 3 h 125"/>
                  <a:gd name="T6" fmla="*/ 257 w 340"/>
                  <a:gd name="T7" fmla="*/ 0 h 125"/>
                  <a:gd name="T8" fmla="*/ 83 w 340"/>
                  <a:gd name="T9" fmla="*/ 0 h 125"/>
                  <a:gd name="T10" fmla="*/ 74 w 340"/>
                  <a:gd name="T11" fmla="*/ 3 h 125"/>
                  <a:gd name="T12" fmla="*/ 71 w 340"/>
                  <a:gd name="T13" fmla="*/ 12 h 125"/>
                  <a:gd name="T14" fmla="*/ 71 w 340"/>
                  <a:gd name="T15" fmla="*/ 71 h 125"/>
                  <a:gd name="T16" fmla="*/ 2 w 340"/>
                  <a:gd name="T17" fmla="*/ 108 h 125"/>
                  <a:gd name="T18" fmla="*/ 1 w 340"/>
                  <a:gd name="T19" fmla="*/ 110 h 125"/>
                  <a:gd name="T20" fmla="*/ 0 w 340"/>
                  <a:gd name="T21" fmla="*/ 112 h 125"/>
                  <a:gd name="T22" fmla="*/ 0 w 340"/>
                  <a:gd name="T23" fmla="*/ 120 h 125"/>
                  <a:gd name="T24" fmla="*/ 1 w 340"/>
                  <a:gd name="T25" fmla="*/ 124 h 125"/>
                  <a:gd name="T26" fmla="*/ 5 w 340"/>
                  <a:gd name="T27" fmla="*/ 125 h 125"/>
                  <a:gd name="T28" fmla="*/ 335 w 340"/>
                  <a:gd name="T29" fmla="*/ 125 h 125"/>
                  <a:gd name="T30" fmla="*/ 339 w 340"/>
                  <a:gd name="T31" fmla="*/ 124 h 125"/>
                  <a:gd name="T32" fmla="*/ 340 w 340"/>
                  <a:gd name="T33" fmla="*/ 120 h 125"/>
                  <a:gd name="T34" fmla="*/ 340 w 340"/>
                  <a:gd name="T35" fmla="*/ 112 h 125"/>
                  <a:gd name="T36" fmla="*/ 339 w 340"/>
                  <a:gd name="T37" fmla="*/ 110 h 125"/>
                  <a:gd name="T38" fmla="*/ 338 w 340"/>
                  <a:gd name="T39" fmla="*/ 108 h 125"/>
                  <a:gd name="T40" fmla="*/ 269 w 340"/>
                  <a:gd name="T41" fmla="*/ 7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125">
                    <a:moveTo>
                      <a:pt x="269" y="71"/>
                    </a:moveTo>
                    <a:cubicBezTo>
                      <a:pt x="269" y="12"/>
                      <a:pt x="269" y="12"/>
                      <a:pt x="269" y="12"/>
                    </a:cubicBezTo>
                    <a:cubicBezTo>
                      <a:pt x="269" y="9"/>
                      <a:pt x="268" y="6"/>
                      <a:pt x="266" y="3"/>
                    </a:cubicBezTo>
                    <a:cubicBezTo>
                      <a:pt x="263" y="1"/>
                      <a:pt x="260" y="0"/>
                      <a:pt x="257" y="0"/>
                    </a:cubicBezTo>
                    <a:cubicBezTo>
                      <a:pt x="83" y="0"/>
                      <a:pt x="83" y="0"/>
                      <a:pt x="83" y="0"/>
                    </a:cubicBezTo>
                    <a:cubicBezTo>
                      <a:pt x="80" y="0"/>
                      <a:pt x="77" y="1"/>
                      <a:pt x="74" y="3"/>
                    </a:cubicBezTo>
                    <a:cubicBezTo>
                      <a:pt x="72" y="6"/>
                      <a:pt x="71" y="9"/>
                      <a:pt x="71" y="12"/>
                    </a:cubicBezTo>
                    <a:cubicBezTo>
                      <a:pt x="71" y="71"/>
                      <a:pt x="71" y="71"/>
                      <a:pt x="71" y="71"/>
                    </a:cubicBezTo>
                    <a:cubicBezTo>
                      <a:pt x="2" y="108"/>
                      <a:pt x="2" y="108"/>
                      <a:pt x="2" y="108"/>
                    </a:cubicBezTo>
                    <a:cubicBezTo>
                      <a:pt x="2" y="109"/>
                      <a:pt x="1" y="109"/>
                      <a:pt x="1" y="110"/>
                    </a:cubicBezTo>
                    <a:cubicBezTo>
                      <a:pt x="0" y="111"/>
                      <a:pt x="0" y="111"/>
                      <a:pt x="0" y="112"/>
                    </a:cubicBezTo>
                    <a:cubicBezTo>
                      <a:pt x="0" y="120"/>
                      <a:pt x="0" y="120"/>
                      <a:pt x="0" y="120"/>
                    </a:cubicBezTo>
                    <a:cubicBezTo>
                      <a:pt x="0" y="122"/>
                      <a:pt x="1" y="123"/>
                      <a:pt x="1" y="124"/>
                    </a:cubicBezTo>
                    <a:cubicBezTo>
                      <a:pt x="2" y="124"/>
                      <a:pt x="3" y="125"/>
                      <a:pt x="5" y="125"/>
                    </a:cubicBezTo>
                    <a:cubicBezTo>
                      <a:pt x="335" y="125"/>
                      <a:pt x="335" y="125"/>
                      <a:pt x="335" y="125"/>
                    </a:cubicBezTo>
                    <a:cubicBezTo>
                      <a:pt x="337" y="125"/>
                      <a:pt x="338" y="124"/>
                      <a:pt x="339" y="124"/>
                    </a:cubicBezTo>
                    <a:cubicBezTo>
                      <a:pt x="339" y="123"/>
                      <a:pt x="340" y="122"/>
                      <a:pt x="340" y="120"/>
                    </a:cubicBezTo>
                    <a:cubicBezTo>
                      <a:pt x="340" y="112"/>
                      <a:pt x="340" y="112"/>
                      <a:pt x="340" y="112"/>
                    </a:cubicBezTo>
                    <a:cubicBezTo>
                      <a:pt x="340" y="111"/>
                      <a:pt x="340" y="111"/>
                      <a:pt x="339" y="110"/>
                    </a:cubicBezTo>
                    <a:cubicBezTo>
                      <a:pt x="339" y="109"/>
                      <a:pt x="338" y="109"/>
                      <a:pt x="338" y="108"/>
                    </a:cubicBezTo>
                    <a:lnTo>
                      <a:pt x="269"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23"/>
              <p:cNvSpPr>
                <a:spLocks noEditPoints="1"/>
              </p:cNvSpPr>
              <p:nvPr/>
            </p:nvSpPr>
            <p:spPr bwMode="auto">
              <a:xfrm>
                <a:off x="515" y="3088"/>
                <a:ext cx="665" cy="449"/>
              </a:xfrm>
              <a:custGeom>
                <a:avLst/>
                <a:gdLst>
                  <a:gd name="T0" fmla="*/ 791 w 800"/>
                  <a:gd name="T1" fmla="*/ 9 h 539"/>
                  <a:gd name="T2" fmla="*/ 770 w 800"/>
                  <a:gd name="T3" fmla="*/ 0 h 539"/>
                  <a:gd name="T4" fmla="*/ 30 w 800"/>
                  <a:gd name="T5" fmla="*/ 0 h 539"/>
                  <a:gd name="T6" fmla="*/ 9 w 800"/>
                  <a:gd name="T7" fmla="*/ 9 h 539"/>
                  <a:gd name="T8" fmla="*/ 0 w 800"/>
                  <a:gd name="T9" fmla="*/ 30 h 539"/>
                  <a:gd name="T10" fmla="*/ 0 w 800"/>
                  <a:gd name="T11" fmla="*/ 509 h 539"/>
                  <a:gd name="T12" fmla="*/ 9 w 800"/>
                  <a:gd name="T13" fmla="*/ 530 h 539"/>
                  <a:gd name="T14" fmla="*/ 30 w 800"/>
                  <a:gd name="T15" fmla="*/ 539 h 539"/>
                  <a:gd name="T16" fmla="*/ 770 w 800"/>
                  <a:gd name="T17" fmla="*/ 539 h 539"/>
                  <a:gd name="T18" fmla="*/ 791 w 800"/>
                  <a:gd name="T19" fmla="*/ 530 h 539"/>
                  <a:gd name="T20" fmla="*/ 800 w 800"/>
                  <a:gd name="T21" fmla="*/ 509 h 539"/>
                  <a:gd name="T22" fmla="*/ 800 w 800"/>
                  <a:gd name="T23" fmla="*/ 30 h 539"/>
                  <a:gd name="T24" fmla="*/ 791 w 800"/>
                  <a:gd name="T25" fmla="*/ 9 h 539"/>
                  <a:gd name="T26" fmla="*/ 400 w 800"/>
                  <a:gd name="T27" fmla="*/ 526 h 539"/>
                  <a:gd name="T28" fmla="*/ 387 w 800"/>
                  <a:gd name="T29" fmla="*/ 513 h 539"/>
                  <a:gd name="T30" fmla="*/ 400 w 800"/>
                  <a:gd name="T31" fmla="*/ 500 h 539"/>
                  <a:gd name="T32" fmla="*/ 413 w 800"/>
                  <a:gd name="T33" fmla="*/ 513 h 539"/>
                  <a:gd name="T34" fmla="*/ 400 w 800"/>
                  <a:gd name="T35" fmla="*/ 526 h 539"/>
                  <a:gd name="T36" fmla="*/ 748 w 800"/>
                  <a:gd name="T37" fmla="*/ 487 h 539"/>
                  <a:gd name="T38" fmla="*/ 52 w 800"/>
                  <a:gd name="T39" fmla="*/ 487 h 539"/>
                  <a:gd name="T40" fmla="*/ 52 w 800"/>
                  <a:gd name="T41" fmla="*/ 52 h 539"/>
                  <a:gd name="T42" fmla="*/ 748 w 800"/>
                  <a:gd name="T43" fmla="*/ 52 h 539"/>
                  <a:gd name="T44" fmla="*/ 748 w 800"/>
                  <a:gd name="T45" fmla="*/ 48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0" h="539">
                    <a:moveTo>
                      <a:pt x="791" y="9"/>
                    </a:moveTo>
                    <a:cubicBezTo>
                      <a:pt x="785" y="3"/>
                      <a:pt x="778" y="0"/>
                      <a:pt x="770" y="0"/>
                    </a:cubicBezTo>
                    <a:cubicBezTo>
                      <a:pt x="30" y="0"/>
                      <a:pt x="30" y="0"/>
                      <a:pt x="30" y="0"/>
                    </a:cubicBezTo>
                    <a:cubicBezTo>
                      <a:pt x="22" y="0"/>
                      <a:pt x="15" y="3"/>
                      <a:pt x="9" y="9"/>
                    </a:cubicBezTo>
                    <a:cubicBezTo>
                      <a:pt x="3" y="15"/>
                      <a:pt x="0" y="23"/>
                      <a:pt x="0" y="30"/>
                    </a:cubicBezTo>
                    <a:cubicBezTo>
                      <a:pt x="0" y="509"/>
                      <a:pt x="0" y="509"/>
                      <a:pt x="0" y="509"/>
                    </a:cubicBezTo>
                    <a:cubicBezTo>
                      <a:pt x="0" y="517"/>
                      <a:pt x="3" y="525"/>
                      <a:pt x="9" y="530"/>
                    </a:cubicBezTo>
                    <a:cubicBezTo>
                      <a:pt x="15" y="536"/>
                      <a:pt x="22" y="539"/>
                      <a:pt x="30" y="539"/>
                    </a:cubicBezTo>
                    <a:cubicBezTo>
                      <a:pt x="770" y="539"/>
                      <a:pt x="770" y="539"/>
                      <a:pt x="770" y="539"/>
                    </a:cubicBezTo>
                    <a:cubicBezTo>
                      <a:pt x="778" y="539"/>
                      <a:pt x="785" y="536"/>
                      <a:pt x="791" y="530"/>
                    </a:cubicBezTo>
                    <a:cubicBezTo>
                      <a:pt x="797" y="525"/>
                      <a:pt x="800" y="517"/>
                      <a:pt x="800" y="509"/>
                    </a:cubicBezTo>
                    <a:cubicBezTo>
                      <a:pt x="800" y="30"/>
                      <a:pt x="800" y="30"/>
                      <a:pt x="800" y="30"/>
                    </a:cubicBezTo>
                    <a:cubicBezTo>
                      <a:pt x="800" y="23"/>
                      <a:pt x="797" y="15"/>
                      <a:pt x="791" y="9"/>
                    </a:cubicBezTo>
                    <a:close/>
                    <a:moveTo>
                      <a:pt x="400" y="526"/>
                    </a:moveTo>
                    <a:cubicBezTo>
                      <a:pt x="393" y="526"/>
                      <a:pt x="387" y="521"/>
                      <a:pt x="387" y="513"/>
                    </a:cubicBezTo>
                    <a:cubicBezTo>
                      <a:pt x="387" y="506"/>
                      <a:pt x="393" y="500"/>
                      <a:pt x="400" y="500"/>
                    </a:cubicBezTo>
                    <a:cubicBezTo>
                      <a:pt x="407" y="500"/>
                      <a:pt x="413" y="506"/>
                      <a:pt x="413" y="513"/>
                    </a:cubicBezTo>
                    <a:cubicBezTo>
                      <a:pt x="413" y="521"/>
                      <a:pt x="407" y="526"/>
                      <a:pt x="400" y="526"/>
                    </a:cubicBezTo>
                    <a:close/>
                    <a:moveTo>
                      <a:pt x="748" y="487"/>
                    </a:moveTo>
                    <a:cubicBezTo>
                      <a:pt x="52" y="487"/>
                      <a:pt x="52" y="487"/>
                      <a:pt x="52" y="487"/>
                    </a:cubicBezTo>
                    <a:cubicBezTo>
                      <a:pt x="52" y="52"/>
                      <a:pt x="52" y="52"/>
                      <a:pt x="52" y="52"/>
                    </a:cubicBezTo>
                    <a:cubicBezTo>
                      <a:pt x="748" y="52"/>
                      <a:pt x="748" y="52"/>
                      <a:pt x="748" y="52"/>
                    </a:cubicBezTo>
                    <a:lnTo>
                      <a:pt x="748" y="4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24"/>
              <p:cNvSpPr/>
              <p:nvPr/>
            </p:nvSpPr>
            <p:spPr bwMode="auto">
              <a:xfrm>
                <a:off x="646" y="3459"/>
                <a:ext cx="56" cy="9"/>
              </a:xfrm>
              <a:custGeom>
                <a:avLst/>
                <a:gdLst>
                  <a:gd name="T0" fmla="*/ 6 w 67"/>
                  <a:gd name="T1" fmla="*/ 0 h 11"/>
                  <a:gd name="T2" fmla="*/ 2 w 67"/>
                  <a:gd name="T3" fmla="*/ 2 h 11"/>
                  <a:gd name="T4" fmla="*/ 0 w 67"/>
                  <a:gd name="T5" fmla="*/ 6 h 11"/>
                  <a:gd name="T6" fmla="*/ 0 w 67"/>
                  <a:gd name="T7" fmla="*/ 11 h 11"/>
                  <a:gd name="T8" fmla="*/ 67 w 67"/>
                  <a:gd name="T9" fmla="*/ 11 h 11"/>
                  <a:gd name="T10" fmla="*/ 67 w 67"/>
                  <a:gd name="T11" fmla="*/ 6 h 11"/>
                  <a:gd name="T12" fmla="*/ 65 w 67"/>
                  <a:gd name="T13" fmla="*/ 2 h 11"/>
                  <a:gd name="T14" fmla="*/ 61 w 67"/>
                  <a:gd name="T15" fmla="*/ 0 h 11"/>
                  <a:gd name="T16" fmla="*/ 6 w 6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1">
                    <a:moveTo>
                      <a:pt x="6" y="0"/>
                    </a:moveTo>
                    <a:cubicBezTo>
                      <a:pt x="4" y="0"/>
                      <a:pt x="3" y="1"/>
                      <a:pt x="2" y="2"/>
                    </a:cubicBezTo>
                    <a:cubicBezTo>
                      <a:pt x="0" y="3"/>
                      <a:pt x="0" y="5"/>
                      <a:pt x="0" y="6"/>
                    </a:cubicBezTo>
                    <a:cubicBezTo>
                      <a:pt x="0" y="11"/>
                      <a:pt x="0" y="11"/>
                      <a:pt x="0" y="11"/>
                    </a:cubicBezTo>
                    <a:cubicBezTo>
                      <a:pt x="67" y="11"/>
                      <a:pt x="67" y="11"/>
                      <a:pt x="67" y="11"/>
                    </a:cubicBezTo>
                    <a:cubicBezTo>
                      <a:pt x="67" y="6"/>
                      <a:pt x="67" y="6"/>
                      <a:pt x="67" y="6"/>
                    </a:cubicBezTo>
                    <a:cubicBezTo>
                      <a:pt x="67" y="5"/>
                      <a:pt x="66" y="3"/>
                      <a:pt x="65" y="2"/>
                    </a:cubicBezTo>
                    <a:cubicBezTo>
                      <a:pt x="64" y="1"/>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25"/>
              <p:cNvSpPr/>
              <p:nvPr/>
            </p:nvSpPr>
            <p:spPr bwMode="auto">
              <a:xfrm>
                <a:off x="715" y="3395"/>
                <a:ext cx="55" cy="73"/>
              </a:xfrm>
              <a:custGeom>
                <a:avLst/>
                <a:gdLst>
                  <a:gd name="T0" fmla="*/ 6 w 67"/>
                  <a:gd name="T1" fmla="*/ 0 h 88"/>
                  <a:gd name="T2" fmla="*/ 2 w 67"/>
                  <a:gd name="T3" fmla="*/ 1 h 88"/>
                  <a:gd name="T4" fmla="*/ 0 w 67"/>
                  <a:gd name="T5" fmla="*/ 6 h 88"/>
                  <a:gd name="T6" fmla="*/ 0 w 67"/>
                  <a:gd name="T7" fmla="*/ 88 h 88"/>
                  <a:gd name="T8" fmla="*/ 67 w 67"/>
                  <a:gd name="T9" fmla="*/ 88 h 88"/>
                  <a:gd name="T10" fmla="*/ 67 w 67"/>
                  <a:gd name="T11" fmla="*/ 6 h 88"/>
                  <a:gd name="T12" fmla="*/ 65 w 67"/>
                  <a:gd name="T13" fmla="*/ 1 h 88"/>
                  <a:gd name="T14" fmla="*/ 61 w 67"/>
                  <a:gd name="T15" fmla="*/ 0 h 88"/>
                  <a:gd name="T16" fmla="*/ 6 w 67"/>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8">
                    <a:moveTo>
                      <a:pt x="6" y="0"/>
                    </a:moveTo>
                    <a:cubicBezTo>
                      <a:pt x="4" y="0"/>
                      <a:pt x="3" y="0"/>
                      <a:pt x="2" y="1"/>
                    </a:cubicBezTo>
                    <a:cubicBezTo>
                      <a:pt x="0" y="3"/>
                      <a:pt x="0" y="4"/>
                      <a:pt x="0" y="6"/>
                    </a:cubicBezTo>
                    <a:cubicBezTo>
                      <a:pt x="0" y="88"/>
                      <a:pt x="0" y="88"/>
                      <a:pt x="0" y="88"/>
                    </a:cubicBezTo>
                    <a:cubicBezTo>
                      <a:pt x="67" y="88"/>
                      <a:pt x="67" y="88"/>
                      <a:pt x="67" y="88"/>
                    </a:cubicBezTo>
                    <a:cubicBezTo>
                      <a:pt x="67" y="6"/>
                      <a:pt x="67" y="6"/>
                      <a:pt x="67" y="6"/>
                    </a:cubicBezTo>
                    <a:cubicBezTo>
                      <a:pt x="67" y="4"/>
                      <a:pt x="66" y="3"/>
                      <a:pt x="65" y="1"/>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26"/>
              <p:cNvSpPr/>
              <p:nvPr/>
            </p:nvSpPr>
            <p:spPr bwMode="auto">
              <a:xfrm>
                <a:off x="783" y="3368"/>
                <a:ext cx="55" cy="100"/>
              </a:xfrm>
              <a:custGeom>
                <a:avLst/>
                <a:gdLst>
                  <a:gd name="T0" fmla="*/ 6 w 67"/>
                  <a:gd name="T1" fmla="*/ 0 h 120"/>
                  <a:gd name="T2" fmla="*/ 2 w 67"/>
                  <a:gd name="T3" fmla="*/ 2 h 120"/>
                  <a:gd name="T4" fmla="*/ 0 w 67"/>
                  <a:gd name="T5" fmla="*/ 6 h 120"/>
                  <a:gd name="T6" fmla="*/ 0 w 67"/>
                  <a:gd name="T7" fmla="*/ 120 h 120"/>
                  <a:gd name="T8" fmla="*/ 67 w 67"/>
                  <a:gd name="T9" fmla="*/ 120 h 120"/>
                  <a:gd name="T10" fmla="*/ 67 w 67"/>
                  <a:gd name="T11" fmla="*/ 6 h 120"/>
                  <a:gd name="T12" fmla="*/ 65 w 67"/>
                  <a:gd name="T13" fmla="*/ 2 h 120"/>
                  <a:gd name="T14" fmla="*/ 61 w 67"/>
                  <a:gd name="T15" fmla="*/ 0 h 120"/>
                  <a:gd name="T16" fmla="*/ 6 w 67"/>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20">
                    <a:moveTo>
                      <a:pt x="6" y="0"/>
                    </a:moveTo>
                    <a:cubicBezTo>
                      <a:pt x="4" y="0"/>
                      <a:pt x="3" y="0"/>
                      <a:pt x="2" y="2"/>
                    </a:cubicBezTo>
                    <a:cubicBezTo>
                      <a:pt x="0" y="3"/>
                      <a:pt x="0" y="4"/>
                      <a:pt x="0" y="6"/>
                    </a:cubicBezTo>
                    <a:cubicBezTo>
                      <a:pt x="0" y="120"/>
                      <a:pt x="0" y="120"/>
                      <a:pt x="0" y="120"/>
                    </a:cubicBezTo>
                    <a:cubicBezTo>
                      <a:pt x="67" y="120"/>
                      <a:pt x="67" y="120"/>
                      <a:pt x="67" y="120"/>
                    </a:cubicBezTo>
                    <a:cubicBezTo>
                      <a:pt x="67" y="6"/>
                      <a:pt x="67" y="6"/>
                      <a:pt x="67" y="6"/>
                    </a:cubicBezTo>
                    <a:cubicBezTo>
                      <a:pt x="67" y="4"/>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7"/>
              <p:cNvSpPr/>
              <p:nvPr/>
            </p:nvSpPr>
            <p:spPr bwMode="auto">
              <a:xfrm>
                <a:off x="851" y="3379"/>
                <a:ext cx="56" cy="89"/>
              </a:xfrm>
              <a:custGeom>
                <a:avLst/>
                <a:gdLst>
                  <a:gd name="T0" fmla="*/ 6 w 67"/>
                  <a:gd name="T1" fmla="*/ 0 h 107"/>
                  <a:gd name="T2" fmla="*/ 2 w 67"/>
                  <a:gd name="T3" fmla="*/ 2 h 107"/>
                  <a:gd name="T4" fmla="*/ 0 w 67"/>
                  <a:gd name="T5" fmla="*/ 6 h 107"/>
                  <a:gd name="T6" fmla="*/ 0 w 67"/>
                  <a:gd name="T7" fmla="*/ 107 h 107"/>
                  <a:gd name="T8" fmla="*/ 67 w 67"/>
                  <a:gd name="T9" fmla="*/ 107 h 107"/>
                  <a:gd name="T10" fmla="*/ 67 w 67"/>
                  <a:gd name="T11" fmla="*/ 6 h 107"/>
                  <a:gd name="T12" fmla="*/ 65 w 67"/>
                  <a:gd name="T13" fmla="*/ 2 h 107"/>
                  <a:gd name="T14" fmla="*/ 61 w 67"/>
                  <a:gd name="T15" fmla="*/ 0 h 107"/>
                  <a:gd name="T16" fmla="*/ 6 w 67"/>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07">
                    <a:moveTo>
                      <a:pt x="6" y="0"/>
                    </a:moveTo>
                    <a:cubicBezTo>
                      <a:pt x="5" y="0"/>
                      <a:pt x="3" y="0"/>
                      <a:pt x="2" y="2"/>
                    </a:cubicBezTo>
                    <a:cubicBezTo>
                      <a:pt x="0" y="3"/>
                      <a:pt x="0" y="5"/>
                      <a:pt x="0" y="6"/>
                    </a:cubicBezTo>
                    <a:cubicBezTo>
                      <a:pt x="0" y="107"/>
                      <a:pt x="0" y="107"/>
                      <a:pt x="0" y="107"/>
                    </a:cubicBezTo>
                    <a:cubicBezTo>
                      <a:pt x="67" y="107"/>
                      <a:pt x="67" y="107"/>
                      <a:pt x="67" y="107"/>
                    </a:cubicBezTo>
                    <a:cubicBezTo>
                      <a:pt x="67" y="6"/>
                      <a:pt x="67" y="6"/>
                      <a:pt x="67" y="6"/>
                    </a:cubicBezTo>
                    <a:cubicBezTo>
                      <a:pt x="67" y="5"/>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28"/>
              <p:cNvSpPr/>
              <p:nvPr/>
            </p:nvSpPr>
            <p:spPr bwMode="auto">
              <a:xfrm>
                <a:off x="919" y="3337"/>
                <a:ext cx="56" cy="131"/>
              </a:xfrm>
              <a:custGeom>
                <a:avLst/>
                <a:gdLst>
                  <a:gd name="T0" fmla="*/ 6 w 67"/>
                  <a:gd name="T1" fmla="*/ 0 h 158"/>
                  <a:gd name="T2" fmla="*/ 2 w 67"/>
                  <a:gd name="T3" fmla="*/ 1 h 158"/>
                  <a:gd name="T4" fmla="*/ 0 w 67"/>
                  <a:gd name="T5" fmla="*/ 6 h 158"/>
                  <a:gd name="T6" fmla="*/ 0 w 67"/>
                  <a:gd name="T7" fmla="*/ 158 h 158"/>
                  <a:gd name="T8" fmla="*/ 67 w 67"/>
                  <a:gd name="T9" fmla="*/ 158 h 158"/>
                  <a:gd name="T10" fmla="*/ 67 w 67"/>
                  <a:gd name="T11" fmla="*/ 6 h 158"/>
                  <a:gd name="T12" fmla="*/ 65 w 67"/>
                  <a:gd name="T13" fmla="*/ 1 h 158"/>
                  <a:gd name="T14" fmla="*/ 61 w 67"/>
                  <a:gd name="T15" fmla="*/ 0 h 158"/>
                  <a:gd name="T16" fmla="*/ 6 w 6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58">
                    <a:moveTo>
                      <a:pt x="6" y="0"/>
                    </a:moveTo>
                    <a:cubicBezTo>
                      <a:pt x="5" y="0"/>
                      <a:pt x="3" y="0"/>
                      <a:pt x="2" y="1"/>
                    </a:cubicBezTo>
                    <a:cubicBezTo>
                      <a:pt x="0" y="3"/>
                      <a:pt x="0" y="4"/>
                      <a:pt x="0" y="6"/>
                    </a:cubicBezTo>
                    <a:cubicBezTo>
                      <a:pt x="0" y="158"/>
                      <a:pt x="0" y="158"/>
                      <a:pt x="0" y="158"/>
                    </a:cubicBezTo>
                    <a:cubicBezTo>
                      <a:pt x="67" y="158"/>
                      <a:pt x="67" y="158"/>
                      <a:pt x="67" y="158"/>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9"/>
              <p:cNvSpPr/>
              <p:nvPr/>
            </p:nvSpPr>
            <p:spPr bwMode="auto">
              <a:xfrm>
                <a:off x="987" y="3284"/>
                <a:ext cx="56" cy="184"/>
              </a:xfrm>
              <a:custGeom>
                <a:avLst/>
                <a:gdLst>
                  <a:gd name="T0" fmla="*/ 6 w 67"/>
                  <a:gd name="T1" fmla="*/ 0 h 222"/>
                  <a:gd name="T2" fmla="*/ 2 w 67"/>
                  <a:gd name="T3" fmla="*/ 1 h 222"/>
                  <a:gd name="T4" fmla="*/ 0 w 67"/>
                  <a:gd name="T5" fmla="*/ 6 h 222"/>
                  <a:gd name="T6" fmla="*/ 0 w 67"/>
                  <a:gd name="T7" fmla="*/ 222 h 222"/>
                  <a:gd name="T8" fmla="*/ 67 w 67"/>
                  <a:gd name="T9" fmla="*/ 222 h 222"/>
                  <a:gd name="T10" fmla="*/ 67 w 67"/>
                  <a:gd name="T11" fmla="*/ 6 h 222"/>
                  <a:gd name="T12" fmla="*/ 65 w 67"/>
                  <a:gd name="T13" fmla="*/ 1 h 222"/>
                  <a:gd name="T14" fmla="*/ 61 w 67"/>
                  <a:gd name="T15" fmla="*/ 0 h 222"/>
                  <a:gd name="T16" fmla="*/ 6 w 67"/>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22">
                    <a:moveTo>
                      <a:pt x="6" y="0"/>
                    </a:moveTo>
                    <a:cubicBezTo>
                      <a:pt x="5" y="0"/>
                      <a:pt x="3" y="0"/>
                      <a:pt x="2" y="1"/>
                    </a:cubicBezTo>
                    <a:cubicBezTo>
                      <a:pt x="1" y="3"/>
                      <a:pt x="0" y="4"/>
                      <a:pt x="0" y="6"/>
                    </a:cubicBezTo>
                    <a:cubicBezTo>
                      <a:pt x="0" y="222"/>
                      <a:pt x="0" y="222"/>
                      <a:pt x="0" y="222"/>
                    </a:cubicBezTo>
                    <a:cubicBezTo>
                      <a:pt x="67" y="222"/>
                      <a:pt x="67" y="222"/>
                      <a:pt x="67" y="222"/>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30"/>
              <p:cNvSpPr/>
              <p:nvPr/>
            </p:nvSpPr>
            <p:spPr bwMode="auto">
              <a:xfrm>
                <a:off x="610" y="3178"/>
                <a:ext cx="475" cy="289"/>
              </a:xfrm>
              <a:custGeom>
                <a:avLst/>
                <a:gdLst>
                  <a:gd name="T0" fmla="*/ 572 w 572"/>
                  <a:gd name="T1" fmla="*/ 7 h 347"/>
                  <a:gd name="T2" fmla="*/ 571 w 572"/>
                  <a:gd name="T3" fmla="*/ 2 h 347"/>
                  <a:gd name="T4" fmla="*/ 567 w 572"/>
                  <a:gd name="T5" fmla="*/ 1 h 347"/>
                  <a:gd name="T6" fmla="*/ 500 w 572"/>
                  <a:gd name="T7" fmla="*/ 20 h 347"/>
                  <a:gd name="T8" fmla="*/ 497 w 572"/>
                  <a:gd name="T9" fmla="*/ 23 h 347"/>
                  <a:gd name="T10" fmla="*/ 498 w 572"/>
                  <a:gd name="T11" fmla="*/ 27 h 347"/>
                  <a:gd name="T12" fmla="*/ 506 w 572"/>
                  <a:gd name="T13" fmla="*/ 37 h 347"/>
                  <a:gd name="T14" fmla="*/ 302 w 572"/>
                  <a:gd name="T15" fmla="*/ 196 h 347"/>
                  <a:gd name="T16" fmla="*/ 190 w 572"/>
                  <a:gd name="T17" fmla="*/ 148 h 347"/>
                  <a:gd name="T18" fmla="*/ 2 w 572"/>
                  <a:gd name="T19" fmla="*/ 327 h 347"/>
                  <a:gd name="T20" fmla="*/ 0 w 572"/>
                  <a:gd name="T21" fmla="*/ 331 h 347"/>
                  <a:gd name="T22" fmla="*/ 2 w 572"/>
                  <a:gd name="T23" fmla="*/ 336 h 347"/>
                  <a:gd name="T24" fmla="*/ 10 w 572"/>
                  <a:gd name="T25" fmla="*/ 345 h 347"/>
                  <a:gd name="T26" fmla="*/ 15 w 572"/>
                  <a:gd name="T27" fmla="*/ 347 h 347"/>
                  <a:gd name="T28" fmla="*/ 19 w 572"/>
                  <a:gd name="T29" fmla="*/ 345 h 347"/>
                  <a:gd name="T30" fmla="*/ 195 w 572"/>
                  <a:gd name="T31" fmla="*/ 178 h 347"/>
                  <a:gd name="T32" fmla="*/ 306 w 572"/>
                  <a:gd name="T33" fmla="*/ 225 h 347"/>
                  <a:gd name="T34" fmla="*/ 521 w 572"/>
                  <a:gd name="T35" fmla="*/ 57 h 347"/>
                  <a:gd name="T36" fmla="*/ 529 w 572"/>
                  <a:gd name="T37" fmla="*/ 68 h 347"/>
                  <a:gd name="T38" fmla="*/ 533 w 572"/>
                  <a:gd name="T39" fmla="*/ 69 h 347"/>
                  <a:gd name="T40" fmla="*/ 536 w 572"/>
                  <a:gd name="T41" fmla="*/ 67 h 347"/>
                  <a:gd name="T42" fmla="*/ 572 w 572"/>
                  <a:gd name="T43"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2" h="347">
                    <a:moveTo>
                      <a:pt x="572" y="7"/>
                    </a:moveTo>
                    <a:cubicBezTo>
                      <a:pt x="572" y="5"/>
                      <a:pt x="572" y="4"/>
                      <a:pt x="571" y="2"/>
                    </a:cubicBezTo>
                    <a:cubicBezTo>
                      <a:pt x="570" y="1"/>
                      <a:pt x="568" y="0"/>
                      <a:pt x="567" y="1"/>
                    </a:cubicBezTo>
                    <a:cubicBezTo>
                      <a:pt x="500" y="20"/>
                      <a:pt x="500" y="20"/>
                      <a:pt x="500" y="20"/>
                    </a:cubicBezTo>
                    <a:cubicBezTo>
                      <a:pt x="498" y="21"/>
                      <a:pt x="497" y="22"/>
                      <a:pt x="497" y="23"/>
                    </a:cubicBezTo>
                    <a:cubicBezTo>
                      <a:pt x="496" y="25"/>
                      <a:pt x="497" y="26"/>
                      <a:pt x="498" y="27"/>
                    </a:cubicBezTo>
                    <a:cubicBezTo>
                      <a:pt x="506" y="37"/>
                      <a:pt x="506" y="37"/>
                      <a:pt x="506" y="37"/>
                    </a:cubicBezTo>
                    <a:cubicBezTo>
                      <a:pt x="302" y="196"/>
                      <a:pt x="302" y="196"/>
                      <a:pt x="302" y="196"/>
                    </a:cubicBezTo>
                    <a:cubicBezTo>
                      <a:pt x="190" y="148"/>
                      <a:pt x="190" y="148"/>
                      <a:pt x="190" y="148"/>
                    </a:cubicBezTo>
                    <a:cubicBezTo>
                      <a:pt x="2" y="327"/>
                      <a:pt x="2" y="327"/>
                      <a:pt x="2" y="327"/>
                    </a:cubicBezTo>
                    <a:cubicBezTo>
                      <a:pt x="1" y="328"/>
                      <a:pt x="0" y="329"/>
                      <a:pt x="0" y="331"/>
                    </a:cubicBezTo>
                    <a:cubicBezTo>
                      <a:pt x="0" y="333"/>
                      <a:pt x="0" y="334"/>
                      <a:pt x="2" y="336"/>
                    </a:cubicBezTo>
                    <a:cubicBezTo>
                      <a:pt x="10" y="345"/>
                      <a:pt x="10" y="345"/>
                      <a:pt x="10" y="345"/>
                    </a:cubicBezTo>
                    <a:cubicBezTo>
                      <a:pt x="11" y="346"/>
                      <a:pt x="13" y="347"/>
                      <a:pt x="15" y="347"/>
                    </a:cubicBezTo>
                    <a:cubicBezTo>
                      <a:pt x="16" y="347"/>
                      <a:pt x="18" y="346"/>
                      <a:pt x="19" y="345"/>
                    </a:cubicBezTo>
                    <a:cubicBezTo>
                      <a:pt x="195" y="178"/>
                      <a:pt x="195" y="178"/>
                      <a:pt x="195" y="178"/>
                    </a:cubicBezTo>
                    <a:cubicBezTo>
                      <a:pt x="306" y="225"/>
                      <a:pt x="306" y="225"/>
                      <a:pt x="306" y="225"/>
                    </a:cubicBezTo>
                    <a:cubicBezTo>
                      <a:pt x="521" y="57"/>
                      <a:pt x="521" y="57"/>
                      <a:pt x="521" y="57"/>
                    </a:cubicBezTo>
                    <a:cubicBezTo>
                      <a:pt x="529" y="68"/>
                      <a:pt x="529" y="68"/>
                      <a:pt x="529" y="68"/>
                    </a:cubicBezTo>
                    <a:cubicBezTo>
                      <a:pt x="530" y="69"/>
                      <a:pt x="531" y="69"/>
                      <a:pt x="533" y="69"/>
                    </a:cubicBezTo>
                    <a:cubicBezTo>
                      <a:pt x="534" y="69"/>
                      <a:pt x="535" y="68"/>
                      <a:pt x="536" y="67"/>
                    </a:cubicBezTo>
                    <a:lnTo>
                      <a:pt x="57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ppt_x"/>
                                          </p:val>
                                        </p:tav>
                                        <p:tav tm="100000">
                                          <p:val>
                                            <p:strVal val="#ppt_x"/>
                                          </p:val>
                                        </p:tav>
                                      </p:tavLst>
                                    </p:anim>
                                    <p:anim calcmode="lin" valueType="num">
                                      <p:cBhvr additive="base">
                                        <p:cTn id="18" dur="500" fill="hold"/>
                                        <p:tgtEl>
                                          <p:spTgt spid="4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ppt_x"/>
                                          </p:val>
                                        </p:tav>
                                        <p:tav tm="100000">
                                          <p:val>
                                            <p:strVal val="#ppt_x"/>
                                          </p:val>
                                        </p:tav>
                                      </p:tavLst>
                                    </p:anim>
                                    <p:anim calcmode="lin" valueType="num">
                                      <p:cBhvr additive="base">
                                        <p:cTn id="23" dur="500" fill="hold"/>
                                        <p:tgtEl>
                                          <p:spTgt spid="4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email"/>
          <a:srcRect/>
          <a:stretch>
            <a:fillRect/>
          </a:stretch>
        </p:blipFill>
        <p:spPr>
          <a:xfrm>
            <a:off x="0" y="-76200"/>
            <a:ext cx="12192000" cy="6934200"/>
          </a:xfrm>
          <a:prstGeom prst="rect">
            <a:avLst/>
          </a:prstGeom>
        </p:spPr>
      </p:pic>
      <p:sp>
        <p:nvSpPr>
          <p:cNvPr id="26" name="矩形 25"/>
          <p:cNvSpPr/>
          <p:nvPr/>
        </p:nvSpPr>
        <p:spPr>
          <a:xfrm>
            <a:off x="0" y="-29497"/>
            <a:ext cx="12192000" cy="693174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a:off x="1204118" y="2320995"/>
            <a:ext cx="9783762" cy="1862048"/>
          </a:xfrm>
          <a:prstGeom prst="rect">
            <a:avLst/>
          </a:prstGeom>
        </p:spPr>
        <p:txBody>
          <a:bodyPr wrap="square">
            <a:spAutoFit/>
          </a:bodyPr>
          <a:lstStyle/>
          <a:p>
            <a:pPr algn="ctr"/>
            <a:r>
              <a:rPr lang="en-US" altLang="zh-CN" sz="11500" b="1" dirty="0">
                <a:solidFill>
                  <a:srgbClr val="FFC000"/>
                </a:solidFill>
                <a:latin typeface="Viner Hand ITC" panose="03070502030502020203" pitchFamily="66" charset="0"/>
                <a:ea typeface="Adobe Gothic Std B" panose="020B0800000000000000" pitchFamily="34" charset="-128"/>
                <a:cs typeface="Arial" panose="020B0604020202020204" pitchFamily="34" charset="0"/>
              </a:rPr>
              <a:t>THANK YOU</a:t>
            </a:r>
          </a:p>
        </p:txBody>
      </p:sp>
      <p:sp>
        <p:nvSpPr>
          <p:cNvPr id="27" name="矩形 26"/>
          <p:cNvSpPr/>
          <p:nvPr/>
        </p:nvSpPr>
        <p:spPr>
          <a:xfrm>
            <a:off x="4875153" y="3798323"/>
            <a:ext cx="2441694" cy="769441"/>
          </a:xfrm>
          <a:prstGeom prst="rect">
            <a:avLst/>
          </a:prstGeom>
        </p:spPr>
        <p:txBody>
          <a:bodyPr wrap="none">
            <a:spAutoFit/>
          </a:bodyPr>
          <a:lstStyle/>
          <a:p>
            <a:r>
              <a:rPr lang="zh-CN" altLang="en-US" sz="4400" dirty="0">
                <a:solidFill>
                  <a:schemeClr val="bg1"/>
                </a:solidFill>
                <a:latin typeface="幼圆" panose="02010509060101010101" pitchFamily="49" charset="-122"/>
                <a:ea typeface="幼圆" panose="02010509060101010101" pitchFamily="49"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a:stretch>
            <a:fillRect/>
          </a:stretch>
        </p:blipFill>
        <p:spPr>
          <a:xfrm>
            <a:off x="358878" y="169607"/>
            <a:ext cx="11474245" cy="6518787"/>
          </a:xfrm>
          <a:prstGeom prst="rect">
            <a:avLst/>
          </a:prstGeom>
        </p:spPr>
      </p:pic>
      <p:sp>
        <p:nvSpPr>
          <p:cNvPr id="5" name="矩形 4"/>
          <p:cNvSpPr/>
          <p:nvPr/>
        </p:nvSpPr>
        <p:spPr>
          <a:xfrm>
            <a:off x="681573" y="4854916"/>
            <a:ext cx="3193143" cy="1107996"/>
          </a:xfrm>
          <a:prstGeom prst="rect">
            <a:avLst/>
          </a:prstGeom>
        </p:spPr>
        <p:txBody>
          <a:bodyPr wrap="square">
            <a:spAutoFit/>
          </a:bodyPr>
          <a:lstStyle/>
          <a:p>
            <a:r>
              <a:rPr lang="en-US" altLang="zh-CN" sz="1100" dirty="0">
                <a:solidFill>
                  <a:schemeClr val="bg1">
                    <a:lumMod val="65000"/>
                  </a:schemeClr>
                </a:solidFill>
                <a:latin typeface="+mn-ea"/>
              </a:rPr>
              <a:t>Click here to add  you to the  center of the  narrative thought Click hereto add   you to the center of the </a:t>
            </a:r>
          </a:p>
          <a:p>
            <a:r>
              <a:rPr lang="en-US" altLang="zh-CN" sz="1100" dirty="0">
                <a:solidFill>
                  <a:schemeClr val="bg1">
                    <a:lumMod val="65000"/>
                  </a:schemeClr>
                </a:solidFill>
                <a:latin typeface="+mn-ea"/>
              </a:rPr>
              <a:t>narrative thought  Click here to add  you to the center </a:t>
            </a:r>
          </a:p>
          <a:p>
            <a:r>
              <a:rPr lang="en-US" altLang="zh-CN" sz="1100" dirty="0">
                <a:solidFill>
                  <a:schemeClr val="bg1">
                    <a:lumMod val="65000"/>
                  </a:schemeClr>
                </a:solidFill>
                <a:latin typeface="+mn-ea"/>
              </a:rPr>
              <a:t>of the  narrative thought</a:t>
            </a:r>
          </a:p>
        </p:txBody>
      </p:sp>
      <p:sp>
        <p:nvSpPr>
          <p:cNvPr id="6" name="矩形 5"/>
          <p:cNvSpPr/>
          <p:nvPr/>
        </p:nvSpPr>
        <p:spPr>
          <a:xfrm>
            <a:off x="681573" y="4147030"/>
            <a:ext cx="6199133" cy="707886"/>
          </a:xfrm>
          <a:prstGeom prst="rect">
            <a:avLst/>
          </a:prstGeom>
        </p:spPr>
        <p:txBody>
          <a:bodyPr wrap="none">
            <a:spAutoFit/>
          </a:bodyPr>
          <a:lstStyle/>
          <a:p>
            <a:r>
              <a:rPr lang="zh-CN" altLang="en-US" sz="4000" b="1" dirty="0">
                <a:solidFill>
                  <a:schemeClr val="bg1"/>
                </a:solidFill>
                <a:latin typeface="+mn-ea"/>
              </a:rPr>
              <a:t>HIGH-END DESIGN STYLE</a:t>
            </a:r>
          </a:p>
        </p:txBody>
      </p:sp>
      <p:sp>
        <p:nvSpPr>
          <p:cNvPr id="8" name="矩形 7"/>
          <p:cNvSpPr/>
          <p:nvPr/>
        </p:nvSpPr>
        <p:spPr>
          <a:xfrm rot="8198748">
            <a:off x="2047801" y="771750"/>
            <a:ext cx="1715640" cy="20459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8198748">
            <a:off x="2047802" y="1134492"/>
            <a:ext cx="1715640" cy="20459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50172" y="1603493"/>
            <a:ext cx="3510898" cy="1107996"/>
          </a:xfrm>
          <a:prstGeom prst="rect">
            <a:avLst/>
          </a:prstGeom>
        </p:spPr>
        <p:txBody>
          <a:bodyPr wrap="none">
            <a:spAutoFit/>
          </a:bodyPr>
          <a:lstStyle/>
          <a:p>
            <a:r>
              <a:rPr lang="en-US" altLang="zh-CN" sz="6600" b="1" dirty="0">
                <a:solidFill>
                  <a:srgbClr val="FFC000"/>
                </a:solidFill>
                <a:latin typeface="Viner Hand ITC" panose="03070502030502020203" pitchFamily="66" charset="0"/>
              </a:rPr>
              <a:t>DESIGN</a:t>
            </a:r>
            <a:endParaRPr lang="zh-CN" altLang="en-US" sz="6600" b="1" dirty="0">
              <a:solidFill>
                <a:srgbClr val="FFC000"/>
              </a:solidFill>
              <a:latin typeface="Viner Hand ITC" panose="03070502030502020203" pitchFamily="66" charset="0"/>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49" presetClass="entr" presetSubtype="0"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 calcmode="lin" valueType="num">
                                      <p:cBhvr>
                                        <p:cTn id="18" dur="500" fill="hold"/>
                                        <p:tgtEl>
                                          <p:spTgt spid="8"/>
                                        </p:tgtEl>
                                        <p:attrNameLst>
                                          <p:attrName>style.rotation</p:attrName>
                                        </p:attrNameLst>
                                      </p:cBhvr>
                                      <p:tavLst>
                                        <p:tav tm="0">
                                          <p:val>
                                            <p:fltVal val="360"/>
                                          </p:val>
                                        </p:tav>
                                        <p:tav tm="100000">
                                          <p:val>
                                            <p:fltVal val="0"/>
                                          </p:val>
                                        </p:tav>
                                      </p:tavLst>
                                    </p:anim>
                                    <p:animEffect transition="in" filter="fade">
                                      <p:cBhvr>
                                        <p:cTn id="19" dur="500"/>
                                        <p:tgtEl>
                                          <p:spTgt spid="8"/>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 calcmode="lin" valueType="num">
                                      <p:cBhvr>
                                        <p:cTn id="24" dur="500" fill="hold"/>
                                        <p:tgtEl>
                                          <p:spTgt spid="11"/>
                                        </p:tgtEl>
                                        <p:attrNameLst>
                                          <p:attrName>style.rotation</p:attrName>
                                        </p:attrNameLst>
                                      </p:cBhvr>
                                      <p:tavLst>
                                        <p:tav tm="0">
                                          <p:val>
                                            <p:fltVal val="360"/>
                                          </p:val>
                                        </p:tav>
                                        <p:tav tm="100000">
                                          <p:val>
                                            <p:fltVal val="0"/>
                                          </p:val>
                                        </p:tav>
                                      </p:tavLst>
                                    </p:anim>
                                    <p:animEffect transition="in" filter="fade">
                                      <p:cBhvr>
                                        <p:cTn id="25" dur="500"/>
                                        <p:tgtEl>
                                          <p:spTgt spid="11"/>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0"/>
            <a:ext cx="7209289" cy="6858000"/>
          </a:xfrm>
          <a:prstGeom prst="rect">
            <a:avLst/>
          </a:prstGeom>
        </p:spPr>
      </p:pic>
      <p:sp>
        <p:nvSpPr>
          <p:cNvPr id="5" name="矩形 4"/>
          <p:cNvSpPr/>
          <p:nvPr/>
        </p:nvSpPr>
        <p:spPr>
          <a:xfrm>
            <a:off x="4814009" y="776351"/>
            <a:ext cx="1954381" cy="5893601"/>
          </a:xfrm>
          <a:prstGeom prst="rect">
            <a:avLst/>
          </a:prstGeom>
        </p:spPr>
        <p:txBody>
          <a:bodyPr vert="eaVert" wrap="none">
            <a:spAutoFit/>
          </a:bodyPr>
          <a:lstStyle/>
          <a:p>
            <a:r>
              <a:rPr lang="en-US" altLang="zh-CN" sz="11500" b="1" dirty="0">
                <a:solidFill>
                  <a:srgbClr val="FFC000"/>
                </a:solidFill>
                <a:latin typeface="Viner Hand ITC" panose="03070502030502020203" pitchFamily="66" charset="0"/>
              </a:rPr>
              <a:t>DESIGN</a:t>
            </a:r>
            <a:endParaRPr lang="zh-CN" altLang="en-US" sz="11500" b="1" dirty="0">
              <a:solidFill>
                <a:srgbClr val="FFC000"/>
              </a:solidFill>
              <a:latin typeface="Viner Hand ITC" panose="03070502030502020203" pitchFamily="66" charset="0"/>
            </a:endParaRPr>
          </a:p>
        </p:txBody>
      </p:sp>
      <p:sp>
        <p:nvSpPr>
          <p:cNvPr id="6" name="矩形 5"/>
          <p:cNvSpPr/>
          <p:nvPr/>
        </p:nvSpPr>
        <p:spPr>
          <a:xfrm>
            <a:off x="4444677" y="776351"/>
            <a:ext cx="738664" cy="4808114"/>
          </a:xfrm>
          <a:prstGeom prst="rect">
            <a:avLst/>
          </a:prstGeom>
        </p:spPr>
        <p:txBody>
          <a:bodyPr vert="eaVert" wrap="square">
            <a:spAutoFit/>
          </a:bodyPr>
          <a:lstStyle/>
          <a:p>
            <a:r>
              <a:rPr lang="en-US" altLang="zh-CN" sz="900" dirty="0">
                <a:solidFill>
                  <a:schemeClr val="bg1"/>
                </a:solidFill>
                <a:latin typeface="+mn-ea"/>
              </a:rPr>
              <a:t>Click here to add  you to the  center of the  narrative thought Click hereto add   you to the center of the </a:t>
            </a:r>
          </a:p>
          <a:p>
            <a:r>
              <a:rPr lang="en-US" altLang="zh-CN" sz="900" dirty="0">
                <a:solidFill>
                  <a:schemeClr val="bg1"/>
                </a:solidFill>
                <a:latin typeface="+mn-ea"/>
              </a:rPr>
              <a:t>narrative thought  Click here to add  you to the center </a:t>
            </a:r>
          </a:p>
          <a:p>
            <a:r>
              <a:rPr lang="en-US" altLang="zh-CN" sz="900" dirty="0">
                <a:solidFill>
                  <a:schemeClr val="bg1"/>
                </a:solidFill>
                <a:latin typeface="+mn-ea"/>
              </a:rPr>
              <a:t>of the  narrative thought</a:t>
            </a:r>
          </a:p>
        </p:txBody>
      </p:sp>
      <p:sp>
        <p:nvSpPr>
          <p:cNvPr id="7" name="矩形 6"/>
          <p:cNvSpPr/>
          <p:nvPr/>
        </p:nvSpPr>
        <p:spPr>
          <a:xfrm>
            <a:off x="7462507" y="2339203"/>
            <a:ext cx="3793026" cy="461665"/>
          </a:xfrm>
          <a:prstGeom prst="rect">
            <a:avLst/>
          </a:prstGeom>
        </p:spPr>
        <p:txBody>
          <a:bodyPr wrap="none">
            <a:spAutoFit/>
          </a:bodyPr>
          <a:lstStyle/>
          <a:p>
            <a:r>
              <a:rPr lang="en-US" altLang="zh-CN" sz="2400" b="1" dirty="0">
                <a:solidFill>
                  <a:srgbClr val="262626"/>
                </a:solidFill>
                <a:latin typeface="+mn-ea"/>
              </a:rPr>
              <a:t> MORE  THAN  TEMPLATE</a:t>
            </a:r>
          </a:p>
        </p:txBody>
      </p:sp>
      <p:sp>
        <p:nvSpPr>
          <p:cNvPr id="8" name="矩形 7"/>
          <p:cNvSpPr/>
          <p:nvPr/>
        </p:nvSpPr>
        <p:spPr>
          <a:xfrm>
            <a:off x="7578621" y="2800868"/>
            <a:ext cx="4879099" cy="261610"/>
          </a:xfrm>
          <a:prstGeom prst="rect">
            <a:avLst/>
          </a:prstGeom>
        </p:spPr>
        <p:txBody>
          <a:bodyPr wrap="square">
            <a:spAutoFit/>
          </a:bodyPr>
          <a:lstStyle/>
          <a:p>
            <a:r>
              <a:rPr lang="en-US" altLang="zh-CN" sz="1100" dirty="0">
                <a:solidFill>
                  <a:schemeClr val="bg1">
                    <a:lumMod val="65000"/>
                  </a:schemeClr>
                </a:solidFill>
                <a:latin typeface="+mn-ea"/>
              </a:rPr>
              <a:t>Click here to add  you to the  center of the  narrative thought</a:t>
            </a:r>
          </a:p>
        </p:txBody>
      </p:sp>
      <p:sp>
        <p:nvSpPr>
          <p:cNvPr id="9" name="矩形 8"/>
          <p:cNvSpPr/>
          <p:nvPr/>
        </p:nvSpPr>
        <p:spPr>
          <a:xfrm>
            <a:off x="7578621" y="3845897"/>
            <a:ext cx="3934989" cy="2123658"/>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a:stretch>
            <a:fillRect/>
          </a:stretch>
        </p:blipFill>
        <p:spPr>
          <a:xfrm>
            <a:off x="1" y="0"/>
            <a:ext cx="12192000" cy="6858000"/>
          </a:xfrm>
          <a:prstGeom prst="rect">
            <a:avLst/>
          </a:prstGeom>
        </p:spPr>
      </p:pic>
      <p:sp>
        <p:nvSpPr>
          <p:cNvPr id="5" name="TextBox 9"/>
          <p:cNvSpPr txBox="1"/>
          <p:nvPr/>
        </p:nvSpPr>
        <p:spPr>
          <a:xfrm>
            <a:off x="1151804" y="1948507"/>
            <a:ext cx="4180953" cy="1569660"/>
          </a:xfrm>
          <a:prstGeom prst="rect">
            <a:avLst/>
          </a:prstGeom>
          <a:noFill/>
        </p:spPr>
        <p:txBody>
          <a:bodyPr wrap="none" rtlCol="0">
            <a:spAutoFit/>
          </a:bodyPr>
          <a:lstStyle/>
          <a:p>
            <a:r>
              <a:rPr lang="en-US" sz="9600" b="1" spc="-300" dirty="0">
                <a:solidFill>
                  <a:srgbClr val="FFC000"/>
                </a:solidFill>
                <a:latin typeface="Viner Hand ITC" panose="03070502030502020203" pitchFamily="66" charset="0"/>
              </a:rPr>
              <a:t>ABOUT</a:t>
            </a:r>
          </a:p>
        </p:txBody>
      </p:sp>
      <p:sp>
        <p:nvSpPr>
          <p:cNvPr id="6" name="TextBox 10"/>
          <p:cNvSpPr txBox="1"/>
          <p:nvPr/>
        </p:nvSpPr>
        <p:spPr>
          <a:xfrm>
            <a:off x="3768743" y="3066742"/>
            <a:ext cx="1486304" cy="584775"/>
          </a:xfrm>
          <a:prstGeom prst="rect">
            <a:avLst/>
          </a:prstGeom>
          <a:noFill/>
        </p:spPr>
        <p:txBody>
          <a:bodyPr wrap="none" rtlCol="0">
            <a:spAutoFit/>
          </a:bodyPr>
          <a:lstStyle/>
          <a:p>
            <a:r>
              <a:rPr lang="en-US" sz="3200" i="1" spc="-150" dirty="0">
                <a:solidFill>
                  <a:schemeClr val="bg1"/>
                </a:solidFill>
                <a:latin typeface="Viner Hand ITC" panose="03070502030502020203" pitchFamily="66" charset="0"/>
                <a:ea typeface="幼圆" panose="02010509060101010101" pitchFamily="49" charset="-122"/>
              </a:rPr>
              <a:t>fashion</a:t>
            </a:r>
          </a:p>
        </p:txBody>
      </p:sp>
      <p:sp>
        <p:nvSpPr>
          <p:cNvPr id="7" name="矩形 6"/>
          <p:cNvSpPr/>
          <p:nvPr/>
        </p:nvSpPr>
        <p:spPr>
          <a:xfrm>
            <a:off x="1151804" y="4022348"/>
            <a:ext cx="5683459" cy="1785104"/>
          </a:xfrm>
          <a:prstGeom prst="rect">
            <a:avLst/>
          </a:prstGeom>
        </p:spPr>
        <p:txBody>
          <a:bodyPr wrap="square">
            <a:spAutoFit/>
          </a:bodyPr>
          <a:lstStyle/>
          <a:p>
            <a:r>
              <a:rPr lang="en-US" altLang="zh-CN" sz="1100" kern="3000" spc="31" dirty="0">
                <a:solidFill>
                  <a:schemeClr val="bg1"/>
                </a:solidFill>
                <a:latin typeface="Liberation Sans" panose="020B0604020202020204" pitchFamily="34" charset="0"/>
              </a:rPr>
              <a:t>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a:t>
            </a:r>
          </a:p>
          <a:p>
            <a:endParaRPr lang="en-US" altLang="zh-CN" sz="1100" kern="3000" spc="31" dirty="0">
              <a:solidFill>
                <a:schemeClr val="bg1"/>
              </a:solidFill>
              <a:latin typeface="Liberation Sans" panose="020B0604020202020204" pitchFamily="34" charset="0"/>
            </a:endParaRPr>
          </a:p>
          <a:p>
            <a:r>
              <a:rPr lang="en-US" altLang="zh-CN" sz="1100" kern="3000" spc="31" dirty="0">
                <a:solidFill>
                  <a:schemeClr val="bg1"/>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ppt_x"/>
                                          </p:val>
                                        </p:tav>
                                        <p:tav tm="100000">
                                          <p:val>
                                            <p:strVal val="#ppt_x"/>
                                          </p:val>
                                        </p:tav>
                                      </p:tavLst>
                                    </p:anim>
                                    <p:anim calcmode="lin" valueType="num">
                                      <p:cBhvr additive="base">
                                        <p:cTn id="17"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srcRect/>
          <a:stretch>
            <a:fillRect/>
          </a:stretch>
        </p:blipFill>
        <p:spPr>
          <a:xfrm>
            <a:off x="3524250" y="0"/>
            <a:ext cx="3429000" cy="6858000"/>
          </a:xfrm>
          <a:custGeom>
            <a:avLst/>
            <a:gdLst>
              <a:gd name="connsiteX0" fmla="*/ 0 w 3429000"/>
              <a:gd name="connsiteY0" fmla="*/ 0 h 6858000"/>
              <a:gd name="connsiteX1" fmla="*/ 3429000 w 3429000"/>
              <a:gd name="connsiteY1" fmla="*/ 0 h 6858000"/>
              <a:gd name="connsiteX2" fmla="*/ 3429000 w 3429000"/>
              <a:gd name="connsiteY2" fmla="*/ 6858000 h 6858000"/>
              <a:gd name="connsiteX3" fmla="*/ 0 w 3429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29000" h="6858000">
                <a:moveTo>
                  <a:pt x="0" y="0"/>
                </a:moveTo>
                <a:lnTo>
                  <a:pt x="3429000" y="0"/>
                </a:lnTo>
                <a:lnTo>
                  <a:pt x="3429000" y="6858000"/>
                </a:lnTo>
                <a:lnTo>
                  <a:pt x="0" y="6858000"/>
                </a:lnTo>
                <a:close/>
              </a:path>
            </a:pathLst>
          </a:custGeom>
        </p:spPr>
      </p:pic>
      <p:pic>
        <p:nvPicPr>
          <p:cNvPr id="10" name="图片 9"/>
          <p:cNvPicPr>
            <a:picLocks noChangeAspect="1"/>
          </p:cNvPicPr>
          <p:nvPr/>
        </p:nvPicPr>
        <p:blipFill>
          <a:blip r:embed="rId4" cstate="email"/>
          <a:srcRect/>
          <a:stretch>
            <a:fillRect/>
          </a:stretch>
        </p:blipFill>
        <p:spPr>
          <a:xfrm>
            <a:off x="0" y="0"/>
            <a:ext cx="3429000" cy="6858000"/>
          </a:xfrm>
          <a:custGeom>
            <a:avLst/>
            <a:gdLst>
              <a:gd name="connsiteX0" fmla="*/ 0 w 3429000"/>
              <a:gd name="connsiteY0" fmla="*/ 0 h 6858000"/>
              <a:gd name="connsiteX1" fmla="*/ 3429000 w 3429000"/>
              <a:gd name="connsiteY1" fmla="*/ 0 h 6858000"/>
              <a:gd name="connsiteX2" fmla="*/ 3429000 w 3429000"/>
              <a:gd name="connsiteY2" fmla="*/ 6858000 h 6858000"/>
              <a:gd name="connsiteX3" fmla="*/ 0 w 3429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29000" h="6858000">
                <a:moveTo>
                  <a:pt x="0" y="0"/>
                </a:moveTo>
                <a:lnTo>
                  <a:pt x="3429000" y="0"/>
                </a:lnTo>
                <a:lnTo>
                  <a:pt x="3429000" y="6858000"/>
                </a:lnTo>
                <a:lnTo>
                  <a:pt x="0" y="6858000"/>
                </a:lnTo>
                <a:close/>
              </a:path>
            </a:pathLst>
          </a:custGeom>
        </p:spPr>
      </p:pic>
      <p:sp>
        <p:nvSpPr>
          <p:cNvPr id="6" name="矩形 5"/>
          <p:cNvSpPr/>
          <p:nvPr/>
        </p:nvSpPr>
        <p:spPr>
          <a:xfrm>
            <a:off x="7505700" y="2044184"/>
            <a:ext cx="2382383" cy="2123658"/>
          </a:xfrm>
          <a:prstGeom prst="rect">
            <a:avLst/>
          </a:prstGeom>
        </p:spPr>
        <p:txBody>
          <a:bodyPr wrap="none">
            <a:spAutoFit/>
          </a:bodyPr>
          <a:lstStyle/>
          <a:p>
            <a:r>
              <a:rPr lang="zh-CN" altLang="en-US" sz="4400" spc="-300" dirty="0">
                <a:solidFill>
                  <a:srgbClr val="FFC000"/>
                </a:solidFill>
                <a:latin typeface="Viner Hand ITC" panose="03070502030502020203" pitchFamily="66" charset="0"/>
              </a:rPr>
              <a:t>TWO </a:t>
            </a:r>
            <a:endParaRPr lang="en-US" altLang="zh-CN" sz="4400" spc="-300" dirty="0">
              <a:solidFill>
                <a:srgbClr val="FFC000"/>
              </a:solidFill>
              <a:latin typeface="Viner Hand ITC" panose="03070502030502020203" pitchFamily="66" charset="0"/>
            </a:endParaRPr>
          </a:p>
          <a:p>
            <a:r>
              <a:rPr lang="en-US" altLang="zh-CN" sz="4400" b="1" spc="-300" dirty="0">
                <a:solidFill>
                  <a:schemeClr val="bg2">
                    <a:lumMod val="10000"/>
                  </a:schemeClr>
                </a:solidFill>
                <a:latin typeface="+mn-ea"/>
              </a:rPr>
              <a:t>P</a:t>
            </a:r>
            <a:r>
              <a:rPr lang="zh-CN" altLang="en-US" sz="4400" b="1" spc="-300" dirty="0">
                <a:solidFill>
                  <a:schemeClr val="bg2">
                    <a:lumMod val="10000"/>
                  </a:schemeClr>
                </a:solidFill>
                <a:latin typeface="+mn-ea"/>
              </a:rPr>
              <a:t>ICTURES</a:t>
            </a:r>
            <a:endParaRPr lang="en-US" altLang="zh-CN" sz="4400" b="1" spc="-300" dirty="0">
              <a:solidFill>
                <a:schemeClr val="bg2">
                  <a:lumMod val="10000"/>
                </a:schemeClr>
              </a:solidFill>
              <a:latin typeface="+mn-ea"/>
            </a:endParaRPr>
          </a:p>
          <a:p>
            <a:r>
              <a:rPr lang="zh-CN" altLang="en-US" sz="4400" b="1" spc="-300" dirty="0">
                <a:solidFill>
                  <a:schemeClr val="bg2">
                    <a:lumMod val="10000"/>
                  </a:schemeClr>
                </a:solidFill>
                <a:latin typeface="+mn-ea"/>
              </a:rPr>
              <a:t>SIDE</a:t>
            </a:r>
          </a:p>
        </p:txBody>
      </p:sp>
      <p:sp>
        <p:nvSpPr>
          <p:cNvPr id="7" name="矩形 6"/>
          <p:cNvSpPr/>
          <p:nvPr/>
        </p:nvSpPr>
        <p:spPr>
          <a:xfrm>
            <a:off x="7505701" y="4518273"/>
            <a:ext cx="3905250" cy="1785104"/>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email"/>
          <a:srcRect/>
          <a:stretch>
            <a:fillRect/>
          </a:stretch>
        </p:blipFill>
        <p:spPr>
          <a:xfrm>
            <a:off x="5603958" y="3524250"/>
            <a:ext cx="6588043" cy="3333750"/>
          </a:xfrm>
          <a:custGeom>
            <a:avLst/>
            <a:gdLst>
              <a:gd name="connsiteX0" fmla="*/ 0 w 6588043"/>
              <a:gd name="connsiteY0" fmla="*/ 0 h 3333750"/>
              <a:gd name="connsiteX1" fmla="*/ 6588043 w 6588043"/>
              <a:gd name="connsiteY1" fmla="*/ 0 h 3333750"/>
              <a:gd name="connsiteX2" fmla="*/ 6588043 w 6588043"/>
              <a:gd name="connsiteY2" fmla="*/ 3333750 h 3333750"/>
              <a:gd name="connsiteX3" fmla="*/ 0 w 6588043"/>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6588043" h="3333750">
                <a:moveTo>
                  <a:pt x="0" y="0"/>
                </a:moveTo>
                <a:lnTo>
                  <a:pt x="6588043" y="0"/>
                </a:lnTo>
                <a:lnTo>
                  <a:pt x="6588043" y="3333750"/>
                </a:lnTo>
                <a:lnTo>
                  <a:pt x="0" y="3333750"/>
                </a:lnTo>
                <a:close/>
              </a:path>
            </a:pathLst>
          </a:custGeom>
        </p:spPr>
      </p:pic>
      <p:pic>
        <p:nvPicPr>
          <p:cNvPr id="11" name="图片 10"/>
          <p:cNvPicPr>
            <a:picLocks noChangeAspect="1"/>
          </p:cNvPicPr>
          <p:nvPr/>
        </p:nvPicPr>
        <p:blipFill>
          <a:blip r:embed="rId4" cstate="email"/>
          <a:srcRect/>
          <a:stretch>
            <a:fillRect/>
          </a:stretch>
        </p:blipFill>
        <p:spPr>
          <a:xfrm>
            <a:off x="8763000" y="0"/>
            <a:ext cx="3429000" cy="3424894"/>
          </a:xfrm>
          <a:custGeom>
            <a:avLst/>
            <a:gdLst>
              <a:gd name="connsiteX0" fmla="*/ 0 w 3429000"/>
              <a:gd name="connsiteY0" fmla="*/ 0 h 3424894"/>
              <a:gd name="connsiteX1" fmla="*/ 3429000 w 3429000"/>
              <a:gd name="connsiteY1" fmla="*/ 0 h 3424894"/>
              <a:gd name="connsiteX2" fmla="*/ 3429000 w 3429000"/>
              <a:gd name="connsiteY2" fmla="*/ 3424894 h 3424894"/>
              <a:gd name="connsiteX3" fmla="*/ 0 w 3429000"/>
              <a:gd name="connsiteY3" fmla="*/ 3424894 h 3424894"/>
            </a:gdLst>
            <a:ahLst/>
            <a:cxnLst>
              <a:cxn ang="0">
                <a:pos x="connsiteX0" y="connsiteY0"/>
              </a:cxn>
              <a:cxn ang="0">
                <a:pos x="connsiteX1" y="connsiteY1"/>
              </a:cxn>
              <a:cxn ang="0">
                <a:pos x="connsiteX2" y="connsiteY2"/>
              </a:cxn>
              <a:cxn ang="0">
                <a:pos x="connsiteX3" y="connsiteY3"/>
              </a:cxn>
            </a:cxnLst>
            <a:rect l="l" t="t" r="r" b="b"/>
            <a:pathLst>
              <a:path w="3429000" h="3424894">
                <a:moveTo>
                  <a:pt x="0" y="0"/>
                </a:moveTo>
                <a:lnTo>
                  <a:pt x="3429000" y="0"/>
                </a:lnTo>
                <a:lnTo>
                  <a:pt x="3429000" y="3424894"/>
                </a:lnTo>
                <a:lnTo>
                  <a:pt x="0" y="3424894"/>
                </a:lnTo>
                <a:close/>
              </a:path>
            </a:pathLst>
          </a:custGeom>
        </p:spPr>
      </p:pic>
      <p:pic>
        <p:nvPicPr>
          <p:cNvPr id="8" name="图片 7"/>
          <p:cNvPicPr>
            <a:picLocks noChangeAspect="1"/>
          </p:cNvPicPr>
          <p:nvPr/>
        </p:nvPicPr>
        <p:blipFill>
          <a:blip r:embed="rId5" cstate="email"/>
          <a:srcRect/>
          <a:stretch>
            <a:fillRect/>
          </a:stretch>
        </p:blipFill>
        <p:spPr>
          <a:xfrm rot="16200000">
            <a:off x="2621429" y="-2621427"/>
            <a:ext cx="3424894" cy="8667749"/>
          </a:xfrm>
          <a:custGeom>
            <a:avLst/>
            <a:gdLst>
              <a:gd name="connsiteX0" fmla="*/ 3424894 w 3424894"/>
              <a:gd name="connsiteY0" fmla="*/ 0 h 8667749"/>
              <a:gd name="connsiteX1" fmla="*/ 3424894 w 3424894"/>
              <a:gd name="connsiteY1" fmla="*/ 8667749 h 8667749"/>
              <a:gd name="connsiteX2" fmla="*/ 0 w 3424894"/>
              <a:gd name="connsiteY2" fmla="*/ 8667749 h 8667749"/>
              <a:gd name="connsiteX3" fmla="*/ 1 w 3424894"/>
              <a:gd name="connsiteY3" fmla="*/ 0 h 8667749"/>
            </a:gdLst>
            <a:ahLst/>
            <a:cxnLst>
              <a:cxn ang="0">
                <a:pos x="connsiteX0" y="connsiteY0"/>
              </a:cxn>
              <a:cxn ang="0">
                <a:pos x="connsiteX1" y="connsiteY1"/>
              </a:cxn>
              <a:cxn ang="0">
                <a:pos x="connsiteX2" y="connsiteY2"/>
              </a:cxn>
              <a:cxn ang="0">
                <a:pos x="connsiteX3" y="connsiteY3"/>
              </a:cxn>
            </a:cxnLst>
            <a:rect l="l" t="t" r="r" b="b"/>
            <a:pathLst>
              <a:path w="3424894" h="8667749">
                <a:moveTo>
                  <a:pt x="3424894" y="0"/>
                </a:moveTo>
                <a:lnTo>
                  <a:pt x="3424894" y="8667749"/>
                </a:lnTo>
                <a:lnTo>
                  <a:pt x="0" y="8667749"/>
                </a:lnTo>
                <a:lnTo>
                  <a:pt x="1" y="0"/>
                </a:lnTo>
                <a:close/>
              </a:path>
            </a:pathLst>
          </a:custGeom>
        </p:spPr>
      </p:pic>
      <p:sp>
        <p:nvSpPr>
          <p:cNvPr id="2" name="矩形 1"/>
          <p:cNvSpPr/>
          <p:nvPr/>
        </p:nvSpPr>
        <p:spPr>
          <a:xfrm>
            <a:off x="724857" y="3424894"/>
            <a:ext cx="2382383" cy="2123658"/>
          </a:xfrm>
          <a:prstGeom prst="rect">
            <a:avLst/>
          </a:prstGeom>
        </p:spPr>
        <p:txBody>
          <a:bodyPr wrap="none">
            <a:spAutoFit/>
          </a:bodyPr>
          <a:lstStyle/>
          <a:p>
            <a:r>
              <a:rPr lang="en-US" altLang="zh-CN" sz="4400" b="1" spc="-300" dirty="0">
                <a:solidFill>
                  <a:srgbClr val="FFC000"/>
                </a:solidFill>
                <a:latin typeface="Viner Hand ITC" panose="03070502030502020203" pitchFamily="66" charset="0"/>
              </a:rPr>
              <a:t>TREE</a:t>
            </a:r>
          </a:p>
          <a:p>
            <a:r>
              <a:rPr lang="en-US" altLang="zh-CN" sz="4400" b="1" spc="-300" dirty="0">
                <a:solidFill>
                  <a:schemeClr val="bg2">
                    <a:lumMod val="10000"/>
                  </a:schemeClr>
                </a:solidFill>
                <a:latin typeface="+mn-ea"/>
              </a:rPr>
              <a:t>P</a:t>
            </a:r>
            <a:r>
              <a:rPr lang="zh-CN" altLang="en-US" sz="4400" b="1" spc="-300" dirty="0">
                <a:solidFill>
                  <a:schemeClr val="bg2">
                    <a:lumMod val="10000"/>
                  </a:schemeClr>
                </a:solidFill>
                <a:latin typeface="+mn-ea"/>
              </a:rPr>
              <a:t>ICTURES</a:t>
            </a:r>
            <a:endParaRPr lang="en-US" altLang="zh-CN" sz="4400" b="1" spc="-300" dirty="0">
              <a:solidFill>
                <a:schemeClr val="bg2">
                  <a:lumMod val="10000"/>
                </a:schemeClr>
              </a:solidFill>
              <a:latin typeface="+mn-ea"/>
            </a:endParaRPr>
          </a:p>
          <a:p>
            <a:r>
              <a:rPr lang="zh-CN" altLang="en-US" sz="4400" b="1" spc="-300" dirty="0">
                <a:solidFill>
                  <a:schemeClr val="bg2">
                    <a:lumMod val="10000"/>
                  </a:schemeClr>
                </a:solidFill>
                <a:latin typeface="+mn-ea"/>
              </a:rPr>
              <a:t>SIDE</a:t>
            </a:r>
          </a:p>
        </p:txBody>
      </p:sp>
      <p:sp>
        <p:nvSpPr>
          <p:cNvPr id="3" name="矩形 2"/>
          <p:cNvSpPr/>
          <p:nvPr/>
        </p:nvSpPr>
        <p:spPr>
          <a:xfrm>
            <a:off x="724857" y="5548552"/>
            <a:ext cx="4879099" cy="938719"/>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a:t>
            </a:r>
          </a:p>
        </p:txBody>
      </p:sp>
    </p:spTree>
  </p:cSld>
  <p:clrMapOvr>
    <a:masterClrMapping/>
  </p:clrMapOvr>
  <p:transition spd="slow"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email"/>
          <a:srcRect/>
          <a:stretch>
            <a:fillRect/>
          </a:stretch>
        </p:blipFill>
        <p:spPr>
          <a:xfrm>
            <a:off x="0" y="3490256"/>
            <a:ext cx="6457950" cy="3367744"/>
          </a:xfrm>
          <a:custGeom>
            <a:avLst/>
            <a:gdLst>
              <a:gd name="connsiteX0" fmla="*/ 0 w 6457950"/>
              <a:gd name="connsiteY0" fmla="*/ 0 h 3367744"/>
              <a:gd name="connsiteX1" fmla="*/ 6457950 w 6457950"/>
              <a:gd name="connsiteY1" fmla="*/ 0 h 3367744"/>
              <a:gd name="connsiteX2" fmla="*/ 6457950 w 6457950"/>
              <a:gd name="connsiteY2" fmla="*/ 3367744 h 3367744"/>
              <a:gd name="connsiteX3" fmla="*/ 0 w 6457950"/>
              <a:gd name="connsiteY3" fmla="*/ 3367744 h 3367744"/>
            </a:gdLst>
            <a:ahLst/>
            <a:cxnLst>
              <a:cxn ang="0">
                <a:pos x="connsiteX0" y="connsiteY0"/>
              </a:cxn>
              <a:cxn ang="0">
                <a:pos x="connsiteX1" y="connsiteY1"/>
              </a:cxn>
              <a:cxn ang="0">
                <a:pos x="connsiteX2" y="connsiteY2"/>
              </a:cxn>
              <a:cxn ang="0">
                <a:pos x="connsiteX3" y="connsiteY3"/>
              </a:cxn>
            </a:cxnLst>
            <a:rect l="l" t="t" r="r" b="b"/>
            <a:pathLst>
              <a:path w="6457950" h="3367744">
                <a:moveTo>
                  <a:pt x="0" y="0"/>
                </a:moveTo>
                <a:lnTo>
                  <a:pt x="6457950" y="0"/>
                </a:lnTo>
                <a:lnTo>
                  <a:pt x="6457950" y="3367744"/>
                </a:lnTo>
                <a:lnTo>
                  <a:pt x="0" y="3367744"/>
                </a:lnTo>
                <a:close/>
              </a:path>
            </a:pathLst>
          </a:custGeom>
        </p:spPr>
      </p:pic>
      <p:pic>
        <p:nvPicPr>
          <p:cNvPr id="13" name="图片 12"/>
          <p:cNvPicPr>
            <a:picLocks noChangeAspect="1"/>
          </p:cNvPicPr>
          <p:nvPr/>
        </p:nvPicPr>
        <p:blipFill>
          <a:blip r:embed="rId4" cstate="email"/>
          <a:srcRect/>
          <a:stretch>
            <a:fillRect/>
          </a:stretch>
        </p:blipFill>
        <p:spPr>
          <a:xfrm>
            <a:off x="1712236" y="4389"/>
            <a:ext cx="3429000" cy="3424894"/>
          </a:xfrm>
          <a:custGeom>
            <a:avLst/>
            <a:gdLst>
              <a:gd name="connsiteX0" fmla="*/ 0 w 3429000"/>
              <a:gd name="connsiteY0" fmla="*/ 0 h 3424894"/>
              <a:gd name="connsiteX1" fmla="*/ 3429000 w 3429000"/>
              <a:gd name="connsiteY1" fmla="*/ 0 h 3424894"/>
              <a:gd name="connsiteX2" fmla="*/ 3429000 w 3429000"/>
              <a:gd name="connsiteY2" fmla="*/ 3424894 h 3424894"/>
              <a:gd name="connsiteX3" fmla="*/ 0 w 3429000"/>
              <a:gd name="connsiteY3" fmla="*/ 3424894 h 3424894"/>
              <a:gd name="connsiteX4" fmla="*/ 0 w 3429000"/>
              <a:gd name="connsiteY4" fmla="*/ 0 h 342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424894">
                <a:moveTo>
                  <a:pt x="0" y="0"/>
                </a:moveTo>
                <a:lnTo>
                  <a:pt x="3429000" y="0"/>
                </a:lnTo>
                <a:lnTo>
                  <a:pt x="3429000" y="3424894"/>
                </a:lnTo>
                <a:lnTo>
                  <a:pt x="0" y="3424894"/>
                </a:lnTo>
                <a:lnTo>
                  <a:pt x="0" y="0"/>
                </a:lnTo>
                <a:close/>
              </a:path>
            </a:pathLst>
          </a:custGeom>
        </p:spPr>
      </p:pic>
      <p:pic>
        <p:nvPicPr>
          <p:cNvPr id="12" name="图片 11"/>
          <p:cNvPicPr>
            <a:picLocks noChangeAspect="1"/>
          </p:cNvPicPr>
          <p:nvPr/>
        </p:nvPicPr>
        <p:blipFill>
          <a:blip r:embed="rId5" cstate="email"/>
          <a:srcRect/>
          <a:stretch>
            <a:fillRect/>
          </a:stretch>
        </p:blipFill>
        <p:spPr>
          <a:xfrm>
            <a:off x="5237618" y="4389"/>
            <a:ext cx="3429000" cy="3424894"/>
          </a:xfrm>
          <a:custGeom>
            <a:avLst/>
            <a:gdLst>
              <a:gd name="connsiteX0" fmla="*/ 0 w 3429000"/>
              <a:gd name="connsiteY0" fmla="*/ 0 h 3424894"/>
              <a:gd name="connsiteX1" fmla="*/ 3429000 w 3429000"/>
              <a:gd name="connsiteY1" fmla="*/ 0 h 3424894"/>
              <a:gd name="connsiteX2" fmla="*/ 3429000 w 3429000"/>
              <a:gd name="connsiteY2" fmla="*/ 3424894 h 3424894"/>
              <a:gd name="connsiteX3" fmla="*/ 0 w 3429000"/>
              <a:gd name="connsiteY3" fmla="*/ 3424894 h 3424894"/>
              <a:gd name="connsiteX4" fmla="*/ 0 w 3429000"/>
              <a:gd name="connsiteY4" fmla="*/ 0 h 342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424894">
                <a:moveTo>
                  <a:pt x="0" y="0"/>
                </a:moveTo>
                <a:lnTo>
                  <a:pt x="3429000" y="0"/>
                </a:lnTo>
                <a:lnTo>
                  <a:pt x="3429000" y="3424894"/>
                </a:lnTo>
                <a:lnTo>
                  <a:pt x="0" y="3424894"/>
                </a:lnTo>
                <a:lnTo>
                  <a:pt x="0" y="0"/>
                </a:lnTo>
                <a:close/>
              </a:path>
            </a:pathLst>
          </a:custGeom>
        </p:spPr>
      </p:pic>
      <p:pic>
        <p:nvPicPr>
          <p:cNvPr id="11" name="图片 10"/>
          <p:cNvPicPr>
            <a:picLocks noChangeAspect="1"/>
          </p:cNvPicPr>
          <p:nvPr/>
        </p:nvPicPr>
        <p:blipFill>
          <a:blip r:embed="rId6" cstate="email"/>
          <a:srcRect/>
          <a:stretch>
            <a:fillRect/>
          </a:stretch>
        </p:blipFill>
        <p:spPr>
          <a:xfrm>
            <a:off x="8763000" y="4389"/>
            <a:ext cx="3429000" cy="3424894"/>
          </a:xfrm>
          <a:custGeom>
            <a:avLst/>
            <a:gdLst>
              <a:gd name="connsiteX0" fmla="*/ 0 w 3429000"/>
              <a:gd name="connsiteY0" fmla="*/ 0 h 3424894"/>
              <a:gd name="connsiteX1" fmla="*/ 3429000 w 3429000"/>
              <a:gd name="connsiteY1" fmla="*/ 0 h 3424894"/>
              <a:gd name="connsiteX2" fmla="*/ 3429000 w 3429000"/>
              <a:gd name="connsiteY2" fmla="*/ 3424894 h 3424894"/>
              <a:gd name="connsiteX3" fmla="*/ 0 w 3429000"/>
              <a:gd name="connsiteY3" fmla="*/ 3424894 h 3424894"/>
              <a:gd name="connsiteX4" fmla="*/ 0 w 3429000"/>
              <a:gd name="connsiteY4" fmla="*/ 0 h 342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424894">
                <a:moveTo>
                  <a:pt x="0" y="0"/>
                </a:moveTo>
                <a:lnTo>
                  <a:pt x="3429000" y="0"/>
                </a:lnTo>
                <a:lnTo>
                  <a:pt x="3429000" y="3424894"/>
                </a:lnTo>
                <a:lnTo>
                  <a:pt x="0" y="3424894"/>
                </a:lnTo>
                <a:lnTo>
                  <a:pt x="0" y="0"/>
                </a:lnTo>
                <a:close/>
              </a:path>
            </a:pathLst>
          </a:custGeom>
        </p:spPr>
      </p:pic>
      <p:sp>
        <p:nvSpPr>
          <p:cNvPr id="2" name="矩形 1"/>
          <p:cNvSpPr/>
          <p:nvPr/>
        </p:nvSpPr>
        <p:spPr>
          <a:xfrm>
            <a:off x="6952118" y="3395573"/>
            <a:ext cx="2382383" cy="2123658"/>
          </a:xfrm>
          <a:prstGeom prst="rect">
            <a:avLst/>
          </a:prstGeom>
        </p:spPr>
        <p:txBody>
          <a:bodyPr wrap="none">
            <a:spAutoFit/>
          </a:bodyPr>
          <a:lstStyle/>
          <a:p>
            <a:r>
              <a:rPr lang="en-US" altLang="zh-CN" sz="4400" b="1" spc="-300" dirty="0">
                <a:solidFill>
                  <a:srgbClr val="FFC000"/>
                </a:solidFill>
                <a:latin typeface="Viner Hand ITC" panose="03070502030502020203" pitchFamily="66" charset="0"/>
              </a:rPr>
              <a:t>FOUR</a:t>
            </a:r>
          </a:p>
          <a:p>
            <a:r>
              <a:rPr lang="en-US" altLang="zh-CN" sz="4400" b="1" spc="-300" dirty="0">
                <a:solidFill>
                  <a:schemeClr val="bg2">
                    <a:lumMod val="10000"/>
                  </a:schemeClr>
                </a:solidFill>
                <a:latin typeface="+mn-ea"/>
              </a:rPr>
              <a:t>P</a:t>
            </a:r>
            <a:r>
              <a:rPr lang="zh-CN" altLang="en-US" sz="4400" b="1" spc="-300" dirty="0">
                <a:solidFill>
                  <a:schemeClr val="bg2">
                    <a:lumMod val="10000"/>
                  </a:schemeClr>
                </a:solidFill>
                <a:latin typeface="+mn-ea"/>
              </a:rPr>
              <a:t>ICTURES</a:t>
            </a:r>
            <a:endParaRPr lang="en-US" altLang="zh-CN" sz="4400" b="1" spc="-300" dirty="0">
              <a:solidFill>
                <a:schemeClr val="bg2">
                  <a:lumMod val="10000"/>
                </a:schemeClr>
              </a:solidFill>
              <a:latin typeface="+mn-ea"/>
            </a:endParaRPr>
          </a:p>
          <a:p>
            <a:r>
              <a:rPr lang="zh-CN" altLang="en-US" sz="4400" b="1" spc="-300" dirty="0">
                <a:solidFill>
                  <a:schemeClr val="bg2">
                    <a:lumMod val="10000"/>
                  </a:schemeClr>
                </a:solidFill>
                <a:latin typeface="+mn-ea"/>
              </a:rPr>
              <a:t>SIDE</a:t>
            </a:r>
          </a:p>
        </p:txBody>
      </p:sp>
      <p:sp>
        <p:nvSpPr>
          <p:cNvPr id="3" name="矩形 2"/>
          <p:cNvSpPr/>
          <p:nvPr/>
        </p:nvSpPr>
        <p:spPr>
          <a:xfrm>
            <a:off x="6952118" y="5519231"/>
            <a:ext cx="4879099" cy="938719"/>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0" y="0"/>
            <a:ext cx="12192000" cy="6896100"/>
          </a:xfrm>
          <a:prstGeom prst="rect">
            <a:avLst/>
          </a:prstGeom>
        </p:spPr>
      </p:pic>
      <p:sp>
        <p:nvSpPr>
          <p:cNvPr id="4" name="矩形 3"/>
          <p:cNvSpPr/>
          <p:nvPr/>
        </p:nvSpPr>
        <p:spPr>
          <a:xfrm>
            <a:off x="2776021" y="952500"/>
            <a:ext cx="6639959" cy="769441"/>
          </a:xfrm>
          <a:prstGeom prst="rect">
            <a:avLst/>
          </a:prstGeom>
        </p:spPr>
        <p:txBody>
          <a:bodyPr wrap="none">
            <a:spAutoFit/>
          </a:bodyPr>
          <a:lstStyle/>
          <a:p>
            <a:r>
              <a:rPr lang="en-US" altLang="zh-CN" sz="4400" b="1" spc="-300" dirty="0">
                <a:solidFill>
                  <a:schemeClr val="bg1"/>
                </a:solidFill>
                <a:latin typeface="+mn-ea"/>
              </a:rPr>
              <a:t>WE ARE  </a:t>
            </a:r>
            <a:r>
              <a:rPr lang="en-US" altLang="zh-CN" sz="4400" b="1" spc="300" dirty="0">
                <a:solidFill>
                  <a:srgbClr val="FFC000"/>
                </a:solidFill>
                <a:latin typeface="Viner Hand ITC" panose="03070502030502020203" pitchFamily="66" charset="0"/>
              </a:rPr>
              <a:t>A SMART </a:t>
            </a:r>
            <a:r>
              <a:rPr lang="en-US" altLang="zh-CN" sz="4400" b="1" spc="-300" dirty="0">
                <a:solidFill>
                  <a:schemeClr val="bg1"/>
                </a:solidFill>
                <a:latin typeface="+mn-ea"/>
              </a:rPr>
              <a:t>TEAM</a:t>
            </a:r>
            <a:endParaRPr lang="zh-CN" altLang="en-US" sz="4400" b="1" spc="-300" dirty="0">
              <a:solidFill>
                <a:schemeClr val="bg1"/>
              </a:solidFill>
              <a:latin typeface="+mn-ea"/>
            </a:endParaRPr>
          </a:p>
        </p:txBody>
      </p:sp>
      <p:sp>
        <p:nvSpPr>
          <p:cNvPr id="5" name="矩形 4"/>
          <p:cNvSpPr/>
          <p:nvPr/>
        </p:nvSpPr>
        <p:spPr>
          <a:xfrm>
            <a:off x="3525207" y="1721941"/>
            <a:ext cx="5504493" cy="1277273"/>
          </a:xfrm>
          <a:prstGeom prst="rect">
            <a:avLst/>
          </a:prstGeom>
        </p:spPr>
        <p:txBody>
          <a:bodyPr wrap="square">
            <a:spAutoFit/>
          </a:bodyPr>
          <a:lstStyle/>
          <a:p>
            <a:pPr algn="ctr"/>
            <a:r>
              <a:rPr lang="en-US" altLang="zh-CN" sz="1100" kern="3000" spc="31" dirty="0">
                <a:solidFill>
                  <a:schemeClr val="bg1"/>
                </a:solidFill>
                <a:latin typeface="Liberation Sans" panose="020B0604020202020204" pitchFamily="34" charset="0"/>
              </a:rPr>
              <a:t>Click here to add  you to the Center of the  narrative thought Click here to add  you to the Center of the  narrative thought Click here to add</a:t>
            </a:r>
          </a:p>
          <a:p>
            <a:pPr algn="ctr"/>
            <a:endParaRPr lang="en-US" altLang="zh-CN" sz="1100" kern="3000" spc="31" dirty="0">
              <a:solidFill>
                <a:schemeClr val="bg1"/>
              </a:solidFill>
              <a:latin typeface="Liberation Sans" panose="020B0604020202020204" pitchFamily="34" charset="0"/>
            </a:endParaRPr>
          </a:p>
          <a:p>
            <a:pPr algn="ctr"/>
            <a:r>
              <a:rPr lang="en-US" altLang="zh-CN" sz="1100" kern="3000" spc="31" dirty="0">
                <a:solidFill>
                  <a:schemeClr val="bg1"/>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1586</Words>
  <Application>Microsoft Office PowerPoint</Application>
  <PresentationFormat>宽屏</PresentationFormat>
  <Paragraphs>135</Paragraphs>
  <Slides>21</Slides>
  <Notes>21</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Liberation Sans</vt:lpstr>
      <vt:lpstr>等线</vt:lpstr>
      <vt:lpstr>等线 Light</vt:lpstr>
      <vt:lpstr>汉仪尚巍手书W</vt:lpstr>
      <vt:lpstr>微软雅黑</vt:lpstr>
      <vt:lpstr>幼圆</vt:lpstr>
      <vt:lpstr>Arial</vt:lpstr>
      <vt:lpstr>Century Gothic</vt:lpstr>
      <vt:lpstr>Viner Hand ITC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2017-07-12T07:13:00Z</dcterms:created>
  <dcterms:modified xsi:type="dcterms:W3CDTF">2021-01-04T13:48:04Z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