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62" r:id="rId15"/>
    <p:sldId id="271" r:id="rId16"/>
    <p:sldId id="270" r:id="rId17"/>
    <p:sldId id="275" r:id="rId18"/>
    <p:sldId id="272" r:id="rId19"/>
    <p:sldId id="273" r:id="rId20"/>
    <p:sldId id="274" r:id="rId21"/>
    <p:sldId id="276" r:id="rId22"/>
    <p:sldId id="277" r:id="rId23"/>
    <p:sldId id="27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8" autoAdjust="0"/>
    <p:restoredTop sz="94660"/>
  </p:normalViewPr>
  <p:slideViewPr>
    <p:cSldViewPr snapToGrid="0">
      <p:cViewPr varScale="1">
        <p:scale>
          <a:sx n="72" d="100"/>
          <a:sy n="72"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EAE3C-E38F-4B8C-8A43-10413763DF3C}"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1F502-D0C3-4D28-B4E3-E37434B52D6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41F502-D0C3-4D28-B4E3-E37434B52D6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61DF89E-C6E1-491C-BE7E-E2CDC79771A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51C7A0-1E08-45EB-B942-1A7862EA780D}"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DF89E-C6E1-491C-BE7E-E2CDC79771A7}"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1C7A0-1E08-45EB-B942-1A7862EA780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email">
            <a:grayscl/>
          </a:blip>
          <a:srcRect/>
          <a:stretch>
            <a:fillRect/>
          </a:stretch>
        </p:blipFill>
        <p:spPr>
          <a:xfrm>
            <a:off x="0" y="-29497"/>
            <a:ext cx="12192000" cy="6931742"/>
          </a:xfrm>
          <a:prstGeom prst="rect">
            <a:avLst/>
          </a:prstGeom>
        </p:spPr>
      </p:pic>
      <p:sp>
        <p:nvSpPr>
          <p:cNvPr id="6" name="矩形 5"/>
          <p:cNvSpPr/>
          <p:nvPr/>
        </p:nvSpPr>
        <p:spPr>
          <a:xfrm>
            <a:off x="0" y="-29497"/>
            <a:ext cx="12192000" cy="693174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93055" y="2705345"/>
            <a:ext cx="9805890" cy="769441"/>
          </a:xfrm>
          <a:prstGeom prst="rect">
            <a:avLst/>
          </a:prstGeom>
        </p:spPr>
        <p:txBody>
          <a:bodyPr wrap="none">
            <a:spAutoFit/>
          </a:bodyPr>
          <a:lstStyle/>
          <a:p>
            <a:r>
              <a:rPr lang="zh-CN" altLang="en-US" sz="4400" spc="-150" dirty="0">
                <a:solidFill>
                  <a:schemeClr val="bg1"/>
                </a:solidFill>
                <a:latin typeface="腾祥铁山楷书简" panose="01010104010101010101" pitchFamily="2" charset="-122"/>
                <a:ea typeface="腾祥铁山楷书简" panose="01010104010101010101" pitchFamily="2" charset="-122"/>
                <a:cs typeface="钟齐王庆华毛笔简体" panose="02000600000000000000" pitchFamily="2" charset="-122"/>
              </a:rPr>
              <a:t>EUROPE AND BRITISH STYLE FASHION</a:t>
            </a:r>
          </a:p>
        </p:txBody>
      </p:sp>
      <p:sp>
        <p:nvSpPr>
          <p:cNvPr id="8" name="矩形 7"/>
          <p:cNvSpPr/>
          <p:nvPr/>
        </p:nvSpPr>
        <p:spPr>
          <a:xfrm>
            <a:off x="3310622" y="3476125"/>
            <a:ext cx="5570756" cy="707886"/>
          </a:xfrm>
          <a:prstGeom prst="rect">
            <a:avLst/>
          </a:prstGeom>
        </p:spPr>
        <p:txBody>
          <a:bodyPr wrap="none">
            <a:spAutoFit/>
          </a:bodyPr>
          <a:lstStyle/>
          <a:p>
            <a:r>
              <a:rPr lang="zh-CN" altLang="en-US" sz="4000" dirty="0">
                <a:solidFill>
                  <a:schemeClr val="bg1"/>
                </a:solidFill>
                <a:latin typeface="幼圆" panose="02010509060101010101" pitchFamily="49" charset="-122"/>
                <a:ea typeface="幼圆" panose="02010509060101010101" pitchFamily="49" charset="-122"/>
              </a:rPr>
              <a:t>欧美英伦风时尚</a:t>
            </a:r>
            <a:r>
              <a:rPr lang="en-US" altLang="zh-CN" sz="4000" dirty="0">
                <a:solidFill>
                  <a:schemeClr val="bg1"/>
                </a:solidFill>
                <a:latin typeface="幼圆" panose="02010509060101010101" pitchFamily="49" charset="-122"/>
                <a:ea typeface="幼圆" panose="02010509060101010101" pitchFamily="49" charset="-122"/>
              </a:rPr>
              <a:t>PPT</a:t>
            </a:r>
            <a:r>
              <a:rPr lang="zh-CN" altLang="en-US" sz="4000" dirty="0">
                <a:solidFill>
                  <a:schemeClr val="bg1"/>
                </a:solidFill>
                <a:latin typeface="幼圆" panose="02010509060101010101" pitchFamily="49" charset="-122"/>
                <a:ea typeface="幼圆" panose="02010509060101010101" pitchFamily="49" charset="-122"/>
              </a:rPr>
              <a:t>模板</a:t>
            </a:r>
          </a:p>
        </p:txBody>
      </p:sp>
      <p:sp>
        <p:nvSpPr>
          <p:cNvPr id="9" name="矩形 8"/>
          <p:cNvSpPr/>
          <p:nvPr/>
        </p:nvSpPr>
        <p:spPr>
          <a:xfrm>
            <a:off x="5105183" y="1525312"/>
            <a:ext cx="1981633" cy="1015663"/>
          </a:xfrm>
          <a:prstGeom prst="rect">
            <a:avLst/>
          </a:prstGeom>
        </p:spPr>
        <p:txBody>
          <a:bodyPr wrap="none">
            <a:spAutoFit/>
          </a:bodyPr>
          <a:lstStyle/>
          <a:p>
            <a:r>
              <a:rPr lang="en-US" altLang="zh-CN" sz="6000" b="1" dirty="0">
                <a:solidFill>
                  <a:schemeClr val="bg1"/>
                </a:solidFill>
                <a:latin typeface="腾祥铁山楷书简" panose="01010104010101010101" pitchFamily="2" charset="-122"/>
                <a:ea typeface="腾祥铁山楷书简" panose="01010104010101010101" pitchFamily="2" charset="-122"/>
              </a:rPr>
              <a:t>LOGO</a:t>
            </a:r>
            <a:endParaRPr lang="zh-CN" altLang="en-US" sz="6000" b="1" dirty="0">
              <a:solidFill>
                <a:schemeClr val="bg1"/>
              </a:solidFill>
              <a:latin typeface="腾祥铁山楷书简" panose="01010104010101010101" pitchFamily="2" charset="-122"/>
              <a:ea typeface="腾祥铁山楷书简" panose="01010104010101010101" pitchFamily="2" charset="-122"/>
            </a:endParaRPr>
          </a:p>
        </p:txBody>
      </p:sp>
      <p:sp>
        <p:nvSpPr>
          <p:cNvPr id="10" name="矩形 9"/>
          <p:cNvSpPr/>
          <p:nvPr/>
        </p:nvSpPr>
        <p:spPr>
          <a:xfrm>
            <a:off x="2525485" y="5748083"/>
            <a:ext cx="7141030" cy="600164"/>
          </a:xfrm>
          <a:prstGeom prst="rect">
            <a:avLst/>
          </a:prstGeom>
        </p:spPr>
        <p:txBody>
          <a:bodyPr wrap="square">
            <a:spAutoFit/>
          </a:bodyPr>
          <a:lstStyle/>
          <a:p>
            <a:pPr algn="ctr"/>
            <a:r>
              <a:rPr lang="en-US" altLang="zh-CN" sz="1100" dirty="0">
                <a:solidFill>
                  <a:schemeClr val="bg1">
                    <a:lumMod val="65000"/>
                  </a:schemeClr>
                </a:solidFill>
                <a:latin typeface="+mn-ea"/>
              </a:rPr>
              <a:t>Click here to add  you to the  center of the  narrative thought Click hereto add   you to the center of the </a:t>
            </a:r>
          </a:p>
          <a:p>
            <a:pPr algn="ctr"/>
            <a:r>
              <a:rPr lang="en-US" altLang="zh-CN" sz="1100" dirty="0">
                <a:solidFill>
                  <a:schemeClr val="bg1">
                    <a:lumMod val="65000"/>
                  </a:schemeClr>
                </a:solidFill>
                <a:latin typeface="+mn-ea"/>
              </a:rPr>
              <a:t>narrative thought  Click here to add  you to the center </a:t>
            </a:r>
          </a:p>
          <a:p>
            <a:pPr algn="ctr"/>
            <a:r>
              <a:rPr lang="en-US" altLang="zh-CN" sz="1100" dirty="0">
                <a:solidFill>
                  <a:schemeClr val="bg1">
                    <a:lumMod val="65000"/>
                  </a:schemeClr>
                </a:solidFill>
                <a:latin typeface="+mn-ea"/>
              </a:rPr>
              <a:t>of the  narrative thought</a:t>
            </a:r>
          </a:p>
        </p:txBody>
      </p:sp>
      <p:pic>
        <p:nvPicPr>
          <p:cNvPr id="11" name="Soundroll - Speed Of F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17625" y="6064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11"/>
                </p:tgtEl>
              </p:cMediaNode>
            </p:audio>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grayscl/>
          </a:blip>
          <a:srcRect/>
          <a:stretch>
            <a:fillRect/>
          </a:stretch>
        </p:blipFill>
        <p:spPr>
          <a:xfrm>
            <a:off x="-1752600" y="0"/>
            <a:ext cx="7429500" cy="6858000"/>
          </a:xfrm>
          <a:custGeom>
            <a:avLst/>
            <a:gdLst>
              <a:gd name="connsiteX0" fmla="*/ 0 w 7429500"/>
              <a:gd name="connsiteY0" fmla="*/ 0 h 6858000"/>
              <a:gd name="connsiteX1" fmla="*/ 5715000 w 7429500"/>
              <a:gd name="connsiteY1" fmla="*/ 0 h 6858000"/>
              <a:gd name="connsiteX2" fmla="*/ 7429500 w 7429500"/>
              <a:gd name="connsiteY2" fmla="*/ 6858000 h 6858000"/>
              <a:gd name="connsiteX3" fmla="*/ 1714500 w 7429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29500" h="6858000">
                <a:moveTo>
                  <a:pt x="0" y="0"/>
                </a:moveTo>
                <a:lnTo>
                  <a:pt x="5715000" y="0"/>
                </a:lnTo>
                <a:lnTo>
                  <a:pt x="7429500" y="6858000"/>
                </a:lnTo>
                <a:lnTo>
                  <a:pt x="1714500" y="6858000"/>
                </a:lnTo>
                <a:close/>
              </a:path>
            </a:pathLst>
          </a:custGeom>
        </p:spPr>
      </p:pic>
      <p:sp>
        <p:nvSpPr>
          <p:cNvPr id="7" name="矩形 6"/>
          <p:cNvSpPr/>
          <p:nvPr/>
        </p:nvSpPr>
        <p:spPr>
          <a:xfrm>
            <a:off x="7802887" y="1231573"/>
            <a:ext cx="2305439" cy="2123658"/>
          </a:xfrm>
          <a:prstGeom prst="rect">
            <a:avLst/>
          </a:prstGeom>
        </p:spPr>
        <p:txBody>
          <a:bodyPr wrap="none">
            <a:spAutoFit/>
          </a:bodyPr>
          <a:lstStyle/>
          <a:p>
            <a:pPr algn="ctr"/>
            <a:r>
              <a:rPr lang="en-US" altLang="zh-CN" sz="4400" b="1" spc="-300" dirty="0">
                <a:solidFill>
                  <a:schemeClr val="bg2">
                    <a:lumMod val="10000"/>
                  </a:schemeClr>
                </a:solidFill>
                <a:latin typeface="+mn-ea"/>
              </a:rPr>
              <a:t>WHAT </a:t>
            </a:r>
          </a:p>
          <a:p>
            <a:pPr algn="ctr"/>
            <a:r>
              <a:rPr lang="en-US" altLang="zh-CN" sz="4400" b="1" spc="-300" dirty="0">
                <a:solidFill>
                  <a:schemeClr val="bg2">
                    <a:lumMod val="10000"/>
                  </a:schemeClr>
                </a:solidFill>
                <a:latin typeface="+mn-ea"/>
              </a:rPr>
              <a:t>WE </a:t>
            </a:r>
          </a:p>
          <a:p>
            <a:pPr algn="ctr"/>
            <a:r>
              <a:rPr lang="en-US" altLang="zh-CN" sz="4400" b="1" spc="-300" dirty="0">
                <a:solidFill>
                  <a:schemeClr val="bg2">
                    <a:lumMod val="10000"/>
                  </a:schemeClr>
                </a:solidFill>
                <a:latin typeface="+mn-ea"/>
              </a:rPr>
              <a:t>SERVICES</a:t>
            </a:r>
          </a:p>
        </p:txBody>
      </p:sp>
      <p:sp>
        <p:nvSpPr>
          <p:cNvPr id="8" name="矩形 7"/>
          <p:cNvSpPr/>
          <p:nvPr/>
        </p:nvSpPr>
        <p:spPr>
          <a:xfrm>
            <a:off x="6516057" y="3355231"/>
            <a:ext cx="4879099" cy="1277273"/>
          </a:xfrm>
          <a:prstGeom prst="rect">
            <a:avLst/>
          </a:prstGeom>
        </p:spPr>
        <p:txBody>
          <a:bodyPr wrap="square">
            <a:spAutoFit/>
          </a:bodyPr>
          <a:lstStyle/>
          <a:p>
            <a:pPr algn="ctr"/>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pPr algn="ctr"/>
            <a:endParaRPr lang="en-US" altLang="zh-CN" sz="1100" kern="3000" spc="31" dirty="0">
              <a:solidFill>
                <a:schemeClr val="tx1">
                  <a:lumMod val="85000"/>
                  <a:lumOff val="15000"/>
                </a:schemeClr>
              </a:solidFill>
              <a:latin typeface="Liberation Sans" panose="020B0604020202020204" pitchFamily="34" charset="0"/>
            </a:endParaRPr>
          </a:p>
          <a:p>
            <a:pPr algn="ct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email">
            <a:grayscl/>
          </a:blip>
          <a:srcRect/>
          <a:stretch>
            <a:fillRect/>
          </a:stretch>
        </p:blipFill>
        <p:spPr>
          <a:xfrm flipH="1">
            <a:off x="0" y="0"/>
            <a:ext cx="3981450" cy="6858000"/>
          </a:xfrm>
          <a:custGeom>
            <a:avLst/>
            <a:gdLst>
              <a:gd name="connsiteX0" fmla="*/ 3981450 w 3981450"/>
              <a:gd name="connsiteY0" fmla="*/ 0 h 6858000"/>
              <a:gd name="connsiteX1" fmla="*/ 0 w 3981450"/>
              <a:gd name="connsiteY1" fmla="*/ 0 h 6858000"/>
              <a:gd name="connsiteX2" fmla="*/ 0 w 3981450"/>
              <a:gd name="connsiteY2" fmla="*/ 6858000 h 6858000"/>
              <a:gd name="connsiteX3" fmla="*/ 3981450 w 3981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1450" h="6858000">
                <a:moveTo>
                  <a:pt x="3981450" y="0"/>
                </a:moveTo>
                <a:lnTo>
                  <a:pt x="0" y="0"/>
                </a:lnTo>
                <a:lnTo>
                  <a:pt x="0" y="6858000"/>
                </a:lnTo>
                <a:lnTo>
                  <a:pt x="3981450" y="6858000"/>
                </a:lnTo>
                <a:close/>
              </a:path>
            </a:pathLst>
          </a:custGeom>
        </p:spPr>
      </p:pic>
      <p:pic>
        <p:nvPicPr>
          <p:cNvPr id="20" name="图片 19"/>
          <p:cNvPicPr>
            <a:picLocks noChangeAspect="1"/>
          </p:cNvPicPr>
          <p:nvPr/>
        </p:nvPicPr>
        <p:blipFill>
          <a:blip r:embed="rId4" cstate="email">
            <a:grayscl/>
          </a:blip>
          <a:srcRect/>
          <a:stretch>
            <a:fillRect/>
          </a:stretch>
        </p:blipFill>
        <p:spPr>
          <a:xfrm>
            <a:off x="8210550" y="0"/>
            <a:ext cx="3981450" cy="6858000"/>
          </a:xfrm>
          <a:custGeom>
            <a:avLst/>
            <a:gdLst>
              <a:gd name="connsiteX0" fmla="*/ 0 w 3981450"/>
              <a:gd name="connsiteY0" fmla="*/ 0 h 6858000"/>
              <a:gd name="connsiteX1" fmla="*/ 3981450 w 3981450"/>
              <a:gd name="connsiteY1" fmla="*/ 0 h 6858000"/>
              <a:gd name="connsiteX2" fmla="*/ 3981450 w 3981450"/>
              <a:gd name="connsiteY2" fmla="*/ 6858000 h 6858000"/>
              <a:gd name="connsiteX3" fmla="*/ 0 w 3981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1450" h="6858000">
                <a:moveTo>
                  <a:pt x="0" y="0"/>
                </a:moveTo>
                <a:lnTo>
                  <a:pt x="3981450" y="0"/>
                </a:lnTo>
                <a:lnTo>
                  <a:pt x="3981450" y="6858000"/>
                </a:lnTo>
                <a:lnTo>
                  <a:pt x="0" y="6858000"/>
                </a:lnTo>
                <a:close/>
              </a:path>
            </a:pathLst>
          </a:custGeom>
        </p:spPr>
      </p:pic>
      <p:pic>
        <p:nvPicPr>
          <p:cNvPr id="19" name="图片 18"/>
          <p:cNvPicPr>
            <a:picLocks noChangeAspect="1"/>
          </p:cNvPicPr>
          <p:nvPr/>
        </p:nvPicPr>
        <p:blipFill>
          <a:blip r:embed="rId5" cstate="email">
            <a:grayscl/>
          </a:blip>
          <a:srcRect/>
          <a:stretch>
            <a:fillRect/>
          </a:stretch>
        </p:blipFill>
        <p:spPr>
          <a:xfrm>
            <a:off x="4105275" y="0"/>
            <a:ext cx="3981450" cy="6858000"/>
          </a:xfrm>
          <a:custGeom>
            <a:avLst/>
            <a:gdLst>
              <a:gd name="connsiteX0" fmla="*/ 0 w 3981450"/>
              <a:gd name="connsiteY0" fmla="*/ 0 h 6858000"/>
              <a:gd name="connsiteX1" fmla="*/ 3981450 w 3981450"/>
              <a:gd name="connsiteY1" fmla="*/ 0 h 6858000"/>
              <a:gd name="connsiteX2" fmla="*/ 3981450 w 3981450"/>
              <a:gd name="connsiteY2" fmla="*/ 6858000 h 6858000"/>
              <a:gd name="connsiteX3" fmla="*/ 0 w 3981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1450" h="6858000">
                <a:moveTo>
                  <a:pt x="0" y="0"/>
                </a:moveTo>
                <a:lnTo>
                  <a:pt x="3981450" y="0"/>
                </a:lnTo>
                <a:lnTo>
                  <a:pt x="3981450" y="6858000"/>
                </a:lnTo>
                <a:lnTo>
                  <a:pt x="0" y="6858000"/>
                </a:lnTo>
                <a:close/>
              </a:path>
            </a:pathLst>
          </a:custGeom>
        </p:spPr>
      </p:pic>
      <p:sp>
        <p:nvSpPr>
          <p:cNvPr id="9" name="矩形 8"/>
          <p:cNvSpPr/>
          <p:nvPr/>
        </p:nvSpPr>
        <p:spPr>
          <a:xfrm>
            <a:off x="0" y="4457700"/>
            <a:ext cx="3981450" cy="24003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05275" y="4457700"/>
            <a:ext cx="3981450" cy="24003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210550" y="4457700"/>
            <a:ext cx="3981450" cy="24003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49178" y="4719131"/>
            <a:ext cx="3104193" cy="1877437"/>
          </a:xfrm>
          <a:prstGeom prst="rect">
            <a:avLst/>
          </a:prstGeom>
        </p:spPr>
        <p:txBody>
          <a:bodyPr wrap="square">
            <a:spAutoFit/>
          </a:bodyPr>
          <a:lstStyle/>
          <a:p>
            <a:pPr algn="ctr"/>
            <a:r>
              <a:rPr lang="en-US" altLang="zh-CN" sz="1400" kern="3000" spc="31" dirty="0">
                <a:solidFill>
                  <a:schemeClr val="tx1">
                    <a:lumMod val="85000"/>
                    <a:lumOff val="15000"/>
                  </a:schemeClr>
                </a:solidFill>
                <a:latin typeface="Liberation Sans" panose="020B0604020202020204" pitchFamily="34" charset="0"/>
              </a:rPr>
              <a:t>Click here to add  you to the Center </a:t>
            </a:r>
          </a:p>
          <a:p>
            <a:pPr algn="ctr"/>
            <a:endParaRPr lang="en-US" altLang="zh-CN" sz="1100" kern="3000" spc="31" dirty="0">
              <a:solidFill>
                <a:schemeClr val="tx1">
                  <a:lumMod val="85000"/>
                  <a:lumOff val="15000"/>
                </a:schemeClr>
              </a:solidFill>
              <a:latin typeface="Liberation Sans" panose="020B0604020202020204" pitchFamily="34" charset="0"/>
            </a:endParaRPr>
          </a:p>
          <a:p>
            <a:pPr algn="ct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23" name="矩形 22"/>
          <p:cNvSpPr/>
          <p:nvPr/>
        </p:nvSpPr>
        <p:spPr>
          <a:xfrm>
            <a:off x="4543903" y="4719131"/>
            <a:ext cx="3104193" cy="1877437"/>
          </a:xfrm>
          <a:prstGeom prst="rect">
            <a:avLst/>
          </a:prstGeom>
        </p:spPr>
        <p:txBody>
          <a:bodyPr wrap="square">
            <a:spAutoFit/>
          </a:bodyPr>
          <a:lstStyle/>
          <a:p>
            <a:pPr algn="ctr"/>
            <a:r>
              <a:rPr lang="en-US" altLang="zh-CN" sz="1400" kern="3000" spc="31" dirty="0">
                <a:solidFill>
                  <a:schemeClr val="tx1">
                    <a:lumMod val="85000"/>
                    <a:lumOff val="15000"/>
                  </a:schemeClr>
                </a:solidFill>
                <a:latin typeface="Liberation Sans" panose="020B0604020202020204" pitchFamily="34" charset="0"/>
              </a:rPr>
              <a:t>Click here to add  you to the Center </a:t>
            </a:r>
          </a:p>
          <a:p>
            <a:pPr algn="ctr"/>
            <a:endParaRPr lang="en-US" altLang="zh-CN" sz="1100" kern="3000" spc="31" dirty="0">
              <a:solidFill>
                <a:schemeClr val="tx1">
                  <a:lumMod val="85000"/>
                  <a:lumOff val="15000"/>
                </a:schemeClr>
              </a:solidFill>
              <a:latin typeface="Liberation Sans" panose="020B0604020202020204" pitchFamily="34" charset="0"/>
            </a:endParaRPr>
          </a:p>
          <a:p>
            <a:pPr algn="ct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24" name="矩形 23"/>
          <p:cNvSpPr/>
          <p:nvPr/>
        </p:nvSpPr>
        <p:spPr>
          <a:xfrm>
            <a:off x="438628" y="4719131"/>
            <a:ext cx="3104193" cy="1877437"/>
          </a:xfrm>
          <a:prstGeom prst="rect">
            <a:avLst/>
          </a:prstGeom>
        </p:spPr>
        <p:txBody>
          <a:bodyPr wrap="square">
            <a:spAutoFit/>
          </a:bodyPr>
          <a:lstStyle/>
          <a:p>
            <a:pPr algn="ctr"/>
            <a:r>
              <a:rPr lang="en-US" altLang="zh-CN" sz="1400" kern="3000" spc="31" dirty="0">
                <a:solidFill>
                  <a:schemeClr val="tx1">
                    <a:lumMod val="85000"/>
                    <a:lumOff val="15000"/>
                  </a:schemeClr>
                </a:solidFill>
                <a:latin typeface="Liberation Sans" panose="020B0604020202020204" pitchFamily="34" charset="0"/>
              </a:rPr>
              <a:t>Click here to add  you to the Center </a:t>
            </a:r>
          </a:p>
          <a:p>
            <a:pPr algn="ctr"/>
            <a:endParaRPr lang="en-US" altLang="zh-CN" sz="1100" kern="3000" spc="31" dirty="0">
              <a:solidFill>
                <a:schemeClr val="tx1">
                  <a:lumMod val="85000"/>
                  <a:lumOff val="15000"/>
                </a:schemeClr>
              </a:solidFill>
              <a:latin typeface="Liberation Sans" panose="020B0604020202020204" pitchFamily="34" charset="0"/>
            </a:endParaRPr>
          </a:p>
          <a:p>
            <a:pPr algn="ct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grayscl/>
          </a:blip>
          <a:srcRect/>
          <a:stretch>
            <a:fillRect/>
          </a:stretch>
        </p:blipFill>
        <p:spPr>
          <a:xfrm>
            <a:off x="0" y="1828800"/>
            <a:ext cx="12192000" cy="2990850"/>
          </a:xfrm>
          <a:custGeom>
            <a:avLst/>
            <a:gdLst>
              <a:gd name="connsiteX0" fmla="*/ 0 w 12192000"/>
              <a:gd name="connsiteY0" fmla="*/ 0 h 2990850"/>
              <a:gd name="connsiteX1" fmla="*/ 12192000 w 12192000"/>
              <a:gd name="connsiteY1" fmla="*/ 0 h 2990850"/>
              <a:gd name="connsiteX2" fmla="*/ 12192000 w 12192000"/>
              <a:gd name="connsiteY2" fmla="*/ 2990850 h 2990850"/>
              <a:gd name="connsiteX3" fmla="*/ 0 w 12192000"/>
              <a:gd name="connsiteY3" fmla="*/ 2990850 h 2990850"/>
            </a:gdLst>
            <a:ahLst/>
            <a:cxnLst>
              <a:cxn ang="0">
                <a:pos x="connsiteX0" y="connsiteY0"/>
              </a:cxn>
              <a:cxn ang="0">
                <a:pos x="connsiteX1" y="connsiteY1"/>
              </a:cxn>
              <a:cxn ang="0">
                <a:pos x="connsiteX2" y="connsiteY2"/>
              </a:cxn>
              <a:cxn ang="0">
                <a:pos x="connsiteX3" y="connsiteY3"/>
              </a:cxn>
            </a:cxnLst>
            <a:rect l="l" t="t" r="r" b="b"/>
            <a:pathLst>
              <a:path w="12192000" h="2990850">
                <a:moveTo>
                  <a:pt x="0" y="0"/>
                </a:moveTo>
                <a:lnTo>
                  <a:pt x="12192000" y="0"/>
                </a:lnTo>
                <a:lnTo>
                  <a:pt x="12192000" y="2990850"/>
                </a:lnTo>
                <a:lnTo>
                  <a:pt x="0" y="2990850"/>
                </a:lnTo>
                <a:close/>
              </a:path>
            </a:pathLst>
          </a:custGeom>
        </p:spPr>
      </p:pic>
      <p:sp>
        <p:nvSpPr>
          <p:cNvPr id="21" name="矩形 20"/>
          <p:cNvSpPr/>
          <p:nvPr/>
        </p:nvSpPr>
        <p:spPr>
          <a:xfrm>
            <a:off x="0" y="1828800"/>
            <a:ext cx="12192000" cy="299085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076583" y="675928"/>
            <a:ext cx="6038834" cy="769441"/>
          </a:xfrm>
          <a:prstGeom prst="rect">
            <a:avLst/>
          </a:prstGeom>
        </p:spPr>
        <p:txBody>
          <a:bodyPr wrap="none">
            <a:spAutoFit/>
          </a:bodyPr>
          <a:lstStyle/>
          <a:p>
            <a:pPr algn="ctr"/>
            <a:r>
              <a:rPr lang="en-US" altLang="zh-CN" sz="4400" b="1" spc="-300" dirty="0">
                <a:solidFill>
                  <a:schemeClr val="bg2">
                    <a:lumMod val="10000"/>
                  </a:schemeClr>
                </a:solidFill>
                <a:latin typeface="+mn-ea"/>
              </a:rPr>
              <a:t>DEVELOPMENT OF  IDEAS</a:t>
            </a:r>
          </a:p>
        </p:txBody>
      </p:sp>
      <p:sp>
        <p:nvSpPr>
          <p:cNvPr id="4" name="矩形 3"/>
          <p:cNvSpPr/>
          <p:nvPr/>
        </p:nvSpPr>
        <p:spPr>
          <a:xfrm>
            <a:off x="1125312" y="5284157"/>
            <a:ext cx="10115549" cy="600164"/>
          </a:xfrm>
          <a:prstGeom prst="rect">
            <a:avLst/>
          </a:prstGeom>
        </p:spPr>
        <p:txBody>
          <a:bodyPr wrap="square">
            <a:spAutoFit/>
          </a:bodyPr>
          <a:lstStyle/>
          <a:p>
            <a:pPr algn="ctr"/>
            <a:endParaRPr lang="en-US" altLang="zh-CN" sz="1100" kern="3000" spc="31" dirty="0">
              <a:solidFill>
                <a:schemeClr val="bg2">
                  <a:lumMod val="25000"/>
                </a:schemeClr>
              </a:solidFill>
              <a:latin typeface="Liberation Sans" panose="020B0604020202020204" pitchFamily="34" charset="0"/>
            </a:endParaRPr>
          </a:p>
          <a:p>
            <a:pPr algn="ctr"/>
            <a:r>
              <a:rPr lang="en-US" altLang="zh-CN" sz="1100" kern="3000" spc="31" dirty="0">
                <a:solidFill>
                  <a:schemeClr val="bg2">
                    <a:lumMod val="2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grpSp>
        <p:nvGrpSpPr>
          <p:cNvPr id="22" name="组合 21"/>
          <p:cNvGrpSpPr/>
          <p:nvPr/>
        </p:nvGrpSpPr>
        <p:grpSpPr>
          <a:xfrm>
            <a:off x="1445419" y="2926740"/>
            <a:ext cx="9070181" cy="1152533"/>
            <a:chOff x="1445419" y="2926740"/>
            <a:chExt cx="9070181" cy="1152533"/>
          </a:xfrm>
        </p:grpSpPr>
        <p:sp>
          <p:nvSpPr>
            <p:cNvPr id="9" name="空心弧 8"/>
            <p:cNvSpPr/>
            <p:nvPr/>
          </p:nvSpPr>
          <p:spPr>
            <a:xfrm rot="16200000" flipV="1">
              <a:off x="1445419" y="2926740"/>
              <a:ext cx="1152533" cy="1152533"/>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0" name="空心弧 9"/>
            <p:cNvSpPr/>
            <p:nvPr/>
          </p:nvSpPr>
          <p:spPr>
            <a:xfrm rot="16200000" flipV="1">
              <a:off x="1445419" y="2926740"/>
              <a:ext cx="1152533" cy="1152533"/>
            </a:xfrm>
            <a:prstGeom prst="blockArc">
              <a:avLst>
                <a:gd name="adj1" fmla="val 1785573"/>
                <a:gd name="adj2" fmla="val 13411"/>
                <a:gd name="adj3" fmla="val 4880"/>
              </a:avLst>
            </a:prstGeom>
            <a:solidFill>
              <a:srgbClr val="1F1F1F"/>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1" name="文本框 10"/>
            <p:cNvSpPr txBox="1"/>
            <p:nvPr/>
          </p:nvSpPr>
          <p:spPr>
            <a:xfrm>
              <a:off x="1694372" y="3156454"/>
              <a:ext cx="653190" cy="715558"/>
            </a:xfrm>
            <a:prstGeom prst="rect">
              <a:avLst/>
            </a:prstGeom>
            <a:noFill/>
          </p:spPr>
          <p:txBody>
            <a:bodyPr wrap="square" lIns="121899" tIns="60949" rIns="121899" bIns="60949" rtlCol="0">
              <a:spAutoFit/>
            </a:bodyPr>
            <a:lstStyle/>
            <a:p>
              <a:pPr algn="ctr"/>
              <a:r>
                <a:rPr kumimoji="1" lang="en-US" altLang="zh-CN" sz="2800" dirty="0">
                  <a:solidFill>
                    <a:srgbClr val="2A2A2A"/>
                  </a:solidFill>
                  <a:latin typeface="Segoe UI Light" panose="020B0502040204020203"/>
                  <a:cs typeface="Segoe UI Light" panose="020B0502040204020203"/>
                </a:rPr>
                <a:t>87</a:t>
              </a:r>
              <a:r>
                <a:rPr kumimoji="1" lang="en-US" altLang="zh-CN" sz="1050" dirty="0">
                  <a:solidFill>
                    <a:srgbClr val="2A2A2A"/>
                  </a:solidFill>
                  <a:latin typeface="Segoe UI Light" panose="020B0502040204020203"/>
                  <a:cs typeface="Segoe UI Light" panose="020B0502040204020203"/>
                </a:rPr>
                <a:t>%</a:t>
              </a:r>
              <a:endParaRPr kumimoji="1" lang="zh-CN" altLang="en-US" sz="1050" dirty="0">
                <a:solidFill>
                  <a:srgbClr val="2A2A2A"/>
                </a:solidFill>
                <a:latin typeface="Segoe UI Light" panose="020B0502040204020203"/>
                <a:cs typeface="Segoe UI Light" panose="020B0502040204020203"/>
              </a:endParaRPr>
            </a:p>
          </p:txBody>
        </p:sp>
        <p:sp>
          <p:nvSpPr>
            <p:cNvPr id="12" name="空心弧 11"/>
            <p:cNvSpPr/>
            <p:nvPr/>
          </p:nvSpPr>
          <p:spPr>
            <a:xfrm rot="16200000" flipV="1">
              <a:off x="4084635" y="2926740"/>
              <a:ext cx="1152533" cy="1152533"/>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3" name="空心弧 12"/>
            <p:cNvSpPr/>
            <p:nvPr/>
          </p:nvSpPr>
          <p:spPr>
            <a:xfrm rot="16200000" flipV="1">
              <a:off x="4084635" y="2926740"/>
              <a:ext cx="1152533" cy="1152533"/>
            </a:xfrm>
            <a:prstGeom prst="blockArc">
              <a:avLst>
                <a:gd name="adj1" fmla="val 1535086"/>
                <a:gd name="adj2" fmla="val 13411"/>
                <a:gd name="adj3" fmla="val 4880"/>
              </a:avLst>
            </a:prstGeom>
            <a:solidFill>
              <a:srgbClr val="1F1F1F"/>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4" name="文本框 13"/>
            <p:cNvSpPr txBox="1"/>
            <p:nvPr/>
          </p:nvSpPr>
          <p:spPr>
            <a:xfrm>
              <a:off x="4333588" y="3156454"/>
              <a:ext cx="653190" cy="715558"/>
            </a:xfrm>
            <a:prstGeom prst="rect">
              <a:avLst/>
            </a:prstGeom>
            <a:noFill/>
          </p:spPr>
          <p:txBody>
            <a:bodyPr wrap="square" lIns="121899" tIns="60949" rIns="121899" bIns="60949" rtlCol="0">
              <a:spAutoFit/>
            </a:bodyPr>
            <a:lstStyle/>
            <a:p>
              <a:pPr algn="ctr"/>
              <a:r>
                <a:rPr kumimoji="1" lang="en-US" altLang="zh-CN" sz="2800" dirty="0">
                  <a:solidFill>
                    <a:srgbClr val="2A2A2A"/>
                  </a:solidFill>
                  <a:latin typeface="Segoe UI Light" panose="020B0502040204020203"/>
                  <a:cs typeface="Segoe UI Light" panose="020B0502040204020203"/>
                </a:rPr>
                <a:t>90</a:t>
              </a:r>
              <a:r>
                <a:rPr kumimoji="1" lang="en-US" altLang="zh-CN" sz="1050" dirty="0">
                  <a:solidFill>
                    <a:srgbClr val="2A2A2A"/>
                  </a:solidFill>
                  <a:latin typeface="Segoe UI Light" panose="020B0502040204020203"/>
                  <a:cs typeface="Segoe UI Light" panose="020B0502040204020203"/>
                </a:rPr>
                <a:t>%</a:t>
              </a:r>
              <a:endParaRPr kumimoji="1" lang="zh-CN" altLang="en-US" sz="1050" dirty="0">
                <a:solidFill>
                  <a:srgbClr val="2A2A2A"/>
                </a:solidFill>
                <a:latin typeface="Segoe UI Light" panose="020B0502040204020203"/>
                <a:cs typeface="Segoe UI Light" panose="020B0502040204020203"/>
              </a:endParaRPr>
            </a:p>
          </p:txBody>
        </p:sp>
        <p:sp>
          <p:nvSpPr>
            <p:cNvPr id="15" name="空心弧 14"/>
            <p:cNvSpPr/>
            <p:nvPr/>
          </p:nvSpPr>
          <p:spPr>
            <a:xfrm rot="16200000" flipV="1">
              <a:off x="6723851" y="2926740"/>
              <a:ext cx="1152533" cy="1152533"/>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6" name="空心弧 15"/>
            <p:cNvSpPr/>
            <p:nvPr/>
          </p:nvSpPr>
          <p:spPr>
            <a:xfrm rot="16200000" flipV="1">
              <a:off x="6723851" y="2926740"/>
              <a:ext cx="1152533" cy="1152533"/>
            </a:xfrm>
            <a:prstGeom prst="blockArc">
              <a:avLst>
                <a:gd name="adj1" fmla="val 5385050"/>
                <a:gd name="adj2" fmla="val 13411"/>
                <a:gd name="adj3" fmla="val 4880"/>
              </a:avLst>
            </a:prstGeom>
            <a:solidFill>
              <a:srgbClr val="1F1F1F"/>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7" name="文本框 16"/>
            <p:cNvSpPr txBox="1"/>
            <p:nvPr/>
          </p:nvSpPr>
          <p:spPr>
            <a:xfrm>
              <a:off x="6972804" y="3156454"/>
              <a:ext cx="653190" cy="715558"/>
            </a:xfrm>
            <a:prstGeom prst="rect">
              <a:avLst/>
            </a:prstGeom>
            <a:noFill/>
          </p:spPr>
          <p:txBody>
            <a:bodyPr wrap="square" lIns="121899" tIns="60949" rIns="121899" bIns="60949" rtlCol="0">
              <a:spAutoFit/>
            </a:bodyPr>
            <a:lstStyle/>
            <a:p>
              <a:pPr algn="ctr"/>
              <a:r>
                <a:rPr kumimoji="1" lang="en-US" altLang="zh-CN" sz="2800" dirty="0">
                  <a:solidFill>
                    <a:srgbClr val="2A2A2A"/>
                  </a:solidFill>
                  <a:latin typeface="Segoe UI Light" panose="020B0502040204020203"/>
                  <a:cs typeface="Segoe UI Light" panose="020B0502040204020203"/>
                </a:rPr>
                <a:t>75</a:t>
              </a:r>
              <a:r>
                <a:rPr kumimoji="1" lang="en-US" altLang="zh-CN" sz="1050" dirty="0">
                  <a:solidFill>
                    <a:srgbClr val="2A2A2A"/>
                  </a:solidFill>
                  <a:latin typeface="Segoe UI Light" panose="020B0502040204020203"/>
                  <a:cs typeface="Segoe UI Light" panose="020B0502040204020203"/>
                </a:rPr>
                <a:t>%</a:t>
              </a:r>
              <a:endParaRPr kumimoji="1" lang="zh-CN" altLang="en-US" sz="1050" dirty="0">
                <a:solidFill>
                  <a:srgbClr val="2A2A2A"/>
                </a:solidFill>
                <a:latin typeface="Segoe UI Light" panose="020B0502040204020203"/>
                <a:cs typeface="Segoe UI Light" panose="020B0502040204020203"/>
              </a:endParaRPr>
            </a:p>
          </p:txBody>
        </p:sp>
        <p:sp>
          <p:nvSpPr>
            <p:cNvPr id="18" name="空心弧 17"/>
            <p:cNvSpPr/>
            <p:nvPr/>
          </p:nvSpPr>
          <p:spPr>
            <a:xfrm rot="16200000" flipV="1">
              <a:off x="9363067" y="2926740"/>
              <a:ext cx="1152533" cy="1152533"/>
            </a:xfrm>
            <a:prstGeom prst="blockArc">
              <a:avLst>
                <a:gd name="adj1" fmla="val 21323589"/>
                <a:gd name="adj2" fmla="val 21317703"/>
                <a:gd name="adj3" fmla="val 4728"/>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19" name="空心弧 18"/>
            <p:cNvSpPr/>
            <p:nvPr/>
          </p:nvSpPr>
          <p:spPr>
            <a:xfrm rot="16200000" flipV="1">
              <a:off x="9363067" y="2926740"/>
              <a:ext cx="1152533" cy="1152533"/>
            </a:xfrm>
            <a:prstGeom prst="blockArc">
              <a:avLst>
                <a:gd name="adj1" fmla="val 234846"/>
                <a:gd name="adj2" fmla="val 13411"/>
                <a:gd name="adj3" fmla="val 4880"/>
              </a:avLst>
            </a:prstGeom>
            <a:solidFill>
              <a:srgbClr val="1F1F1F"/>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3200">
                <a:solidFill>
                  <a:schemeClr val="tx1"/>
                </a:solidFill>
              </a:endParaRPr>
            </a:p>
          </p:txBody>
        </p:sp>
        <p:sp>
          <p:nvSpPr>
            <p:cNvPr id="20" name="文本框 19"/>
            <p:cNvSpPr txBox="1"/>
            <p:nvPr/>
          </p:nvSpPr>
          <p:spPr>
            <a:xfrm>
              <a:off x="9612019" y="3156454"/>
              <a:ext cx="653190" cy="715558"/>
            </a:xfrm>
            <a:prstGeom prst="rect">
              <a:avLst/>
            </a:prstGeom>
            <a:noFill/>
          </p:spPr>
          <p:txBody>
            <a:bodyPr wrap="square" lIns="121899" tIns="60949" rIns="121899" bIns="60949" rtlCol="0">
              <a:spAutoFit/>
            </a:bodyPr>
            <a:lstStyle/>
            <a:p>
              <a:pPr algn="ctr"/>
              <a:r>
                <a:rPr kumimoji="1" lang="en-US" altLang="zh-CN" sz="2800" dirty="0">
                  <a:solidFill>
                    <a:srgbClr val="2A2A2A"/>
                  </a:solidFill>
                  <a:latin typeface="Segoe UI Light" panose="020B0502040204020203"/>
                  <a:cs typeface="Segoe UI Light" panose="020B0502040204020203"/>
                </a:rPr>
                <a:t>99</a:t>
              </a:r>
              <a:r>
                <a:rPr kumimoji="1" lang="en-US" altLang="zh-CN" sz="1050" dirty="0">
                  <a:solidFill>
                    <a:srgbClr val="2A2A2A"/>
                  </a:solidFill>
                  <a:latin typeface="Segoe UI Light" panose="020B0502040204020203"/>
                  <a:cs typeface="Segoe UI Light" panose="020B0502040204020203"/>
                </a:rPr>
                <a:t>%</a:t>
              </a:r>
              <a:endParaRPr kumimoji="1" lang="zh-CN" altLang="en-US" sz="1050" dirty="0">
                <a:solidFill>
                  <a:srgbClr val="2A2A2A"/>
                </a:solidFill>
                <a:latin typeface="Segoe UI Light" panose="020B0502040204020203"/>
                <a:cs typeface="Segoe UI Light" panose="020B0502040204020203"/>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duotone>
              <a:prstClr val="black"/>
              <a:srgbClr val="D9C3A5">
                <a:tint val="50000"/>
                <a:satMod val="180000"/>
              </a:srgbClr>
            </a:duotone>
          </a:blip>
          <a:srcRect/>
          <a:stretch>
            <a:fillRect/>
          </a:stretch>
        </p:blipFill>
        <p:spPr>
          <a:xfrm>
            <a:off x="8591550" y="2266950"/>
            <a:ext cx="3600450" cy="4591050"/>
          </a:xfrm>
          <a:custGeom>
            <a:avLst/>
            <a:gdLst>
              <a:gd name="connsiteX0" fmla="*/ 0 w 3600450"/>
              <a:gd name="connsiteY0" fmla="*/ 0 h 4591050"/>
              <a:gd name="connsiteX1" fmla="*/ 3600450 w 3600450"/>
              <a:gd name="connsiteY1" fmla="*/ 0 h 4591050"/>
              <a:gd name="connsiteX2" fmla="*/ 3600450 w 3600450"/>
              <a:gd name="connsiteY2" fmla="*/ 4591050 h 4591050"/>
              <a:gd name="connsiteX3" fmla="*/ 0 w 360045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600450" h="4591050">
                <a:moveTo>
                  <a:pt x="0" y="0"/>
                </a:moveTo>
                <a:lnTo>
                  <a:pt x="3600450" y="0"/>
                </a:lnTo>
                <a:lnTo>
                  <a:pt x="3600450" y="4591050"/>
                </a:lnTo>
                <a:lnTo>
                  <a:pt x="0" y="4591050"/>
                </a:lnTo>
                <a:close/>
              </a:path>
            </a:pathLst>
          </a:custGeom>
        </p:spPr>
      </p:pic>
      <p:pic>
        <p:nvPicPr>
          <p:cNvPr id="9" name="图片 8"/>
          <p:cNvPicPr>
            <a:picLocks noChangeAspect="1"/>
          </p:cNvPicPr>
          <p:nvPr/>
        </p:nvPicPr>
        <p:blipFill>
          <a:blip r:embed="rId4" cstate="email">
            <a:grayscl/>
          </a:blip>
          <a:srcRect/>
          <a:stretch>
            <a:fillRect/>
          </a:stretch>
        </p:blipFill>
        <p:spPr>
          <a:xfrm>
            <a:off x="0" y="381000"/>
            <a:ext cx="8420100" cy="2990850"/>
          </a:xfrm>
          <a:custGeom>
            <a:avLst/>
            <a:gdLst>
              <a:gd name="connsiteX0" fmla="*/ 0 w 8420100"/>
              <a:gd name="connsiteY0" fmla="*/ 0 h 2990850"/>
              <a:gd name="connsiteX1" fmla="*/ 8420100 w 8420100"/>
              <a:gd name="connsiteY1" fmla="*/ 0 h 2990850"/>
              <a:gd name="connsiteX2" fmla="*/ 8420100 w 8420100"/>
              <a:gd name="connsiteY2" fmla="*/ 2990850 h 2990850"/>
              <a:gd name="connsiteX3" fmla="*/ 0 w 8420100"/>
              <a:gd name="connsiteY3" fmla="*/ 2990850 h 2990850"/>
            </a:gdLst>
            <a:ahLst/>
            <a:cxnLst>
              <a:cxn ang="0">
                <a:pos x="connsiteX0" y="connsiteY0"/>
              </a:cxn>
              <a:cxn ang="0">
                <a:pos x="connsiteX1" y="connsiteY1"/>
              </a:cxn>
              <a:cxn ang="0">
                <a:pos x="connsiteX2" y="connsiteY2"/>
              </a:cxn>
              <a:cxn ang="0">
                <a:pos x="connsiteX3" y="connsiteY3"/>
              </a:cxn>
            </a:cxnLst>
            <a:rect l="l" t="t" r="r" b="b"/>
            <a:pathLst>
              <a:path w="8420100" h="2990850">
                <a:moveTo>
                  <a:pt x="0" y="0"/>
                </a:moveTo>
                <a:lnTo>
                  <a:pt x="8420100" y="0"/>
                </a:lnTo>
                <a:lnTo>
                  <a:pt x="8420100" y="2990850"/>
                </a:lnTo>
                <a:lnTo>
                  <a:pt x="0" y="2990850"/>
                </a:lnTo>
                <a:close/>
              </a:path>
            </a:pathLst>
          </a:custGeom>
        </p:spPr>
      </p:pic>
      <p:sp>
        <p:nvSpPr>
          <p:cNvPr id="5" name="矩形 4"/>
          <p:cNvSpPr/>
          <p:nvPr/>
        </p:nvSpPr>
        <p:spPr>
          <a:xfrm>
            <a:off x="9134860" y="628060"/>
            <a:ext cx="2513830" cy="1446550"/>
          </a:xfrm>
          <a:prstGeom prst="rect">
            <a:avLst/>
          </a:prstGeom>
        </p:spPr>
        <p:txBody>
          <a:bodyPr wrap="none">
            <a:spAutoFit/>
          </a:bodyPr>
          <a:lstStyle/>
          <a:p>
            <a:r>
              <a:rPr lang="en-US" altLang="zh-CN" sz="4400" b="1" spc="-300" dirty="0">
                <a:solidFill>
                  <a:schemeClr val="bg2">
                    <a:lumMod val="10000"/>
                  </a:schemeClr>
                </a:solidFill>
                <a:latin typeface="+mn-ea"/>
              </a:rPr>
              <a:t>WE ARE </a:t>
            </a:r>
          </a:p>
          <a:p>
            <a:r>
              <a:rPr lang="en-US" altLang="zh-CN" sz="4400" b="1" spc="-300" dirty="0">
                <a:solidFill>
                  <a:schemeClr val="bg2">
                    <a:lumMod val="10000"/>
                  </a:schemeClr>
                </a:solidFill>
                <a:latin typeface="+mn-ea"/>
              </a:rPr>
              <a:t>DESIGNER</a:t>
            </a:r>
            <a:endParaRPr lang="zh-CN" altLang="en-US" sz="4400" b="1" spc="-300" dirty="0">
              <a:solidFill>
                <a:schemeClr val="bg2">
                  <a:lumMod val="10000"/>
                </a:schemeClr>
              </a:solidFill>
              <a:latin typeface="+mn-ea"/>
            </a:endParaRPr>
          </a:p>
        </p:txBody>
      </p:sp>
      <p:sp>
        <p:nvSpPr>
          <p:cNvPr id="6" name="矩形 5"/>
          <p:cNvSpPr/>
          <p:nvPr/>
        </p:nvSpPr>
        <p:spPr>
          <a:xfrm>
            <a:off x="3000375" y="4193431"/>
            <a:ext cx="5419725" cy="1277273"/>
          </a:xfrm>
          <a:prstGeom prst="rect">
            <a:avLst/>
          </a:prstGeom>
        </p:spPr>
        <p:txBody>
          <a:bodyPr wrap="square">
            <a:spAutoFit/>
          </a:bodyPr>
          <a:lstStyle/>
          <a:p>
            <a:pPr algn="r"/>
            <a:r>
              <a:rPr lang="en-US" altLang="zh-CN" sz="1100" b="1"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pPr algn="r"/>
            <a:endParaRPr lang="en-US" altLang="zh-CN" sz="1100" b="1" kern="3000" spc="31" dirty="0">
              <a:solidFill>
                <a:schemeClr val="tx1">
                  <a:lumMod val="85000"/>
                  <a:lumOff val="15000"/>
                </a:schemeClr>
              </a:solidFill>
              <a:latin typeface="Liberation Sans" panose="020B0604020202020204" pitchFamily="34" charset="0"/>
            </a:endParaRPr>
          </a:p>
          <a:p>
            <a:pPr algn="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duotone>
              <a:prstClr val="black"/>
              <a:srgbClr val="D9C3A5">
                <a:tint val="50000"/>
                <a:satMod val="180000"/>
              </a:srgbClr>
            </a:duotone>
          </a:blip>
          <a:srcRect/>
          <a:stretch>
            <a:fillRect/>
          </a:stretch>
        </p:blipFill>
        <p:spPr>
          <a:xfrm>
            <a:off x="7966697" y="1283103"/>
            <a:ext cx="2863423" cy="3383278"/>
          </a:xfrm>
          <a:custGeom>
            <a:avLst/>
            <a:gdLst/>
            <a:ahLst/>
            <a:cxnLst/>
            <a:rect l="l" t="t" r="r" b="b"/>
            <a:pathLst>
              <a:path w="2863423" h="3383278">
                <a:moveTo>
                  <a:pt x="2261925" y="0"/>
                </a:moveTo>
                <a:cubicBezTo>
                  <a:pt x="2373800" y="3737"/>
                  <a:pt x="2468604" y="23678"/>
                  <a:pt x="2546337" y="59821"/>
                </a:cubicBezTo>
                <a:cubicBezTo>
                  <a:pt x="2547753" y="60516"/>
                  <a:pt x="2560899" y="67776"/>
                  <a:pt x="2585778" y="81604"/>
                </a:cubicBezTo>
                <a:lnTo>
                  <a:pt x="2848248" y="344074"/>
                </a:lnTo>
                <a:lnTo>
                  <a:pt x="2863423" y="459272"/>
                </a:lnTo>
                <a:cubicBezTo>
                  <a:pt x="2857337" y="557293"/>
                  <a:pt x="2847967" y="612576"/>
                  <a:pt x="2835315" y="625123"/>
                </a:cubicBezTo>
                <a:cubicBezTo>
                  <a:pt x="2839052" y="621385"/>
                  <a:pt x="2837290" y="650696"/>
                  <a:pt x="2830029" y="713053"/>
                </a:cubicBezTo>
                <a:cubicBezTo>
                  <a:pt x="2776321" y="876768"/>
                  <a:pt x="2724947" y="956116"/>
                  <a:pt x="2675911" y="951098"/>
                </a:cubicBezTo>
                <a:cubicBezTo>
                  <a:pt x="2675831" y="953367"/>
                  <a:pt x="2673161" y="940540"/>
                  <a:pt x="2667903" y="912618"/>
                </a:cubicBezTo>
                <a:cubicBezTo>
                  <a:pt x="2614808" y="1014670"/>
                  <a:pt x="2562848" y="1086570"/>
                  <a:pt x="2512022" y="1128320"/>
                </a:cubicBezTo>
                <a:cubicBezTo>
                  <a:pt x="2433595" y="1192332"/>
                  <a:pt x="2386173" y="1232560"/>
                  <a:pt x="2369756" y="1249004"/>
                </a:cubicBezTo>
                <a:cubicBezTo>
                  <a:pt x="2326485" y="1294250"/>
                  <a:pt x="2291035" y="1320637"/>
                  <a:pt x="2263407" y="1328165"/>
                </a:cubicBezTo>
                <a:cubicBezTo>
                  <a:pt x="2256920" y="1330621"/>
                  <a:pt x="2247003" y="1337188"/>
                  <a:pt x="2233656" y="1347866"/>
                </a:cubicBezTo>
                <a:lnTo>
                  <a:pt x="2191733" y="1360639"/>
                </a:lnTo>
                <a:lnTo>
                  <a:pt x="2179681" y="1355633"/>
                </a:lnTo>
                <a:lnTo>
                  <a:pt x="2066444" y="1390789"/>
                </a:lnTo>
                <a:lnTo>
                  <a:pt x="2047745" y="1279956"/>
                </a:lnTo>
                <a:cubicBezTo>
                  <a:pt x="2049427" y="1275124"/>
                  <a:pt x="2050267" y="1274804"/>
                  <a:pt x="2050267" y="1278995"/>
                </a:cubicBezTo>
                <a:cubicBezTo>
                  <a:pt x="2080165" y="1219173"/>
                  <a:pt x="2137998" y="1135447"/>
                  <a:pt x="2223766" y="1027817"/>
                </a:cubicBezTo>
                <a:lnTo>
                  <a:pt x="2345091" y="818441"/>
                </a:lnTo>
                <a:lnTo>
                  <a:pt x="2359305" y="636094"/>
                </a:lnTo>
                <a:cubicBezTo>
                  <a:pt x="2365391" y="638390"/>
                  <a:pt x="2349188" y="625750"/>
                  <a:pt x="2310695" y="598175"/>
                </a:cubicBezTo>
                <a:cubicBezTo>
                  <a:pt x="2241237" y="542598"/>
                  <a:pt x="2183485" y="500181"/>
                  <a:pt x="2137437" y="470924"/>
                </a:cubicBezTo>
                <a:cubicBezTo>
                  <a:pt x="2117283" y="459392"/>
                  <a:pt x="2084369" y="453626"/>
                  <a:pt x="2038695" y="453626"/>
                </a:cubicBezTo>
                <a:cubicBezTo>
                  <a:pt x="2025295" y="453626"/>
                  <a:pt x="1993929" y="456015"/>
                  <a:pt x="1944599" y="460794"/>
                </a:cubicBezTo>
                <a:lnTo>
                  <a:pt x="1820711" y="487501"/>
                </a:lnTo>
                <a:lnTo>
                  <a:pt x="1699867" y="522337"/>
                </a:lnTo>
                <a:lnTo>
                  <a:pt x="1414975" y="689189"/>
                </a:lnTo>
                <a:cubicBezTo>
                  <a:pt x="1382434" y="690443"/>
                  <a:pt x="1340671" y="740067"/>
                  <a:pt x="1289686" y="838061"/>
                </a:cubicBezTo>
                <a:cubicBezTo>
                  <a:pt x="1292221" y="833257"/>
                  <a:pt x="1293489" y="834244"/>
                  <a:pt x="1293489" y="841025"/>
                </a:cubicBezTo>
                <a:cubicBezTo>
                  <a:pt x="1275604" y="861472"/>
                  <a:pt x="1240755" y="926993"/>
                  <a:pt x="1188942" y="1037587"/>
                </a:cubicBezTo>
                <a:cubicBezTo>
                  <a:pt x="1168201" y="1079016"/>
                  <a:pt x="1157830" y="1112664"/>
                  <a:pt x="1157830" y="1138530"/>
                </a:cubicBezTo>
                <a:cubicBezTo>
                  <a:pt x="1157830" y="1186900"/>
                  <a:pt x="1182789" y="1234309"/>
                  <a:pt x="1232707" y="1280756"/>
                </a:cubicBezTo>
                <a:lnTo>
                  <a:pt x="1239514" y="1280756"/>
                </a:lnTo>
                <a:cubicBezTo>
                  <a:pt x="1410009" y="1333611"/>
                  <a:pt x="1655889" y="1387613"/>
                  <a:pt x="1977153" y="1442763"/>
                </a:cubicBezTo>
                <a:cubicBezTo>
                  <a:pt x="1985748" y="1448662"/>
                  <a:pt x="2032062" y="1456564"/>
                  <a:pt x="2116095" y="1466467"/>
                </a:cubicBezTo>
                <a:cubicBezTo>
                  <a:pt x="2121514" y="1474529"/>
                  <a:pt x="2122301" y="1477919"/>
                  <a:pt x="2118457" y="1476638"/>
                </a:cubicBezTo>
                <a:cubicBezTo>
                  <a:pt x="2213168" y="1529812"/>
                  <a:pt x="2268745" y="1558749"/>
                  <a:pt x="2285189" y="1563447"/>
                </a:cubicBezTo>
                <a:cubicBezTo>
                  <a:pt x="2328781" y="1573484"/>
                  <a:pt x="2355007" y="1593852"/>
                  <a:pt x="2363870" y="1624550"/>
                </a:cubicBezTo>
                <a:cubicBezTo>
                  <a:pt x="2365899" y="1631036"/>
                  <a:pt x="2391218" y="1652018"/>
                  <a:pt x="2439828" y="1687495"/>
                </a:cubicBezTo>
                <a:cubicBezTo>
                  <a:pt x="2447303" y="1691232"/>
                  <a:pt x="2453509" y="1695570"/>
                  <a:pt x="2458447" y="1700508"/>
                </a:cubicBezTo>
                <a:cubicBezTo>
                  <a:pt x="2460769" y="1702830"/>
                  <a:pt x="2465908" y="1706995"/>
                  <a:pt x="2473863" y="1713001"/>
                </a:cubicBezTo>
                <a:cubicBezTo>
                  <a:pt x="2509580" y="1762572"/>
                  <a:pt x="2529507" y="1789933"/>
                  <a:pt x="2533644" y="1795085"/>
                </a:cubicBezTo>
                <a:cubicBezTo>
                  <a:pt x="2600913" y="1868494"/>
                  <a:pt x="2648456" y="1994731"/>
                  <a:pt x="2676271" y="2173795"/>
                </a:cubicBezTo>
                <a:lnTo>
                  <a:pt x="2703059" y="2397464"/>
                </a:lnTo>
                <a:cubicBezTo>
                  <a:pt x="2668036" y="2560218"/>
                  <a:pt x="2631825" y="2660295"/>
                  <a:pt x="2594427" y="2697693"/>
                </a:cubicBezTo>
                <a:lnTo>
                  <a:pt x="2587163" y="2699428"/>
                </a:lnTo>
                <a:lnTo>
                  <a:pt x="2585578" y="2703579"/>
                </a:lnTo>
                <a:cubicBezTo>
                  <a:pt x="2552584" y="2758516"/>
                  <a:pt x="2522687" y="2792698"/>
                  <a:pt x="2495885" y="2806125"/>
                </a:cubicBezTo>
                <a:cubicBezTo>
                  <a:pt x="2500557" y="2804550"/>
                  <a:pt x="2491895" y="2822555"/>
                  <a:pt x="2469899" y="2860140"/>
                </a:cubicBezTo>
                <a:cubicBezTo>
                  <a:pt x="2442271" y="2915344"/>
                  <a:pt x="2361654" y="2974485"/>
                  <a:pt x="2228050" y="3037563"/>
                </a:cubicBezTo>
                <a:lnTo>
                  <a:pt x="2216919" y="3042327"/>
                </a:lnTo>
                <a:lnTo>
                  <a:pt x="2192894" y="3054340"/>
                </a:lnTo>
                <a:cubicBezTo>
                  <a:pt x="2198820" y="3051377"/>
                  <a:pt x="2201636" y="3050135"/>
                  <a:pt x="2201343" y="3050616"/>
                </a:cubicBezTo>
                <a:cubicBezTo>
                  <a:pt x="2148542" y="3092846"/>
                  <a:pt x="2047531" y="3137812"/>
                  <a:pt x="1898311" y="3185515"/>
                </a:cubicBezTo>
                <a:lnTo>
                  <a:pt x="1900113" y="3178147"/>
                </a:lnTo>
                <a:cubicBezTo>
                  <a:pt x="1883829" y="3199796"/>
                  <a:pt x="1825623" y="3224088"/>
                  <a:pt x="1725494" y="3251022"/>
                </a:cubicBezTo>
                <a:cubicBezTo>
                  <a:pt x="1447368" y="3325659"/>
                  <a:pt x="1216197" y="3365553"/>
                  <a:pt x="1031981" y="3370705"/>
                </a:cubicBezTo>
                <a:cubicBezTo>
                  <a:pt x="962202" y="3372387"/>
                  <a:pt x="880959" y="3373228"/>
                  <a:pt x="788250" y="3373228"/>
                </a:cubicBezTo>
                <a:lnTo>
                  <a:pt x="778200" y="3383278"/>
                </a:lnTo>
                <a:cubicBezTo>
                  <a:pt x="744272" y="3383278"/>
                  <a:pt x="718485" y="3374456"/>
                  <a:pt x="700840" y="3356811"/>
                </a:cubicBezTo>
                <a:cubicBezTo>
                  <a:pt x="692005" y="3349336"/>
                  <a:pt x="644956" y="3345599"/>
                  <a:pt x="559695" y="3345599"/>
                </a:cubicBezTo>
                <a:cubicBezTo>
                  <a:pt x="493948" y="3343811"/>
                  <a:pt x="400852" y="3327394"/>
                  <a:pt x="280408" y="3296349"/>
                </a:cubicBezTo>
                <a:lnTo>
                  <a:pt x="250538" y="3277729"/>
                </a:lnTo>
                <a:cubicBezTo>
                  <a:pt x="214874" y="3250955"/>
                  <a:pt x="147352" y="3172354"/>
                  <a:pt x="47969" y="3041927"/>
                </a:cubicBezTo>
                <a:cubicBezTo>
                  <a:pt x="37746" y="3032157"/>
                  <a:pt x="32634" y="3019144"/>
                  <a:pt x="32634" y="3002887"/>
                </a:cubicBezTo>
                <a:cubicBezTo>
                  <a:pt x="32634" y="3004862"/>
                  <a:pt x="30258" y="2990341"/>
                  <a:pt x="25506" y="2959322"/>
                </a:cubicBezTo>
                <a:lnTo>
                  <a:pt x="22583" y="2943986"/>
                </a:lnTo>
                <a:cubicBezTo>
                  <a:pt x="22583" y="2937233"/>
                  <a:pt x="22784" y="2934844"/>
                  <a:pt x="23184" y="2936819"/>
                </a:cubicBezTo>
                <a:lnTo>
                  <a:pt x="0" y="2906708"/>
                </a:lnTo>
                <a:lnTo>
                  <a:pt x="5005" y="2784422"/>
                </a:lnTo>
                <a:lnTo>
                  <a:pt x="0" y="2708064"/>
                </a:lnTo>
                <a:lnTo>
                  <a:pt x="42684" y="2656891"/>
                </a:lnTo>
                <a:lnTo>
                  <a:pt x="25106" y="2631825"/>
                </a:lnTo>
                <a:cubicBezTo>
                  <a:pt x="44593" y="2593599"/>
                  <a:pt x="56205" y="2571817"/>
                  <a:pt x="59942" y="2566478"/>
                </a:cubicBezTo>
                <a:cubicBezTo>
                  <a:pt x="161353" y="2426067"/>
                  <a:pt x="249203" y="2353579"/>
                  <a:pt x="323493" y="2349015"/>
                </a:cubicBezTo>
                <a:cubicBezTo>
                  <a:pt x="331261" y="2348748"/>
                  <a:pt x="335251" y="2348614"/>
                  <a:pt x="335465" y="2348614"/>
                </a:cubicBezTo>
                <a:cubicBezTo>
                  <a:pt x="341204" y="2346692"/>
                  <a:pt x="351842" y="2344009"/>
                  <a:pt x="367378" y="2340566"/>
                </a:cubicBezTo>
                <a:cubicBezTo>
                  <a:pt x="523458" y="2297135"/>
                  <a:pt x="630221" y="2255425"/>
                  <a:pt x="687667" y="2215437"/>
                </a:cubicBezTo>
                <a:cubicBezTo>
                  <a:pt x="754883" y="2227637"/>
                  <a:pt x="788490" y="2257280"/>
                  <a:pt x="788490" y="2304369"/>
                </a:cubicBezTo>
                <a:cubicBezTo>
                  <a:pt x="788490" y="2356369"/>
                  <a:pt x="734889" y="2432354"/>
                  <a:pt x="627685" y="2532323"/>
                </a:cubicBezTo>
                <a:lnTo>
                  <a:pt x="645263" y="2544536"/>
                </a:lnTo>
                <a:cubicBezTo>
                  <a:pt x="554797" y="2714096"/>
                  <a:pt x="510271" y="2808047"/>
                  <a:pt x="511686" y="2826385"/>
                </a:cubicBezTo>
                <a:lnTo>
                  <a:pt x="700080" y="2921483"/>
                </a:lnTo>
                <a:lnTo>
                  <a:pt x="711131" y="2901383"/>
                </a:lnTo>
                <a:lnTo>
                  <a:pt x="793335" y="2916358"/>
                </a:lnTo>
                <a:lnTo>
                  <a:pt x="891196" y="2944106"/>
                </a:lnTo>
                <a:lnTo>
                  <a:pt x="954301" y="2929011"/>
                </a:lnTo>
                <a:lnTo>
                  <a:pt x="965472" y="2929011"/>
                </a:lnTo>
                <a:lnTo>
                  <a:pt x="1176529" y="2896338"/>
                </a:lnTo>
                <a:lnTo>
                  <a:pt x="1239354" y="2896338"/>
                </a:lnTo>
                <a:lnTo>
                  <a:pt x="1288444" y="2913956"/>
                </a:lnTo>
                <a:cubicBezTo>
                  <a:pt x="1455123" y="2885313"/>
                  <a:pt x="1564688" y="2854308"/>
                  <a:pt x="1617142" y="2820940"/>
                </a:cubicBezTo>
                <a:cubicBezTo>
                  <a:pt x="1655315" y="2803776"/>
                  <a:pt x="1714482" y="2789241"/>
                  <a:pt x="1794645" y="2777335"/>
                </a:cubicBezTo>
                <a:lnTo>
                  <a:pt x="1822673" y="2765683"/>
                </a:lnTo>
                <a:lnTo>
                  <a:pt x="1843895" y="2770728"/>
                </a:lnTo>
                <a:lnTo>
                  <a:pt x="1844576" y="2756193"/>
                </a:lnTo>
                <a:cubicBezTo>
                  <a:pt x="2003459" y="2675550"/>
                  <a:pt x="2069501" y="2612379"/>
                  <a:pt x="2042700" y="2566678"/>
                </a:cubicBezTo>
                <a:cubicBezTo>
                  <a:pt x="2042700" y="2533204"/>
                  <a:pt x="2054685" y="2510474"/>
                  <a:pt x="2078657" y="2498488"/>
                </a:cubicBezTo>
                <a:cubicBezTo>
                  <a:pt x="2087679" y="2495312"/>
                  <a:pt x="2094126" y="2454937"/>
                  <a:pt x="2097997" y="2377364"/>
                </a:cubicBezTo>
                <a:lnTo>
                  <a:pt x="2097997" y="2369836"/>
                </a:lnTo>
                <a:lnTo>
                  <a:pt x="2060318" y="2201503"/>
                </a:lnTo>
                <a:lnTo>
                  <a:pt x="2060318" y="2180481"/>
                </a:lnTo>
                <a:cubicBezTo>
                  <a:pt x="2061973" y="2146660"/>
                  <a:pt x="2000523" y="2107059"/>
                  <a:pt x="1875968" y="2061679"/>
                </a:cubicBezTo>
                <a:lnTo>
                  <a:pt x="1873886" y="2061679"/>
                </a:lnTo>
                <a:cubicBezTo>
                  <a:pt x="1840038" y="2059410"/>
                  <a:pt x="1786236" y="2035225"/>
                  <a:pt x="1712480" y="1989125"/>
                </a:cubicBezTo>
                <a:cubicBezTo>
                  <a:pt x="1706768" y="1985548"/>
                  <a:pt x="1693221" y="1983759"/>
                  <a:pt x="1671839" y="1983759"/>
                </a:cubicBezTo>
                <a:cubicBezTo>
                  <a:pt x="1668502" y="1983759"/>
                  <a:pt x="1649776" y="1983759"/>
                  <a:pt x="1615661" y="1983759"/>
                </a:cubicBezTo>
                <a:cubicBezTo>
                  <a:pt x="1345970" y="1923270"/>
                  <a:pt x="1116454" y="1822327"/>
                  <a:pt x="927113" y="1680928"/>
                </a:cubicBezTo>
                <a:cubicBezTo>
                  <a:pt x="829653" y="1613285"/>
                  <a:pt x="749757" y="1506428"/>
                  <a:pt x="687426" y="1360358"/>
                </a:cubicBezTo>
                <a:cubicBezTo>
                  <a:pt x="647892" y="1268717"/>
                  <a:pt x="628125" y="1191425"/>
                  <a:pt x="628125" y="1128480"/>
                </a:cubicBezTo>
                <a:cubicBezTo>
                  <a:pt x="628125" y="1070180"/>
                  <a:pt x="650869" y="1001910"/>
                  <a:pt x="696356" y="923670"/>
                </a:cubicBezTo>
                <a:cubicBezTo>
                  <a:pt x="699853" y="914940"/>
                  <a:pt x="701401" y="910856"/>
                  <a:pt x="701000" y="911417"/>
                </a:cubicBezTo>
                <a:cubicBezTo>
                  <a:pt x="701000" y="846070"/>
                  <a:pt x="750651" y="764826"/>
                  <a:pt x="849954" y="667686"/>
                </a:cubicBezTo>
                <a:cubicBezTo>
                  <a:pt x="857588" y="667686"/>
                  <a:pt x="862820" y="667686"/>
                  <a:pt x="865650" y="667686"/>
                </a:cubicBezTo>
                <a:lnTo>
                  <a:pt x="866931" y="667686"/>
                </a:lnTo>
                <a:cubicBezTo>
                  <a:pt x="880892" y="661387"/>
                  <a:pt x="897963" y="631890"/>
                  <a:pt x="918144" y="579195"/>
                </a:cubicBezTo>
                <a:lnTo>
                  <a:pt x="988736" y="523859"/>
                </a:lnTo>
                <a:cubicBezTo>
                  <a:pt x="991326" y="522150"/>
                  <a:pt x="1000428" y="513488"/>
                  <a:pt x="1016044" y="497872"/>
                </a:cubicBezTo>
                <a:cubicBezTo>
                  <a:pt x="1054190" y="456656"/>
                  <a:pt x="1081245" y="431270"/>
                  <a:pt x="1097208" y="421714"/>
                </a:cubicBezTo>
                <a:cubicBezTo>
                  <a:pt x="1111436" y="409274"/>
                  <a:pt x="1120552" y="401720"/>
                  <a:pt x="1124556" y="399050"/>
                </a:cubicBezTo>
                <a:cubicBezTo>
                  <a:pt x="1142855" y="379110"/>
                  <a:pt x="1167625" y="365115"/>
                  <a:pt x="1198867" y="357067"/>
                </a:cubicBezTo>
                <a:lnTo>
                  <a:pt x="1231037" y="351224"/>
                </a:lnTo>
                <a:lnTo>
                  <a:pt x="1235664" y="346979"/>
                </a:lnTo>
                <a:cubicBezTo>
                  <a:pt x="1263734" y="323093"/>
                  <a:pt x="1310504" y="295150"/>
                  <a:pt x="1375974" y="263151"/>
                </a:cubicBezTo>
                <a:cubicBezTo>
                  <a:pt x="1426827" y="235335"/>
                  <a:pt x="1458659" y="218158"/>
                  <a:pt x="1471473" y="211618"/>
                </a:cubicBezTo>
                <a:cubicBezTo>
                  <a:pt x="1548165" y="168267"/>
                  <a:pt x="1604529" y="140291"/>
                  <a:pt x="1640566" y="127691"/>
                </a:cubicBezTo>
                <a:cubicBezTo>
                  <a:pt x="1708609" y="106630"/>
                  <a:pt x="1754243" y="89466"/>
                  <a:pt x="1777467" y="76198"/>
                </a:cubicBezTo>
                <a:cubicBezTo>
                  <a:pt x="1839050" y="50546"/>
                  <a:pt x="1910631" y="29951"/>
                  <a:pt x="1992208" y="14415"/>
                </a:cubicBezTo>
                <a:lnTo>
                  <a:pt x="2083982" y="14415"/>
                </a:lnTo>
                <a:close/>
              </a:path>
            </a:pathLst>
          </a:custGeom>
        </p:spPr>
      </p:pic>
      <p:sp>
        <p:nvSpPr>
          <p:cNvPr id="5" name="等腰三角形 4"/>
          <p:cNvSpPr/>
          <p:nvPr/>
        </p:nvSpPr>
        <p:spPr>
          <a:xfrm rot="13675784">
            <a:off x="467445" y="1731745"/>
            <a:ext cx="4442366" cy="4442366"/>
          </a:xfrm>
          <a:prstGeom prst="triangl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516057" y="4345831"/>
            <a:ext cx="4879099" cy="1277273"/>
          </a:xfrm>
          <a:prstGeom prst="rect">
            <a:avLst/>
          </a:prstGeom>
        </p:spPr>
        <p:txBody>
          <a:bodyPr wrap="square">
            <a:spAutoFit/>
          </a:bodyPr>
          <a:lstStyle/>
          <a:p>
            <a:pPr algn="r"/>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pPr algn="r"/>
            <a:endParaRPr lang="en-US" altLang="zh-CN" sz="1100" kern="3000" spc="31" dirty="0">
              <a:solidFill>
                <a:schemeClr val="tx1">
                  <a:lumMod val="85000"/>
                  <a:lumOff val="15000"/>
                </a:schemeClr>
              </a:solidFill>
              <a:latin typeface="Liberation Sans" panose="020B0604020202020204" pitchFamily="34" charset="0"/>
            </a:endParaRPr>
          </a:p>
          <a:p>
            <a:pPr algn="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pic>
        <p:nvPicPr>
          <p:cNvPr id="11" name="图片 10"/>
          <p:cNvPicPr>
            <a:picLocks noChangeAspect="1"/>
          </p:cNvPicPr>
          <p:nvPr/>
        </p:nvPicPr>
        <p:blipFill>
          <a:blip r:embed="rId4" cstate="email">
            <a:grayscl/>
          </a:blip>
          <a:srcRect/>
          <a:stretch>
            <a:fillRect/>
          </a:stretch>
        </p:blipFill>
        <p:spPr>
          <a:xfrm>
            <a:off x="889517" y="1717128"/>
            <a:ext cx="4470146" cy="4317828"/>
          </a:xfrm>
          <a:custGeom>
            <a:avLst/>
            <a:gdLst>
              <a:gd name="connsiteX0" fmla="*/ 4470146 w 4470146"/>
              <a:gd name="connsiteY0" fmla="*/ 0 h 4317828"/>
              <a:gd name="connsiteX1" fmla="*/ 3035511 w 4470146"/>
              <a:gd name="connsiteY1" fmla="*/ 4317828 h 4317828"/>
              <a:gd name="connsiteX2" fmla="*/ 0 w 4470146"/>
              <a:gd name="connsiteY2" fmla="*/ 928507 h 4317828"/>
            </a:gdLst>
            <a:ahLst/>
            <a:cxnLst>
              <a:cxn ang="0">
                <a:pos x="connsiteX0" y="connsiteY0"/>
              </a:cxn>
              <a:cxn ang="0">
                <a:pos x="connsiteX1" y="connsiteY1"/>
              </a:cxn>
              <a:cxn ang="0">
                <a:pos x="connsiteX2" y="connsiteY2"/>
              </a:cxn>
            </a:cxnLst>
            <a:rect l="l" t="t" r="r" b="b"/>
            <a:pathLst>
              <a:path w="4470146" h="4317828">
                <a:moveTo>
                  <a:pt x="4470146" y="0"/>
                </a:moveTo>
                <a:lnTo>
                  <a:pt x="3035511" y="4317828"/>
                </a:lnTo>
                <a:lnTo>
                  <a:pt x="0" y="928507"/>
                </a:lnTo>
                <a:close/>
              </a:path>
            </a:pathLst>
          </a:custGeom>
          <a:ln>
            <a:noFill/>
          </a:ln>
        </p:spPr>
      </p:pic>
    </p:spTree>
  </p:cSld>
  <p:clrMapOvr>
    <a:masterClrMapping/>
  </p:clrMapOvr>
  <mc:AlternateContent xmlns:mc="http://schemas.openxmlformats.org/markup-compatibility/2006" xmlns:p14="http://schemas.microsoft.com/office/powerpoint/2010/main">
    <mc:Choice Requires="p14">
      <p:transition spd="slow" p14:dur="125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email">
            <a:duotone>
              <a:prstClr val="black"/>
              <a:srgbClr val="D9C3A5">
                <a:tint val="50000"/>
                <a:satMod val="180000"/>
              </a:srgbClr>
            </a:duotone>
          </a:blip>
          <a:srcRect/>
          <a:stretch>
            <a:fillRect/>
          </a:stretch>
        </p:blipFill>
        <p:spPr>
          <a:xfrm>
            <a:off x="764153" y="2238233"/>
            <a:ext cx="3569984" cy="2943367"/>
          </a:xfrm>
          <a:custGeom>
            <a:avLst/>
            <a:gdLst/>
            <a:ahLst/>
            <a:cxnLst/>
            <a:rect l="l" t="t" r="r" b="b"/>
            <a:pathLst>
              <a:path w="3981974" h="3283043">
                <a:moveTo>
                  <a:pt x="2457592" y="2518249"/>
                </a:moveTo>
                <a:lnTo>
                  <a:pt x="2458368" y="2522141"/>
                </a:lnTo>
                <a:lnTo>
                  <a:pt x="2458007" y="2518457"/>
                </a:lnTo>
                <a:close/>
                <a:moveTo>
                  <a:pt x="3350685" y="388"/>
                </a:moveTo>
                <a:cubicBezTo>
                  <a:pt x="3391046" y="2417"/>
                  <a:pt x="3436159" y="14509"/>
                  <a:pt x="3486024" y="36666"/>
                </a:cubicBezTo>
                <a:cubicBezTo>
                  <a:pt x="3501533" y="42805"/>
                  <a:pt x="3541587" y="76493"/>
                  <a:pt x="3606187" y="137730"/>
                </a:cubicBezTo>
                <a:cubicBezTo>
                  <a:pt x="3627329" y="148300"/>
                  <a:pt x="3664834" y="185325"/>
                  <a:pt x="3718703" y="248804"/>
                </a:cubicBezTo>
                <a:cubicBezTo>
                  <a:pt x="3892482" y="551221"/>
                  <a:pt x="3980239" y="866305"/>
                  <a:pt x="3981974" y="1194055"/>
                </a:cubicBezTo>
                <a:lnTo>
                  <a:pt x="3981974" y="1217319"/>
                </a:lnTo>
                <a:cubicBezTo>
                  <a:pt x="3979331" y="1251621"/>
                  <a:pt x="3976222" y="1275913"/>
                  <a:pt x="3972644" y="1290194"/>
                </a:cubicBezTo>
                <a:cubicBezTo>
                  <a:pt x="3970482" y="1295613"/>
                  <a:pt x="3969401" y="1303768"/>
                  <a:pt x="3969401" y="1314659"/>
                </a:cubicBezTo>
                <a:lnTo>
                  <a:pt x="3969401" y="1471501"/>
                </a:lnTo>
                <a:lnTo>
                  <a:pt x="3953064" y="1536888"/>
                </a:lnTo>
                <a:cubicBezTo>
                  <a:pt x="3943854" y="1708050"/>
                  <a:pt x="3923033" y="1800599"/>
                  <a:pt x="3890600" y="1814533"/>
                </a:cubicBezTo>
                <a:lnTo>
                  <a:pt x="3868577" y="1849409"/>
                </a:lnTo>
                <a:cubicBezTo>
                  <a:pt x="3870473" y="1845618"/>
                  <a:pt x="3871420" y="1847447"/>
                  <a:pt x="3871420" y="1854895"/>
                </a:cubicBezTo>
                <a:cubicBezTo>
                  <a:pt x="3871420" y="1859006"/>
                  <a:pt x="3872261" y="1866907"/>
                  <a:pt x="3873943" y="1878599"/>
                </a:cubicBezTo>
                <a:cubicBezTo>
                  <a:pt x="3873943" y="1886234"/>
                  <a:pt x="3873943" y="1890892"/>
                  <a:pt x="3873943" y="1892573"/>
                </a:cubicBezTo>
                <a:cubicBezTo>
                  <a:pt x="3873943" y="2005383"/>
                  <a:pt x="3791858" y="2214865"/>
                  <a:pt x="3627689" y="2521019"/>
                </a:cubicBezTo>
                <a:cubicBezTo>
                  <a:pt x="3572459" y="2645654"/>
                  <a:pt x="3508153" y="2764830"/>
                  <a:pt x="3434771" y="2878547"/>
                </a:cubicBezTo>
                <a:lnTo>
                  <a:pt x="3282174" y="2983615"/>
                </a:lnTo>
                <a:cubicBezTo>
                  <a:pt x="3280199" y="2986578"/>
                  <a:pt x="3271430" y="2995841"/>
                  <a:pt x="3255867" y="3011404"/>
                </a:cubicBezTo>
                <a:cubicBezTo>
                  <a:pt x="3197914" y="3071893"/>
                  <a:pt x="3138894" y="3100455"/>
                  <a:pt x="3078805" y="3097092"/>
                </a:cubicBezTo>
                <a:cubicBezTo>
                  <a:pt x="3080140" y="3096905"/>
                  <a:pt x="3076870" y="3098787"/>
                  <a:pt x="3068995" y="3102737"/>
                </a:cubicBezTo>
                <a:cubicBezTo>
                  <a:pt x="3009441" y="3138081"/>
                  <a:pt x="2861582" y="3171382"/>
                  <a:pt x="2625419" y="3202640"/>
                </a:cubicBezTo>
                <a:lnTo>
                  <a:pt x="2612046" y="3190067"/>
                </a:lnTo>
                <a:lnTo>
                  <a:pt x="2601715" y="3190067"/>
                </a:lnTo>
                <a:lnTo>
                  <a:pt x="2180162" y="3064138"/>
                </a:lnTo>
                <a:cubicBezTo>
                  <a:pt x="2173248" y="3027834"/>
                  <a:pt x="2148609" y="3002368"/>
                  <a:pt x="2106246" y="2987739"/>
                </a:cubicBezTo>
                <a:lnTo>
                  <a:pt x="1974470" y="2752177"/>
                </a:lnTo>
                <a:cubicBezTo>
                  <a:pt x="1971400" y="2739924"/>
                  <a:pt x="1969866" y="2728993"/>
                  <a:pt x="1969866" y="2719383"/>
                </a:cubicBezTo>
                <a:cubicBezTo>
                  <a:pt x="1964500" y="2689873"/>
                  <a:pt x="1948503" y="2661451"/>
                  <a:pt x="1921876" y="2634118"/>
                </a:cubicBezTo>
                <a:lnTo>
                  <a:pt x="1892743" y="2608076"/>
                </a:lnTo>
                <a:lnTo>
                  <a:pt x="1496459" y="2960351"/>
                </a:lnTo>
                <a:cubicBezTo>
                  <a:pt x="1463358" y="2984803"/>
                  <a:pt x="1428856" y="3009375"/>
                  <a:pt x="1392952" y="3034067"/>
                </a:cubicBezTo>
                <a:cubicBezTo>
                  <a:pt x="1225233" y="3156059"/>
                  <a:pt x="1068699" y="3233178"/>
                  <a:pt x="923350" y="3265425"/>
                </a:cubicBezTo>
                <a:cubicBezTo>
                  <a:pt x="893052" y="3277170"/>
                  <a:pt x="823460" y="3283043"/>
                  <a:pt x="714575" y="3283043"/>
                </a:cubicBezTo>
                <a:cubicBezTo>
                  <a:pt x="709556" y="3283043"/>
                  <a:pt x="691965" y="3283043"/>
                  <a:pt x="661801" y="3283043"/>
                </a:cubicBezTo>
                <a:lnTo>
                  <a:pt x="629808" y="3283043"/>
                </a:lnTo>
                <a:lnTo>
                  <a:pt x="602219" y="3267387"/>
                </a:lnTo>
                <a:cubicBezTo>
                  <a:pt x="597495" y="3265144"/>
                  <a:pt x="591609" y="3261661"/>
                  <a:pt x="584561" y="3256936"/>
                </a:cubicBezTo>
                <a:cubicBezTo>
                  <a:pt x="546816" y="3237182"/>
                  <a:pt x="507829" y="3205363"/>
                  <a:pt x="467601" y="3161478"/>
                </a:cubicBezTo>
                <a:cubicBezTo>
                  <a:pt x="427240" y="3117086"/>
                  <a:pt x="404536" y="3078713"/>
                  <a:pt x="399491" y="3046360"/>
                </a:cubicBezTo>
                <a:lnTo>
                  <a:pt x="349239" y="2859407"/>
                </a:lnTo>
                <a:lnTo>
                  <a:pt x="336667" y="2765351"/>
                </a:lnTo>
                <a:lnTo>
                  <a:pt x="362213" y="2569029"/>
                </a:lnTo>
                <a:lnTo>
                  <a:pt x="425558" y="2291864"/>
                </a:lnTo>
                <a:cubicBezTo>
                  <a:pt x="446433" y="2267519"/>
                  <a:pt x="471779" y="2198688"/>
                  <a:pt x="501596" y="2085372"/>
                </a:cubicBezTo>
                <a:cubicBezTo>
                  <a:pt x="504959" y="2073653"/>
                  <a:pt x="510499" y="2053779"/>
                  <a:pt x="518213" y="2025750"/>
                </a:cubicBezTo>
                <a:cubicBezTo>
                  <a:pt x="551768" y="1995693"/>
                  <a:pt x="616140" y="1877998"/>
                  <a:pt x="711332" y="1672667"/>
                </a:cubicBezTo>
                <a:cubicBezTo>
                  <a:pt x="767309" y="1611591"/>
                  <a:pt x="826877" y="1521939"/>
                  <a:pt x="890035" y="1403711"/>
                </a:cubicBezTo>
                <a:cubicBezTo>
                  <a:pt x="980502" y="1234950"/>
                  <a:pt x="1059076" y="1124917"/>
                  <a:pt x="1125758" y="1073611"/>
                </a:cubicBezTo>
                <a:cubicBezTo>
                  <a:pt x="1134594" y="1060371"/>
                  <a:pt x="1148208" y="1043621"/>
                  <a:pt x="1166600" y="1023360"/>
                </a:cubicBezTo>
                <a:cubicBezTo>
                  <a:pt x="1424393" y="698086"/>
                  <a:pt x="1591129" y="487394"/>
                  <a:pt x="1666806" y="391284"/>
                </a:cubicBezTo>
                <a:lnTo>
                  <a:pt x="1679015" y="375762"/>
                </a:lnTo>
                <a:lnTo>
                  <a:pt x="1219855" y="479000"/>
                </a:lnTo>
                <a:lnTo>
                  <a:pt x="1157750" y="489051"/>
                </a:lnTo>
                <a:lnTo>
                  <a:pt x="1064815" y="489051"/>
                </a:lnTo>
                <a:lnTo>
                  <a:pt x="1052843" y="471433"/>
                </a:lnTo>
                <a:lnTo>
                  <a:pt x="863467" y="500104"/>
                </a:lnTo>
                <a:lnTo>
                  <a:pt x="908050" y="561331"/>
                </a:lnTo>
                <a:cubicBezTo>
                  <a:pt x="1010945" y="708181"/>
                  <a:pt x="1071595" y="835831"/>
                  <a:pt x="1090001" y="944279"/>
                </a:cubicBezTo>
                <a:cubicBezTo>
                  <a:pt x="1066937" y="982932"/>
                  <a:pt x="1044127" y="1040564"/>
                  <a:pt x="1021571" y="1117176"/>
                </a:cubicBezTo>
                <a:cubicBezTo>
                  <a:pt x="1028671" y="1117176"/>
                  <a:pt x="1032222" y="1117176"/>
                  <a:pt x="1032222" y="1117176"/>
                </a:cubicBezTo>
                <a:cubicBezTo>
                  <a:pt x="1032222" y="1118438"/>
                  <a:pt x="1022522" y="1119226"/>
                  <a:pt x="1003122" y="1119541"/>
                </a:cubicBezTo>
                <a:lnTo>
                  <a:pt x="980693" y="1119698"/>
                </a:lnTo>
                <a:lnTo>
                  <a:pt x="977183" y="1120917"/>
                </a:lnTo>
                <a:cubicBezTo>
                  <a:pt x="965502" y="1124957"/>
                  <a:pt x="937414" y="1134601"/>
                  <a:pt x="892918" y="1149850"/>
                </a:cubicBezTo>
                <a:cubicBezTo>
                  <a:pt x="886298" y="1154174"/>
                  <a:pt x="821845" y="1172193"/>
                  <a:pt x="699560" y="1203905"/>
                </a:cubicBezTo>
                <a:cubicBezTo>
                  <a:pt x="673026" y="1210605"/>
                  <a:pt x="638764" y="1217706"/>
                  <a:pt x="596774" y="1225207"/>
                </a:cubicBezTo>
                <a:cubicBezTo>
                  <a:pt x="575232" y="1211566"/>
                  <a:pt x="562098" y="1203038"/>
                  <a:pt x="557373" y="1199621"/>
                </a:cubicBezTo>
                <a:cubicBezTo>
                  <a:pt x="433940" y="1088734"/>
                  <a:pt x="305795" y="916383"/>
                  <a:pt x="172938" y="682570"/>
                </a:cubicBezTo>
                <a:lnTo>
                  <a:pt x="0" y="448449"/>
                </a:lnTo>
                <a:cubicBezTo>
                  <a:pt x="0" y="366498"/>
                  <a:pt x="4191" y="307851"/>
                  <a:pt x="12573" y="272508"/>
                </a:cubicBezTo>
                <a:cubicBezTo>
                  <a:pt x="26614" y="186446"/>
                  <a:pt x="107885" y="129815"/>
                  <a:pt x="256384" y="102613"/>
                </a:cubicBezTo>
                <a:lnTo>
                  <a:pt x="268196" y="102613"/>
                </a:lnTo>
                <a:lnTo>
                  <a:pt x="434887" y="150222"/>
                </a:lnTo>
                <a:lnTo>
                  <a:pt x="503398" y="169442"/>
                </a:lnTo>
                <a:lnTo>
                  <a:pt x="565021" y="200594"/>
                </a:lnTo>
                <a:lnTo>
                  <a:pt x="586163" y="190544"/>
                </a:lnTo>
                <a:lnTo>
                  <a:pt x="616594" y="193067"/>
                </a:lnTo>
                <a:lnTo>
                  <a:pt x="602019" y="193067"/>
                </a:lnTo>
                <a:lnTo>
                  <a:pt x="1021931" y="208522"/>
                </a:lnTo>
                <a:cubicBezTo>
                  <a:pt x="1026149" y="208256"/>
                  <a:pt x="1032649" y="209003"/>
                  <a:pt x="1041431" y="210765"/>
                </a:cubicBezTo>
                <a:cubicBezTo>
                  <a:pt x="1098343" y="219067"/>
                  <a:pt x="1234096" y="202810"/>
                  <a:pt x="1448690" y="161995"/>
                </a:cubicBezTo>
                <a:cubicBezTo>
                  <a:pt x="1493055" y="157590"/>
                  <a:pt x="1557775" y="146579"/>
                  <a:pt x="1642849" y="128961"/>
                </a:cubicBezTo>
                <a:cubicBezTo>
                  <a:pt x="1780511" y="107232"/>
                  <a:pt x="1918239" y="73677"/>
                  <a:pt x="2056034" y="28297"/>
                </a:cubicBezTo>
                <a:lnTo>
                  <a:pt x="2141121" y="9638"/>
                </a:lnTo>
                <a:lnTo>
                  <a:pt x="2157338" y="17166"/>
                </a:lnTo>
                <a:cubicBezTo>
                  <a:pt x="2153441" y="17166"/>
                  <a:pt x="2159460" y="19822"/>
                  <a:pt x="2175397" y="25134"/>
                </a:cubicBezTo>
                <a:cubicBezTo>
                  <a:pt x="2203666" y="42565"/>
                  <a:pt x="2220122" y="53496"/>
                  <a:pt x="2224767" y="57927"/>
                </a:cubicBezTo>
                <a:cubicBezTo>
                  <a:pt x="2226476" y="59369"/>
                  <a:pt x="2235992" y="65896"/>
                  <a:pt x="2253317" y="77508"/>
                </a:cubicBezTo>
                <a:lnTo>
                  <a:pt x="2253317" y="162515"/>
                </a:lnTo>
                <a:lnTo>
                  <a:pt x="2248432" y="182095"/>
                </a:lnTo>
                <a:cubicBezTo>
                  <a:pt x="2218080" y="240609"/>
                  <a:pt x="2122115" y="322867"/>
                  <a:pt x="1960536" y="428869"/>
                </a:cubicBezTo>
                <a:lnTo>
                  <a:pt x="1947242" y="438799"/>
                </a:lnTo>
                <a:lnTo>
                  <a:pt x="1927707" y="452458"/>
                </a:lnTo>
                <a:lnTo>
                  <a:pt x="1917542" y="484108"/>
                </a:lnTo>
                <a:cubicBezTo>
                  <a:pt x="1901986" y="519149"/>
                  <a:pt x="1875048" y="549453"/>
                  <a:pt x="1836729" y="575019"/>
                </a:cubicBezTo>
                <a:cubicBezTo>
                  <a:pt x="1829734" y="584789"/>
                  <a:pt x="1823635" y="593852"/>
                  <a:pt x="1818430" y="602207"/>
                </a:cubicBezTo>
                <a:cubicBezTo>
                  <a:pt x="1618704" y="894988"/>
                  <a:pt x="1473836" y="1095381"/>
                  <a:pt x="1383823" y="1203385"/>
                </a:cubicBezTo>
                <a:lnTo>
                  <a:pt x="1362121" y="1232295"/>
                </a:lnTo>
                <a:lnTo>
                  <a:pt x="1361600" y="1233616"/>
                </a:lnTo>
                <a:cubicBezTo>
                  <a:pt x="1340271" y="1305263"/>
                  <a:pt x="1296453" y="1368288"/>
                  <a:pt x="1230145" y="1422690"/>
                </a:cubicBezTo>
                <a:cubicBezTo>
                  <a:pt x="1226141" y="1426200"/>
                  <a:pt x="1223138" y="1426991"/>
                  <a:pt x="1221136" y="1425063"/>
                </a:cubicBezTo>
                <a:lnTo>
                  <a:pt x="1220240" y="1423101"/>
                </a:lnTo>
                <a:lnTo>
                  <a:pt x="1224900" y="1449598"/>
                </a:lnTo>
                <a:cubicBezTo>
                  <a:pt x="1227089" y="1466388"/>
                  <a:pt x="1220615" y="1489065"/>
                  <a:pt x="1205480" y="1517628"/>
                </a:cubicBezTo>
                <a:cubicBezTo>
                  <a:pt x="1190344" y="1546190"/>
                  <a:pt x="1177357" y="1564489"/>
                  <a:pt x="1166520" y="1572524"/>
                </a:cubicBezTo>
                <a:cubicBezTo>
                  <a:pt x="1163930" y="1575487"/>
                  <a:pt x="1156176" y="1580452"/>
                  <a:pt x="1143256" y="1587420"/>
                </a:cubicBezTo>
                <a:cubicBezTo>
                  <a:pt x="1107593" y="1728498"/>
                  <a:pt x="1043607" y="1890491"/>
                  <a:pt x="951298" y="2073399"/>
                </a:cubicBezTo>
                <a:lnTo>
                  <a:pt x="856321" y="2356130"/>
                </a:lnTo>
                <a:lnTo>
                  <a:pt x="873899" y="2369223"/>
                </a:lnTo>
                <a:lnTo>
                  <a:pt x="873899" y="2375390"/>
                </a:lnTo>
                <a:cubicBezTo>
                  <a:pt x="872244" y="2410599"/>
                  <a:pt x="871416" y="2443967"/>
                  <a:pt x="871416" y="2475492"/>
                </a:cubicBezTo>
                <a:cubicBezTo>
                  <a:pt x="871416" y="2647349"/>
                  <a:pt x="903729" y="2733278"/>
                  <a:pt x="968356" y="2733278"/>
                </a:cubicBezTo>
                <a:cubicBezTo>
                  <a:pt x="979381" y="2733278"/>
                  <a:pt x="1000442" y="2731249"/>
                  <a:pt x="1031541" y="2727191"/>
                </a:cubicBezTo>
                <a:cubicBezTo>
                  <a:pt x="1046703" y="2723374"/>
                  <a:pt x="1054351" y="2721439"/>
                  <a:pt x="1054485" y="2721385"/>
                </a:cubicBezTo>
                <a:cubicBezTo>
                  <a:pt x="1205386" y="2672909"/>
                  <a:pt x="1363215" y="2588222"/>
                  <a:pt x="1527971" y="2467324"/>
                </a:cubicBezTo>
                <a:lnTo>
                  <a:pt x="1547671" y="2452229"/>
                </a:lnTo>
                <a:lnTo>
                  <a:pt x="1564529" y="2439616"/>
                </a:lnTo>
                <a:cubicBezTo>
                  <a:pt x="1571389" y="2431314"/>
                  <a:pt x="1576688" y="2431688"/>
                  <a:pt x="1580425" y="2440737"/>
                </a:cubicBezTo>
                <a:cubicBezTo>
                  <a:pt x="1647721" y="2352726"/>
                  <a:pt x="1698774" y="2281920"/>
                  <a:pt x="1733582" y="2228319"/>
                </a:cubicBezTo>
                <a:cubicBezTo>
                  <a:pt x="1795619" y="2142310"/>
                  <a:pt x="1823115" y="2093527"/>
                  <a:pt x="1816067" y="2081968"/>
                </a:cubicBezTo>
                <a:lnTo>
                  <a:pt x="1813985" y="2074801"/>
                </a:lnTo>
                <a:cubicBezTo>
                  <a:pt x="1809020" y="2036735"/>
                  <a:pt x="1819230" y="2009347"/>
                  <a:pt x="1844617" y="1992636"/>
                </a:cubicBezTo>
                <a:cubicBezTo>
                  <a:pt x="1829294" y="2006170"/>
                  <a:pt x="1821633" y="2012937"/>
                  <a:pt x="1821633" y="2012937"/>
                </a:cubicBezTo>
                <a:lnTo>
                  <a:pt x="1816588" y="2015820"/>
                </a:lnTo>
                <a:lnTo>
                  <a:pt x="1821713" y="1999003"/>
                </a:lnTo>
                <a:lnTo>
                  <a:pt x="1830002" y="1946989"/>
                </a:lnTo>
                <a:cubicBezTo>
                  <a:pt x="1831657" y="1928944"/>
                  <a:pt x="1833338" y="1914756"/>
                  <a:pt x="1835047" y="1904426"/>
                </a:cubicBezTo>
                <a:lnTo>
                  <a:pt x="1844216" y="1815294"/>
                </a:lnTo>
                <a:cubicBezTo>
                  <a:pt x="1845898" y="1795567"/>
                  <a:pt x="1846739" y="1778643"/>
                  <a:pt x="1846739" y="1764522"/>
                </a:cubicBezTo>
                <a:cubicBezTo>
                  <a:pt x="1850343" y="1696212"/>
                  <a:pt x="1859565" y="1636443"/>
                  <a:pt x="1874407" y="1585217"/>
                </a:cubicBezTo>
                <a:lnTo>
                  <a:pt x="1891945" y="1484514"/>
                </a:lnTo>
                <a:lnTo>
                  <a:pt x="1904678" y="1484514"/>
                </a:lnTo>
                <a:cubicBezTo>
                  <a:pt x="1911459" y="1469111"/>
                  <a:pt x="1916891" y="1385359"/>
                  <a:pt x="1920975" y="1233256"/>
                </a:cubicBezTo>
                <a:lnTo>
                  <a:pt x="1950085" y="1233256"/>
                </a:lnTo>
                <a:cubicBezTo>
                  <a:pt x="1956225" y="1226182"/>
                  <a:pt x="1968384" y="1192373"/>
                  <a:pt x="1986563" y="1131831"/>
                </a:cubicBezTo>
                <a:cubicBezTo>
                  <a:pt x="1990433" y="1122195"/>
                  <a:pt x="1994704" y="1109168"/>
                  <a:pt x="1999376" y="1092751"/>
                </a:cubicBezTo>
                <a:lnTo>
                  <a:pt x="2062841" y="1003460"/>
                </a:lnTo>
                <a:lnTo>
                  <a:pt x="2062841" y="984280"/>
                </a:lnTo>
                <a:lnTo>
                  <a:pt x="2052791" y="900113"/>
                </a:lnTo>
                <a:cubicBezTo>
                  <a:pt x="2111758" y="842080"/>
                  <a:pt x="2206816" y="724759"/>
                  <a:pt x="2337964" y="548151"/>
                </a:cubicBezTo>
                <a:cubicBezTo>
                  <a:pt x="2357504" y="541665"/>
                  <a:pt x="2371278" y="527036"/>
                  <a:pt x="2379286" y="504266"/>
                </a:cubicBezTo>
                <a:cubicBezTo>
                  <a:pt x="2379366" y="504266"/>
                  <a:pt x="2379406" y="495898"/>
                  <a:pt x="2379406" y="479160"/>
                </a:cubicBezTo>
                <a:lnTo>
                  <a:pt x="2638633" y="348146"/>
                </a:lnTo>
                <a:lnTo>
                  <a:pt x="2708825" y="336294"/>
                </a:lnTo>
                <a:cubicBezTo>
                  <a:pt x="2726737" y="355380"/>
                  <a:pt x="2736560" y="365791"/>
                  <a:pt x="2738295" y="367526"/>
                </a:cubicBezTo>
                <a:cubicBezTo>
                  <a:pt x="2775026" y="410396"/>
                  <a:pt x="2824277" y="502958"/>
                  <a:pt x="2886047" y="645211"/>
                </a:cubicBezTo>
                <a:cubicBezTo>
                  <a:pt x="2883645" y="640086"/>
                  <a:pt x="2883204" y="638030"/>
                  <a:pt x="2884726" y="639045"/>
                </a:cubicBezTo>
                <a:cubicBezTo>
                  <a:pt x="2906001" y="653300"/>
                  <a:pt x="2916639" y="673320"/>
                  <a:pt x="2916639" y="699107"/>
                </a:cubicBezTo>
                <a:cubicBezTo>
                  <a:pt x="2916639" y="719954"/>
                  <a:pt x="2905361" y="758595"/>
                  <a:pt x="2882804" y="815026"/>
                </a:cubicBezTo>
                <a:lnTo>
                  <a:pt x="2716513" y="1429858"/>
                </a:lnTo>
                <a:lnTo>
                  <a:pt x="2519951" y="1833512"/>
                </a:lnTo>
                <a:cubicBezTo>
                  <a:pt x="2496540" y="1841307"/>
                  <a:pt x="2482659" y="1863103"/>
                  <a:pt x="2478308" y="1898900"/>
                </a:cubicBezTo>
                <a:cubicBezTo>
                  <a:pt x="2470567" y="1933762"/>
                  <a:pt x="2458941" y="1972696"/>
                  <a:pt x="2443432" y="2015700"/>
                </a:cubicBezTo>
                <a:cubicBezTo>
                  <a:pt x="2433662" y="2043355"/>
                  <a:pt x="2423665" y="2085398"/>
                  <a:pt x="2413441" y="2141829"/>
                </a:cubicBezTo>
                <a:cubicBezTo>
                  <a:pt x="2411599" y="2149971"/>
                  <a:pt x="2409477" y="2162598"/>
                  <a:pt x="2407075" y="2179709"/>
                </a:cubicBezTo>
                <a:lnTo>
                  <a:pt x="2373921" y="2218228"/>
                </a:lnTo>
                <a:lnTo>
                  <a:pt x="2399066" y="2266077"/>
                </a:lnTo>
                <a:lnTo>
                  <a:pt x="2395184" y="2281176"/>
                </a:lnTo>
                <a:lnTo>
                  <a:pt x="2396264" y="2283335"/>
                </a:lnTo>
                <a:cubicBezTo>
                  <a:pt x="2425467" y="2349537"/>
                  <a:pt x="2445381" y="2425187"/>
                  <a:pt x="2456005" y="2510288"/>
                </a:cubicBezTo>
                <a:lnTo>
                  <a:pt x="2457157" y="2516065"/>
                </a:lnTo>
                <a:lnTo>
                  <a:pt x="2457246" y="2516094"/>
                </a:lnTo>
                <a:cubicBezTo>
                  <a:pt x="2491068" y="2542121"/>
                  <a:pt x="2525410" y="2599113"/>
                  <a:pt x="2560272" y="2687070"/>
                </a:cubicBezTo>
                <a:lnTo>
                  <a:pt x="2642557" y="2743288"/>
                </a:lnTo>
                <a:lnTo>
                  <a:pt x="2685361" y="2758423"/>
                </a:lnTo>
                <a:lnTo>
                  <a:pt x="2735492" y="2743328"/>
                </a:lnTo>
                <a:lnTo>
                  <a:pt x="2798677" y="2758423"/>
                </a:lnTo>
                <a:cubicBezTo>
                  <a:pt x="3001846" y="2662912"/>
                  <a:pt x="3152895" y="2516228"/>
                  <a:pt x="3251823" y="2318371"/>
                </a:cubicBezTo>
                <a:cubicBezTo>
                  <a:pt x="3337325" y="2089389"/>
                  <a:pt x="3388230" y="1906307"/>
                  <a:pt x="3404540" y="1769126"/>
                </a:cubicBezTo>
                <a:lnTo>
                  <a:pt x="3389485" y="1752069"/>
                </a:lnTo>
                <a:lnTo>
                  <a:pt x="3404540" y="1674109"/>
                </a:lnTo>
                <a:lnTo>
                  <a:pt x="3391967" y="1661215"/>
                </a:lnTo>
                <a:lnTo>
                  <a:pt x="3417113" y="1408035"/>
                </a:lnTo>
                <a:lnTo>
                  <a:pt x="3377192" y="1046504"/>
                </a:lnTo>
                <a:cubicBezTo>
                  <a:pt x="3375617" y="1016846"/>
                  <a:pt x="3372921" y="995812"/>
                  <a:pt x="3369104" y="983399"/>
                </a:cubicBezTo>
                <a:lnTo>
                  <a:pt x="3355890" y="933828"/>
                </a:lnTo>
                <a:cubicBezTo>
                  <a:pt x="3310350" y="764667"/>
                  <a:pt x="3255587" y="632932"/>
                  <a:pt x="3191601" y="538622"/>
                </a:cubicBezTo>
                <a:cubicBezTo>
                  <a:pt x="3190934" y="537527"/>
                  <a:pt x="3184020" y="527103"/>
                  <a:pt x="3170860" y="507349"/>
                </a:cubicBezTo>
                <a:lnTo>
                  <a:pt x="3170860" y="494576"/>
                </a:lnTo>
                <a:lnTo>
                  <a:pt x="3188358" y="499101"/>
                </a:lnTo>
                <a:cubicBezTo>
                  <a:pt x="3128243" y="435195"/>
                  <a:pt x="3086173" y="390149"/>
                  <a:pt x="3062148" y="363962"/>
                </a:cubicBezTo>
                <a:cubicBezTo>
                  <a:pt x="3014125" y="314071"/>
                  <a:pt x="2983467" y="268130"/>
                  <a:pt x="2970174" y="226140"/>
                </a:cubicBezTo>
                <a:lnTo>
                  <a:pt x="2967371" y="134566"/>
                </a:lnTo>
                <a:cubicBezTo>
                  <a:pt x="2967371" y="118630"/>
                  <a:pt x="2968198" y="109821"/>
                  <a:pt x="2969853" y="108139"/>
                </a:cubicBezTo>
                <a:lnTo>
                  <a:pt x="2969853" y="112183"/>
                </a:lnTo>
                <a:cubicBezTo>
                  <a:pt x="2983387" y="79750"/>
                  <a:pt x="3002701" y="52055"/>
                  <a:pt x="3027793" y="29098"/>
                </a:cubicBezTo>
                <a:lnTo>
                  <a:pt x="3052859" y="12161"/>
                </a:lnTo>
                <a:lnTo>
                  <a:pt x="3148797" y="42312"/>
                </a:lnTo>
                <a:lnTo>
                  <a:pt x="3176426" y="28778"/>
                </a:lnTo>
                <a:lnTo>
                  <a:pt x="3207658" y="19328"/>
                </a:lnTo>
                <a:cubicBezTo>
                  <a:pt x="3270229" y="4619"/>
                  <a:pt x="3317905" y="-1694"/>
                  <a:pt x="3350685" y="388"/>
                </a:cubicBezTo>
                <a:close/>
              </a:path>
            </a:pathLst>
          </a:custGeom>
        </p:spPr>
      </p:pic>
      <p:pic>
        <p:nvPicPr>
          <p:cNvPr id="17" name="图片 16"/>
          <p:cNvPicPr>
            <a:picLocks noChangeAspect="1"/>
          </p:cNvPicPr>
          <p:nvPr/>
        </p:nvPicPr>
        <p:blipFill>
          <a:blip r:embed="rId4" cstate="email">
            <a:grayscl/>
          </a:blip>
          <a:srcRect/>
          <a:stretch>
            <a:fillRect/>
          </a:stretch>
        </p:blipFill>
        <p:spPr>
          <a:xfrm>
            <a:off x="9105900" y="1009650"/>
            <a:ext cx="2952750" cy="3657600"/>
          </a:xfrm>
          <a:custGeom>
            <a:avLst/>
            <a:gdLst>
              <a:gd name="connsiteX0" fmla="*/ 738188 w 2952750"/>
              <a:gd name="connsiteY0" fmla="*/ 0 h 3657600"/>
              <a:gd name="connsiteX1" fmla="*/ 2952750 w 2952750"/>
              <a:gd name="connsiteY1" fmla="*/ 0 h 3657600"/>
              <a:gd name="connsiteX2" fmla="*/ 2214563 w 2952750"/>
              <a:gd name="connsiteY2" fmla="*/ 3657600 h 3657600"/>
              <a:gd name="connsiteX3" fmla="*/ 0 w 2952750"/>
              <a:gd name="connsiteY3" fmla="*/ 3657600 h 3657600"/>
              <a:gd name="connsiteX4" fmla="*/ 738188 w 295275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0" h="3657600">
                <a:moveTo>
                  <a:pt x="738188" y="0"/>
                </a:moveTo>
                <a:lnTo>
                  <a:pt x="2952750" y="0"/>
                </a:lnTo>
                <a:lnTo>
                  <a:pt x="2214563" y="3657600"/>
                </a:lnTo>
                <a:lnTo>
                  <a:pt x="0" y="3657600"/>
                </a:lnTo>
                <a:lnTo>
                  <a:pt x="738188" y="0"/>
                </a:lnTo>
                <a:close/>
              </a:path>
            </a:pathLst>
          </a:custGeom>
        </p:spPr>
      </p:pic>
      <p:pic>
        <p:nvPicPr>
          <p:cNvPr id="16" name="图片 15"/>
          <p:cNvPicPr>
            <a:picLocks noChangeAspect="1"/>
          </p:cNvPicPr>
          <p:nvPr/>
        </p:nvPicPr>
        <p:blipFill>
          <a:blip r:embed="rId5" cstate="email">
            <a:grayscl/>
          </a:blip>
          <a:srcRect/>
          <a:stretch>
            <a:fillRect/>
          </a:stretch>
        </p:blipFill>
        <p:spPr>
          <a:xfrm>
            <a:off x="4419600" y="1524000"/>
            <a:ext cx="2952750" cy="3657600"/>
          </a:xfrm>
          <a:custGeom>
            <a:avLst/>
            <a:gdLst>
              <a:gd name="connsiteX0" fmla="*/ 738188 w 2952750"/>
              <a:gd name="connsiteY0" fmla="*/ 0 h 3657600"/>
              <a:gd name="connsiteX1" fmla="*/ 2952750 w 2952750"/>
              <a:gd name="connsiteY1" fmla="*/ 0 h 3657600"/>
              <a:gd name="connsiteX2" fmla="*/ 2214563 w 2952750"/>
              <a:gd name="connsiteY2" fmla="*/ 3657600 h 3657600"/>
              <a:gd name="connsiteX3" fmla="*/ 0 w 2952750"/>
              <a:gd name="connsiteY3" fmla="*/ 3657600 h 3657600"/>
              <a:gd name="connsiteX4" fmla="*/ 738188 w 295275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0" h="3657600">
                <a:moveTo>
                  <a:pt x="738188" y="0"/>
                </a:moveTo>
                <a:lnTo>
                  <a:pt x="2952750" y="0"/>
                </a:lnTo>
                <a:lnTo>
                  <a:pt x="2214563" y="3657600"/>
                </a:lnTo>
                <a:lnTo>
                  <a:pt x="0" y="3657600"/>
                </a:lnTo>
                <a:lnTo>
                  <a:pt x="738188" y="0"/>
                </a:lnTo>
                <a:close/>
              </a:path>
            </a:pathLst>
          </a:custGeom>
        </p:spPr>
      </p:pic>
      <p:pic>
        <p:nvPicPr>
          <p:cNvPr id="15" name="图片 14"/>
          <p:cNvPicPr>
            <a:picLocks noChangeAspect="1"/>
          </p:cNvPicPr>
          <p:nvPr/>
        </p:nvPicPr>
        <p:blipFill>
          <a:blip r:embed="rId6" cstate="email">
            <a:grayscl/>
          </a:blip>
          <a:srcRect/>
          <a:stretch>
            <a:fillRect/>
          </a:stretch>
        </p:blipFill>
        <p:spPr>
          <a:xfrm>
            <a:off x="6496050" y="2552700"/>
            <a:ext cx="2952750" cy="3657600"/>
          </a:xfrm>
          <a:custGeom>
            <a:avLst/>
            <a:gdLst>
              <a:gd name="connsiteX0" fmla="*/ 738188 w 2952750"/>
              <a:gd name="connsiteY0" fmla="*/ 0 h 3657600"/>
              <a:gd name="connsiteX1" fmla="*/ 2952750 w 2952750"/>
              <a:gd name="connsiteY1" fmla="*/ 0 h 3657600"/>
              <a:gd name="connsiteX2" fmla="*/ 2214563 w 2952750"/>
              <a:gd name="connsiteY2" fmla="*/ 3657600 h 3657600"/>
              <a:gd name="connsiteX3" fmla="*/ 0 w 2952750"/>
              <a:gd name="connsiteY3" fmla="*/ 3657600 h 3657600"/>
              <a:gd name="connsiteX4" fmla="*/ 738188 w 295275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0" h="3657600">
                <a:moveTo>
                  <a:pt x="738188" y="0"/>
                </a:moveTo>
                <a:lnTo>
                  <a:pt x="2952750" y="0"/>
                </a:lnTo>
                <a:lnTo>
                  <a:pt x="2214563" y="3657600"/>
                </a:lnTo>
                <a:lnTo>
                  <a:pt x="0" y="3657600"/>
                </a:lnTo>
                <a:lnTo>
                  <a:pt x="738188" y="0"/>
                </a:lnTo>
                <a:close/>
              </a:path>
            </a:pathLst>
          </a:custGeom>
        </p:spPr>
      </p:pic>
      <p:sp>
        <p:nvSpPr>
          <p:cNvPr id="6" name="矩形 5"/>
          <p:cNvSpPr/>
          <p:nvPr/>
        </p:nvSpPr>
        <p:spPr>
          <a:xfrm>
            <a:off x="806177" y="5453302"/>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grayscl/>
          </a:blip>
          <a:srcRect/>
          <a:stretch>
            <a:fillRect/>
          </a:stretch>
        </p:blipFill>
        <p:spPr>
          <a:xfrm>
            <a:off x="7774447" y="1093426"/>
            <a:ext cx="3100066" cy="3489467"/>
          </a:xfrm>
          <a:custGeom>
            <a:avLst/>
            <a:gdLst/>
            <a:ahLst/>
            <a:cxnLst/>
            <a:rect l="l" t="t" r="r" b="b"/>
            <a:pathLst>
              <a:path w="3100066" h="3489467">
                <a:moveTo>
                  <a:pt x="1458299" y="532147"/>
                </a:moveTo>
                <a:cubicBezTo>
                  <a:pt x="1321731" y="532147"/>
                  <a:pt x="1227288" y="570012"/>
                  <a:pt x="1174967" y="645744"/>
                </a:cubicBezTo>
                <a:cubicBezTo>
                  <a:pt x="1161754" y="666832"/>
                  <a:pt x="1135713" y="687653"/>
                  <a:pt x="1096847" y="708208"/>
                </a:cubicBezTo>
                <a:cubicBezTo>
                  <a:pt x="975549" y="781003"/>
                  <a:pt x="894225" y="861112"/>
                  <a:pt x="852876" y="948535"/>
                </a:cubicBezTo>
                <a:cubicBezTo>
                  <a:pt x="721781" y="1095806"/>
                  <a:pt x="653418" y="1234295"/>
                  <a:pt x="647785" y="1364002"/>
                </a:cubicBezTo>
                <a:cubicBezTo>
                  <a:pt x="623574" y="1369581"/>
                  <a:pt x="594264" y="1479013"/>
                  <a:pt x="559855" y="1692299"/>
                </a:cubicBezTo>
                <a:lnTo>
                  <a:pt x="574951" y="1802533"/>
                </a:lnTo>
                <a:lnTo>
                  <a:pt x="559254" y="1821512"/>
                </a:lnTo>
                <a:cubicBezTo>
                  <a:pt x="560696" y="1942650"/>
                  <a:pt x="589926" y="2090375"/>
                  <a:pt x="646944" y="2264688"/>
                </a:cubicBezTo>
                <a:lnTo>
                  <a:pt x="685784" y="2383650"/>
                </a:lnTo>
                <a:cubicBezTo>
                  <a:pt x="818321" y="2636070"/>
                  <a:pt x="919878" y="2771489"/>
                  <a:pt x="990458" y="2789908"/>
                </a:cubicBezTo>
                <a:cubicBezTo>
                  <a:pt x="1138637" y="2928317"/>
                  <a:pt x="1284533" y="2997521"/>
                  <a:pt x="1428147" y="2997521"/>
                </a:cubicBezTo>
                <a:cubicBezTo>
                  <a:pt x="1448328" y="2997521"/>
                  <a:pt x="1479360" y="2993330"/>
                  <a:pt x="1521243" y="2984948"/>
                </a:cubicBezTo>
                <a:lnTo>
                  <a:pt x="1548912" y="2984948"/>
                </a:lnTo>
                <a:lnTo>
                  <a:pt x="1833604" y="2970293"/>
                </a:lnTo>
                <a:lnTo>
                  <a:pt x="1837569" y="2969893"/>
                </a:lnTo>
                <a:cubicBezTo>
                  <a:pt x="1952700" y="2922911"/>
                  <a:pt x="2039296" y="2869617"/>
                  <a:pt x="2097355" y="2810009"/>
                </a:cubicBezTo>
                <a:cubicBezTo>
                  <a:pt x="2226101" y="2679688"/>
                  <a:pt x="2303113" y="2558043"/>
                  <a:pt x="2328393" y="2445073"/>
                </a:cubicBezTo>
                <a:cubicBezTo>
                  <a:pt x="2338457" y="2404818"/>
                  <a:pt x="2355554" y="2357877"/>
                  <a:pt x="2379686" y="2304248"/>
                </a:cubicBezTo>
                <a:cubicBezTo>
                  <a:pt x="2382916" y="2303715"/>
                  <a:pt x="2390684" y="2257574"/>
                  <a:pt x="2402990" y="2165826"/>
                </a:cubicBezTo>
                <a:cubicBezTo>
                  <a:pt x="2421249" y="2046557"/>
                  <a:pt x="2436011" y="1943397"/>
                  <a:pt x="2447275" y="1856348"/>
                </a:cubicBezTo>
                <a:lnTo>
                  <a:pt x="2447275" y="1655541"/>
                </a:lnTo>
                <a:lnTo>
                  <a:pt x="2381928" y="1268584"/>
                </a:lnTo>
                <a:cubicBezTo>
                  <a:pt x="2381928" y="1230839"/>
                  <a:pt x="2372745" y="1192879"/>
                  <a:pt x="2354380" y="1154707"/>
                </a:cubicBezTo>
                <a:cubicBezTo>
                  <a:pt x="2317782" y="1084555"/>
                  <a:pt x="2267637" y="1020369"/>
                  <a:pt x="2203945" y="962149"/>
                </a:cubicBezTo>
                <a:cubicBezTo>
                  <a:pt x="2200608" y="940874"/>
                  <a:pt x="2198767" y="928995"/>
                  <a:pt x="2198419" y="926512"/>
                </a:cubicBezTo>
                <a:cubicBezTo>
                  <a:pt x="2201302" y="932225"/>
                  <a:pt x="2169617" y="906812"/>
                  <a:pt x="2103361" y="850274"/>
                </a:cubicBezTo>
                <a:lnTo>
                  <a:pt x="2070167" y="808070"/>
                </a:lnTo>
                <a:cubicBezTo>
                  <a:pt x="2039202" y="771713"/>
                  <a:pt x="1974803" y="727188"/>
                  <a:pt x="1876969" y="674493"/>
                </a:cubicBezTo>
                <a:cubicBezTo>
                  <a:pt x="1874994" y="653031"/>
                  <a:pt x="1868907" y="638456"/>
                  <a:pt x="1858710" y="630768"/>
                </a:cubicBezTo>
                <a:cubicBezTo>
                  <a:pt x="1858230" y="630502"/>
                  <a:pt x="1846497" y="625016"/>
                  <a:pt x="1823514" y="614311"/>
                </a:cubicBezTo>
                <a:cubicBezTo>
                  <a:pt x="1699493" y="559535"/>
                  <a:pt x="1577755" y="532147"/>
                  <a:pt x="1458299" y="532147"/>
                </a:cubicBezTo>
                <a:close/>
                <a:moveTo>
                  <a:pt x="1558802" y="0"/>
                </a:moveTo>
                <a:cubicBezTo>
                  <a:pt x="1983585" y="0"/>
                  <a:pt x="2345771" y="193839"/>
                  <a:pt x="2645359" y="581518"/>
                </a:cubicBezTo>
                <a:cubicBezTo>
                  <a:pt x="2676885" y="588539"/>
                  <a:pt x="2755018" y="684197"/>
                  <a:pt x="2879760" y="868493"/>
                </a:cubicBezTo>
                <a:cubicBezTo>
                  <a:pt x="2911899" y="912885"/>
                  <a:pt x="2958534" y="1026802"/>
                  <a:pt x="3019663" y="1210244"/>
                </a:cubicBezTo>
                <a:cubicBezTo>
                  <a:pt x="3066565" y="1322756"/>
                  <a:pt x="3092947" y="1441420"/>
                  <a:pt x="3098810" y="1566236"/>
                </a:cubicBezTo>
                <a:lnTo>
                  <a:pt x="3098861" y="1568425"/>
                </a:lnTo>
                <a:lnTo>
                  <a:pt x="3100066" y="1563927"/>
                </a:lnTo>
                <a:lnTo>
                  <a:pt x="3100066" y="1620105"/>
                </a:lnTo>
                <a:lnTo>
                  <a:pt x="3100066" y="1641807"/>
                </a:lnTo>
                <a:lnTo>
                  <a:pt x="3100066" y="1652539"/>
                </a:lnTo>
                <a:lnTo>
                  <a:pt x="3100066" y="1749799"/>
                </a:lnTo>
                <a:lnTo>
                  <a:pt x="3100066" y="1760530"/>
                </a:lnTo>
                <a:lnTo>
                  <a:pt x="3100066" y="1782792"/>
                </a:lnTo>
                <a:cubicBezTo>
                  <a:pt x="3063415" y="2121460"/>
                  <a:pt x="3018035" y="2330929"/>
                  <a:pt x="2963926" y="2411199"/>
                </a:cubicBezTo>
                <a:cubicBezTo>
                  <a:pt x="2870257" y="2695571"/>
                  <a:pt x="2790121" y="2883644"/>
                  <a:pt x="2723519" y="2975419"/>
                </a:cubicBezTo>
                <a:lnTo>
                  <a:pt x="2601554" y="3100347"/>
                </a:lnTo>
                <a:cubicBezTo>
                  <a:pt x="2586445" y="3102002"/>
                  <a:pt x="2564436" y="3116657"/>
                  <a:pt x="2535526" y="3144312"/>
                </a:cubicBezTo>
                <a:cubicBezTo>
                  <a:pt x="2496793" y="3186916"/>
                  <a:pt x="2463225" y="3212956"/>
                  <a:pt x="2434823" y="3222433"/>
                </a:cubicBezTo>
                <a:cubicBezTo>
                  <a:pt x="2340111" y="3293519"/>
                  <a:pt x="2249699" y="3340954"/>
                  <a:pt x="2163583" y="3364739"/>
                </a:cubicBezTo>
                <a:cubicBezTo>
                  <a:pt x="2061772" y="3393115"/>
                  <a:pt x="1953648" y="3418928"/>
                  <a:pt x="1839210" y="3442178"/>
                </a:cubicBezTo>
                <a:lnTo>
                  <a:pt x="1728817" y="3489467"/>
                </a:lnTo>
                <a:lnTo>
                  <a:pt x="1313950" y="3489467"/>
                </a:lnTo>
                <a:lnTo>
                  <a:pt x="1313109" y="3489467"/>
                </a:lnTo>
                <a:lnTo>
                  <a:pt x="1178211" y="3489467"/>
                </a:lnTo>
                <a:lnTo>
                  <a:pt x="1100251" y="3474411"/>
                </a:lnTo>
                <a:lnTo>
                  <a:pt x="1094004" y="3474411"/>
                </a:lnTo>
                <a:cubicBezTo>
                  <a:pt x="1045741" y="3474411"/>
                  <a:pt x="874165" y="3399361"/>
                  <a:pt x="579275" y="3249260"/>
                </a:cubicBezTo>
                <a:cubicBezTo>
                  <a:pt x="529784" y="3189172"/>
                  <a:pt x="472605" y="3135863"/>
                  <a:pt x="407739" y="3089336"/>
                </a:cubicBezTo>
                <a:lnTo>
                  <a:pt x="309398" y="2974978"/>
                </a:lnTo>
                <a:lnTo>
                  <a:pt x="145990" y="2700896"/>
                </a:lnTo>
                <a:cubicBezTo>
                  <a:pt x="50452" y="2392126"/>
                  <a:pt x="1788" y="2190091"/>
                  <a:pt x="0" y="2094793"/>
                </a:cubicBezTo>
                <a:lnTo>
                  <a:pt x="0" y="2078897"/>
                </a:lnTo>
                <a:lnTo>
                  <a:pt x="0" y="1938192"/>
                </a:lnTo>
                <a:lnTo>
                  <a:pt x="0" y="1905639"/>
                </a:lnTo>
                <a:lnTo>
                  <a:pt x="12853" y="1653860"/>
                </a:lnTo>
                <a:cubicBezTo>
                  <a:pt x="108845" y="1204758"/>
                  <a:pt x="253727" y="872083"/>
                  <a:pt x="447500" y="655834"/>
                </a:cubicBezTo>
                <a:cubicBezTo>
                  <a:pt x="525633" y="568998"/>
                  <a:pt x="656621" y="458431"/>
                  <a:pt x="840463" y="324133"/>
                </a:cubicBezTo>
                <a:cubicBezTo>
                  <a:pt x="970437" y="207507"/>
                  <a:pt x="1064387" y="135393"/>
                  <a:pt x="1122313" y="107791"/>
                </a:cubicBezTo>
                <a:cubicBezTo>
                  <a:pt x="1268063" y="35930"/>
                  <a:pt x="1413559" y="0"/>
                  <a:pt x="1558802" y="0"/>
                </a:cubicBezTo>
                <a:close/>
              </a:path>
            </a:pathLst>
          </a:custGeom>
        </p:spPr>
      </p:pic>
      <p:sp>
        <p:nvSpPr>
          <p:cNvPr id="2" name="矩形 1"/>
          <p:cNvSpPr/>
          <p:nvPr/>
        </p:nvSpPr>
        <p:spPr>
          <a:xfrm rot="3031416">
            <a:off x="1523412" y="2117152"/>
            <a:ext cx="2992410" cy="299241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16057" y="4345831"/>
            <a:ext cx="4879099" cy="1277273"/>
          </a:xfrm>
          <a:prstGeom prst="rect">
            <a:avLst/>
          </a:prstGeom>
        </p:spPr>
        <p:txBody>
          <a:bodyPr wrap="square">
            <a:spAutoFit/>
          </a:bodyPr>
          <a:lstStyle/>
          <a:p>
            <a:pPr algn="r"/>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pPr algn="r"/>
            <a:endParaRPr lang="en-US" altLang="zh-CN" sz="1100" kern="3000" spc="31" dirty="0">
              <a:solidFill>
                <a:schemeClr val="tx1">
                  <a:lumMod val="85000"/>
                  <a:lumOff val="15000"/>
                </a:schemeClr>
              </a:solidFill>
              <a:latin typeface="Liberation Sans" panose="020B0604020202020204" pitchFamily="34" charset="0"/>
            </a:endParaRPr>
          </a:p>
          <a:p>
            <a:pPr algn="r"/>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pic>
        <p:nvPicPr>
          <p:cNvPr id="8" name="图片 7"/>
          <p:cNvPicPr>
            <a:picLocks noChangeAspect="1"/>
          </p:cNvPicPr>
          <p:nvPr/>
        </p:nvPicPr>
        <p:blipFill>
          <a:blip r:embed="rId4" cstate="email">
            <a:grayscl/>
          </a:blip>
          <a:srcRect/>
          <a:stretch>
            <a:fillRect/>
          </a:stretch>
        </p:blipFill>
        <p:spPr>
          <a:xfrm flipH="1">
            <a:off x="906899" y="1432932"/>
            <a:ext cx="4225437" cy="4360852"/>
          </a:xfrm>
          <a:custGeom>
            <a:avLst/>
            <a:gdLst>
              <a:gd name="connsiteX0" fmla="*/ 3164843 w 4225437"/>
              <a:gd name="connsiteY0" fmla="*/ 0 h 4360852"/>
              <a:gd name="connsiteX1" fmla="*/ 0 w 4225437"/>
              <a:gd name="connsiteY1" fmla="*/ 998206 h 4360852"/>
              <a:gd name="connsiteX2" fmla="*/ 1060594 w 4225437"/>
              <a:gd name="connsiteY2" fmla="*/ 4360852 h 4360852"/>
              <a:gd name="connsiteX3" fmla="*/ 4225437 w 4225437"/>
              <a:gd name="connsiteY3" fmla="*/ 3362645 h 4360852"/>
            </a:gdLst>
            <a:ahLst/>
            <a:cxnLst>
              <a:cxn ang="0">
                <a:pos x="connsiteX0" y="connsiteY0"/>
              </a:cxn>
              <a:cxn ang="0">
                <a:pos x="connsiteX1" y="connsiteY1"/>
              </a:cxn>
              <a:cxn ang="0">
                <a:pos x="connsiteX2" y="connsiteY2"/>
              </a:cxn>
              <a:cxn ang="0">
                <a:pos x="connsiteX3" y="connsiteY3"/>
              </a:cxn>
            </a:cxnLst>
            <a:rect l="l" t="t" r="r" b="b"/>
            <a:pathLst>
              <a:path w="4225437" h="4360852">
                <a:moveTo>
                  <a:pt x="3164843" y="0"/>
                </a:moveTo>
                <a:lnTo>
                  <a:pt x="0" y="998206"/>
                </a:lnTo>
                <a:lnTo>
                  <a:pt x="1060594" y="4360852"/>
                </a:lnTo>
                <a:lnTo>
                  <a:pt x="4225437" y="336264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duotone>
              <a:prstClr val="black"/>
              <a:srgbClr val="D9C3A5">
                <a:tint val="50000"/>
                <a:satMod val="180000"/>
              </a:srgbClr>
            </a:duotone>
          </a:blip>
          <a:srcRect/>
          <a:stretch>
            <a:fillRect/>
          </a:stretch>
        </p:blipFill>
        <p:spPr>
          <a:xfrm>
            <a:off x="987228" y="1049668"/>
            <a:ext cx="2713109" cy="3589971"/>
          </a:xfrm>
          <a:custGeom>
            <a:avLst/>
            <a:gdLst/>
            <a:ahLst/>
            <a:cxnLst/>
            <a:rect l="l" t="t" r="r" b="b"/>
            <a:pathLst>
              <a:path w="2713109" h="3589971">
                <a:moveTo>
                  <a:pt x="788931" y="344234"/>
                </a:moveTo>
                <a:lnTo>
                  <a:pt x="813836" y="344234"/>
                </a:lnTo>
                <a:lnTo>
                  <a:pt x="810433" y="344779"/>
                </a:lnTo>
                <a:close/>
                <a:moveTo>
                  <a:pt x="2119659" y="0"/>
                </a:moveTo>
                <a:lnTo>
                  <a:pt x="2211753" y="0"/>
                </a:lnTo>
                <a:lnTo>
                  <a:pt x="2265328" y="17859"/>
                </a:lnTo>
                <a:cubicBezTo>
                  <a:pt x="2323869" y="28830"/>
                  <a:pt x="2366993" y="45394"/>
                  <a:pt x="2394701" y="67550"/>
                </a:cubicBezTo>
                <a:cubicBezTo>
                  <a:pt x="2432767" y="112343"/>
                  <a:pt x="2451800" y="158003"/>
                  <a:pt x="2451800" y="204531"/>
                </a:cubicBezTo>
                <a:lnTo>
                  <a:pt x="2451800" y="229396"/>
                </a:lnTo>
                <a:cubicBezTo>
                  <a:pt x="2445553" y="304327"/>
                  <a:pt x="2384704" y="440026"/>
                  <a:pt x="2269252" y="636495"/>
                </a:cubicBezTo>
                <a:lnTo>
                  <a:pt x="2248311" y="691711"/>
                </a:lnTo>
                <a:cubicBezTo>
                  <a:pt x="2248311" y="697237"/>
                  <a:pt x="2262378" y="700868"/>
                  <a:pt x="2290514" y="702603"/>
                </a:cubicBezTo>
                <a:lnTo>
                  <a:pt x="2292196" y="703524"/>
                </a:lnTo>
                <a:lnTo>
                  <a:pt x="2299253" y="703524"/>
                </a:lnTo>
                <a:cubicBezTo>
                  <a:pt x="2302450" y="703524"/>
                  <a:pt x="2306451" y="703524"/>
                  <a:pt x="2311255" y="703524"/>
                </a:cubicBezTo>
                <a:lnTo>
                  <a:pt x="2333398" y="738680"/>
                </a:lnTo>
                <a:lnTo>
                  <a:pt x="2453722" y="706046"/>
                </a:lnTo>
                <a:lnTo>
                  <a:pt x="2488558" y="741202"/>
                </a:lnTo>
                <a:lnTo>
                  <a:pt x="2690525" y="650749"/>
                </a:lnTo>
                <a:lnTo>
                  <a:pt x="2690525" y="701241"/>
                </a:lnTo>
                <a:lnTo>
                  <a:pt x="2713109" y="731432"/>
                </a:lnTo>
                <a:lnTo>
                  <a:pt x="2713109" y="828212"/>
                </a:lnTo>
                <a:cubicBezTo>
                  <a:pt x="2663825" y="980829"/>
                  <a:pt x="2607071" y="1098007"/>
                  <a:pt x="2542847" y="1179746"/>
                </a:cubicBezTo>
                <a:lnTo>
                  <a:pt x="2519529" y="1207129"/>
                </a:lnTo>
                <a:lnTo>
                  <a:pt x="2518373" y="1225996"/>
                </a:lnTo>
                <a:cubicBezTo>
                  <a:pt x="2509404" y="1273435"/>
                  <a:pt x="2458824" y="1307384"/>
                  <a:pt x="2366633" y="1327845"/>
                </a:cubicBezTo>
                <a:lnTo>
                  <a:pt x="2301445" y="1341219"/>
                </a:lnTo>
                <a:lnTo>
                  <a:pt x="2077655" y="1298496"/>
                </a:lnTo>
                <a:cubicBezTo>
                  <a:pt x="2000829" y="1298496"/>
                  <a:pt x="1931185" y="1374573"/>
                  <a:pt x="1868721" y="1526730"/>
                </a:cubicBezTo>
                <a:cubicBezTo>
                  <a:pt x="1690244" y="1977780"/>
                  <a:pt x="1570814" y="2320826"/>
                  <a:pt x="1510432" y="2555868"/>
                </a:cubicBezTo>
                <a:lnTo>
                  <a:pt x="1490932" y="2664580"/>
                </a:lnTo>
                <a:lnTo>
                  <a:pt x="1474435" y="2687283"/>
                </a:lnTo>
                <a:lnTo>
                  <a:pt x="1474435" y="2914757"/>
                </a:lnTo>
                <a:cubicBezTo>
                  <a:pt x="1503986" y="2941451"/>
                  <a:pt x="1538808" y="2954798"/>
                  <a:pt x="1578903" y="2954798"/>
                </a:cubicBezTo>
                <a:cubicBezTo>
                  <a:pt x="1694061" y="2954798"/>
                  <a:pt x="1980743" y="2828628"/>
                  <a:pt x="2438947" y="2576289"/>
                </a:cubicBezTo>
                <a:cubicBezTo>
                  <a:pt x="2458620" y="2572338"/>
                  <a:pt x="2472608" y="2570363"/>
                  <a:pt x="2480910" y="2570363"/>
                </a:cubicBezTo>
                <a:cubicBezTo>
                  <a:pt x="2488918" y="2570363"/>
                  <a:pt x="2501771" y="2564463"/>
                  <a:pt x="2519469" y="2552665"/>
                </a:cubicBezTo>
                <a:cubicBezTo>
                  <a:pt x="2524681" y="2549335"/>
                  <a:pt x="2529369" y="2546420"/>
                  <a:pt x="2533534" y="2543923"/>
                </a:cubicBezTo>
                <a:lnTo>
                  <a:pt x="2543197" y="2538398"/>
                </a:lnTo>
                <a:lnTo>
                  <a:pt x="2544653" y="2533980"/>
                </a:lnTo>
                <a:cubicBezTo>
                  <a:pt x="2549353" y="2519716"/>
                  <a:pt x="2551703" y="2512583"/>
                  <a:pt x="2551703" y="2512583"/>
                </a:cubicBezTo>
                <a:cubicBezTo>
                  <a:pt x="2617450" y="2512583"/>
                  <a:pt x="2647881" y="2539197"/>
                  <a:pt x="2642997" y="2592425"/>
                </a:cubicBezTo>
                <a:lnTo>
                  <a:pt x="2643357" y="2591665"/>
                </a:lnTo>
                <a:cubicBezTo>
                  <a:pt x="2639860" y="2618092"/>
                  <a:pt x="2633533" y="2638633"/>
                  <a:pt x="2624377" y="2653288"/>
                </a:cubicBezTo>
                <a:lnTo>
                  <a:pt x="2615128" y="2697573"/>
                </a:lnTo>
                <a:lnTo>
                  <a:pt x="2615128" y="2715072"/>
                </a:lnTo>
                <a:cubicBezTo>
                  <a:pt x="2564115" y="2860554"/>
                  <a:pt x="2385465" y="3024043"/>
                  <a:pt x="2079177" y="3205536"/>
                </a:cubicBezTo>
                <a:lnTo>
                  <a:pt x="1743872" y="3465763"/>
                </a:lnTo>
                <a:lnTo>
                  <a:pt x="1496338" y="3556937"/>
                </a:lnTo>
                <a:cubicBezTo>
                  <a:pt x="1439719" y="3558672"/>
                  <a:pt x="1353965" y="3569683"/>
                  <a:pt x="1239073" y="3589971"/>
                </a:cubicBezTo>
                <a:lnTo>
                  <a:pt x="1222096" y="3589971"/>
                </a:lnTo>
                <a:lnTo>
                  <a:pt x="1190183" y="3589971"/>
                </a:lnTo>
                <a:lnTo>
                  <a:pt x="1042711" y="3488386"/>
                </a:lnTo>
                <a:lnTo>
                  <a:pt x="1042711" y="3466924"/>
                </a:lnTo>
                <a:cubicBezTo>
                  <a:pt x="1040603" y="3457982"/>
                  <a:pt x="1031366" y="3450081"/>
                  <a:pt x="1015003" y="3443220"/>
                </a:cubicBezTo>
                <a:cubicBezTo>
                  <a:pt x="999013" y="3406676"/>
                  <a:pt x="985226" y="3380542"/>
                  <a:pt x="973641" y="3364820"/>
                </a:cubicBezTo>
                <a:cubicBezTo>
                  <a:pt x="971905" y="3362471"/>
                  <a:pt x="968115" y="3358359"/>
                  <a:pt x="962269" y="3352487"/>
                </a:cubicBezTo>
                <a:cubicBezTo>
                  <a:pt x="956002" y="3336991"/>
                  <a:pt x="952086" y="3327216"/>
                  <a:pt x="950519" y="3323162"/>
                </a:cubicBezTo>
                <a:lnTo>
                  <a:pt x="949874" y="3321393"/>
                </a:lnTo>
                <a:lnTo>
                  <a:pt x="948214" y="3318131"/>
                </a:lnTo>
                <a:cubicBezTo>
                  <a:pt x="932732" y="3274834"/>
                  <a:pt x="911136" y="3237489"/>
                  <a:pt x="883428" y="3206096"/>
                </a:cubicBezTo>
                <a:lnTo>
                  <a:pt x="859283" y="2932335"/>
                </a:lnTo>
                <a:lnTo>
                  <a:pt x="884429" y="2823823"/>
                </a:lnTo>
                <a:cubicBezTo>
                  <a:pt x="879410" y="2809809"/>
                  <a:pt x="876901" y="2797690"/>
                  <a:pt x="876901" y="2787466"/>
                </a:cubicBezTo>
                <a:cubicBezTo>
                  <a:pt x="876901" y="2766938"/>
                  <a:pt x="890395" y="2725162"/>
                  <a:pt x="917383" y="2662137"/>
                </a:cubicBezTo>
                <a:cubicBezTo>
                  <a:pt x="921600" y="2649511"/>
                  <a:pt x="944010" y="2569936"/>
                  <a:pt x="984612" y="2423412"/>
                </a:cubicBezTo>
                <a:cubicBezTo>
                  <a:pt x="1003431" y="2360680"/>
                  <a:pt x="1017125" y="2320746"/>
                  <a:pt x="1025694" y="2303608"/>
                </a:cubicBezTo>
                <a:cubicBezTo>
                  <a:pt x="1077934" y="2207296"/>
                  <a:pt x="1133551" y="2046878"/>
                  <a:pt x="1192545" y="1822354"/>
                </a:cubicBezTo>
                <a:cubicBezTo>
                  <a:pt x="1201755" y="1787411"/>
                  <a:pt x="1243331" y="1676671"/>
                  <a:pt x="1317274" y="1490132"/>
                </a:cubicBezTo>
                <a:cubicBezTo>
                  <a:pt x="1345810" y="1416323"/>
                  <a:pt x="1377523" y="1328019"/>
                  <a:pt x="1412412" y="1225220"/>
                </a:cubicBezTo>
                <a:cubicBezTo>
                  <a:pt x="1441535" y="1136355"/>
                  <a:pt x="1458259" y="1086891"/>
                  <a:pt x="1462583" y="1076827"/>
                </a:cubicBezTo>
                <a:cubicBezTo>
                  <a:pt x="1466827" y="1061024"/>
                  <a:pt x="1470084" y="1048986"/>
                  <a:pt x="1472353" y="1040710"/>
                </a:cubicBezTo>
                <a:lnTo>
                  <a:pt x="1472389" y="1040236"/>
                </a:lnTo>
                <a:lnTo>
                  <a:pt x="1466547" y="1039309"/>
                </a:lnTo>
                <a:cubicBezTo>
                  <a:pt x="1085142" y="848606"/>
                  <a:pt x="818575" y="753255"/>
                  <a:pt x="666845" y="753255"/>
                </a:cubicBezTo>
                <a:cubicBezTo>
                  <a:pt x="614231" y="753255"/>
                  <a:pt x="553248" y="776705"/>
                  <a:pt x="483897" y="823607"/>
                </a:cubicBezTo>
                <a:cubicBezTo>
                  <a:pt x="472552" y="847578"/>
                  <a:pt x="466880" y="890796"/>
                  <a:pt x="466880" y="953260"/>
                </a:cubicBezTo>
                <a:lnTo>
                  <a:pt x="466880" y="967475"/>
                </a:lnTo>
                <a:lnTo>
                  <a:pt x="577433" y="1347345"/>
                </a:lnTo>
                <a:lnTo>
                  <a:pt x="573669" y="1368767"/>
                </a:lnTo>
                <a:cubicBezTo>
                  <a:pt x="570893" y="1424398"/>
                  <a:pt x="527916" y="1457926"/>
                  <a:pt x="444737" y="1469351"/>
                </a:cubicBezTo>
                <a:cubicBezTo>
                  <a:pt x="427039" y="1458460"/>
                  <a:pt x="415654" y="1451306"/>
                  <a:pt x="410582" y="1447889"/>
                </a:cubicBezTo>
                <a:cubicBezTo>
                  <a:pt x="325454" y="1380166"/>
                  <a:pt x="234067" y="1285429"/>
                  <a:pt x="136420" y="1163677"/>
                </a:cubicBezTo>
                <a:cubicBezTo>
                  <a:pt x="129626" y="1155135"/>
                  <a:pt x="125152" y="1149115"/>
                  <a:pt x="122996" y="1145618"/>
                </a:cubicBezTo>
                <a:lnTo>
                  <a:pt x="121653" y="1142604"/>
                </a:lnTo>
                <a:lnTo>
                  <a:pt x="100921" y="1141575"/>
                </a:lnTo>
                <a:cubicBezTo>
                  <a:pt x="50644" y="1130486"/>
                  <a:pt x="17004" y="1060067"/>
                  <a:pt x="0" y="930317"/>
                </a:cubicBezTo>
                <a:lnTo>
                  <a:pt x="0" y="884990"/>
                </a:lnTo>
                <a:lnTo>
                  <a:pt x="20100" y="875220"/>
                </a:lnTo>
                <a:lnTo>
                  <a:pt x="2522" y="854639"/>
                </a:lnTo>
                <a:cubicBezTo>
                  <a:pt x="88744" y="665831"/>
                  <a:pt x="271572" y="514529"/>
                  <a:pt x="551006" y="400732"/>
                </a:cubicBezTo>
                <a:lnTo>
                  <a:pt x="618435" y="375467"/>
                </a:lnTo>
                <a:lnTo>
                  <a:pt x="810433" y="344779"/>
                </a:lnTo>
                <a:lnTo>
                  <a:pt x="827786" y="345218"/>
                </a:lnTo>
                <a:cubicBezTo>
                  <a:pt x="1028050" y="352946"/>
                  <a:pt x="1318090" y="402870"/>
                  <a:pt x="1697905" y="494989"/>
                </a:cubicBezTo>
                <a:lnTo>
                  <a:pt x="1718326" y="505040"/>
                </a:lnTo>
                <a:cubicBezTo>
                  <a:pt x="1709384" y="511633"/>
                  <a:pt x="1706968" y="521577"/>
                  <a:pt x="1711079" y="534871"/>
                </a:cubicBezTo>
                <a:cubicBezTo>
                  <a:pt x="1815239" y="374599"/>
                  <a:pt x="1886219" y="220627"/>
                  <a:pt x="1924017" y="72956"/>
                </a:cubicBezTo>
                <a:lnTo>
                  <a:pt x="1966821" y="30151"/>
                </a:lnTo>
                <a:lnTo>
                  <a:pt x="2081980" y="30151"/>
                </a:lnTo>
                <a:close/>
              </a:path>
            </a:pathLst>
          </a:custGeom>
        </p:spPr>
      </p:pic>
      <p:pic>
        <p:nvPicPr>
          <p:cNvPr id="10" name="图片 9"/>
          <p:cNvPicPr>
            <a:picLocks noChangeAspect="1"/>
          </p:cNvPicPr>
          <p:nvPr/>
        </p:nvPicPr>
        <p:blipFill>
          <a:blip r:embed="rId4" cstate="email">
            <a:grayscl/>
          </a:blip>
          <a:srcRect/>
          <a:stretch>
            <a:fillRect/>
          </a:stretch>
        </p:blipFill>
        <p:spPr>
          <a:xfrm>
            <a:off x="4892292" y="181575"/>
            <a:ext cx="4298942" cy="3923943"/>
          </a:xfrm>
          <a:custGeom>
            <a:avLst/>
            <a:gdLst>
              <a:gd name="connsiteX0" fmla="*/ 4298942 w 4298942"/>
              <a:gd name="connsiteY0" fmla="*/ 0 h 3923943"/>
              <a:gd name="connsiteX1" fmla="*/ 2500672 w 4298942"/>
              <a:gd name="connsiteY1" fmla="*/ 3923943 h 3923943"/>
              <a:gd name="connsiteX2" fmla="*/ 0 w 4298942"/>
              <a:gd name="connsiteY2" fmla="*/ 387561 h 3923943"/>
            </a:gdLst>
            <a:ahLst/>
            <a:cxnLst>
              <a:cxn ang="0">
                <a:pos x="connsiteX0" y="connsiteY0"/>
              </a:cxn>
              <a:cxn ang="0">
                <a:pos x="connsiteX1" y="connsiteY1"/>
              </a:cxn>
              <a:cxn ang="0">
                <a:pos x="connsiteX2" y="connsiteY2"/>
              </a:cxn>
            </a:cxnLst>
            <a:rect l="l" t="t" r="r" b="b"/>
            <a:pathLst>
              <a:path w="4298942" h="3923943">
                <a:moveTo>
                  <a:pt x="4298942" y="0"/>
                </a:moveTo>
                <a:lnTo>
                  <a:pt x="2500672" y="3923943"/>
                </a:lnTo>
                <a:lnTo>
                  <a:pt x="0" y="387561"/>
                </a:lnTo>
                <a:close/>
              </a:path>
            </a:pathLst>
          </a:custGeom>
        </p:spPr>
      </p:pic>
      <p:pic>
        <p:nvPicPr>
          <p:cNvPr id="11" name="图片 10"/>
          <p:cNvPicPr>
            <a:picLocks noChangeAspect="1"/>
          </p:cNvPicPr>
          <p:nvPr/>
        </p:nvPicPr>
        <p:blipFill>
          <a:blip r:embed="rId5" cstate="email"/>
          <a:srcRect/>
          <a:stretch>
            <a:fillRect/>
          </a:stretch>
        </p:blipFill>
        <p:spPr>
          <a:xfrm>
            <a:off x="7798327" y="2566824"/>
            <a:ext cx="4090524" cy="4145631"/>
          </a:xfrm>
          <a:custGeom>
            <a:avLst/>
            <a:gdLst>
              <a:gd name="connsiteX0" fmla="*/ 4090524 w 4090524"/>
              <a:gd name="connsiteY0" fmla="*/ 0 h 4145631"/>
              <a:gd name="connsiteX1" fmla="*/ 2888505 w 4090524"/>
              <a:gd name="connsiteY1" fmla="*/ 4145631 h 4145631"/>
              <a:gd name="connsiteX2" fmla="*/ 0 w 4090524"/>
              <a:gd name="connsiteY2" fmla="*/ 1124761 h 4145631"/>
              <a:gd name="connsiteX3" fmla="*/ 0 w 4090524"/>
              <a:gd name="connsiteY3" fmla="*/ 989836 h 4145631"/>
            </a:gdLst>
            <a:ahLst/>
            <a:cxnLst>
              <a:cxn ang="0">
                <a:pos x="connsiteX0" y="connsiteY0"/>
              </a:cxn>
              <a:cxn ang="0">
                <a:pos x="connsiteX1" y="connsiteY1"/>
              </a:cxn>
              <a:cxn ang="0">
                <a:pos x="connsiteX2" y="connsiteY2"/>
              </a:cxn>
              <a:cxn ang="0">
                <a:pos x="connsiteX3" y="connsiteY3"/>
              </a:cxn>
            </a:cxnLst>
            <a:rect l="l" t="t" r="r" b="b"/>
            <a:pathLst>
              <a:path w="4090524" h="4145631">
                <a:moveTo>
                  <a:pt x="4090524" y="0"/>
                </a:moveTo>
                <a:lnTo>
                  <a:pt x="2888505" y="4145631"/>
                </a:lnTo>
                <a:lnTo>
                  <a:pt x="0" y="1124761"/>
                </a:lnTo>
                <a:lnTo>
                  <a:pt x="0" y="989836"/>
                </a:lnTo>
                <a:close/>
              </a:path>
            </a:pathLst>
          </a:custGeom>
        </p:spPr>
      </p:pic>
      <p:sp>
        <p:nvSpPr>
          <p:cNvPr id="3" name="等腰三角形 2"/>
          <p:cNvSpPr/>
          <p:nvPr/>
        </p:nvSpPr>
        <p:spPr>
          <a:xfrm rot="13576990">
            <a:off x="5484374" y="1704223"/>
            <a:ext cx="4331208" cy="3733800"/>
          </a:xfrm>
          <a:prstGeom prst="triangl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3830" y="4329788"/>
            <a:ext cx="3679906" cy="1785104"/>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grayscl/>
          </a:blip>
          <a:srcRect/>
          <a:stretch>
            <a:fillRect/>
          </a:stretch>
        </p:blipFill>
        <p:spPr>
          <a:xfrm>
            <a:off x="0" y="314325"/>
            <a:ext cx="12192000" cy="6229350"/>
          </a:xfrm>
          <a:custGeom>
            <a:avLst/>
            <a:gdLst>
              <a:gd name="connsiteX0" fmla="*/ 0 w 12192000"/>
              <a:gd name="connsiteY0" fmla="*/ 0 h 6229350"/>
              <a:gd name="connsiteX1" fmla="*/ 12192000 w 12192000"/>
              <a:gd name="connsiteY1" fmla="*/ 0 h 6229350"/>
              <a:gd name="connsiteX2" fmla="*/ 12192000 w 12192000"/>
              <a:gd name="connsiteY2" fmla="*/ 6229350 h 6229350"/>
              <a:gd name="connsiteX3" fmla="*/ 0 w 121920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12192000" h="6229350">
                <a:moveTo>
                  <a:pt x="0" y="0"/>
                </a:moveTo>
                <a:lnTo>
                  <a:pt x="12192000" y="0"/>
                </a:lnTo>
                <a:lnTo>
                  <a:pt x="12192000" y="6229350"/>
                </a:lnTo>
                <a:lnTo>
                  <a:pt x="0" y="6229350"/>
                </a:lnTo>
                <a:close/>
              </a:path>
            </a:pathLst>
          </a:custGeom>
        </p:spPr>
      </p:pic>
      <p:sp>
        <p:nvSpPr>
          <p:cNvPr id="3" name="矩形 2"/>
          <p:cNvSpPr/>
          <p:nvPr/>
        </p:nvSpPr>
        <p:spPr>
          <a:xfrm>
            <a:off x="4914900" y="4076700"/>
            <a:ext cx="6972300" cy="1752600"/>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127310" y="4332327"/>
            <a:ext cx="6547480" cy="1107996"/>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7" name="矩形 6"/>
          <p:cNvSpPr/>
          <p:nvPr/>
        </p:nvSpPr>
        <p:spPr>
          <a:xfrm>
            <a:off x="576863" y="1747361"/>
            <a:ext cx="2020105" cy="523220"/>
          </a:xfrm>
          <a:prstGeom prst="rect">
            <a:avLst/>
          </a:prstGeom>
        </p:spPr>
        <p:txBody>
          <a:bodyPr wrap="none">
            <a:spAutoFit/>
          </a:bodyPr>
          <a:lstStyle/>
          <a:p>
            <a:r>
              <a:rPr lang="en-US" altLang="zh-CN" sz="2800" dirty="0">
                <a:solidFill>
                  <a:schemeClr val="bg1"/>
                </a:solidFill>
                <a:latin typeface="+mn-ea"/>
              </a:rPr>
              <a:t>PORTFOLIO</a:t>
            </a:r>
          </a:p>
        </p:txBody>
      </p:sp>
      <p:sp>
        <p:nvSpPr>
          <p:cNvPr id="8" name="矩形 7"/>
          <p:cNvSpPr/>
          <p:nvPr/>
        </p:nvSpPr>
        <p:spPr>
          <a:xfrm>
            <a:off x="576864" y="2270581"/>
            <a:ext cx="2020105" cy="784830"/>
          </a:xfrm>
          <a:prstGeom prst="rect">
            <a:avLst/>
          </a:prstGeom>
        </p:spPr>
        <p:txBody>
          <a:bodyPr wrap="square">
            <a:spAutoFit/>
          </a:bodyPr>
          <a:lstStyle/>
          <a:p>
            <a:r>
              <a:rPr lang="en-US" altLang="zh-CN" sz="9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duotone>
              <a:prstClr val="black"/>
              <a:srgbClr val="D9C3A5">
                <a:tint val="50000"/>
                <a:satMod val="180000"/>
              </a:srgbClr>
            </a:duotone>
          </a:blip>
          <a:srcRect/>
          <a:stretch>
            <a:fillRect/>
          </a:stretch>
        </p:blipFill>
        <p:spPr>
          <a:xfrm>
            <a:off x="7905750" y="3581400"/>
            <a:ext cx="4286250" cy="3276600"/>
          </a:xfrm>
          <a:custGeom>
            <a:avLst/>
            <a:gdLst>
              <a:gd name="connsiteX0" fmla="*/ 0 w 4286250"/>
              <a:gd name="connsiteY0" fmla="*/ 0 h 3276600"/>
              <a:gd name="connsiteX1" fmla="*/ 4286250 w 4286250"/>
              <a:gd name="connsiteY1" fmla="*/ 0 h 3276600"/>
              <a:gd name="connsiteX2" fmla="*/ 4286250 w 4286250"/>
              <a:gd name="connsiteY2" fmla="*/ 3276600 h 3276600"/>
              <a:gd name="connsiteX3" fmla="*/ 0 w 4286250"/>
              <a:gd name="connsiteY3" fmla="*/ 3276600 h 3276600"/>
            </a:gdLst>
            <a:ahLst/>
            <a:cxnLst>
              <a:cxn ang="0">
                <a:pos x="connsiteX0" y="connsiteY0"/>
              </a:cxn>
              <a:cxn ang="0">
                <a:pos x="connsiteX1" y="connsiteY1"/>
              </a:cxn>
              <a:cxn ang="0">
                <a:pos x="connsiteX2" y="connsiteY2"/>
              </a:cxn>
              <a:cxn ang="0">
                <a:pos x="connsiteX3" y="connsiteY3"/>
              </a:cxn>
            </a:cxnLst>
            <a:rect l="l" t="t" r="r" b="b"/>
            <a:pathLst>
              <a:path w="4286250" h="3276600">
                <a:moveTo>
                  <a:pt x="0" y="0"/>
                </a:moveTo>
                <a:lnTo>
                  <a:pt x="4286250" y="0"/>
                </a:lnTo>
                <a:lnTo>
                  <a:pt x="4286250" y="3276600"/>
                </a:lnTo>
                <a:lnTo>
                  <a:pt x="0" y="3276600"/>
                </a:lnTo>
                <a:close/>
              </a:path>
            </a:pathLst>
          </a:custGeom>
        </p:spPr>
      </p:pic>
      <p:pic>
        <p:nvPicPr>
          <p:cNvPr id="23" name="图片 22"/>
          <p:cNvPicPr>
            <a:picLocks noChangeAspect="1"/>
          </p:cNvPicPr>
          <p:nvPr/>
        </p:nvPicPr>
        <p:blipFill>
          <a:blip r:embed="rId4" cstate="email">
            <a:duotone>
              <a:prstClr val="black"/>
              <a:srgbClr val="D9C3A5">
                <a:tint val="50000"/>
                <a:satMod val="180000"/>
              </a:srgbClr>
            </a:duotone>
          </a:blip>
          <a:srcRect/>
          <a:stretch>
            <a:fillRect/>
          </a:stretch>
        </p:blipFill>
        <p:spPr>
          <a:xfrm>
            <a:off x="3766843" y="0"/>
            <a:ext cx="4538957" cy="3581400"/>
          </a:xfrm>
          <a:custGeom>
            <a:avLst/>
            <a:gdLst>
              <a:gd name="connsiteX0" fmla="*/ 0 w 4538957"/>
              <a:gd name="connsiteY0" fmla="*/ 0 h 3581400"/>
              <a:gd name="connsiteX1" fmla="*/ 4538957 w 4538957"/>
              <a:gd name="connsiteY1" fmla="*/ 0 h 3581400"/>
              <a:gd name="connsiteX2" fmla="*/ 4538957 w 4538957"/>
              <a:gd name="connsiteY2" fmla="*/ 3581400 h 3581400"/>
              <a:gd name="connsiteX3" fmla="*/ 0 w 4538957"/>
              <a:gd name="connsiteY3" fmla="*/ 3581400 h 3581400"/>
            </a:gdLst>
            <a:ahLst/>
            <a:cxnLst>
              <a:cxn ang="0">
                <a:pos x="connsiteX0" y="connsiteY0"/>
              </a:cxn>
              <a:cxn ang="0">
                <a:pos x="connsiteX1" y="connsiteY1"/>
              </a:cxn>
              <a:cxn ang="0">
                <a:pos x="connsiteX2" y="connsiteY2"/>
              </a:cxn>
              <a:cxn ang="0">
                <a:pos x="connsiteX3" y="connsiteY3"/>
              </a:cxn>
            </a:cxnLst>
            <a:rect l="l" t="t" r="r" b="b"/>
            <a:pathLst>
              <a:path w="4538957" h="3581400">
                <a:moveTo>
                  <a:pt x="0" y="0"/>
                </a:moveTo>
                <a:lnTo>
                  <a:pt x="4538957" y="0"/>
                </a:lnTo>
                <a:lnTo>
                  <a:pt x="4538957" y="3581400"/>
                </a:lnTo>
                <a:lnTo>
                  <a:pt x="0" y="3581400"/>
                </a:lnTo>
                <a:close/>
              </a:path>
            </a:pathLst>
          </a:custGeom>
          <a:ln>
            <a:noFill/>
          </a:ln>
        </p:spPr>
      </p:pic>
      <p:sp>
        <p:nvSpPr>
          <p:cNvPr id="8" name="矩形 7"/>
          <p:cNvSpPr/>
          <p:nvPr/>
        </p:nvSpPr>
        <p:spPr>
          <a:xfrm>
            <a:off x="0" y="0"/>
            <a:ext cx="3788090" cy="68580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22246" y="4022973"/>
            <a:ext cx="3042280" cy="2123658"/>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15" name="矩形 14"/>
          <p:cNvSpPr/>
          <p:nvPr/>
        </p:nvSpPr>
        <p:spPr>
          <a:xfrm>
            <a:off x="522246" y="1622310"/>
            <a:ext cx="3042280" cy="2123658"/>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18" name="矩形 17"/>
          <p:cNvSpPr/>
          <p:nvPr/>
        </p:nvSpPr>
        <p:spPr>
          <a:xfrm>
            <a:off x="522246" y="1032323"/>
            <a:ext cx="2831224" cy="369332"/>
          </a:xfrm>
          <a:prstGeom prst="rect">
            <a:avLst/>
          </a:prstGeom>
        </p:spPr>
        <p:txBody>
          <a:bodyPr wrap="none">
            <a:spAutoFit/>
          </a:bodyPr>
          <a:lstStyle/>
          <a:p>
            <a:r>
              <a:rPr lang="en-US" altLang="zh-CN" b="1" dirty="0">
                <a:solidFill>
                  <a:srgbClr val="262626"/>
                </a:solidFill>
                <a:latin typeface="+mn-ea"/>
              </a:rPr>
              <a:t>MORE  THAN  TEMPLATE</a:t>
            </a:r>
          </a:p>
        </p:txBody>
      </p:sp>
      <p:grpSp>
        <p:nvGrpSpPr>
          <p:cNvPr id="26" name="组合 25"/>
          <p:cNvGrpSpPr/>
          <p:nvPr/>
        </p:nvGrpSpPr>
        <p:grpSpPr>
          <a:xfrm>
            <a:off x="4342046" y="3723495"/>
            <a:ext cx="2992410" cy="2992410"/>
            <a:chOff x="4342046" y="3723495"/>
            <a:chExt cx="2992410" cy="2992410"/>
          </a:xfrm>
        </p:grpSpPr>
        <p:sp>
          <p:nvSpPr>
            <p:cNvPr id="11" name="矩形 10"/>
            <p:cNvSpPr/>
            <p:nvPr/>
          </p:nvSpPr>
          <p:spPr>
            <a:xfrm>
              <a:off x="4342046" y="3723495"/>
              <a:ext cx="2992410" cy="299241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44363" y="4676859"/>
              <a:ext cx="2587775" cy="1938992"/>
            </a:xfrm>
            <a:prstGeom prst="rect">
              <a:avLst/>
            </a:prstGeom>
          </p:spPr>
          <p:txBody>
            <a:bodyPr wrap="square">
              <a:spAutoFit/>
            </a:bodyPr>
            <a:lstStyle/>
            <a:p>
              <a:pPr algn="ctr"/>
              <a:r>
                <a:rPr lang="en-US" altLang="zh-CN" sz="1200" kern="3000" spc="31" dirty="0">
                  <a:solidFill>
                    <a:schemeClr val="bg2">
                      <a:lumMod val="10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19" name="矩形 18"/>
            <p:cNvSpPr/>
            <p:nvPr/>
          </p:nvSpPr>
          <p:spPr>
            <a:xfrm>
              <a:off x="4422638" y="4136565"/>
              <a:ext cx="2831224" cy="369332"/>
            </a:xfrm>
            <a:prstGeom prst="rect">
              <a:avLst/>
            </a:prstGeom>
          </p:spPr>
          <p:txBody>
            <a:bodyPr wrap="none">
              <a:spAutoFit/>
            </a:bodyPr>
            <a:lstStyle/>
            <a:p>
              <a:r>
                <a:rPr lang="en-US" altLang="zh-CN" b="1" dirty="0">
                  <a:solidFill>
                    <a:srgbClr val="262626"/>
                  </a:solidFill>
                  <a:latin typeface="+mn-ea"/>
                </a:rPr>
                <a:t>MORE  THAN  TEMPLATE</a:t>
              </a:r>
            </a:p>
          </p:txBody>
        </p:sp>
      </p:grpSp>
      <p:grpSp>
        <p:nvGrpSpPr>
          <p:cNvPr id="25" name="组合 24"/>
          <p:cNvGrpSpPr/>
          <p:nvPr/>
        </p:nvGrpSpPr>
        <p:grpSpPr>
          <a:xfrm>
            <a:off x="8752695" y="294495"/>
            <a:ext cx="2992410" cy="2992410"/>
            <a:chOff x="8752695" y="294495"/>
            <a:chExt cx="2992410" cy="2992410"/>
          </a:xfrm>
        </p:grpSpPr>
        <p:sp>
          <p:nvSpPr>
            <p:cNvPr id="12" name="矩形 11"/>
            <p:cNvSpPr/>
            <p:nvPr/>
          </p:nvSpPr>
          <p:spPr>
            <a:xfrm>
              <a:off x="8752695" y="294495"/>
              <a:ext cx="2992410" cy="299241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955012" y="1216989"/>
              <a:ext cx="2587775" cy="1938992"/>
            </a:xfrm>
            <a:prstGeom prst="rect">
              <a:avLst/>
            </a:prstGeom>
          </p:spPr>
          <p:txBody>
            <a:bodyPr wrap="square">
              <a:spAutoFit/>
            </a:bodyPr>
            <a:lstStyle/>
            <a:p>
              <a:pPr algn="ctr"/>
              <a:r>
                <a:rPr lang="en-US" altLang="zh-CN" sz="1200" kern="3000" spc="31" dirty="0">
                  <a:solidFill>
                    <a:schemeClr val="bg2">
                      <a:lumMod val="10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20" name="矩形 19"/>
            <p:cNvSpPr/>
            <p:nvPr/>
          </p:nvSpPr>
          <p:spPr>
            <a:xfrm>
              <a:off x="8833288" y="662991"/>
              <a:ext cx="2831224" cy="369332"/>
            </a:xfrm>
            <a:prstGeom prst="rect">
              <a:avLst/>
            </a:prstGeom>
          </p:spPr>
          <p:txBody>
            <a:bodyPr wrap="none">
              <a:spAutoFit/>
            </a:bodyPr>
            <a:lstStyle/>
            <a:p>
              <a:r>
                <a:rPr lang="en-US" altLang="zh-CN" b="1" dirty="0">
                  <a:solidFill>
                    <a:srgbClr val="262626"/>
                  </a:solidFill>
                  <a:latin typeface="+mn-ea"/>
                </a:rPr>
                <a:t>MORE  THAN  TEMPLATE</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grayscl/>
          </a:blip>
          <a:srcRect/>
          <a:stretch>
            <a:fillRect/>
          </a:stretch>
        </p:blipFill>
        <p:spPr>
          <a:xfrm flipH="1">
            <a:off x="377371" y="533400"/>
            <a:ext cx="11437258" cy="5791200"/>
          </a:xfrm>
          <a:custGeom>
            <a:avLst/>
            <a:gdLst>
              <a:gd name="connsiteX0" fmla="*/ 0 w 11437258"/>
              <a:gd name="connsiteY0" fmla="*/ 0 h 5791200"/>
              <a:gd name="connsiteX1" fmla="*/ 11437258 w 11437258"/>
              <a:gd name="connsiteY1" fmla="*/ 0 h 5791200"/>
              <a:gd name="connsiteX2" fmla="*/ 11437258 w 11437258"/>
              <a:gd name="connsiteY2" fmla="*/ 5791200 h 5791200"/>
              <a:gd name="connsiteX3" fmla="*/ 0 w 11437258"/>
              <a:gd name="connsiteY3" fmla="*/ 5791200 h 5791200"/>
            </a:gdLst>
            <a:ahLst/>
            <a:cxnLst>
              <a:cxn ang="0">
                <a:pos x="connsiteX0" y="connsiteY0"/>
              </a:cxn>
              <a:cxn ang="0">
                <a:pos x="connsiteX1" y="connsiteY1"/>
              </a:cxn>
              <a:cxn ang="0">
                <a:pos x="connsiteX2" y="connsiteY2"/>
              </a:cxn>
              <a:cxn ang="0">
                <a:pos x="connsiteX3" y="connsiteY3"/>
              </a:cxn>
            </a:cxnLst>
            <a:rect l="l" t="t" r="r" b="b"/>
            <a:pathLst>
              <a:path w="11437258" h="5791200">
                <a:moveTo>
                  <a:pt x="0" y="0"/>
                </a:moveTo>
                <a:lnTo>
                  <a:pt x="11437258" y="0"/>
                </a:lnTo>
                <a:lnTo>
                  <a:pt x="11437258" y="5791200"/>
                </a:lnTo>
                <a:lnTo>
                  <a:pt x="0" y="5791200"/>
                </a:lnTo>
                <a:close/>
              </a:path>
            </a:pathLst>
          </a:custGeom>
        </p:spPr>
      </p:pic>
      <p:sp>
        <p:nvSpPr>
          <p:cNvPr id="9" name="平行四边形 8"/>
          <p:cNvSpPr/>
          <p:nvPr/>
        </p:nvSpPr>
        <p:spPr>
          <a:xfrm>
            <a:off x="2992560" y="1567542"/>
            <a:ext cx="3628571" cy="4034972"/>
          </a:xfrm>
          <a:prstGeom prst="parallelogram">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00936" y="2015368"/>
            <a:ext cx="2855269" cy="3139321"/>
          </a:xfrm>
          <a:prstGeom prst="rect">
            <a:avLst/>
          </a:prstGeom>
        </p:spPr>
        <p:txBody>
          <a:bodyPr wrap="none">
            <a:spAutoFit/>
          </a:bodyPr>
          <a:lstStyle/>
          <a:p>
            <a:r>
              <a:rPr lang="en-US" altLang="zh-CN" sz="6600" b="1" dirty="0">
                <a:solidFill>
                  <a:schemeClr val="bg1"/>
                </a:solidFill>
                <a:latin typeface="+mn-ea"/>
              </a:rPr>
              <a:t>LOOKS</a:t>
            </a:r>
          </a:p>
          <a:p>
            <a:r>
              <a:rPr lang="en-US" altLang="zh-CN" sz="6600" b="1" dirty="0">
                <a:solidFill>
                  <a:schemeClr val="bg1"/>
                </a:solidFill>
                <a:latin typeface="+mn-ea"/>
              </a:rPr>
              <a:t>AND</a:t>
            </a:r>
          </a:p>
          <a:p>
            <a:r>
              <a:rPr lang="en-US" altLang="zh-CN" sz="6600" b="1" dirty="0">
                <a:solidFill>
                  <a:schemeClr val="bg1"/>
                </a:solidFill>
                <a:latin typeface="+mn-ea"/>
              </a:rPr>
              <a:t>FEELS</a:t>
            </a:r>
            <a:endParaRPr lang="zh-CN" altLang="en-US" sz="6600" b="1" dirty="0">
              <a:solidFill>
                <a:schemeClr val="bg1"/>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rcRect/>
          <a:stretch>
            <a:fillRect/>
          </a:stretch>
        </p:blipFill>
        <p:spPr>
          <a:xfrm flipH="1">
            <a:off x="8210550" y="0"/>
            <a:ext cx="3981450" cy="6858000"/>
          </a:xfrm>
          <a:custGeom>
            <a:avLst/>
            <a:gdLst>
              <a:gd name="connsiteX0" fmla="*/ 2986087 w 3981450"/>
              <a:gd name="connsiteY0" fmla="*/ 0 h 6858000"/>
              <a:gd name="connsiteX1" fmla="*/ 0 w 3981450"/>
              <a:gd name="connsiteY1" fmla="*/ 0 h 6858000"/>
              <a:gd name="connsiteX2" fmla="*/ 995362 w 3981450"/>
              <a:gd name="connsiteY2" fmla="*/ 6858000 h 6858000"/>
              <a:gd name="connsiteX3" fmla="*/ 3981450 w 3981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1450" h="6858000">
                <a:moveTo>
                  <a:pt x="2986087" y="0"/>
                </a:moveTo>
                <a:lnTo>
                  <a:pt x="0" y="0"/>
                </a:lnTo>
                <a:lnTo>
                  <a:pt x="995362" y="6858000"/>
                </a:lnTo>
                <a:lnTo>
                  <a:pt x="3981450" y="6858000"/>
                </a:lnTo>
                <a:close/>
              </a:path>
            </a:pathLst>
          </a:custGeom>
        </p:spPr>
      </p:pic>
      <p:pic>
        <p:nvPicPr>
          <p:cNvPr id="8" name="图片 7"/>
          <p:cNvPicPr>
            <a:picLocks noChangeAspect="1"/>
          </p:cNvPicPr>
          <p:nvPr/>
        </p:nvPicPr>
        <p:blipFill>
          <a:blip r:embed="rId4" cstate="email">
            <a:grayscl/>
          </a:blip>
          <a:srcRect/>
          <a:stretch>
            <a:fillRect/>
          </a:stretch>
        </p:blipFill>
        <p:spPr>
          <a:xfrm flipH="1">
            <a:off x="5105400" y="0"/>
            <a:ext cx="3981450" cy="6858000"/>
          </a:xfrm>
          <a:custGeom>
            <a:avLst/>
            <a:gdLst>
              <a:gd name="connsiteX0" fmla="*/ 2986087 w 3981450"/>
              <a:gd name="connsiteY0" fmla="*/ 0 h 6858000"/>
              <a:gd name="connsiteX1" fmla="*/ 0 w 3981450"/>
              <a:gd name="connsiteY1" fmla="*/ 0 h 6858000"/>
              <a:gd name="connsiteX2" fmla="*/ 995362 w 3981450"/>
              <a:gd name="connsiteY2" fmla="*/ 6858000 h 6858000"/>
              <a:gd name="connsiteX3" fmla="*/ 3981450 w 39814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1450" h="6858000">
                <a:moveTo>
                  <a:pt x="2986087" y="0"/>
                </a:moveTo>
                <a:lnTo>
                  <a:pt x="0" y="0"/>
                </a:lnTo>
                <a:lnTo>
                  <a:pt x="995362" y="6858000"/>
                </a:lnTo>
                <a:lnTo>
                  <a:pt x="3981450" y="6858000"/>
                </a:lnTo>
                <a:close/>
              </a:path>
            </a:pathLst>
          </a:custGeom>
        </p:spPr>
      </p:pic>
      <p:sp>
        <p:nvSpPr>
          <p:cNvPr id="4" name="矩形 3"/>
          <p:cNvSpPr/>
          <p:nvPr/>
        </p:nvSpPr>
        <p:spPr>
          <a:xfrm>
            <a:off x="934407" y="463034"/>
            <a:ext cx="2382383" cy="2123658"/>
          </a:xfrm>
          <a:prstGeom prst="rect">
            <a:avLst/>
          </a:prstGeom>
        </p:spPr>
        <p:txBody>
          <a:bodyPr wrap="none">
            <a:spAutoFit/>
          </a:bodyPr>
          <a:lstStyle/>
          <a:p>
            <a:r>
              <a:rPr lang="zh-CN" altLang="en-US" sz="4400" b="1" spc="-300" dirty="0">
                <a:solidFill>
                  <a:schemeClr val="bg2">
                    <a:lumMod val="10000"/>
                  </a:schemeClr>
                </a:solidFill>
                <a:latin typeface="+mn-ea"/>
              </a:rPr>
              <a:t> </a:t>
            </a:r>
            <a:endParaRPr lang="en-US" altLang="zh-CN" sz="4400" b="1" spc="-300" dirty="0">
              <a:solidFill>
                <a:schemeClr val="bg2">
                  <a:lumMod val="10000"/>
                </a:schemeClr>
              </a:solidFill>
              <a:latin typeface="+mn-ea"/>
            </a:endParaRP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5" name="矩形 4"/>
          <p:cNvSpPr/>
          <p:nvPr/>
        </p:nvSpPr>
        <p:spPr>
          <a:xfrm>
            <a:off x="934407" y="2937123"/>
            <a:ext cx="1846893" cy="3308598"/>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rcRect/>
          <a:stretch>
            <a:fillRect/>
          </a:stretch>
        </p:blipFill>
        <p:spPr>
          <a:xfrm flipH="1">
            <a:off x="1181100" y="466725"/>
            <a:ext cx="9829800" cy="5924550"/>
          </a:xfrm>
          <a:custGeom>
            <a:avLst/>
            <a:gdLst>
              <a:gd name="connsiteX0" fmla="*/ 9829800 w 9829800"/>
              <a:gd name="connsiteY0" fmla="*/ 0 h 5924550"/>
              <a:gd name="connsiteX1" fmla="*/ 0 w 9829800"/>
              <a:gd name="connsiteY1" fmla="*/ 0 h 5924550"/>
              <a:gd name="connsiteX2" fmla="*/ 0 w 9829800"/>
              <a:gd name="connsiteY2" fmla="*/ 5924550 h 5924550"/>
              <a:gd name="connsiteX3" fmla="*/ 9829800 w 9829800"/>
              <a:gd name="connsiteY3" fmla="*/ 5924550 h 5924550"/>
            </a:gdLst>
            <a:ahLst/>
            <a:cxnLst>
              <a:cxn ang="0">
                <a:pos x="connsiteX0" y="connsiteY0"/>
              </a:cxn>
              <a:cxn ang="0">
                <a:pos x="connsiteX1" y="connsiteY1"/>
              </a:cxn>
              <a:cxn ang="0">
                <a:pos x="connsiteX2" y="connsiteY2"/>
              </a:cxn>
              <a:cxn ang="0">
                <a:pos x="connsiteX3" y="connsiteY3"/>
              </a:cxn>
            </a:cxnLst>
            <a:rect l="l" t="t" r="r" b="b"/>
            <a:pathLst>
              <a:path w="9829800" h="5924550">
                <a:moveTo>
                  <a:pt x="9829800" y="0"/>
                </a:moveTo>
                <a:lnTo>
                  <a:pt x="0" y="0"/>
                </a:lnTo>
                <a:lnTo>
                  <a:pt x="0" y="5924550"/>
                </a:lnTo>
                <a:lnTo>
                  <a:pt x="9829800" y="5924550"/>
                </a:lnTo>
                <a:close/>
              </a:path>
            </a:pathLst>
          </a:custGeom>
        </p:spPr>
      </p:pic>
      <p:sp>
        <p:nvSpPr>
          <p:cNvPr id="3" name="矩形 2"/>
          <p:cNvSpPr/>
          <p:nvPr/>
        </p:nvSpPr>
        <p:spPr>
          <a:xfrm>
            <a:off x="1752600" y="4686300"/>
            <a:ext cx="5429250" cy="12763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52600" y="4912265"/>
            <a:ext cx="5429250" cy="938719"/>
          </a:xfrm>
          <a:prstGeom prst="rect">
            <a:avLst/>
          </a:prstGeom>
        </p:spPr>
        <p:txBody>
          <a:bodyPr wrap="square">
            <a:spAutoFit/>
          </a:bodyPr>
          <a:lstStyle/>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
        <p:nvSpPr>
          <p:cNvPr id="7" name="矩形 6"/>
          <p:cNvSpPr/>
          <p:nvPr/>
        </p:nvSpPr>
        <p:spPr>
          <a:xfrm>
            <a:off x="1752600" y="4743449"/>
            <a:ext cx="2831224" cy="369332"/>
          </a:xfrm>
          <a:prstGeom prst="rect">
            <a:avLst/>
          </a:prstGeom>
        </p:spPr>
        <p:txBody>
          <a:bodyPr wrap="none">
            <a:spAutoFit/>
          </a:bodyPr>
          <a:lstStyle/>
          <a:p>
            <a:r>
              <a:rPr lang="en-US" altLang="zh-CN" b="1" dirty="0">
                <a:solidFill>
                  <a:srgbClr val="262626"/>
                </a:solidFill>
                <a:latin typeface="+mn-ea"/>
              </a:rPr>
              <a:t>MORE  THAN  TEMPLATE</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grayscl/>
          </a:blip>
          <a:srcRect/>
          <a:stretch>
            <a:fillRect/>
          </a:stretch>
        </p:blipFill>
        <p:spPr>
          <a:xfrm flipH="1">
            <a:off x="4055172" y="1457325"/>
            <a:ext cx="2906364" cy="4114800"/>
          </a:xfrm>
          <a:custGeom>
            <a:avLst/>
            <a:gdLst>
              <a:gd name="connsiteX0" fmla="*/ 2906364 w 2906364"/>
              <a:gd name="connsiteY0" fmla="*/ 0 h 4114800"/>
              <a:gd name="connsiteX1" fmla="*/ 0 w 2906364"/>
              <a:gd name="connsiteY1" fmla="*/ 0 h 4114800"/>
              <a:gd name="connsiteX2" fmla="*/ 0 w 2906364"/>
              <a:gd name="connsiteY2" fmla="*/ 4114800 h 4114800"/>
              <a:gd name="connsiteX3" fmla="*/ 2906364 w 2906364"/>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2906364" h="4114800">
                <a:moveTo>
                  <a:pt x="2906364" y="0"/>
                </a:moveTo>
                <a:lnTo>
                  <a:pt x="0" y="0"/>
                </a:lnTo>
                <a:lnTo>
                  <a:pt x="0" y="4114800"/>
                </a:lnTo>
                <a:lnTo>
                  <a:pt x="2906364" y="4114800"/>
                </a:lnTo>
                <a:close/>
              </a:path>
            </a:pathLst>
          </a:custGeom>
        </p:spPr>
      </p:pic>
      <p:pic>
        <p:nvPicPr>
          <p:cNvPr id="13" name="图片 12"/>
          <p:cNvPicPr>
            <a:picLocks noChangeAspect="1"/>
          </p:cNvPicPr>
          <p:nvPr/>
        </p:nvPicPr>
        <p:blipFill>
          <a:blip r:embed="rId4" cstate="email">
            <a:grayscl/>
          </a:blip>
          <a:srcRect/>
          <a:stretch>
            <a:fillRect/>
          </a:stretch>
        </p:blipFill>
        <p:spPr>
          <a:xfrm>
            <a:off x="8923686" y="1457325"/>
            <a:ext cx="2906364" cy="4114800"/>
          </a:xfrm>
          <a:custGeom>
            <a:avLst/>
            <a:gdLst>
              <a:gd name="connsiteX0" fmla="*/ 0 w 2906364"/>
              <a:gd name="connsiteY0" fmla="*/ 0 h 4114800"/>
              <a:gd name="connsiteX1" fmla="*/ 2906364 w 2906364"/>
              <a:gd name="connsiteY1" fmla="*/ 0 h 4114800"/>
              <a:gd name="connsiteX2" fmla="*/ 2906364 w 2906364"/>
              <a:gd name="connsiteY2" fmla="*/ 4114800 h 4114800"/>
              <a:gd name="connsiteX3" fmla="*/ 0 w 2906364"/>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2906364" h="4114800">
                <a:moveTo>
                  <a:pt x="0" y="0"/>
                </a:moveTo>
                <a:lnTo>
                  <a:pt x="2906364" y="0"/>
                </a:lnTo>
                <a:lnTo>
                  <a:pt x="2906364" y="4114800"/>
                </a:lnTo>
                <a:lnTo>
                  <a:pt x="0" y="4114800"/>
                </a:lnTo>
                <a:close/>
              </a:path>
            </a:pathLst>
          </a:custGeom>
        </p:spPr>
      </p:pic>
      <p:sp>
        <p:nvSpPr>
          <p:cNvPr id="6" name="矩形 5"/>
          <p:cNvSpPr/>
          <p:nvPr/>
        </p:nvSpPr>
        <p:spPr>
          <a:xfrm>
            <a:off x="843920" y="1205984"/>
            <a:ext cx="2382383" cy="1446550"/>
          </a:xfrm>
          <a:prstGeom prst="rect">
            <a:avLst/>
          </a:prstGeom>
        </p:spPr>
        <p:txBody>
          <a:bodyPr wrap="none">
            <a:spAutoFit/>
          </a:bodyPr>
          <a:lstStyle/>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7" name="矩形 6"/>
          <p:cNvSpPr/>
          <p:nvPr/>
        </p:nvSpPr>
        <p:spPr>
          <a:xfrm>
            <a:off x="843920" y="3108573"/>
            <a:ext cx="1846893" cy="3308598"/>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pic>
        <p:nvPicPr>
          <p:cNvPr id="9" name="图片 8"/>
          <p:cNvPicPr>
            <a:picLocks noChangeAspect="1"/>
          </p:cNvPicPr>
          <p:nvPr/>
        </p:nvPicPr>
        <p:blipFill>
          <a:blip r:embed="rId5" cstate="email">
            <a:grayscl/>
          </a:blip>
          <a:srcRect/>
          <a:stretch>
            <a:fillRect/>
          </a:stretch>
        </p:blipFill>
        <p:spPr>
          <a:xfrm>
            <a:off x="6248400" y="952500"/>
            <a:ext cx="3619500" cy="5124450"/>
          </a:xfrm>
          <a:custGeom>
            <a:avLst/>
            <a:gdLst>
              <a:gd name="connsiteX0" fmla="*/ 0 w 3619500"/>
              <a:gd name="connsiteY0" fmla="*/ 0 h 5124450"/>
              <a:gd name="connsiteX1" fmla="*/ 3619500 w 3619500"/>
              <a:gd name="connsiteY1" fmla="*/ 0 h 5124450"/>
              <a:gd name="connsiteX2" fmla="*/ 3619500 w 3619500"/>
              <a:gd name="connsiteY2" fmla="*/ 5124450 h 5124450"/>
              <a:gd name="connsiteX3" fmla="*/ 0 w 3619500"/>
              <a:gd name="connsiteY3" fmla="*/ 5124450 h 5124450"/>
            </a:gdLst>
            <a:ahLst/>
            <a:cxnLst>
              <a:cxn ang="0">
                <a:pos x="connsiteX0" y="connsiteY0"/>
              </a:cxn>
              <a:cxn ang="0">
                <a:pos x="connsiteX1" y="connsiteY1"/>
              </a:cxn>
              <a:cxn ang="0">
                <a:pos x="connsiteX2" y="connsiteY2"/>
              </a:cxn>
              <a:cxn ang="0">
                <a:pos x="connsiteX3" y="connsiteY3"/>
              </a:cxn>
            </a:cxnLst>
            <a:rect l="l" t="t" r="r" b="b"/>
            <a:pathLst>
              <a:path w="3619500" h="5124450">
                <a:moveTo>
                  <a:pt x="0" y="0"/>
                </a:moveTo>
                <a:lnTo>
                  <a:pt x="3619500" y="0"/>
                </a:lnTo>
                <a:lnTo>
                  <a:pt x="3619500" y="5124450"/>
                </a:lnTo>
                <a:lnTo>
                  <a:pt x="0" y="5124450"/>
                </a:lnTo>
                <a:close/>
              </a:path>
            </a:pathLst>
          </a:custGeom>
        </p:spPr>
      </p:pic>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grayscl/>
          </a:blip>
          <a:srcRect/>
          <a:stretch>
            <a:fillRect/>
          </a:stretch>
        </p:blipFill>
        <p:spPr>
          <a:xfrm>
            <a:off x="0" y="-29497"/>
            <a:ext cx="12192000" cy="6931742"/>
          </a:xfrm>
          <a:prstGeom prst="rect">
            <a:avLst/>
          </a:prstGeom>
        </p:spPr>
      </p:pic>
      <p:sp>
        <p:nvSpPr>
          <p:cNvPr id="6" name="矩形 5"/>
          <p:cNvSpPr/>
          <p:nvPr/>
        </p:nvSpPr>
        <p:spPr>
          <a:xfrm>
            <a:off x="0" y="-29497"/>
            <a:ext cx="12192000" cy="693174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0335" y="2644170"/>
            <a:ext cx="6731330" cy="1569660"/>
          </a:xfrm>
          <a:prstGeom prst="rect">
            <a:avLst/>
          </a:prstGeom>
        </p:spPr>
        <p:txBody>
          <a:bodyPr wrap="none">
            <a:spAutoFit/>
          </a:bodyPr>
          <a:lstStyle/>
          <a:p>
            <a:r>
              <a:rPr lang="en-US" altLang="zh-CN" sz="9600" b="1" spc="-150" dirty="0">
                <a:solidFill>
                  <a:schemeClr val="bg1"/>
                </a:solidFill>
                <a:latin typeface="腾祥铁山楷书简" panose="01010104010101010101" pitchFamily="2" charset="-122"/>
                <a:ea typeface="腾祥铁山楷书简" panose="01010104010101010101" pitchFamily="2" charset="-122"/>
                <a:cs typeface="钟齐王庆华毛笔简体" panose="02000600000000000000" pitchFamily="2" charset="-122"/>
              </a:rPr>
              <a:t>THAMK YOU</a:t>
            </a:r>
            <a:endParaRPr lang="zh-CN" altLang="en-US" sz="9600" b="1" spc="-150" dirty="0">
              <a:solidFill>
                <a:schemeClr val="bg1"/>
              </a:solidFill>
              <a:latin typeface="腾祥铁山楷书简" panose="01010104010101010101" pitchFamily="2" charset="-122"/>
              <a:ea typeface="腾祥铁山楷书简" panose="01010104010101010101" pitchFamily="2" charset="-122"/>
              <a:cs typeface="钟齐王庆华毛笔简体" panose="020006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grayscl/>
          </a:blip>
          <a:srcRect/>
          <a:stretch>
            <a:fillRect/>
          </a:stretch>
        </p:blipFill>
        <p:spPr>
          <a:xfrm>
            <a:off x="377371" y="533400"/>
            <a:ext cx="11437258" cy="5791200"/>
          </a:xfrm>
          <a:custGeom>
            <a:avLst/>
            <a:gdLst>
              <a:gd name="connsiteX0" fmla="*/ 0 w 11437258"/>
              <a:gd name="connsiteY0" fmla="*/ 0 h 5791200"/>
              <a:gd name="connsiteX1" fmla="*/ 11437258 w 11437258"/>
              <a:gd name="connsiteY1" fmla="*/ 0 h 5791200"/>
              <a:gd name="connsiteX2" fmla="*/ 11437258 w 11437258"/>
              <a:gd name="connsiteY2" fmla="*/ 5791200 h 5791200"/>
              <a:gd name="connsiteX3" fmla="*/ 0 w 11437258"/>
              <a:gd name="connsiteY3" fmla="*/ 5791200 h 5791200"/>
            </a:gdLst>
            <a:ahLst/>
            <a:cxnLst>
              <a:cxn ang="0">
                <a:pos x="connsiteX0" y="connsiteY0"/>
              </a:cxn>
              <a:cxn ang="0">
                <a:pos x="connsiteX1" y="connsiteY1"/>
              </a:cxn>
              <a:cxn ang="0">
                <a:pos x="connsiteX2" y="connsiteY2"/>
              </a:cxn>
              <a:cxn ang="0">
                <a:pos x="connsiteX3" y="connsiteY3"/>
              </a:cxn>
            </a:cxnLst>
            <a:rect l="l" t="t" r="r" b="b"/>
            <a:pathLst>
              <a:path w="11437258" h="5791200">
                <a:moveTo>
                  <a:pt x="0" y="0"/>
                </a:moveTo>
                <a:lnTo>
                  <a:pt x="11437258" y="0"/>
                </a:lnTo>
                <a:lnTo>
                  <a:pt x="11437258" y="5791200"/>
                </a:lnTo>
                <a:lnTo>
                  <a:pt x="0" y="5791200"/>
                </a:lnTo>
                <a:close/>
              </a:path>
            </a:pathLst>
          </a:custGeom>
        </p:spPr>
      </p:pic>
      <p:sp>
        <p:nvSpPr>
          <p:cNvPr id="7" name="矩形 6"/>
          <p:cNvSpPr/>
          <p:nvPr/>
        </p:nvSpPr>
        <p:spPr>
          <a:xfrm>
            <a:off x="8200570" y="4866309"/>
            <a:ext cx="3193143" cy="1107996"/>
          </a:xfrm>
          <a:prstGeom prst="rect">
            <a:avLst/>
          </a:prstGeom>
        </p:spPr>
        <p:txBody>
          <a:bodyPr wrap="square">
            <a:spAutoFit/>
          </a:bodyPr>
          <a:lstStyle/>
          <a:p>
            <a:pPr algn="r"/>
            <a:r>
              <a:rPr lang="en-US" altLang="zh-CN" sz="1100" dirty="0">
                <a:solidFill>
                  <a:schemeClr val="bg1">
                    <a:lumMod val="65000"/>
                  </a:schemeClr>
                </a:solidFill>
                <a:latin typeface="+mn-ea"/>
              </a:rPr>
              <a:t>Click here to add  you to the  center of the  narrative thought Click hereto add   you to the center of the </a:t>
            </a:r>
          </a:p>
          <a:p>
            <a:pPr algn="r"/>
            <a:r>
              <a:rPr lang="en-US" altLang="zh-CN" sz="1100" dirty="0">
                <a:solidFill>
                  <a:schemeClr val="bg1">
                    <a:lumMod val="65000"/>
                  </a:schemeClr>
                </a:solidFill>
                <a:latin typeface="+mn-ea"/>
              </a:rPr>
              <a:t>narrative thought  Click here to add  you to the center </a:t>
            </a:r>
          </a:p>
          <a:p>
            <a:pPr algn="r"/>
            <a:r>
              <a:rPr lang="en-US" altLang="zh-CN" sz="1100" dirty="0">
                <a:solidFill>
                  <a:schemeClr val="bg1">
                    <a:lumMod val="65000"/>
                  </a:schemeClr>
                </a:solidFill>
                <a:latin typeface="+mn-ea"/>
              </a:rPr>
              <a:t>of the  narrative thought</a:t>
            </a:r>
          </a:p>
        </p:txBody>
      </p:sp>
      <p:sp>
        <p:nvSpPr>
          <p:cNvPr id="8" name="矩形 7"/>
          <p:cNvSpPr/>
          <p:nvPr/>
        </p:nvSpPr>
        <p:spPr>
          <a:xfrm>
            <a:off x="5194580" y="3970049"/>
            <a:ext cx="6199133" cy="707886"/>
          </a:xfrm>
          <a:prstGeom prst="rect">
            <a:avLst/>
          </a:prstGeom>
        </p:spPr>
        <p:txBody>
          <a:bodyPr wrap="none">
            <a:spAutoFit/>
          </a:bodyPr>
          <a:lstStyle/>
          <a:p>
            <a:r>
              <a:rPr lang="zh-CN" altLang="en-US" sz="4000" b="1" dirty="0">
                <a:solidFill>
                  <a:schemeClr val="bg1"/>
                </a:solidFill>
                <a:latin typeface="+mn-ea"/>
              </a:rPr>
              <a:t>HIGH-END DESIGN STYLE</a:t>
            </a:r>
          </a:p>
        </p:txBody>
      </p:sp>
      <p:sp>
        <p:nvSpPr>
          <p:cNvPr id="9" name="矩形 8"/>
          <p:cNvSpPr/>
          <p:nvPr/>
        </p:nvSpPr>
        <p:spPr>
          <a:xfrm rot="3247603">
            <a:off x="324196" y="3005109"/>
            <a:ext cx="2438400" cy="20459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3247603">
            <a:off x="2131225" y="1709709"/>
            <a:ext cx="2438400" cy="20459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3247603">
            <a:off x="3938254" y="390523"/>
            <a:ext cx="2438400" cy="20459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7620000" y="0"/>
            <a:ext cx="4572000" cy="6858000"/>
          </a:xfrm>
          <a:prstGeom prst="rect">
            <a:avLst/>
          </a:prstGeom>
        </p:spPr>
      </p:pic>
      <p:sp>
        <p:nvSpPr>
          <p:cNvPr id="5" name="矩形 4"/>
          <p:cNvSpPr/>
          <p:nvPr/>
        </p:nvSpPr>
        <p:spPr>
          <a:xfrm>
            <a:off x="6642809" y="776351"/>
            <a:ext cx="1954381" cy="5305298"/>
          </a:xfrm>
          <a:prstGeom prst="rect">
            <a:avLst/>
          </a:prstGeom>
        </p:spPr>
        <p:txBody>
          <a:bodyPr vert="eaVert" wrap="none">
            <a:spAutoFit/>
          </a:bodyPr>
          <a:lstStyle/>
          <a:p>
            <a:r>
              <a:rPr lang="en-US" altLang="zh-CN" sz="11500" b="1" dirty="0">
                <a:solidFill>
                  <a:schemeClr val="bg1"/>
                </a:solidFill>
                <a:latin typeface="+mn-ea"/>
              </a:rPr>
              <a:t>DESIGN</a:t>
            </a:r>
            <a:endParaRPr lang="zh-CN" altLang="en-US" sz="11500" b="1" dirty="0">
              <a:solidFill>
                <a:schemeClr val="bg1"/>
              </a:solidFill>
              <a:latin typeface="+mn-ea"/>
            </a:endParaRPr>
          </a:p>
        </p:txBody>
      </p:sp>
      <p:sp>
        <p:nvSpPr>
          <p:cNvPr id="6" name="矩形 5"/>
          <p:cNvSpPr/>
          <p:nvPr/>
        </p:nvSpPr>
        <p:spPr>
          <a:xfrm>
            <a:off x="856824" y="2339203"/>
            <a:ext cx="3793026" cy="461665"/>
          </a:xfrm>
          <a:prstGeom prst="rect">
            <a:avLst/>
          </a:prstGeom>
        </p:spPr>
        <p:txBody>
          <a:bodyPr wrap="none">
            <a:spAutoFit/>
          </a:bodyPr>
          <a:lstStyle/>
          <a:p>
            <a:r>
              <a:rPr lang="en-US" altLang="zh-CN" sz="2400" b="1" dirty="0">
                <a:solidFill>
                  <a:srgbClr val="262626"/>
                </a:solidFill>
                <a:latin typeface="+mn-ea"/>
              </a:rPr>
              <a:t> MORE  THAN  TEMPLATE</a:t>
            </a:r>
          </a:p>
        </p:txBody>
      </p:sp>
      <p:sp>
        <p:nvSpPr>
          <p:cNvPr id="7" name="矩形 6"/>
          <p:cNvSpPr/>
          <p:nvPr/>
        </p:nvSpPr>
        <p:spPr>
          <a:xfrm>
            <a:off x="972938" y="2800868"/>
            <a:ext cx="4879099" cy="261610"/>
          </a:xfrm>
          <a:prstGeom prst="rect">
            <a:avLst/>
          </a:prstGeom>
        </p:spPr>
        <p:txBody>
          <a:bodyPr wrap="square">
            <a:spAutoFit/>
          </a:bodyPr>
          <a:lstStyle/>
          <a:p>
            <a:r>
              <a:rPr lang="en-US" altLang="zh-CN" sz="1100" dirty="0">
                <a:solidFill>
                  <a:schemeClr val="bg1">
                    <a:lumMod val="65000"/>
                  </a:schemeClr>
                </a:solidFill>
                <a:latin typeface="+mn-ea"/>
              </a:rPr>
              <a:t>Click here to add  you to the  center of the  narrative thought</a:t>
            </a:r>
          </a:p>
        </p:txBody>
      </p:sp>
      <p:sp>
        <p:nvSpPr>
          <p:cNvPr id="8" name="矩形 7"/>
          <p:cNvSpPr/>
          <p:nvPr/>
        </p:nvSpPr>
        <p:spPr>
          <a:xfrm>
            <a:off x="972938" y="3845897"/>
            <a:ext cx="4879099" cy="1615827"/>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grayscl/>
          </a:blip>
          <a:srcRect/>
          <a:stretch>
            <a:fillRect/>
          </a:stretch>
        </p:blipFill>
        <p:spPr>
          <a:xfrm flipH="1">
            <a:off x="0" y="-58994"/>
            <a:ext cx="12192000" cy="6916994"/>
          </a:xfrm>
          <a:prstGeom prst="rect">
            <a:avLst/>
          </a:prstGeom>
        </p:spPr>
      </p:pic>
      <p:sp>
        <p:nvSpPr>
          <p:cNvPr id="6" name="矩形 5"/>
          <p:cNvSpPr/>
          <p:nvPr/>
        </p:nvSpPr>
        <p:spPr>
          <a:xfrm>
            <a:off x="1106610" y="1685587"/>
            <a:ext cx="3628571" cy="218156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9"/>
          <p:cNvSpPr txBox="1"/>
          <p:nvPr/>
        </p:nvSpPr>
        <p:spPr>
          <a:xfrm>
            <a:off x="5841791" y="900757"/>
            <a:ext cx="3342582" cy="1569660"/>
          </a:xfrm>
          <a:prstGeom prst="rect">
            <a:avLst/>
          </a:prstGeom>
          <a:noFill/>
        </p:spPr>
        <p:txBody>
          <a:bodyPr wrap="none" rtlCol="0">
            <a:spAutoFit/>
          </a:bodyPr>
          <a:lstStyle/>
          <a:p>
            <a:r>
              <a:rPr lang="en-US" sz="9600" b="1" spc="-300" dirty="0">
                <a:solidFill>
                  <a:schemeClr val="bg1"/>
                </a:solidFill>
                <a:latin typeface="+mn-ea"/>
              </a:rPr>
              <a:t>about</a:t>
            </a:r>
          </a:p>
        </p:txBody>
      </p:sp>
      <p:sp>
        <p:nvSpPr>
          <p:cNvPr id="8" name="TextBox 10"/>
          <p:cNvSpPr txBox="1"/>
          <p:nvPr/>
        </p:nvSpPr>
        <p:spPr>
          <a:xfrm>
            <a:off x="8458730" y="2018992"/>
            <a:ext cx="1486304" cy="584775"/>
          </a:xfrm>
          <a:prstGeom prst="rect">
            <a:avLst/>
          </a:prstGeom>
          <a:noFill/>
        </p:spPr>
        <p:txBody>
          <a:bodyPr wrap="none" rtlCol="0">
            <a:spAutoFit/>
          </a:bodyPr>
          <a:lstStyle/>
          <a:p>
            <a:r>
              <a:rPr lang="en-US" sz="3200" i="1" spc="-150" dirty="0">
                <a:solidFill>
                  <a:schemeClr val="bg1"/>
                </a:solidFill>
                <a:latin typeface="幼圆" panose="02010509060101010101" pitchFamily="49" charset="-122"/>
                <a:ea typeface="幼圆" panose="02010509060101010101" pitchFamily="49" charset="-122"/>
              </a:rPr>
              <a:t>fashion</a:t>
            </a:r>
          </a:p>
        </p:txBody>
      </p:sp>
      <p:sp>
        <p:nvSpPr>
          <p:cNvPr id="9" name="矩形 8"/>
          <p:cNvSpPr/>
          <p:nvPr/>
        </p:nvSpPr>
        <p:spPr>
          <a:xfrm>
            <a:off x="5841791" y="2974598"/>
            <a:ext cx="5683459" cy="1785104"/>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 presetClass="entr" presetSubtype="4"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grayscl/>
          </a:blip>
          <a:srcRect/>
          <a:stretch>
            <a:fillRect/>
          </a:stretch>
        </p:blipFill>
        <p:spPr>
          <a:xfrm flipH="1">
            <a:off x="6477000" y="152400"/>
            <a:ext cx="4533900" cy="6248400"/>
          </a:xfrm>
          <a:custGeom>
            <a:avLst/>
            <a:gdLst>
              <a:gd name="connsiteX0" fmla="*/ 3400425 w 4533900"/>
              <a:gd name="connsiteY0" fmla="*/ 0 h 6248400"/>
              <a:gd name="connsiteX1" fmla="*/ 0 w 4533900"/>
              <a:gd name="connsiteY1" fmla="*/ 0 h 6248400"/>
              <a:gd name="connsiteX2" fmla="*/ 1133475 w 4533900"/>
              <a:gd name="connsiteY2" fmla="*/ 6248400 h 6248400"/>
              <a:gd name="connsiteX3" fmla="*/ 4533900 w 45339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533900" h="6248400">
                <a:moveTo>
                  <a:pt x="3400425" y="0"/>
                </a:moveTo>
                <a:lnTo>
                  <a:pt x="0" y="0"/>
                </a:lnTo>
                <a:lnTo>
                  <a:pt x="1133475" y="6248400"/>
                </a:lnTo>
                <a:lnTo>
                  <a:pt x="4533900" y="6248400"/>
                </a:lnTo>
                <a:close/>
              </a:path>
            </a:pathLst>
          </a:custGeom>
        </p:spPr>
      </p:pic>
      <p:pic>
        <p:nvPicPr>
          <p:cNvPr id="12" name="图片 11"/>
          <p:cNvPicPr>
            <a:picLocks noChangeAspect="1"/>
          </p:cNvPicPr>
          <p:nvPr/>
        </p:nvPicPr>
        <p:blipFill>
          <a:blip r:embed="rId4" cstate="email">
            <a:grayscl/>
          </a:blip>
          <a:srcRect/>
          <a:stretch>
            <a:fillRect/>
          </a:stretch>
        </p:blipFill>
        <p:spPr>
          <a:xfrm flipH="1">
            <a:off x="9007398" y="2925061"/>
            <a:ext cx="2743196" cy="3780539"/>
          </a:xfrm>
          <a:custGeom>
            <a:avLst/>
            <a:gdLst>
              <a:gd name="connsiteX0" fmla="*/ 1866087 w 2488116"/>
              <a:gd name="connsiteY0" fmla="*/ 0 h 3429000"/>
              <a:gd name="connsiteX1" fmla="*/ 0 w 2488116"/>
              <a:gd name="connsiteY1" fmla="*/ 0 h 3429000"/>
              <a:gd name="connsiteX2" fmla="*/ 622029 w 2488116"/>
              <a:gd name="connsiteY2" fmla="*/ 3429000 h 3429000"/>
              <a:gd name="connsiteX3" fmla="*/ 2488116 w 2488116"/>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488116" h="3429000">
                <a:moveTo>
                  <a:pt x="1866087" y="0"/>
                </a:moveTo>
                <a:lnTo>
                  <a:pt x="0" y="0"/>
                </a:lnTo>
                <a:lnTo>
                  <a:pt x="622029" y="3429000"/>
                </a:lnTo>
                <a:lnTo>
                  <a:pt x="2488116" y="3429000"/>
                </a:lnTo>
                <a:close/>
              </a:path>
            </a:pathLst>
          </a:custGeom>
          <a:ln w="38100">
            <a:solidFill>
              <a:schemeClr val="bg1"/>
            </a:solidFill>
          </a:ln>
        </p:spPr>
      </p:pic>
      <p:sp>
        <p:nvSpPr>
          <p:cNvPr id="7" name="矩形 6"/>
          <p:cNvSpPr/>
          <p:nvPr/>
        </p:nvSpPr>
        <p:spPr>
          <a:xfrm>
            <a:off x="858207" y="2044184"/>
            <a:ext cx="2382383" cy="2123658"/>
          </a:xfrm>
          <a:prstGeom prst="rect">
            <a:avLst/>
          </a:prstGeom>
        </p:spPr>
        <p:txBody>
          <a:bodyPr wrap="none">
            <a:spAutoFit/>
          </a:bodyPr>
          <a:lstStyle/>
          <a:p>
            <a:r>
              <a:rPr lang="zh-CN" altLang="en-US" sz="4400" b="1" spc="-300" dirty="0">
                <a:solidFill>
                  <a:schemeClr val="bg2">
                    <a:lumMod val="10000"/>
                  </a:schemeClr>
                </a:solidFill>
                <a:latin typeface="+mn-ea"/>
              </a:rPr>
              <a:t>TWO </a:t>
            </a:r>
            <a:endParaRPr lang="en-US" altLang="zh-CN" sz="4400" b="1" spc="-300" dirty="0">
              <a:solidFill>
                <a:schemeClr val="bg2">
                  <a:lumMod val="10000"/>
                </a:schemeClr>
              </a:solidFill>
              <a:latin typeface="+mn-ea"/>
            </a:endParaRP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8" name="矩形 7"/>
          <p:cNvSpPr/>
          <p:nvPr/>
        </p:nvSpPr>
        <p:spPr>
          <a:xfrm>
            <a:off x="858207" y="4518273"/>
            <a:ext cx="4879099" cy="1277273"/>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email">
            <a:grayscl/>
          </a:blip>
          <a:srcRect/>
          <a:stretch>
            <a:fillRect/>
          </a:stretch>
        </p:blipFill>
        <p:spPr>
          <a:xfrm>
            <a:off x="10025743" y="187780"/>
            <a:ext cx="1983921" cy="6376306"/>
          </a:xfrm>
          <a:custGeom>
            <a:avLst/>
            <a:gdLst>
              <a:gd name="connsiteX0" fmla="*/ 0 w 1983921"/>
              <a:gd name="connsiteY0" fmla="*/ 0 h 6376306"/>
              <a:gd name="connsiteX1" fmla="*/ 1983921 w 1983921"/>
              <a:gd name="connsiteY1" fmla="*/ 0 h 6376306"/>
              <a:gd name="connsiteX2" fmla="*/ 1983921 w 1983921"/>
              <a:gd name="connsiteY2" fmla="*/ 6376306 h 6376306"/>
              <a:gd name="connsiteX3" fmla="*/ 0 w 1983921"/>
              <a:gd name="connsiteY3" fmla="*/ 6376306 h 6376306"/>
            </a:gdLst>
            <a:ahLst/>
            <a:cxnLst>
              <a:cxn ang="0">
                <a:pos x="connsiteX0" y="connsiteY0"/>
              </a:cxn>
              <a:cxn ang="0">
                <a:pos x="connsiteX1" y="connsiteY1"/>
              </a:cxn>
              <a:cxn ang="0">
                <a:pos x="connsiteX2" y="connsiteY2"/>
              </a:cxn>
              <a:cxn ang="0">
                <a:pos x="connsiteX3" y="connsiteY3"/>
              </a:cxn>
            </a:cxnLst>
            <a:rect l="l" t="t" r="r" b="b"/>
            <a:pathLst>
              <a:path w="1983921" h="6376306">
                <a:moveTo>
                  <a:pt x="0" y="0"/>
                </a:moveTo>
                <a:lnTo>
                  <a:pt x="1983921" y="0"/>
                </a:lnTo>
                <a:lnTo>
                  <a:pt x="1983921" y="6376306"/>
                </a:lnTo>
                <a:lnTo>
                  <a:pt x="0" y="6376306"/>
                </a:lnTo>
                <a:close/>
              </a:path>
            </a:pathLst>
          </a:custGeom>
        </p:spPr>
      </p:pic>
      <p:pic>
        <p:nvPicPr>
          <p:cNvPr id="16" name="图片 15"/>
          <p:cNvPicPr>
            <a:picLocks noChangeAspect="1"/>
          </p:cNvPicPr>
          <p:nvPr/>
        </p:nvPicPr>
        <p:blipFill>
          <a:blip r:embed="rId4" cstate="email">
            <a:grayscl/>
          </a:blip>
          <a:srcRect/>
          <a:stretch>
            <a:fillRect/>
          </a:stretch>
        </p:blipFill>
        <p:spPr>
          <a:xfrm>
            <a:off x="6275614" y="171449"/>
            <a:ext cx="3586843" cy="6376306"/>
          </a:xfrm>
          <a:custGeom>
            <a:avLst/>
            <a:gdLst>
              <a:gd name="connsiteX0" fmla="*/ 0 w 3586843"/>
              <a:gd name="connsiteY0" fmla="*/ 0 h 6376306"/>
              <a:gd name="connsiteX1" fmla="*/ 3586843 w 3586843"/>
              <a:gd name="connsiteY1" fmla="*/ 0 h 6376306"/>
              <a:gd name="connsiteX2" fmla="*/ 3586843 w 3586843"/>
              <a:gd name="connsiteY2" fmla="*/ 6376306 h 6376306"/>
              <a:gd name="connsiteX3" fmla="*/ 0 w 3586843"/>
              <a:gd name="connsiteY3" fmla="*/ 6376306 h 6376306"/>
            </a:gdLst>
            <a:ahLst/>
            <a:cxnLst>
              <a:cxn ang="0">
                <a:pos x="connsiteX0" y="connsiteY0"/>
              </a:cxn>
              <a:cxn ang="0">
                <a:pos x="connsiteX1" y="connsiteY1"/>
              </a:cxn>
              <a:cxn ang="0">
                <a:pos x="connsiteX2" y="connsiteY2"/>
              </a:cxn>
              <a:cxn ang="0">
                <a:pos x="connsiteX3" y="connsiteY3"/>
              </a:cxn>
            </a:cxnLst>
            <a:rect l="l" t="t" r="r" b="b"/>
            <a:pathLst>
              <a:path w="3586843" h="6376306">
                <a:moveTo>
                  <a:pt x="0" y="0"/>
                </a:moveTo>
                <a:lnTo>
                  <a:pt x="3586843" y="0"/>
                </a:lnTo>
                <a:lnTo>
                  <a:pt x="3586843" y="6376306"/>
                </a:lnTo>
                <a:lnTo>
                  <a:pt x="0" y="6376306"/>
                </a:lnTo>
                <a:close/>
              </a:path>
            </a:pathLst>
          </a:custGeom>
        </p:spPr>
      </p:pic>
      <p:pic>
        <p:nvPicPr>
          <p:cNvPr id="12" name="图片 11"/>
          <p:cNvPicPr>
            <a:picLocks noChangeAspect="1"/>
          </p:cNvPicPr>
          <p:nvPr/>
        </p:nvPicPr>
        <p:blipFill rotWithShape="1">
          <a:blip r:embed="rId5" cstate="email">
            <a:grayscl/>
          </a:blip>
          <a:srcRect/>
          <a:stretch>
            <a:fillRect/>
          </a:stretch>
        </p:blipFill>
        <p:spPr>
          <a:xfrm>
            <a:off x="179616" y="171449"/>
            <a:ext cx="5945834" cy="3219451"/>
          </a:xfrm>
          <a:prstGeom prst="rect">
            <a:avLst/>
          </a:prstGeom>
        </p:spPr>
      </p:pic>
      <p:sp>
        <p:nvSpPr>
          <p:cNvPr id="10" name="矩形 9"/>
          <p:cNvSpPr/>
          <p:nvPr/>
        </p:nvSpPr>
        <p:spPr>
          <a:xfrm>
            <a:off x="724857" y="3424894"/>
            <a:ext cx="2382383" cy="2123658"/>
          </a:xfrm>
          <a:prstGeom prst="rect">
            <a:avLst/>
          </a:prstGeom>
        </p:spPr>
        <p:txBody>
          <a:bodyPr wrap="none">
            <a:spAutoFit/>
          </a:bodyPr>
          <a:lstStyle/>
          <a:p>
            <a:r>
              <a:rPr lang="en-US" altLang="zh-CN" sz="4400" b="1" spc="-300" dirty="0">
                <a:solidFill>
                  <a:schemeClr val="bg2">
                    <a:lumMod val="10000"/>
                  </a:schemeClr>
                </a:solidFill>
                <a:latin typeface="+mn-ea"/>
              </a:rPr>
              <a:t>TREE</a:t>
            </a: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11" name="矩形 10"/>
          <p:cNvSpPr/>
          <p:nvPr/>
        </p:nvSpPr>
        <p:spPr>
          <a:xfrm>
            <a:off x="724857" y="5548552"/>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email"/>
          <a:srcRect/>
          <a:stretch>
            <a:fillRect/>
          </a:stretch>
        </p:blipFill>
        <p:spPr>
          <a:xfrm>
            <a:off x="1" y="3771900"/>
            <a:ext cx="3067050" cy="3086100"/>
          </a:xfrm>
          <a:custGeom>
            <a:avLst/>
            <a:gdLst>
              <a:gd name="connsiteX0" fmla="*/ 0 w 3067050"/>
              <a:gd name="connsiteY0" fmla="*/ 0 h 3086100"/>
              <a:gd name="connsiteX1" fmla="*/ 3067050 w 3067050"/>
              <a:gd name="connsiteY1" fmla="*/ 0 h 3086100"/>
              <a:gd name="connsiteX2" fmla="*/ 3067050 w 3067050"/>
              <a:gd name="connsiteY2" fmla="*/ 3086100 h 3086100"/>
              <a:gd name="connsiteX3" fmla="*/ 0 w 3067050"/>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3067050" h="3086100">
                <a:moveTo>
                  <a:pt x="0" y="0"/>
                </a:moveTo>
                <a:lnTo>
                  <a:pt x="3067050" y="0"/>
                </a:lnTo>
                <a:lnTo>
                  <a:pt x="3067050" y="3086100"/>
                </a:lnTo>
                <a:lnTo>
                  <a:pt x="0" y="3086100"/>
                </a:lnTo>
                <a:close/>
              </a:path>
            </a:pathLst>
          </a:custGeom>
        </p:spPr>
      </p:pic>
      <p:pic>
        <p:nvPicPr>
          <p:cNvPr id="16" name="图片 15"/>
          <p:cNvPicPr>
            <a:picLocks noChangeAspect="1"/>
          </p:cNvPicPr>
          <p:nvPr/>
        </p:nvPicPr>
        <p:blipFill>
          <a:blip r:embed="rId4" cstate="email">
            <a:grayscl/>
          </a:blip>
          <a:srcRect/>
          <a:stretch>
            <a:fillRect/>
          </a:stretch>
        </p:blipFill>
        <p:spPr>
          <a:xfrm>
            <a:off x="9258301" y="187780"/>
            <a:ext cx="2751364" cy="3355520"/>
          </a:xfrm>
          <a:custGeom>
            <a:avLst/>
            <a:gdLst>
              <a:gd name="connsiteX0" fmla="*/ 0 w 2751364"/>
              <a:gd name="connsiteY0" fmla="*/ 0 h 3355520"/>
              <a:gd name="connsiteX1" fmla="*/ 2751364 w 2751364"/>
              <a:gd name="connsiteY1" fmla="*/ 0 h 3355520"/>
              <a:gd name="connsiteX2" fmla="*/ 2751364 w 2751364"/>
              <a:gd name="connsiteY2" fmla="*/ 3355520 h 3355520"/>
              <a:gd name="connsiteX3" fmla="*/ 0 w 2751364"/>
              <a:gd name="connsiteY3" fmla="*/ 3355520 h 3355520"/>
            </a:gdLst>
            <a:ahLst/>
            <a:cxnLst>
              <a:cxn ang="0">
                <a:pos x="connsiteX0" y="connsiteY0"/>
              </a:cxn>
              <a:cxn ang="0">
                <a:pos x="connsiteX1" y="connsiteY1"/>
              </a:cxn>
              <a:cxn ang="0">
                <a:pos x="connsiteX2" y="connsiteY2"/>
              </a:cxn>
              <a:cxn ang="0">
                <a:pos x="connsiteX3" y="connsiteY3"/>
              </a:cxn>
            </a:cxnLst>
            <a:rect l="l" t="t" r="r" b="b"/>
            <a:pathLst>
              <a:path w="2751364" h="3355520">
                <a:moveTo>
                  <a:pt x="0" y="0"/>
                </a:moveTo>
                <a:lnTo>
                  <a:pt x="2751364" y="0"/>
                </a:lnTo>
                <a:lnTo>
                  <a:pt x="2751364" y="3355520"/>
                </a:lnTo>
                <a:lnTo>
                  <a:pt x="0" y="3355520"/>
                </a:lnTo>
                <a:close/>
              </a:path>
            </a:pathLst>
          </a:custGeom>
        </p:spPr>
      </p:pic>
      <p:pic>
        <p:nvPicPr>
          <p:cNvPr id="14" name="图片 13"/>
          <p:cNvPicPr>
            <a:picLocks noChangeAspect="1"/>
          </p:cNvPicPr>
          <p:nvPr/>
        </p:nvPicPr>
        <p:blipFill>
          <a:blip r:embed="rId5" cstate="email">
            <a:grayscl/>
          </a:blip>
          <a:srcRect/>
          <a:stretch>
            <a:fillRect/>
          </a:stretch>
        </p:blipFill>
        <p:spPr>
          <a:xfrm>
            <a:off x="6334125" y="187780"/>
            <a:ext cx="2751364" cy="3355520"/>
          </a:xfrm>
          <a:custGeom>
            <a:avLst/>
            <a:gdLst>
              <a:gd name="connsiteX0" fmla="*/ 0 w 2751364"/>
              <a:gd name="connsiteY0" fmla="*/ 0 h 3355520"/>
              <a:gd name="connsiteX1" fmla="*/ 2751364 w 2751364"/>
              <a:gd name="connsiteY1" fmla="*/ 0 h 3355520"/>
              <a:gd name="connsiteX2" fmla="*/ 2751364 w 2751364"/>
              <a:gd name="connsiteY2" fmla="*/ 3355520 h 3355520"/>
              <a:gd name="connsiteX3" fmla="*/ 0 w 2751364"/>
              <a:gd name="connsiteY3" fmla="*/ 3355520 h 3355520"/>
            </a:gdLst>
            <a:ahLst/>
            <a:cxnLst>
              <a:cxn ang="0">
                <a:pos x="connsiteX0" y="connsiteY0"/>
              </a:cxn>
              <a:cxn ang="0">
                <a:pos x="connsiteX1" y="connsiteY1"/>
              </a:cxn>
              <a:cxn ang="0">
                <a:pos x="connsiteX2" y="connsiteY2"/>
              </a:cxn>
              <a:cxn ang="0">
                <a:pos x="connsiteX3" y="connsiteY3"/>
              </a:cxn>
            </a:cxnLst>
            <a:rect l="l" t="t" r="r" b="b"/>
            <a:pathLst>
              <a:path w="2751364" h="3355520">
                <a:moveTo>
                  <a:pt x="0" y="0"/>
                </a:moveTo>
                <a:lnTo>
                  <a:pt x="2751364" y="0"/>
                </a:lnTo>
                <a:lnTo>
                  <a:pt x="2751364" y="3355520"/>
                </a:lnTo>
                <a:lnTo>
                  <a:pt x="0" y="3355520"/>
                </a:lnTo>
                <a:close/>
              </a:path>
            </a:pathLst>
          </a:custGeom>
        </p:spPr>
      </p:pic>
      <p:pic>
        <p:nvPicPr>
          <p:cNvPr id="12" name="图片 11"/>
          <p:cNvPicPr>
            <a:picLocks noChangeAspect="1"/>
          </p:cNvPicPr>
          <p:nvPr/>
        </p:nvPicPr>
        <p:blipFill>
          <a:blip r:embed="rId6" cstate="email">
            <a:grayscl/>
          </a:blip>
          <a:srcRect/>
          <a:stretch>
            <a:fillRect/>
          </a:stretch>
        </p:blipFill>
        <p:spPr>
          <a:xfrm>
            <a:off x="3257551" y="3771900"/>
            <a:ext cx="8752115" cy="3086100"/>
          </a:xfrm>
          <a:custGeom>
            <a:avLst/>
            <a:gdLst>
              <a:gd name="connsiteX0" fmla="*/ 0 w 8752115"/>
              <a:gd name="connsiteY0" fmla="*/ 0 h 3086100"/>
              <a:gd name="connsiteX1" fmla="*/ 8752115 w 8752115"/>
              <a:gd name="connsiteY1" fmla="*/ 0 h 3086100"/>
              <a:gd name="connsiteX2" fmla="*/ 8752115 w 8752115"/>
              <a:gd name="connsiteY2" fmla="*/ 3086100 h 3086100"/>
              <a:gd name="connsiteX3" fmla="*/ 0 w 8752115"/>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8752115" h="3086100">
                <a:moveTo>
                  <a:pt x="0" y="0"/>
                </a:moveTo>
                <a:lnTo>
                  <a:pt x="8752115" y="0"/>
                </a:lnTo>
                <a:lnTo>
                  <a:pt x="8752115" y="3086100"/>
                </a:lnTo>
                <a:lnTo>
                  <a:pt x="0" y="3086100"/>
                </a:lnTo>
                <a:close/>
              </a:path>
            </a:pathLst>
          </a:custGeom>
        </p:spPr>
      </p:pic>
      <p:sp>
        <p:nvSpPr>
          <p:cNvPr id="9" name="矩形 8"/>
          <p:cNvSpPr/>
          <p:nvPr/>
        </p:nvSpPr>
        <p:spPr>
          <a:xfrm>
            <a:off x="684668" y="480923"/>
            <a:ext cx="2382383" cy="2123658"/>
          </a:xfrm>
          <a:prstGeom prst="rect">
            <a:avLst/>
          </a:prstGeom>
        </p:spPr>
        <p:txBody>
          <a:bodyPr wrap="none">
            <a:spAutoFit/>
          </a:bodyPr>
          <a:lstStyle/>
          <a:p>
            <a:r>
              <a:rPr lang="en-US" altLang="zh-CN" sz="4400" b="1" spc="-300" dirty="0">
                <a:solidFill>
                  <a:schemeClr val="bg2">
                    <a:lumMod val="10000"/>
                  </a:schemeClr>
                </a:solidFill>
                <a:latin typeface="+mn-ea"/>
              </a:rPr>
              <a:t>FOUR</a:t>
            </a:r>
          </a:p>
          <a:p>
            <a:r>
              <a:rPr lang="en-US" altLang="zh-CN" sz="4400" b="1" spc="-300" dirty="0">
                <a:solidFill>
                  <a:schemeClr val="bg2">
                    <a:lumMod val="10000"/>
                  </a:schemeClr>
                </a:solidFill>
                <a:latin typeface="+mn-ea"/>
              </a:rPr>
              <a:t>P</a:t>
            </a:r>
            <a:r>
              <a:rPr lang="zh-CN" altLang="en-US" sz="4400" b="1" spc="-300" dirty="0">
                <a:solidFill>
                  <a:schemeClr val="bg2">
                    <a:lumMod val="10000"/>
                  </a:schemeClr>
                </a:solidFill>
                <a:latin typeface="+mn-ea"/>
              </a:rPr>
              <a:t>ICTURES</a:t>
            </a:r>
            <a:endParaRPr lang="en-US" altLang="zh-CN" sz="4400" b="1" spc="-300" dirty="0">
              <a:solidFill>
                <a:schemeClr val="bg2">
                  <a:lumMod val="10000"/>
                </a:schemeClr>
              </a:solidFill>
              <a:latin typeface="+mn-ea"/>
            </a:endParaRPr>
          </a:p>
          <a:p>
            <a:r>
              <a:rPr lang="zh-CN" altLang="en-US" sz="4400" b="1" spc="-300" dirty="0">
                <a:solidFill>
                  <a:schemeClr val="bg2">
                    <a:lumMod val="10000"/>
                  </a:schemeClr>
                </a:solidFill>
                <a:latin typeface="+mn-ea"/>
              </a:rPr>
              <a:t>SIDE</a:t>
            </a:r>
          </a:p>
        </p:txBody>
      </p:sp>
      <p:sp>
        <p:nvSpPr>
          <p:cNvPr id="10" name="矩形 9"/>
          <p:cNvSpPr/>
          <p:nvPr/>
        </p:nvSpPr>
        <p:spPr>
          <a:xfrm>
            <a:off x="684668" y="2604581"/>
            <a:ext cx="4879099" cy="938719"/>
          </a:xfrm>
          <a:prstGeom prst="rect">
            <a:avLst/>
          </a:prstGeom>
        </p:spPr>
        <p:txBody>
          <a:bodyPr wrap="square">
            <a:spAutoFit/>
          </a:bodyPr>
          <a:lstStyle/>
          <a:p>
            <a:r>
              <a:rPr lang="en-US" altLang="zh-CN" sz="1100" kern="3000" spc="31" dirty="0">
                <a:solidFill>
                  <a:schemeClr val="tx1">
                    <a:lumMod val="85000"/>
                    <a:lumOff val="15000"/>
                  </a:schemeClr>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tx1">
                  <a:lumMod val="85000"/>
                  <a:lumOff val="15000"/>
                </a:schemeClr>
              </a:solidFill>
              <a:latin typeface="Liberation Sans" panose="020B0604020202020204" pitchFamily="34" charset="0"/>
            </a:endParaRPr>
          </a:p>
          <a:p>
            <a:r>
              <a:rPr lang="en-US" altLang="zh-CN" sz="1100" kern="3000" spc="31" dirty="0">
                <a:solidFill>
                  <a:schemeClr val="tx1">
                    <a:lumMod val="85000"/>
                    <a:lumOff val="15000"/>
                  </a:schemeClr>
                </a:solidFill>
                <a:latin typeface="Liberation Sans" panose="020B0604020202020204" pitchFamily="34" charset="0"/>
              </a:rPr>
              <a:t>narrative thought Click here to add  you to the Center of the  narrative thought Click here to add  you to the Center of the  narrative thought</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rcRect/>
          <a:stretch>
            <a:fillRect/>
          </a:stretch>
        </p:blipFill>
        <p:spPr>
          <a:xfrm>
            <a:off x="528462" y="28575"/>
            <a:ext cx="11244438" cy="6800850"/>
          </a:xfrm>
          <a:custGeom>
            <a:avLst/>
            <a:gdLst>
              <a:gd name="connsiteX0" fmla="*/ 0 w 11244438"/>
              <a:gd name="connsiteY0" fmla="*/ 0 h 6800850"/>
              <a:gd name="connsiteX1" fmla="*/ 11244438 w 11244438"/>
              <a:gd name="connsiteY1" fmla="*/ 0 h 6800850"/>
              <a:gd name="connsiteX2" fmla="*/ 11244438 w 11244438"/>
              <a:gd name="connsiteY2" fmla="*/ 6800850 h 6800850"/>
              <a:gd name="connsiteX3" fmla="*/ 0 w 11244438"/>
              <a:gd name="connsiteY3" fmla="*/ 6800850 h 6800850"/>
            </a:gdLst>
            <a:ahLst/>
            <a:cxnLst>
              <a:cxn ang="0">
                <a:pos x="connsiteX0" y="connsiteY0"/>
              </a:cxn>
              <a:cxn ang="0">
                <a:pos x="connsiteX1" y="connsiteY1"/>
              </a:cxn>
              <a:cxn ang="0">
                <a:pos x="connsiteX2" y="connsiteY2"/>
              </a:cxn>
              <a:cxn ang="0">
                <a:pos x="connsiteX3" y="connsiteY3"/>
              </a:cxn>
            </a:cxnLst>
            <a:rect l="l" t="t" r="r" b="b"/>
            <a:pathLst>
              <a:path w="11244438" h="6800850">
                <a:moveTo>
                  <a:pt x="0" y="0"/>
                </a:moveTo>
                <a:lnTo>
                  <a:pt x="11244438" y="0"/>
                </a:lnTo>
                <a:lnTo>
                  <a:pt x="11244438" y="6800850"/>
                </a:lnTo>
                <a:lnTo>
                  <a:pt x="0" y="6800850"/>
                </a:lnTo>
                <a:close/>
              </a:path>
            </a:pathLst>
          </a:custGeom>
        </p:spPr>
      </p:pic>
      <p:sp>
        <p:nvSpPr>
          <p:cNvPr id="5" name="矩形 4"/>
          <p:cNvSpPr/>
          <p:nvPr/>
        </p:nvSpPr>
        <p:spPr>
          <a:xfrm>
            <a:off x="5677857" y="4076700"/>
            <a:ext cx="5682966" cy="769441"/>
          </a:xfrm>
          <a:prstGeom prst="rect">
            <a:avLst/>
          </a:prstGeom>
        </p:spPr>
        <p:txBody>
          <a:bodyPr wrap="none">
            <a:spAutoFit/>
          </a:bodyPr>
          <a:lstStyle/>
          <a:p>
            <a:r>
              <a:rPr lang="en-US" altLang="zh-CN" sz="4400" b="1" spc="-300" dirty="0">
                <a:solidFill>
                  <a:schemeClr val="bg1"/>
                </a:solidFill>
                <a:latin typeface="+mn-ea"/>
              </a:rPr>
              <a:t>WE ARE A SMART TEAM</a:t>
            </a:r>
            <a:endParaRPr lang="zh-CN" altLang="en-US" sz="4400" b="1" spc="-300" dirty="0">
              <a:solidFill>
                <a:schemeClr val="bg1"/>
              </a:solidFill>
              <a:latin typeface="+mn-ea"/>
            </a:endParaRPr>
          </a:p>
        </p:txBody>
      </p:sp>
      <p:sp>
        <p:nvSpPr>
          <p:cNvPr id="6" name="矩形 5"/>
          <p:cNvSpPr/>
          <p:nvPr/>
        </p:nvSpPr>
        <p:spPr>
          <a:xfrm>
            <a:off x="5677857" y="5069731"/>
            <a:ext cx="4879099" cy="1277273"/>
          </a:xfrm>
          <a:prstGeom prst="rect">
            <a:avLst/>
          </a:prstGeom>
        </p:spPr>
        <p:txBody>
          <a:bodyPr wrap="square">
            <a:spAutoFit/>
          </a:bodyPr>
          <a:lstStyle/>
          <a:p>
            <a:r>
              <a:rPr lang="en-US" altLang="zh-CN" sz="1100" kern="3000" spc="31" dirty="0">
                <a:solidFill>
                  <a:schemeClr val="bg1"/>
                </a:solidFill>
                <a:latin typeface="Liberation Sans" panose="020B0604020202020204" pitchFamily="34" charset="0"/>
              </a:rPr>
              <a:t>Click here to add  you to the Center of the  narrative thought Click here to add  you to the Center of the  narrative thought Click here to add</a:t>
            </a:r>
          </a:p>
          <a:p>
            <a:endParaRPr lang="en-US" altLang="zh-CN" sz="1100" kern="3000" spc="31" dirty="0">
              <a:solidFill>
                <a:schemeClr val="bg1"/>
              </a:solidFill>
              <a:latin typeface="Liberation Sans" panose="020B0604020202020204" pitchFamily="34" charset="0"/>
            </a:endParaRPr>
          </a:p>
          <a:p>
            <a:r>
              <a:rPr lang="en-US" altLang="zh-CN" sz="1100" kern="3000" spc="31" dirty="0">
                <a:solidFill>
                  <a:schemeClr val="bg1"/>
                </a:solidFill>
                <a:latin typeface="Liberation Sans" panose="020B0604020202020204" pitchFamily="34" charset="0"/>
              </a:rPr>
              <a:t>narrative thought Click here to add  you to the Center of the  narrative thought Click here to add  you to the Center of the  narrative thought Click here to add  you to the Center of the  narrative thought Click here to add  you to the Center of the  narrative thought Click here to add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2011</Words>
  <Application>Microsoft Office PowerPoint</Application>
  <PresentationFormat>宽屏</PresentationFormat>
  <Paragraphs>137</Paragraphs>
  <Slides>23</Slides>
  <Notes>23</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Liberation Sans</vt:lpstr>
      <vt:lpstr>等线</vt:lpstr>
      <vt:lpstr>等线 Light</vt:lpstr>
      <vt:lpstr>腾祥铁山楷书简</vt:lpstr>
      <vt:lpstr>幼圆</vt:lpstr>
      <vt:lpstr>Arial</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172</cp:revision>
  <dcterms:created xsi:type="dcterms:W3CDTF">2017-07-10T01:18:00Z</dcterms:created>
  <dcterms:modified xsi:type="dcterms:W3CDTF">2021-01-04T13:48:04Z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