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59" r:id="rId2"/>
    <p:sldId id="421" r:id="rId3"/>
    <p:sldId id="422" r:id="rId4"/>
    <p:sldId id="430" r:id="rId5"/>
    <p:sldId id="405" r:id="rId6"/>
    <p:sldId id="434" r:id="rId7"/>
    <p:sldId id="428" r:id="rId8"/>
    <p:sldId id="423" r:id="rId9"/>
    <p:sldId id="437" r:id="rId10"/>
    <p:sldId id="431" r:id="rId11"/>
    <p:sldId id="433" r:id="rId12"/>
    <p:sldId id="410" r:id="rId13"/>
    <p:sldId id="432" r:id="rId14"/>
    <p:sldId id="424" r:id="rId15"/>
    <p:sldId id="414" r:id="rId16"/>
    <p:sldId id="393" r:id="rId17"/>
    <p:sldId id="429" r:id="rId18"/>
    <p:sldId id="415" r:id="rId19"/>
    <p:sldId id="425" r:id="rId20"/>
    <p:sldId id="435" r:id="rId21"/>
    <p:sldId id="436" r:id="rId22"/>
    <p:sldId id="416" r:id="rId23"/>
    <p:sldId id="417" r:id="rId24"/>
    <p:sldId id="427" r:id="rId25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>
          <p15:clr>
            <a:srgbClr val="A4A3A4"/>
          </p15:clr>
        </p15:guide>
        <p15:guide id="2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B3B"/>
    <a:srgbClr val="707070"/>
    <a:srgbClr val="4E4E4E"/>
    <a:srgbClr val="919191"/>
    <a:srgbClr val="3E3E3E"/>
    <a:srgbClr val="639162"/>
    <a:srgbClr val="019766"/>
    <a:srgbClr val="235A30"/>
    <a:srgbClr val="BEE4D4"/>
    <a:srgbClr val="79C6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35" autoAdjust="0"/>
    <p:restoredTop sz="91898" autoAdjust="0"/>
  </p:normalViewPr>
  <p:slideViewPr>
    <p:cSldViewPr>
      <p:cViewPr varScale="1">
        <p:scale>
          <a:sx n="134" d="100"/>
          <a:sy n="134" d="100"/>
        </p:scale>
        <p:origin x="1170" y="120"/>
      </p:cViewPr>
      <p:guideLst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3A075-29DF-4CAE-8BA7-CDA0ED456C88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924EE-29F1-4E68-A53A-86CBCBDF82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B73EA-EE91-4E33-A9C1-8BF5DD7139A2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2B679-AE23-4750-8FB0-6513430B89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-36512" y="0"/>
            <a:ext cx="9180512" cy="5143499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179512" y="123478"/>
            <a:ext cx="8784976" cy="4897656"/>
          </a:xfrm>
          <a:prstGeom prst="rect">
            <a:avLst/>
          </a:prstGeom>
          <a:solidFill>
            <a:schemeClr val="bg1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-36512" y="0"/>
            <a:ext cx="9180512" cy="5143499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301466" y="322739"/>
            <a:ext cx="8541068" cy="4499134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8" name="矩形 7"/>
          <p:cNvSpPr/>
          <p:nvPr/>
        </p:nvSpPr>
        <p:spPr>
          <a:xfrm>
            <a:off x="3444717" y="-21113"/>
            <a:ext cx="2255044" cy="1160621"/>
          </a:xfrm>
          <a:prstGeom prst="rect">
            <a:avLst/>
          </a:prstGeom>
          <a:solidFill>
            <a:srgbClr val="6C6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9" name="文本框 8"/>
          <p:cNvSpPr txBox="1"/>
          <p:nvPr/>
        </p:nvSpPr>
        <p:spPr>
          <a:xfrm>
            <a:off x="4036219" y="116999"/>
            <a:ext cx="1072515" cy="548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华文细黑" panose="02010600040101010101" charset="-122"/>
                <a:ea typeface="华文细黑" panose="02010600040101010101" charset="-122"/>
              </a:rPr>
              <a:t>DESTINY</a:t>
            </a:r>
          </a:p>
          <a:p>
            <a:pPr algn="ctr">
              <a:lnSpc>
                <a:spcPct val="110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华文细黑" panose="02010600040101010101" charset="-122"/>
                <a:ea typeface="华文细黑" panose="02010600040101010101" charset="-122"/>
              </a:rPr>
              <a:t>FREEDOM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386364" y="1931988"/>
            <a:ext cx="6372701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100000"/>
              </a:lnSpc>
            </a:pPr>
            <a:r>
              <a:rPr lang="en-US" altLang="zh-CN" sz="4950" dirty="0">
                <a:latin typeface="华文细黑" panose="02010600040101010101" charset="-122"/>
                <a:ea typeface="华文细黑" panose="02010600040101010101" charset="-122"/>
              </a:rPr>
              <a:t>THIS IS YOUR FUTUTE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896428" y="2845436"/>
            <a:ext cx="5350669" cy="293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40000"/>
              </a:lnSpc>
            </a:pPr>
            <a:r>
              <a:rPr lang="zh-CN" altLang="en-US" sz="1050" dirty="0">
                <a:latin typeface="华文细黑" panose="02010600040101010101" charset="-122"/>
                <a:ea typeface="华文细黑" panose="02010600040101010101" charset="-122"/>
                <a:sym typeface="+mn-ea"/>
              </a:rPr>
              <a:t>And I've waited longer for you than I've waited for any woman.</a:t>
            </a:r>
          </a:p>
        </p:txBody>
      </p:sp>
      <p:sp>
        <p:nvSpPr>
          <p:cNvPr id="10" name="直线箭头"/>
          <p:cNvSpPr/>
          <p:nvPr/>
        </p:nvSpPr>
        <p:spPr>
          <a:xfrm>
            <a:off x="4398645" y="779939"/>
            <a:ext cx="346710" cy="228124"/>
          </a:xfrm>
          <a:custGeom>
            <a:avLst/>
            <a:gdLst>
              <a:gd name="connsiteX0" fmla="*/ 314324 w 634413"/>
              <a:gd name="connsiteY0" fmla="*/ 44459 h 400123"/>
              <a:gd name="connsiteX1" fmla="*/ 314324 w 634413"/>
              <a:gd name="connsiteY1" fmla="*/ 355665 h 400123"/>
              <a:gd name="connsiteX2" fmla="*/ 582605 w 634413"/>
              <a:gd name="connsiteY2" fmla="*/ 200062 h 400123"/>
              <a:gd name="connsiteX3" fmla="*/ 289481 w 634413"/>
              <a:gd name="connsiteY3" fmla="*/ 0 h 400123"/>
              <a:gd name="connsiteX4" fmla="*/ 634413 w 634413"/>
              <a:gd name="connsiteY4" fmla="*/ 200062 h 400123"/>
              <a:gd name="connsiteX5" fmla="*/ 289481 w 634413"/>
              <a:gd name="connsiteY5" fmla="*/ 400123 h 400123"/>
              <a:gd name="connsiteX6" fmla="*/ 289481 w 634413"/>
              <a:gd name="connsiteY6" fmla="*/ 213398 h 400123"/>
              <a:gd name="connsiteX7" fmla="*/ 0 w 634413"/>
              <a:gd name="connsiteY7" fmla="*/ 213398 h 400123"/>
              <a:gd name="connsiteX8" fmla="*/ 0 w 634413"/>
              <a:gd name="connsiteY8" fmla="*/ 186726 h 400123"/>
              <a:gd name="connsiteX9" fmla="*/ 289481 w 634413"/>
              <a:gd name="connsiteY9" fmla="*/ 186726 h 400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4413" h="400123">
                <a:moveTo>
                  <a:pt x="314324" y="44459"/>
                </a:moveTo>
                <a:lnTo>
                  <a:pt x="314324" y="355665"/>
                </a:lnTo>
                <a:lnTo>
                  <a:pt x="582605" y="200062"/>
                </a:lnTo>
                <a:close/>
                <a:moveTo>
                  <a:pt x="289481" y="0"/>
                </a:moveTo>
                <a:lnTo>
                  <a:pt x="634413" y="200062"/>
                </a:lnTo>
                <a:lnTo>
                  <a:pt x="289481" y="400123"/>
                </a:lnTo>
                <a:lnTo>
                  <a:pt x="289481" y="213398"/>
                </a:lnTo>
                <a:lnTo>
                  <a:pt x="0" y="213398"/>
                </a:lnTo>
                <a:lnTo>
                  <a:pt x="0" y="186726"/>
                </a:lnTo>
                <a:lnTo>
                  <a:pt x="289481" y="1867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 sz="1015">
              <a:solidFill>
                <a:srgbClr val="FFFFFF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478179" y="4232752"/>
            <a:ext cx="186690" cy="589121"/>
          </a:xfrm>
          <a:prstGeom prst="rect">
            <a:avLst/>
          </a:prstGeom>
          <a:solidFill>
            <a:srgbClr val="6C6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9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4" presetClass="entr" presetSubtype="5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9" grpId="1"/>
      <p:bldP spid="12" grpId="0"/>
      <p:bldP spid="12" grpId="1"/>
      <p:bldP spid="12" grpId="2"/>
      <p:bldP spid="13" grpId="0"/>
      <p:bldP spid="13" grpId="1"/>
      <p:bldP spid="13" grpId="2"/>
      <p:bldP spid="10" grpId="0" bldLvl="0" animBg="1"/>
      <p:bldP spid="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îŝḷîḓé-Rectangle 38"/>
          <p:cNvSpPr/>
          <p:nvPr/>
        </p:nvSpPr>
        <p:spPr>
          <a:xfrm>
            <a:off x="838793" y="2291669"/>
            <a:ext cx="1842997" cy="184666"/>
          </a:xfrm>
          <a:prstGeom prst="rect">
            <a:avLst/>
          </a:prstGeom>
        </p:spPr>
        <p:txBody>
          <a:bodyPr wrap="none" lIns="72000" tIns="0" rIns="72000" bIns="0">
            <a:normAutofit fontScale="85000" lnSpcReduction="20000"/>
          </a:bodyPr>
          <a:lstStyle/>
          <a:p>
            <a:pPr lvl="0" algn="r" defTabSz="913765">
              <a:defRPr/>
            </a:pP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标题文本预设</a:t>
            </a:r>
          </a:p>
        </p:txBody>
      </p:sp>
      <p:sp>
        <p:nvSpPr>
          <p:cNvPr id="37" name="îŝḷîḓé-Rectangle 36"/>
          <p:cNvSpPr/>
          <p:nvPr/>
        </p:nvSpPr>
        <p:spPr>
          <a:xfrm>
            <a:off x="6462209" y="2292259"/>
            <a:ext cx="1842997" cy="184666"/>
          </a:xfrm>
          <a:prstGeom prst="rect">
            <a:avLst/>
          </a:prstGeom>
        </p:spPr>
        <p:txBody>
          <a:bodyPr wrap="none" lIns="72000" tIns="0" rIns="72000" bIns="0">
            <a:normAutofit fontScale="85000" lnSpcReduction="20000"/>
          </a:bodyPr>
          <a:lstStyle/>
          <a:p>
            <a:pPr lvl="0" defTabSz="913765">
              <a:defRPr/>
            </a:pPr>
            <a:r>
              <a:rPr lang="zh-CN" altLang="en-US" b="1">
                <a:solidFill>
                  <a:schemeClr val="tx1">
                    <a:lumMod val="85000"/>
                    <a:lumOff val="15000"/>
                  </a:schemeClr>
                </a:solidFill>
              </a:rPr>
              <a:t>标题文本预设</a:t>
            </a:r>
          </a:p>
        </p:txBody>
      </p:sp>
      <p:sp>
        <p:nvSpPr>
          <p:cNvPr id="35" name="îŝḷîḓé-Rectangle 34"/>
          <p:cNvSpPr/>
          <p:nvPr/>
        </p:nvSpPr>
        <p:spPr>
          <a:xfrm>
            <a:off x="5238605" y="3393756"/>
            <a:ext cx="1842997" cy="184666"/>
          </a:xfrm>
          <a:prstGeom prst="rect">
            <a:avLst/>
          </a:prstGeom>
        </p:spPr>
        <p:txBody>
          <a:bodyPr wrap="none" lIns="72000" tIns="0" rIns="72000" bIns="0">
            <a:normAutofit fontScale="85000" lnSpcReduction="20000"/>
          </a:bodyPr>
          <a:lstStyle/>
          <a:p>
            <a:pPr lvl="0" defTabSz="913765">
              <a:defRPr/>
            </a:pPr>
            <a:r>
              <a:rPr lang="zh-CN" altLang="en-US" b="1">
                <a:solidFill>
                  <a:schemeClr val="tx1">
                    <a:lumMod val="85000"/>
                    <a:lumOff val="15000"/>
                  </a:schemeClr>
                </a:solidFill>
              </a:rPr>
              <a:t>标题文本预设</a:t>
            </a:r>
          </a:p>
        </p:txBody>
      </p:sp>
      <p:sp>
        <p:nvSpPr>
          <p:cNvPr id="33" name="îŝḷîḓé-Rectangle 32"/>
          <p:cNvSpPr/>
          <p:nvPr/>
        </p:nvSpPr>
        <p:spPr>
          <a:xfrm>
            <a:off x="2000109" y="1151119"/>
            <a:ext cx="1842997" cy="184666"/>
          </a:xfrm>
          <a:prstGeom prst="rect">
            <a:avLst/>
          </a:prstGeom>
        </p:spPr>
        <p:txBody>
          <a:bodyPr wrap="none" lIns="72000" tIns="0" rIns="72000" bIns="0">
            <a:normAutofit fontScale="85000" lnSpcReduction="20000"/>
          </a:bodyPr>
          <a:lstStyle/>
          <a:p>
            <a:pPr lvl="0" algn="r" defTabSz="913765">
              <a:defRPr/>
            </a:pPr>
            <a:r>
              <a:rPr lang="zh-CN" altLang="en-US" b="1">
                <a:solidFill>
                  <a:schemeClr val="tx1">
                    <a:lumMod val="85000"/>
                    <a:lumOff val="15000"/>
                  </a:schemeClr>
                </a:solidFill>
              </a:rPr>
              <a:t>标题文本预设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3018033" y="1151116"/>
            <a:ext cx="3107932" cy="3107935"/>
            <a:chOff x="3613079" y="946078"/>
            <a:chExt cx="4965842" cy="4965846"/>
          </a:xfrm>
        </p:grpSpPr>
        <p:grpSp>
          <p:nvGrpSpPr>
            <p:cNvPr id="8" name="组合 7"/>
            <p:cNvGrpSpPr/>
            <p:nvPr/>
          </p:nvGrpSpPr>
          <p:grpSpPr>
            <a:xfrm>
              <a:off x="3613079" y="946078"/>
              <a:ext cx="4965842" cy="4965846"/>
              <a:chOff x="3327400" y="660399"/>
              <a:chExt cx="5537200" cy="5537204"/>
            </a:xfrm>
          </p:grpSpPr>
          <p:grpSp>
            <p:nvGrpSpPr>
              <p:cNvPr id="10" name="组合 9"/>
              <p:cNvGrpSpPr/>
              <p:nvPr/>
            </p:nvGrpSpPr>
            <p:grpSpPr>
              <a:xfrm>
                <a:off x="3327400" y="660399"/>
                <a:ext cx="5537200" cy="5537204"/>
                <a:chOff x="2870201" y="203200"/>
                <a:chExt cx="6451598" cy="6451599"/>
              </a:xfrm>
            </p:grpSpPr>
            <p:grpSp>
              <p:nvGrpSpPr>
                <p:cNvPr id="15" name="组合 14"/>
                <p:cNvGrpSpPr/>
                <p:nvPr/>
              </p:nvGrpSpPr>
              <p:grpSpPr>
                <a:xfrm>
                  <a:off x="2870201" y="2767111"/>
                  <a:ext cx="2421259" cy="1323778"/>
                  <a:chOff x="4923518" y="2113642"/>
                  <a:chExt cx="4289062" cy="2344965"/>
                </a:xfrm>
              </p:grpSpPr>
              <p:sp>
                <p:nvSpPr>
                  <p:cNvPr id="29" name="iS1ide-Block Arc 28"/>
                  <p:cNvSpPr/>
                  <p:nvPr/>
                </p:nvSpPr>
                <p:spPr>
                  <a:xfrm rot="16200000">
                    <a:off x="4923518" y="2113643"/>
                    <a:ext cx="2344964" cy="2344964"/>
                  </a:xfrm>
                  <a:prstGeom prst="blockArc">
                    <a:avLst>
                      <a:gd name="adj1" fmla="val 10800000"/>
                      <a:gd name="adj2" fmla="val 0"/>
                      <a:gd name="adj3" fmla="val 17195"/>
                    </a:avLst>
                  </a:prstGeom>
                  <a:solidFill>
                    <a:schemeClr val="accent1"/>
                  </a:solidFill>
                  <a:ln w="762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endParaRPr>
                  </a:p>
                </p:txBody>
              </p:sp>
              <p:sp>
                <p:nvSpPr>
                  <p:cNvPr id="30" name="iS1ide-Rectangle 29"/>
                  <p:cNvSpPr/>
                  <p:nvPr/>
                </p:nvSpPr>
                <p:spPr>
                  <a:xfrm>
                    <a:off x="6096000" y="2113642"/>
                    <a:ext cx="3116580" cy="403339"/>
                  </a:xfrm>
                  <a:prstGeom prst="rect">
                    <a:avLst/>
                  </a:prstGeom>
                  <a:solidFill>
                    <a:schemeClr val="accent1"/>
                  </a:solidFill>
                  <a:ln w="762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endParaRPr>
                  </a:p>
                </p:txBody>
              </p:sp>
              <p:sp>
                <p:nvSpPr>
                  <p:cNvPr id="31" name="iS1ide-Rectangle 30"/>
                  <p:cNvSpPr/>
                  <p:nvPr/>
                </p:nvSpPr>
                <p:spPr>
                  <a:xfrm>
                    <a:off x="6096000" y="4055268"/>
                    <a:ext cx="3116580" cy="403339"/>
                  </a:xfrm>
                  <a:prstGeom prst="rect">
                    <a:avLst/>
                  </a:prstGeom>
                  <a:solidFill>
                    <a:schemeClr val="accent1"/>
                  </a:solidFill>
                  <a:ln w="762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16" name="组合 15"/>
                <p:cNvGrpSpPr/>
                <p:nvPr/>
              </p:nvGrpSpPr>
              <p:grpSpPr>
                <a:xfrm flipH="1">
                  <a:off x="6900540" y="2767111"/>
                  <a:ext cx="2421259" cy="1323778"/>
                  <a:chOff x="4923518" y="2113642"/>
                  <a:chExt cx="4289062" cy="2344965"/>
                </a:xfrm>
                <a:solidFill>
                  <a:schemeClr val="accent4"/>
                </a:solidFill>
              </p:grpSpPr>
              <p:sp>
                <p:nvSpPr>
                  <p:cNvPr id="26" name="iS1ide-Block Arc 25"/>
                  <p:cNvSpPr/>
                  <p:nvPr/>
                </p:nvSpPr>
                <p:spPr>
                  <a:xfrm rot="16200000">
                    <a:off x="4923518" y="2113643"/>
                    <a:ext cx="2344964" cy="2344964"/>
                  </a:xfrm>
                  <a:prstGeom prst="blockArc">
                    <a:avLst>
                      <a:gd name="adj1" fmla="val 10800000"/>
                      <a:gd name="adj2" fmla="val 0"/>
                      <a:gd name="adj3" fmla="val 17195"/>
                    </a:avLst>
                  </a:prstGeom>
                  <a:grpFill/>
                  <a:ln w="762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endParaRPr>
                  </a:p>
                </p:txBody>
              </p:sp>
              <p:sp>
                <p:nvSpPr>
                  <p:cNvPr id="27" name="iS1ide-Rectangle 26"/>
                  <p:cNvSpPr/>
                  <p:nvPr/>
                </p:nvSpPr>
                <p:spPr>
                  <a:xfrm>
                    <a:off x="6096000" y="2113642"/>
                    <a:ext cx="3116580" cy="403339"/>
                  </a:xfrm>
                  <a:prstGeom prst="rect">
                    <a:avLst/>
                  </a:prstGeom>
                  <a:grpFill/>
                  <a:ln w="762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endParaRPr>
                  </a:p>
                </p:txBody>
              </p:sp>
              <p:sp>
                <p:nvSpPr>
                  <p:cNvPr id="28" name="iS1ide-Rectangle 27"/>
                  <p:cNvSpPr/>
                  <p:nvPr/>
                </p:nvSpPr>
                <p:spPr>
                  <a:xfrm>
                    <a:off x="6096000" y="4055268"/>
                    <a:ext cx="3116580" cy="403339"/>
                  </a:xfrm>
                  <a:prstGeom prst="rect">
                    <a:avLst/>
                  </a:prstGeom>
                  <a:grpFill/>
                  <a:ln w="762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17" name="组合 16"/>
                <p:cNvGrpSpPr/>
                <p:nvPr/>
              </p:nvGrpSpPr>
              <p:grpSpPr>
                <a:xfrm rot="5400000">
                  <a:off x="4885371" y="751941"/>
                  <a:ext cx="2421259" cy="1323778"/>
                  <a:chOff x="4923518" y="2113642"/>
                  <a:chExt cx="4289062" cy="2344965"/>
                </a:xfrm>
                <a:solidFill>
                  <a:schemeClr val="accent2"/>
                </a:solidFill>
              </p:grpSpPr>
              <p:sp>
                <p:nvSpPr>
                  <p:cNvPr id="23" name="iS1ide-Block Arc 22"/>
                  <p:cNvSpPr/>
                  <p:nvPr/>
                </p:nvSpPr>
                <p:spPr>
                  <a:xfrm rot="16200000">
                    <a:off x="4923518" y="2113643"/>
                    <a:ext cx="2344964" cy="2344964"/>
                  </a:xfrm>
                  <a:prstGeom prst="blockArc">
                    <a:avLst>
                      <a:gd name="adj1" fmla="val 10800000"/>
                      <a:gd name="adj2" fmla="val 0"/>
                      <a:gd name="adj3" fmla="val 17195"/>
                    </a:avLst>
                  </a:prstGeom>
                  <a:grpFill/>
                  <a:ln w="762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endParaRPr>
                  </a:p>
                </p:txBody>
              </p:sp>
              <p:sp>
                <p:nvSpPr>
                  <p:cNvPr id="24" name="iS1ide-Rectangle 23"/>
                  <p:cNvSpPr/>
                  <p:nvPr/>
                </p:nvSpPr>
                <p:spPr>
                  <a:xfrm>
                    <a:off x="6096000" y="2113642"/>
                    <a:ext cx="3116580" cy="403339"/>
                  </a:xfrm>
                  <a:prstGeom prst="rect">
                    <a:avLst/>
                  </a:prstGeom>
                  <a:grpFill/>
                  <a:ln w="762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endParaRPr>
                  </a:p>
                </p:txBody>
              </p:sp>
              <p:sp>
                <p:nvSpPr>
                  <p:cNvPr id="25" name="iS1ide-Rectangle 24"/>
                  <p:cNvSpPr/>
                  <p:nvPr/>
                </p:nvSpPr>
                <p:spPr>
                  <a:xfrm>
                    <a:off x="6096000" y="4055268"/>
                    <a:ext cx="3116580" cy="403339"/>
                  </a:xfrm>
                  <a:prstGeom prst="rect">
                    <a:avLst/>
                  </a:prstGeom>
                  <a:grpFill/>
                  <a:ln w="762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18" name="组合 17"/>
                <p:cNvGrpSpPr/>
                <p:nvPr/>
              </p:nvGrpSpPr>
              <p:grpSpPr>
                <a:xfrm rot="5400000" flipH="1">
                  <a:off x="4885371" y="4782281"/>
                  <a:ext cx="2421259" cy="1323778"/>
                  <a:chOff x="4923518" y="2113642"/>
                  <a:chExt cx="4289062" cy="2344965"/>
                </a:xfrm>
                <a:solidFill>
                  <a:schemeClr val="accent6"/>
                </a:solidFill>
              </p:grpSpPr>
              <p:sp>
                <p:nvSpPr>
                  <p:cNvPr id="20" name="iS1ide-Block Arc 19"/>
                  <p:cNvSpPr/>
                  <p:nvPr/>
                </p:nvSpPr>
                <p:spPr>
                  <a:xfrm rot="16200000">
                    <a:off x="4923518" y="2113643"/>
                    <a:ext cx="2344964" cy="2344964"/>
                  </a:xfrm>
                  <a:prstGeom prst="blockArc">
                    <a:avLst>
                      <a:gd name="adj1" fmla="val 10800000"/>
                      <a:gd name="adj2" fmla="val 0"/>
                      <a:gd name="adj3" fmla="val 17195"/>
                    </a:avLst>
                  </a:prstGeom>
                  <a:grpFill/>
                  <a:ln w="762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endParaRPr>
                  </a:p>
                </p:txBody>
              </p:sp>
              <p:sp>
                <p:nvSpPr>
                  <p:cNvPr id="21" name="iS1ide-Rectangle 20"/>
                  <p:cNvSpPr/>
                  <p:nvPr/>
                </p:nvSpPr>
                <p:spPr>
                  <a:xfrm>
                    <a:off x="6096000" y="2113642"/>
                    <a:ext cx="3116580" cy="403339"/>
                  </a:xfrm>
                  <a:prstGeom prst="rect">
                    <a:avLst/>
                  </a:prstGeom>
                  <a:grpFill/>
                  <a:ln w="762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endParaRPr>
                  </a:p>
                </p:txBody>
              </p:sp>
              <p:sp>
                <p:nvSpPr>
                  <p:cNvPr id="22" name="iS1ide-Rectangle 21"/>
                  <p:cNvSpPr/>
                  <p:nvPr/>
                </p:nvSpPr>
                <p:spPr>
                  <a:xfrm>
                    <a:off x="6096000" y="4055268"/>
                    <a:ext cx="3116580" cy="403339"/>
                  </a:xfrm>
                  <a:prstGeom prst="rect">
                    <a:avLst/>
                  </a:prstGeom>
                  <a:grpFill/>
                  <a:ln w="762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endParaRPr>
                  </a:p>
                </p:txBody>
              </p:sp>
            </p:grpSp>
            <p:sp>
              <p:nvSpPr>
                <p:cNvPr id="19" name="iS1ide-Rounded Rectangle 18"/>
                <p:cNvSpPr/>
                <p:nvPr/>
              </p:nvSpPr>
              <p:spPr>
                <a:xfrm>
                  <a:off x="5060417" y="2393417"/>
                  <a:ext cx="2071166" cy="2071166"/>
                </a:xfrm>
                <a:prstGeom prst="roundRect">
                  <a:avLst/>
                </a:prstGeom>
                <a:solidFill>
                  <a:schemeClr val="tx2">
                    <a:lumMod val="20000"/>
                    <a:lumOff val="80000"/>
                    <a:alpha val="80000"/>
                  </a:schemeClr>
                </a:solidFill>
                <a:ln w="762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solidFill>
                      <a:schemeClr val="tx1">
                        <a:lumMod val="85000"/>
                        <a:lumOff val="15000"/>
                      </a:schemeClr>
                    </a:solidFill>
                  </a:endParaRPr>
                </a:p>
              </p:txBody>
            </p:sp>
          </p:grpSp>
          <p:sp>
            <p:nvSpPr>
              <p:cNvPr id="11" name="iS1ide-Freeform 10"/>
              <p:cNvSpPr/>
              <p:nvPr/>
            </p:nvSpPr>
            <p:spPr bwMode="auto">
              <a:xfrm>
                <a:off x="5880195" y="1104012"/>
                <a:ext cx="431610" cy="430809"/>
              </a:xfrm>
              <a:custGeom>
                <a:avLst/>
                <a:gdLst>
                  <a:gd name="T0" fmla="*/ 164 w 204"/>
                  <a:gd name="T1" fmla="*/ 0 h 204"/>
                  <a:gd name="T2" fmla="*/ 39 w 204"/>
                  <a:gd name="T3" fmla="*/ 0 h 204"/>
                  <a:gd name="T4" fmla="*/ 0 w 204"/>
                  <a:gd name="T5" fmla="*/ 39 h 204"/>
                  <a:gd name="T6" fmla="*/ 0 w 204"/>
                  <a:gd name="T7" fmla="*/ 81 h 204"/>
                  <a:gd name="T8" fmla="*/ 0 w 204"/>
                  <a:gd name="T9" fmla="*/ 164 h 204"/>
                  <a:gd name="T10" fmla="*/ 39 w 204"/>
                  <a:gd name="T11" fmla="*/ 204 h 204"/>
                  <a:gd name="T12" fmla="*/ 164 w 204"/>
                  <a:gd name="T13" fmla="*/ 204 h 204"/>
                  <a:gd name="T14" fmla="*/ 204 w 204"/>
                  <a:gd name="T15" fmla="*/ 164 h 204"/>
                  <a:gd name="T16" fmla="*/ 204 w 204"/>
                  <a:gd name="T17" fmla="*/ 81 h 204"/>
                  <a:gd name="T18" fmla="*/ 204 w 204"/>
                  <a:gd name="T19" fmla="*/ 39 h 204"/>
                  <a:gd name="T20" fmla="*/ 164 w 204"/>
                  <a:gd name="T21" fmla="*/ 0 h 204"/>
                  <a:gd name="T22" fmla="*/ 176 w 204"/>
                  <a:gd name="T23" fmla="*/ 23 h 204"/>
                  <a:gd name="T24" fmla="*/ 180 w 204"/>
                  <a:gd name="T25" fmla="*/ 23 h 204"/>
                  <a:gd name="T26" fmla="*/ 180 w 204"/>
                  <a:gd name="T27" fmla="*/ 28 h 204"/>
                  <a:gd name="T28" fmla="*/ 180 w 204"/>
                  <a:gd name="T29" fmla="*/ 58 h 204"/>
                  <a:gd name="T30" fmla="*/ 146 w 204"/>
                  <a:gd name="T31" fmla="*/ 58 h 204"/>
                  <a:gd name="T32" fmla="*/ 146 w 204"/>
                  <a:gd name="T33" fmla="*/ 24 h 204"/>
                  <a:gd name="T34" fmla="*/ 176 w 204"/>
                  <a:gd name="T35" fmla="*/ 23 h 204"/>
                  <a:gd name="T36" fmla="*/ 73 w 204"/>
                  <a:gd name="T37" fmla="*/ 81 h 204"/>
                  <a:gd name="T38" fmla="*/ 102 w 204"/>
                  <a:gd name="T39" fmla="*/ 66 h 204"/>
                  <a:gd name="T40" fmla="*/ 131 w 204"/>
                  <a:gd name="T41" fmla="*/ 81 h 204"/>
                  <a:gd name="T42" fmla="*/ 138 w 204"/>
                  <a:gd name="T43" fmla="*/ 102 h 204"/>
                  <a:gd name="T44" fmla="*/ 102 w 204"/>
                  <a:gd name="T45" fmla="*/ 138 h 204"/>
                  <a:gd name="T46" fmla="*/ 66 w 204"/>
                  <a:gd name="T47" fmla="*/ 102 h 204"/>
                  <a:gd name="T48" fmla="*/ 73 w 204"/>
                  <a:gd name="T49" fmla="*/ 81 h 204"/>
                  <a:gd name="T50" fmla="*/ 184 w 204"/>
                  <a:gd name="T51" fmla="*/ 164 h 204"/>
                  <a:gd name="T52" fmla="*/ 164 w 204"/>
                  <a:gd name="T53" fmla="*/ 184 h 204"/>
                  <a:gd name="T54" fmla="*/ 39 w 204"/>
                  <a:gd name="T55" fmla="*/ 184 h 204"/>
                  <a:gd name="T56" fmla="*/ 20 w 204"/>
                  <a:gd name="T57" fmla="*/ 164 h 204"/>
                  <a:gd name="T58" fmla="*/ 20 w 204"/>
                  <a:gd name="T59" fmla="*/ 81 h 204"/>
                  <a:gd name="T60" fmla="*/ 50 w 204"/>
                  <a:gd name="T61" fmla="*/ 81 h 204"/>
                  <a:gd name="T62" fmla="*/ 46 w 204"/>
                  <a:gd name="T63" fmla="*/ 102 h 204"/>
                  <a:gd name="T64" fmla="*/ 102 w 204"/>
                  <a:gd name="T65" fmla="*/ 158 h 204"/>
                  <a:gd name="T66" fmla="*/ 157 w 204"/>
                  <a:gd name="T67" fmla="*/ 102 h 204"/>
                  <a:gd name="T68" fmla="*/ 153 w 204"/>
                  <a:gd name="T69" fmla="*/ 81 h 204"/>
                  <a:gd name="T70" fmla="*/ 184 w 204"/>
                  <a:gd name="T71" fmla="*/ 81 h 204"/>
                  <a:gd name="T72" fmla="*/ 184 w 204"/>
                  <a:gd name="T73" fmla="*/ 16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04" h="204">
                    <a:moveTo>
                      <a:pt x="164" y="0"/>
                    </a:moveTo>
                    <a:cubicBezTo>
                      <a:pt x="39" y="0"/>
                      <a:pt x="39" y="0"/>
                      <a:pt x="39" y="0"/>
                    </a:cubicBezTo>
                    <a:cubicBezTo>
                      <a:pt x="17" y="0"/>
                      <a:pt x="0" y="18"/>
                      <a:pt x="0" y="39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164"/>
                      <a:pt x="0" y="164"/>
                      <a:pt x="0" y="164"/>
                    </a:cubicBezTo>
                    <a:cubicBezTo>
                      <a:pt x="0" y="186"/>
                      <a:pt x="17" y="204"/>
                      <a:pt x="39" y="204"/>
                    </a:cubicBezTo>
                    <a:cubicBezTo>
                      <a:pt x="164" y="204"/>
                      <a:pt x="164" y="204"/>
                      <a:pt x="164" y="204"/>
                    </a:cubicBezTo>
                    <a:cubicBezTo>
                      <a:pt x="186" y="204"/>
                      <a:pt x="204" y="186"/>
                      <a:pt x="204" y="164"/>
                    </a:cubicBezTo>
                    <a:cubicBezTo>
                      <a:pt x="204" y="81"/>
                      <a:pt x="204" y="81"/>
                      <a:pt x="204" y="81"/>
                    </a:cubicBezTo>
                    <a:cubicBezTo>
                      <a:pt x="204" y="39"/>
                      <a:pt x="204" y="39"/>
                      <a:pt x="204" y="39"/>
                    </a:cubicBezTo>
                    <a:cubicBezTo>
                      <a:pt x="204" y="18"/>
                      <a:pt x="186" y="0"/>
                      <a:pt x="164" y="0"/>
                    </a:cubicBezTo>
                    <a:close/>
                    <a:moveTo>
                      <a:pt x="176" y="23"/>
                    </a:moveTo>
                    <a:cubicBezTo>
                      <a:pt x="180" y="23"/>
                      <a:pt x="180" y="23"/>
                      <a:pt x="180" y="23"/>
                    </a:cubicBezTo>
                    <a:cubicBezTo>
                      <a:pt x="180" y="28"/>
                      <a:pt x="180" y="28"/>
                      <a:pt x="180" y="28"/>
                    </a:cubicBezTo>
                    <a:cubicBezTo>
                      <a:pt x="180" y="58"/>
                      <a:pt x="180" y="58"/>
                      <a:pt x="180" y="58"/>
                    </a:cubicBezTo>
                    <a:cubicBezTo>
                      <a:pt x="146" y="58"/>
                      <a:pt x="146" y="58"/>
                      <a:pt x="146" y="58"/>
                    </a:cubicBezTo>
                    <a:cubicBezTo>
                      <a:pt x="146" y="24"/>
                      <a:pt x="146" y="24"/>
                      <a:pt x="146" y="24"/>
                    </a:cubicBezTo>
                    <a:lnTo>
                      <a:pt x="176" y="23"/>
                    </a:lnTo>
                    <a:close/>
                    <a:moveTo>
                      <a:pt x="73" y="81"/>
                    </a:moveTo>
                    <a:cubicBezTo>
                      <a:pt x="79" y="72"/>
                      <a:pt x="90" y="66"/>
                      <a:pt x="102" y="66"/>
                    </a:cubicBezTo>
                    <a:cubicBezTo>
                      <a:pt x="114" y="66"/>
                      <a:pt x="124" y="72"/>
                      <a:pt x="131" y="81"/>
                    </a:cubicBezTo>
                    <a:cubicBezTo>
                      <a:pt x="135" y="87"/>
                      <a:pt x="138" y="94"/>
                      <a:pt x="138" y="102"/>
                    </a:cubicBezTo>
                    <a:cubicBezTo>
                      <a:pt x="138" y="122"/>
                      <a:pt x="121" y="138"/>
                      <a:pt x="102" y="138"/>
                    </a:cubicBezTo>
                    <a:cubicBezTo>
                      <a:pt x="82" y="138"/>
                      <a:pt x="66" y="122"/>
                      <a:pt x="66" y="102"/>
                    </a:cubicBezTo>
                    <a:cubicBezTo>
                      <a:pt x="66" y="94"/>
                      <a:pt x="68" y="87"/>
                      <a:pt x="73" y="81"/>
                    </a:cubicBezTo>
                    <a:close/>
                    <a:moveTo>
                      <a:pt x="184" y="164"/>
                    </a:moveTo>
                    <a:cubicBezTo>
                      <a:pt x="184" y="175"/>
                      <a:pt x="175" y="184"/>
                      <a:pt x="164" y="184"/>
                    </a:cubicBezTo>
                    <a:cubicBezTo>
                      <a:pt x="39" y="184"/>
                      <a:pt x="39" y="184"/>
                      <a:pt x="39" y="184"/>
                    </a:cubicBezTo>
                    <a:cubicBezTo>
                      <a:pt x="28" y="184"/>
                      <a:pt x="20" y="175"/>
                      <a:pt x="20" y="164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50" y="81"/>
                      <a:pt x="50" y="81"/>
                      <a:pt x="50" y="81"/>
                    </a:cubicBezTo>
                    <a:cubicBezTo>
                      <a:pt x="47" y="87"/>
                      <a:pt x="46" y="95"/>
                      <a:pt x="46" y="102"/>
                    </a:cubicBezTo>
                    <a:cubicBezTo>
                      <a:pt x="46" y="133"/>
                      <a:pt x="71" y="158"/>
                      <a:pt x="102" y="158"/>
                    </a:cubicBezTo>
                    <a:cubicBezTo>
                      <a:pt x="132" y="158"/>
                      <a:pt x="157" y="133"/>
                      <a:pt x="157" y="102"/>
                    </a:cubicBezTo>
                    <a:cubicBezTo>
                      <a:pt x="157" y="95"/>
                      <a:pt x="156" y="87"/>
                      <a:pt x="153" y="81"/>
                    </a:cubicBezTo>
                    <a:cubicBezTo>
                      <a:pt x="184" y="81"/>
                      <a:pt x="184" y="81"/>
                      <a:pt x="184" y="81"/>
                    </a:cubicBezTo>
                    <a:lnTo>
                      <a:pt x="184" y="16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2" name="iS1ide-Freeform 11"/>
              <p:cNvSpPr/>
              <p:nvPr/>
            </p:nvSpPr>
            <p:spPr bwMode="auto">
              <a:xfrm>
                <a:off x="3720449" y="3249927"/>
                <a:ext cx="435746" cy="358146"/>
              </a:xfrm>
              <a:custGeom>
                <a:avLst/>
                <a:gdLst>
                  <a:gd name="T0" fmla="*/ 285 w 293"/>
                  <a:gd name="T1" fmla="*/ 32 h 238"/>
                  <a:gd name="T2" fmla="*/ 259 w 293"/>
                  <a:gd name="T3" fmla="*/ 38 h 238"/>
                  <a:gd name="T4" fmla="*/ 275 w 293"/>
                  <a:gd name="T5" fmla="*/ 24 h 238"/>
                  <a:gd name="T6" fmla="*/ 285 w 293"/>
                  <a:gd name="T7" fmla="*/ 4 h 238"/>
                  <a:gd name="T8" fmla="*/ 257 w 293"/>
                  <a:gd name="T9" fmla="*/ 16 h 238"/>
                  <a:gd name="T10" fmla="*/ 237 w 293"/>
                  <a:gd name="T11" fmla="*/ 11 h 238"/>
                  <a:gd name="T12" fmla="*/ 216 w 293"/>
                  <a:gd name="T13" fmla="*/ 1 h 238"/>
                  <a:gd name="T14" fmla="*/ 203 w 293"/>
                  <a:gd name="T15" fmla="*/ 0 h 238"/>
                  <a:gd name="T16" fmla="*/ 179 w 293"/>
                  <a:gd name="T17" fmla="*/ 5 h 238"/>
                  <a:gd name="T18" fmla="*/ 154 w 293"/>
                  <a:gd name="T19" fmla="*/ 27 h 238"/>
                  <a:gd name="T20" fmla="*/ 143 w 293"/>
                  <a:gd name="T21" fmla="*/ 54 h 238"/>
                  <a:gd name="T22" fmla="*/ 143 w 293"/>
                  <a:gd name="T23" fmla="*/ 67 h 238"/>
                  <a:gd name="T24" fmla="*/ 126 w 293"/>
                  <a:gd name="T25" fmla="*/ 72 h 238"/>
                  <a:gd name="T26" fmla="*/ 75 w 293"/>
                  <a:gd name="T27" fmla="*/ 55 h 238"/>
                  <a:gd name="T28" fmla="*/ 33 w 293"/>
                  <a:gd name="T29" fmla="*/ 24 h 238"/>
                  <a:gd name="T30" fmla="*/ 17 w 293"/>
                  <a:gd name="T31" fmla="*/ 17 h 238"/>
                  <a:gd name="T32" fmla="*/ 12 w 293"/>
                  <a:gd name="T33" fmla="*/ 41 h 238"/>
                  <a:gd name="T34" fmla="*/ 14 w 293"/>
                  <a:gd name="T35" fmla="*/ 57 h 238"/>
                  <a:gd name="T36" fmla="*/ 23 w 293"/>
                  <a:gd name="T37" fmla="*/ 76 h 238"/>
                  <a:gd name="T38" fmla="*/ 39 w 293"/>
                  <a:gd name="T39" fmla="*/ 91 h 238"/>
                  <a:gd name="T40" fmla="*/ 25 w 293"/>
                  <a:gd name="T41" fmla="*/ 89 h 238"/>
                  <a:gd name="T42" fmla="*/ 12 w 293"/>
                  <a:gd name="T43" fmla="*/ 84 h 238"/>
                  <a:gd name="T44" fmla="*/ 13 w 293"/>
                  <a:gd name="T45" fmla="*/ 95 h 238"/>
                  <a:gd name="T46" fmla="*/ 25 w 293"/>
                  <a:gd name="T47" fmla="*/ 123 h 238"/>
                  <a:gd name="T48" fmla="*/ 50 w 293"/>
                  <a:gd name="T49" fmla="*/ 140 h 238"/>
                  <a:gd name="T50" fmla="*/ 52 w 293"/>
                  <a:gd name="T51" fmla="*/ 145 h 238"/>
                  <a:gd name="T52" fmla="*/ 33 w 293"/>
                  <a:gd name="T53" fmla="*/ 145 h 238"/>
                  <a:gd name="T54" fmla="*/ 41 w 293"/>
                  <a:gd name="T55" fmla="*/ 161 h 238"/>
                  <a:gd name="T56" fmla="*/ 62 w 293"/>
                  <a:gd name="T57" fmla="*/ 179 h 238"/>
                  <a:gd name="T58" fmla="*/ 89 w 293"/>
                  <a:gd name="T59" fmla="*/ 186 h 238"/>
                  <a:gd name="T60" fmla="*/ 73 w 293"/>
                  <a:gd name="T61" fmla="*/ 197 h 238"/>
                  <a:gd name="T62" fmla="*/ 45 w 293"/>
                  <a:gd name="T63" fmla="*/ 208 h 238"/>
                  <a:gd name="T64" fmla="*/ 14 w 293"/>
                  <a:gd name="T65" fmla="*/ 212 h 238"/>
                  <a:gd name="T66" fmla="*/ 0 w 293"/>
                  <a:gd name="T67" fmla="*/ 211 h 238"/>
                  <a:gd name="T68" fmla="*/ 32 w 293"/>
                  <a:gd name="T69" fmla="*/ 227 h 238"/>
                  <a:gd name="T70" fmla="*/ 68 w 293"/>
                  <a:gd name="T71" fmla="*/ 237 h 238"/>
                  <a:gd name="T72" fmla="*/ 93 w 293"/>
                  <a:gd name="T73" fmla="*/ 238 h 238"/>
                  <a:gd name="T74" fmla="*/ 149 w 293"/>
                  <a:gd name="T75" fmla="*/ 229 h 238"/>
                  <a:gd name="T76" fmla="*/ 195 w 293"/>
                  <a:gd name="T77" fmla="*/ 205 h 238"/>
                  <a:gd name="T78" fmla="*/ 229 w 293"/>
                  <a:gd name="T79" fmla="*/ 169 h 238"/>
                  <a:gd name="T80" fmla="*/ 252 w 293"/>
                  <a:gd name="T81" fmla="*/ 127 h 238"/>
                  <a:gd name="T82" fmla="*/ 262 w 293"/>
                  <a:gd name="T83" fmla="*/ 82 h 238"/>
                  <a:gd name="T84" fmla="*/ 263 w 293"/>
                  <a:gd name="T85" fmla="*/ 59 h 238"/>
                  <a:gd name="T86" fmla="*/ 280 w 293"/>
                  <a:gd name="T87" fmla="*/ 45 h 238"/>
                  <a:gd name="T88" fmla="*/ 293 w 293"/>
                  <a:gd name="T89" fmla="*/ 28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93" h="238">
                    <a:moveTo>
                      <a:pt x="293" y="28"/>
                    </a:moveTo>
                    <a:lnTo>
                      <a:pt x="293" y="28"/>
                    </a:lnTo>
                    <a:lnTo>
                      <a:pt x="285" y="32"/>
                    </a:lnTo>
                    <a:lnTo>
                      <a:pt x="277" y="34"/>
                    </a:lnTo>
                    <a:lnTo>
                      <a:pt x="267" y="36"/>
                    </a:lnTo>
                    <a:lnTo>
                      <a:pt x="259" y="38"/>
                    </a:lnTo>
                    <a:lnTo>
                      <a:pt x="259" y="38"/>
                    </a:lnTo>
                    <a:lnTo>
                      <a:pt x="267" y="31"/>
                    </a:lnTo>
                    <a:lnTo>
                      <a:pt x="275" y="24"/>
                    </a:lnTo>
                    <a:lnTo>
                      <a:pt x="281" y="1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77" y="9"/>
                    </a:lnTo>
                    <a:lnTo>
                      <a:pt x="266" y="13"/>
                    </a:lnTo>
                    <a:lnTo>
                      <a:pt x="257" y="16"/>
                    </a:lnTo>
                    <a:lnTo>
                      <a:pt x="247" y="18"/>
                    </a:lnTo>
                    <a:lnTo>
                      <a:pt x="247" y="18"/>
                    </a:lnTo>
                    <a:lnTo>
                      <a:pt x="237" y="11"/>
                    </a:lnTo>
                    <a:lnTo>
                      <a:pt x="227" y="5"/>
                    </a:lnTo>
                    <a:lnTo>
                      <a:pt x="222" y="3"/>
                    </a:lnTo>
                    <a:lnTo>
                      <a:pt x="216" y="1"/>
                    </a:lnTo>
                    <a:lnTo>
                      <a:pt x="209" y="0"/>
                    </a:lnTo>
                    <a:lnTo>
                      <a:pt x="203" y="0"/>
                    </a:lnTo>
                    <a:lnTo>
                      <a:pt x="203" y="0"/>
                    </a:lnTo>
                    <a:lnTo>
                      <a:pt x="197" y="0"/>
                    </a:lnTo>
                    <a:lnTo>
                      <a:pt x="191" y="1"/>
                    </a:lnTo>
                    <a:lnTo>
                      <a:pt x="179" y="5"/>
                    </a:lnTo>
                    <a:lnTo>
                      <a:pt x="169" y="10"/>
                    </a:lnTo>
                    <a:lnTo>
                      <a:pt x="161" y="17"/>
                    </a:lnTo>
                    <a:lnTo>
                      <a:pt x="154" y="27"/>
                    </a:lnTo>
                    <a:lnTo>
                      <a:pt x="147" y="37"/>
                    </a:lnTo>
                    <a:lnTo>
                      <a:pt x="144" y="48"/>
                    </a:lnTo>
                    <a:lnTo>
                      <a:pt x="143" y="54"/>
                    </a:lnTo>
                    <a:lnTo>
                      <a:pt x="143" y="60"/>
                    </a:lnTo>
                    <a:lnTo>
                      <a:pt x="143" y="60"/>
                    </a:lnTo>
                    <a:lnTo>
                      <a:pt x="143" y="67"/>
                    </a:lnTo>
                    <a:lnTo>
                      <a:pt x="144" y="74"/>
                    </a:lnTo>
                    <a:lnTo>
                      <a:pt x="144" y="74"/>
                    </a:lnTo>
                    <a:lnTo>
                      <a:pt x="126" y="72"/>
                    </a:lnTo>
                    <a:lnTo>
                      <a:pt x="108" y="68"/>
                    </a:lnTo>
                    <a:lnTo>
                      <a:pt x="92" y="63"/>
                    </a:lnTo>
                    <a:lnTo>
                      <a:pt x="75" y="55"/>
                    </a:lnTo>
                    <a:lnTo>
                      <a:pt x="59" y="46"/>
                    </a:lnTo>
                    <a:lnTo>
                      <a:pt x="45" y="36"/>
                    </a:lnTo>
                    <a:lnTo>
                      <a:pt x="33" y="24"/>
                    </a:lnTo>
                    <a:lnTo>
                      <a:pt x="20" y="11"/>
                    </a:lnTo>
                    <a:lnTo>
                      <a:pt x="20" y="11"/>
                    </a:lnTo>
                    <a:lnTo>
                      <a:pt x="17" y="17"/>
                    </a:lnTo>
                    <a:lnTo>
                      <a:pt x="15" y="26"/>
                    </a:lnTo>
                    <a:lnTo>
                      <a:pt x="13" y="33"/>
                    </a:lnTo>
                    <a:lnTo>
                      <a:pt x="12" y="41"/>
                    </a:lnTo>
                    <a:lnTo>
                      <a:pt x="12" y="41"/>
                    </a:lnTo>
                    <a:lnTo>
                      <a:pt x="13" y="48"/>
                    </a:lnTo>
                    <a:lnTo>
                      <a:pt x="14" y="57"/>
                    </a:lnTo>
                    <a:lnTo>
                      <a:pt x="17" y="63"/>
                    </a:lnTo>
                    <a:lnTo>
                      <a:pt x="20" y="70"/>
                    </a:lnTo>
                    <a:lnTo>
                      <a:pt x="23" y="76"/>
                    </a:lnTo>
                    <a:lnTo>
                      <a:pt x="28" y="81"/>
                    </a:lnTo>
                    <a:lnTo>
                      <a:pt x="34" y="87"/>
                    </a:lnTo>
                    <a:lnTo>
                      <a:pt x="39" y="91"/>
                    </a:lnTo>
                    <a:lnTo>
                      <a:pt x="39" y="91"/>
                    </a:lnTo>
                    <a:lnTo>
                      <a:pt x="32" y="91"/>
                    </a:lnTo>
                    <a:lnTo>
                      <a:pt x="25" y="89"/>
                    </a:lnTo>
                    <a:lnTo>
                      <a:pt x="18" y="87"/>
                    </a:lnTo>
                    <a:lnTo>
                      <a:pt x="12" y="84"/>
                    </a:lnTo>
                    <a:lnTo>
                      <a:pt x="12" y="84"/>
                    </a:lnTo>
                    <a:lnTo>
                      <a:pt x="12" y="85"/>
                    </a:lnTo>
                    <a:lnTo>
                      <a:pt x="12" y="85"/>
                    </a:lnTo>
                    <a:lnTo>
                      <a:pt x="13" y="95"/>
                    </a:lnTo>
                    <a:lnTo>
                      <a:pt x="16" y="105"/>
                    </a:lnTo>
                    <a:lnTo>
                      <a:pt x="20" y="115"/>
                    </a:lnTo>
                    <a:lnTo>
                      <a:pt x="25" y="123"/>
                    </a:lnTo>
                    <a:lnTo>
                      <a:pt x="33" y="130"/>
                    </a:lnTo>
                    <a:lnTo>
                      <a:pt x="41" y="136"/>
                    </a:lnTo>
                    <a:lnTo>
                      <a:pt x="50" y="140"/>
                    </a:lnTo>
                    <a:lnTo>
                      <a:pt x="60" y="143"/>
                    </a:lnTo>
                    <a:lnTo>
                      <a:pt x="60" y="143"/>
                    </a:lnTo>
                    <a:lnTo>
                      <a:pt x="52" y="145"/>
                    </a:lnTo>
                    <a:lnTo>
                      <a:pt x="44" y="146"/>
                    </a:lnTo>
                    <a:lnTo>
                      <a:pt x="44" y="146"/>
                    </a:lnTo>
                    <a:lnTo>
                      <a:pt x="33" y="145"/>
                    </a:lnTo>
                    <a:lnTo>
                      <a:pt x="33" y="145"/>
                    </a:lnTo>
                    <a:lnTo>
                      <a:pt x="37" y="153"/>
                    </a:lnTo>
                    <a:lnTo>
                      <a:pt x="41" y="161"/>
                    </a:lnTo>
                    <a:lnTo>
                      <a:pt x="47" y="168"/>
                    </a:lnTo>
                    <a:lnTo>
                      <a:pt x="54" y="175"/>
                    </a:lnTo>
                    <a:lnTo>
                      <a:pt x="62" y="179"/>
                    </a:lnTo>
                    <a:lnTo>
                      <a:pt x="71" y="183"/>
                    </a:lnTo>
                    <a:lnTo>
                      <a:pt x="79" y="185"/>
                    </a:lnTo>
                    <a:lnTo>
                      <a:pt x="89" y="186"/>
                    </a:lnTo>
                    <a:lnTo>
                      <a:pt x="89" y="186"/>
                    </a:lnTo>
                    <a:lnTo>
                      <a:pt x="81" y="192"/>
                    </a:lnTo>
                    <a:lnTo>
                      <a:pt x="73" y="197"/>
                    </a:lnTo>
                    <a:lnTo>
                      <a:pt x="64" y="201"/>
                    </a:lnTo>
                    <a:lnTo>
                      <a:pt x="54" y="206"/>
                    </a:lnTo>
                    <a:lnTo>
                      <a:pt x="45" y="208"/>
                    </a:lnTo>
                    <a:lnTo>
                      <a:pt x="35" y="210"/>
                    </a:lnTo>
                    <a:lnTo>
                      <a:pt x="25" y="212"/>
                    </a:lnTo>
                    <a:lnTo>
                      <a:pt x="14" y="212"/>
                    </a:lnTo>
                    <a:lnTo>
                      <a:pt x="14" y="212"/>
                    </a:lnTo>
                    <a:lnTo>
                      <a:pt x="0" y="211"/>
                    </a:lnTo>
                    <a:lnTo>
                      <a:pt x="0" y="211"/>
                    </a:lnTo>
                    <a:lnTo>
                      <a:pt x="10" y="217"/>
                    </a:lnTo>
                    <a:lnTo>
                      <a:pt x="21" y="222"/>
                    </a:lnTo>
                    <a:lnTo>
                      <a:pt x="32" y="227"/>
                    </a:lnTo>
                    <a:lnTo>
                      <a:pt x="44" y="231"/>
                    </a:lnTo>
                    <a:lnTo>
                      <a:pt x="55" y="235"/>
                    </a:lnTo>
                    <a:lnTo>
                      <a:pt x="68" y="237"/>
                    </a:lnTo>
                    <a:lnTo>
                      <a:pt x="80" y="238"/>
                    </a:lnTo>
                    <a:lnTo>
                      <a:pt x="93" y="238"/>
                    </a:lnTo>
                    <a:lnTo>
                      <a:pt x="93" y="238"/>
                    </a:lnTo>
                    <a:lnTo>
                      <a:pt x="112" y="237"/>
                    </a:lnTo>
                    <a:lnTo>
                      <a:pt x="132" y="233"/>
                    </a:lnTo>
                    <a:lnTo>
                      <a:pt x="149" y="229"/>
                    </a:lnTo>
                    <a:lnTo>
                      <a:pt x="166" y="222"/>
                    </a:lnTo>
                    <a:lnTo>
                      <a:pt x="180" y="215"/>
                    </a:lnTo>
                    <a:lnTo>
                      <a:pt x="195" y="205"/>
                    </a:lnTo>
                    <a:lnTo>
                      <a:pt x="207" y="194"/>
                    </a:lnTo>
                    <a:lnTo>
                      <a:pt x="220" y="183"/>
                    </a:lnTo>
                    <a:lnTo>
                      <a:pt x="229" y="169"/>
                    </a:lnTo>
                    <a:lnTo>
                      <a:pt x="238" y="156"/>
                    </a:lnTo>
                    <a:lnTo>
                      <a:pt x="246" y="141"/>
                    </a:lnTo>
                    <a:lnTo>
                      <a:pt x="252" y="127"/>
                    </a:lnTo>
                    <a:lnTo>
                      <a:pt x="257" y="112"/>
                    </a:lnTo>
                    <a:lnTo>
                      <a:pt x="260" y="97"/>
                    </a:lnTo>
                    <a:lnTo>
                      <a:pt x="262" y="82"/>
                    </a:lnTo>
                    <a:lnTo>
                      <a:pt x="263" y="67"/>
                    </a:lnTo>
                    <a:lnTo>
                      <a:pt x="263" y="67"/>
                    </a:lnTo>
                    <a:lnTo>
                      <a:pt x="263" y="59"/>
                    </a:lnTo>
                    <a:lnTo>
                      <a:pt x="263" y="59"/>
                    </a:lnTo>
                    <a:lnTo>
                      <a:pt x="271" y="52"/>
                    </a:lnTo>
                    <a:lnTo>
                      <a:pt x="280" y="45"/>
                    </a:lnTo>
                    <a:lnTo>
                      <a:pt x="287" y="37"/>
                    </a:lnTo>
                    <a:lnTo>
                      <a:pt x="293" y="28"/>
                    </a:lnTo>
                    <a:lnTo>
                      <a:pt x="293" y="2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3" name="iS1ide-Freeform 12"/>
              <p:cNvSpPr/>
              <p:nvPr/>
            </p:nvSpPr>
            <p:spPr bwMode="auto">
              <a:xfrm>
                <a:off x="5880195" y="5405695"/>
                <a:ext cx="464553" cy="447658"/>
              </a:xfrm>
              <a:custGeom>
                <a:avLst/>
                <a:gdLst>
                  <a:gd name="T0" fmla="*/ 0 w 208"/>
                  <a:gd name="T1" fmla="*/ 68 h 201"/>
                  <a:gd name="T2" fmla="*/ 8 w 208"/>
                  <a:gd name="T3" fmla="*/ 78 h 201"/>
                  <a:gd name="T4" fmla="*/ 31 w 208"/>
                  <a:gd name="T5" fmla="*/ 72 h 201"/>
                  <a:gd name="T6" fmla="*/ 64 w 208"/>
                  <a:gd name="T7" fmla="*/ 172 h 201"/>
                  <a:gd name="T8" fmla="*/ 106 w 208"/>
                  <a:gd name="T9" fmla="*/ 189 h 201"/>
                  <a:gd name="T10" fmla="*/ 197 w 208"/>
                  <a:gd name="T11" fmla="*/ 62 h 201"/>
                  <a:gd name="T12" fmla="*/ 114 w 208"/>
                  <a:gd name="T13" fmla="*/ 67 h 201"/>
                  <a:gd name="T14" fmla="*/ 137 w 208"/>
                  <a:gd name="T15" fmla="*/ 94 h 201"/>
                  <a:gd name="T16" fmla="*/ 109 w 208"/>
                  <a:gd name="T17" fmla="*/ 130 h 201"/>
                  <a:gd name="T18" fmla="*/ 93 w 208"/>
                  <a:gd name="T19" fmla="*/ 90 h 201"/>
                  <a:gd name="T20" fmla="*/ 60 w 208"/>
                  <a:gd name="T21" fmla="*/ 22 h 201"/>
                  <a:gd name="T22" fmla="*/ 0 w 208"/>
                  <a:gd name="T23" fmla="*/ 68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8" h="201">
                    <a:moveTo>
                      <a:pt x="0" y="68"/>
                    </a:moveTo>
                    <a:cubicBezTo>
                      <a:pt x="8" y="78"/>
                      <a:pt x="8" y="78"/>
                      <a:pt x="8" y="78"/>
                    </a:cubicBezTo>
                    <a:cubicBezTo>
                      <a:pt x="8" y="78"/>
                      <a:pt x="25" y="65"/>
                      <a:pt x="31" y="72"/>
                    </a:cubicBezTo>
                    <a:cubicBezTo>
                      <a:pt x="36" y="78"/>
                      <a:pt x="57" y="157"/>
                      <a:pt x="64" y="172"/>
                    </a:cubicBezTo>
                    <a:cubicBezTo>
                      <a:pt x="70" y="184"/>
                      <a:pt x="87" y="201"/>
                      <a:pt x="106" y="189"/>
                    </a:cubicBezTo>
                    <a:cubicBezTo>
                      <a:pt x="125" y="177"/>
                      <a:pt x="186" y="124"/>
                      <a:pt x="197" y="62"/>
                    </a:cubicBezTo>
                    <a:cubicBezTo>
                      <a:pt x="208" y="0"/>
                      <a:pt x="123" y="13"/>
                      <a:pt x="114" y="67"/>
                    </a:cubicBezTo>
                    <a:cubicBezTo>
                      <a:pt x="137" y="54"/>
                      <a:pt x="149" y="73"/>
                      <a:pt x="137" y="94"/>
                    </a:cubicBezTo>
                    <a:cubicBezTo>
                      <a:pt x="126" y="116"/>
                      <a:pt x="115" y="130"/>
                      <a:pt x="109" y="130"/>
                    </a:cubicBezTo>
                    <a:cubicBezTo>
                      <a:pt x="104" y="130"/>
                      <a:pt x="100" y="116"/>
                      <a:pt x="93" y="90"/>
                    </a:cubicBezTo>
                    <a:cubicBezTo>
                      <a:pt x="87" y="64"/>
                      <a:pt x="87" y="17"/>
                      <a:pt x="60" y="22"/>
                    </a:cubicBezTo>
                    <a:cubicBezTo>
                      <a:pt x="34" y="27"/>
                      <a:pt x="0" y="68"/>
                      <a:pt x="0" y="68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4" name="iS1ide-Freeform 13"/>
              <p:cNvSpPr>
                <a:spLocks noChangeAspect="1"/>
              </p:cNvSpPr>
              <p:nvPr/>
            </p:nvSpPr>
            <p:spPr bwMode="auto">
              <a:xfrm>
                <a:off x="8065424" y="3181348"/>
                <a:ext cx="462194" cy="461706"/>
              </a:xfrm>
              <a:custGeom>
                <a:avLst/>
                <a:gdLst>
                  <a:gd name="T0" fmla="*/ 374 w 400"/>
                  <a:gd name="T1" fmla="*/ 100 h 400"/>
                  <a:gd name="T2" fmla="*/ 301 w 400"/>
                  <a:gd name="T3" fmla="*/ 27 h 400"/>
                  <a:gd name="T4" fmla="*/ 200 w 400"/>
                  <a:gd name="T5" fmla="*/ 0 h 400"/>
                  <a:gd name="T6" fmla="*/ 100 w 400"/>
                  <a:gd name="T7" fmla="*/ 27 h 400"/>
                  <a:gd name="T8" fmla="*/ 27 w 400"/>
                  <a:gd name="T9" fmla="*/ 100 h 400"/>
                  <a:gd name="T10" fmla="*/ 0 w 400"/>
                  <a:gd name="T11" fmla="*/ 200 h 400"/>
                  <a:gd name="T12" fmla="*/ 27 w 400"/>
                  <a:gd name="T13" fmla="*/ 301 h 400"/>
                  <a:gd name="T14" fmla="*/ 100 w 400"/>
                  <a:gd name="T15" fmla="*/ 374 h 400"/>
                  <a:gd name="T16" fmla="*/ 200 w 400"/>
                  <a:gd name="T17" fmla="*/ 400 h 400"/>
                  <a:gd name="T18" fmla="*/ 301 w 400"/>
                  <a:gd name="T19" fmla="*/ 374 h 400"/>
                  <a:gd name="T20" fmla="*/ 374 w 400"/>
                  <a:gd name="T21" fmla="*/ 301 h 400"/>
                  <a:gd name="T22" fmla="*/ 400 w 400"/>
                  <a:gd name="T23" fmla="*/ 200 h 400"/>
                  <a:gd name="T24" fmla="*/ 374 w 400"/>
                  <a:gd name="T25" fmla="*/ 100 h 400"/>
                  <a:gd name="T26" fmla="*/ 330 w 400"/>
                  <a:gd name="T27" fmla="*/ 170 h 400"/>
                  <a:gd name="T28" fmla="*/ 188 w 400"/>
                  <a:gd name="T29" fmla="*/ 311 h 400"/>
                  <a:gd name="T30" fmla="*/ 176 w 400"/>
                  <a:gd name="T31" fmla="*/ 316 h 400"/>
                  <a:gd name="T32" fmla="*/ 165 w 400"/>
                  <a:gd name="T33" fmla="*/ 311 h 400"/>
                  <a:gd name="T34" fmla="*/ 70 w 400"/>
                  <a:gd name="T35" fmla="*/ 217 h 400"/>
                  <a:gd name="T36" fmla="*/ 66 w 400"/>
                  <a:gd name="T37" fmla="*/ 205 h 400"/>
                  <a:gd name="T38" fmla="*/ 70 w 400"/>
                  <a:gd name="T39" fmla="*/ 193 h 400"/>
                  <a:gd name="T40" fmla="*/ 94 w 400"/>
                  <a:gd name="T41" fmla="*/ 170 h 400"/>
                  <a:gd name="T42" fmla="*/ 106 w 400"/>
                  <a:gd name="T43" fmla="*/ 165 h 400"/>
                  <a:gd name="T44" fmla="*/ 118 w 400"/>
                  <a:gd name="T45" fmla="*/ 170 h 400"/>
                  <a:gd name="T46" fmla="*/ 176 w 400"/>
                  <a:gd name="T47" fmla="*/ 229 h 400"/>
                  <a:gd name="T48" fmla="*/ 283 w 400"/>
                  <a:gd name="T49" fmla="*/ 123 h 400"/>
                  <a:gd name="T50" fmla="*/ 295 w 400"/>
                  <a:gd name="T51" fmla="*/ 118 h 400"/>
                  <a:gd name="T52" fmla="*/ 306 w 400"/>
                  <a:gd name="T53" fmla="*/ 123 h 400"/>
                  <a:gd name="T54" fmla="*/ 330 w 400"/>
                  <a:gd name="T55" fmla="*/ 146 h 400"/>
                  <a:gd name="T56" fmla="*/ 335 w 400"/>
                  <a:gd name="T57" fmla="*/ 158 h 400"/>
                  <a:gd name="T58" fmla="*/ 330 w 400"/>
                  <a:gd name="T59" fmla="*/ 170 h 400"/>
                  <a:gd name="T60" fmla="*/ 330 w 400"/>
                  <a:gd name="T61" fmla="*/ 170 h 400"/>
                  <a:gd name="T62" fmla="*/ 330 w 400"/>
                  <a:gd name="T63" fmla="*/ 170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00" h="400">
                    <a:moveTo>
                      <a:pt x="374" y="100"/>
                    </a:moveTo>
                    <a:cubicBezTo>
                      <a:pt x="356" y="69"/>
                      <a:pt x="331" y="45"/>
                      <a:pt x="301" y="27"/>
                    </a:cubicBezTo>
                    <a:cubicBezTo>
                      <a:pt x="270" y="9"/>
                      <a:pt x="237" y="0"/>
                      <a:pt x="200" y="0"/>
                    </a:cubicBezTo>
                    <a:cubicBezTo>
                      <a:pt x="164" y="0"/>
                      <a:pt x="130" y="9"/>
                      <a:pt x="100" y="27"/>
                    </a:cubicBezTo>
                    <a:cubicBezTo>
                      <a:pt x="69" y="45"/>
                      <a:pt x="45" y="69"/>
                      <a:pt x="27" y="100"/>
                    </a:cubicBezTo>
                    <a:cubicBezTo>
                      <a:pt x="9" y="130"/>
                      <a:pt x="0" y="164"/>
                      <a:pt x="0" y="200"/>
                    </a:cubicBezTo>
                    <a:cubicBezTo>
                      <a:pt x="0" y="237"/>
                      <a:pt x="9" y="270"/>
                      <a:pt x="27" y="301"/>
                    </a:cubicBezTo>
                    <a:cubicBezTo>
                      <a:pt x="45" y="331"/>
                      <a:pt x="69" y="356"/>
                      <a:pt x="100" y="374"/>
                    </a:cubicBezTo>
                    <a:cubicBezTo>
                      <a:pt x="130" y="391"/>
                      <a:pt x="164" y="400"/>
                      <a:pt x="200" y="400"/>
                    </a:cubicBezTo>
                    <a:cubicBezTo>
                      <a:pt x="237" y="400"/>
                      <a:pt x="270" y="391"/>
                      <a:pt x="301" y="374"/>
                    </a:cubicBezTo>
                    <a:cubicBezTo>
                      <a:pt x="331" y="356"/>
                      <a:pt x="356" y="331"/>
                      <a:pt x="374" y="301"/>
                    </a:cubicBezTo>
                    <a:cubicBezTo>
                      <a:pt x="392" y="270"/>
                      <a:pt x="400" y="237"/>
                      <a:pt x="400" y="200"/>
                    </a:cubicBezTo>
                    <a:cubicBezTo>
                      <a:pt x="400" y="164"/>
                      <a:pt x="392" y="130"/>
                      <a:pt x="374" y="100"/>
                    </a:cubicBezTo>
                    <a:close/>
                    <a:moveTo>
                      <a:pt x="330" y="170"/>
                    </a:moveTo>
                    <a:cubicBezTo>
                      <a:pt x="188" y="311"/>
                      <a:pt x="188" y="311"/>
                      <a:pt x="188" y="311"/>
                    </a:cubicBezTo>
                    <a:cubicBezTo>
                      <a:pt x="185" y="315"/>
                      <a:pt x="181" y="316"/>
                      <a:pt x="176" y="316"/>
                    </a:cubicBezTo>
                    <a:cubicBezTo>
                      <a:pt x="172" y="316"/>
                      <a:pt x="168" y="315"/>
                      <a:pt x="165" y="311"/>
                    </a:cubicBezTo>
                    <a:cubicBezTo>
                      <a:pt x="70" y="217"/>
                      <a:pt x="70" y="217"/>
                      <a:pt x="70" y="217"/>
                    </a:cubicBezTo>
                    <a:cubicBezTo>
                      <a:pt x="67" y="214"/>
                      <a:pt x="66" y="210"/>
                      <a:pt x="66" y="205"/>
                    </a:cubicBezTo>
                    <a:cubicBezTo>
                      <a:pt x="66" y="200"/>
                      <a:pt x="67" y="196"/>
                      <a:pt x="70" y="193"/>
                    </a:cubicBezTo>
                    <a:cubicBezTo>
                      <a:pt x="94" y="170"/>
                      <a:pt x="94" y="170"/>
                      <a:pt x="94" y="170"/>
                    </a:cubicBezTo>
                    <a:cubicBezTo>
                      <a:pt x="97" y="166"/>
                      <a:pt x="101" y="165"/>
                      <a:pt x="106" y="165"/>
                    </a:cubicBezTo>
                    <a:cubicBezTo>
                      <a:pt x="110" y="165"/>
                      <a:pt x="114" y="166"/>
                      <a:pt x="118" y="170"/>
                    </a:cubicBezTo>
                    <a:cubicBezTo>
                      <a:pt x="176" y="229"/>
                      <a:pt x="176" y="229"/>
                      <a:pt x="176" y="229"/>
                    </a:cubicBezTo>
                    <a:cubicBezTo>
                      <a:pt x="283" y="123"/>
                      <a:pt x="283" y="123"/>
                      <a:pt x="283" y="123"/>
                    </a:cubicBezTo>
                    <a:cubicBezTo>
                      <a:pt x="286" y="119"/>
                      <a:pt x="290" y="118"/>
                      <a:pt x="295" y="118"/>
                    </a:cubicBezTo>
                    <a:cubicBezTo>
                      <a:pt x="299" y="118"/>
                      <a:pt x="303" y="119"/>
                      <a:pt x="306" y="123"/>
                    </a:cubicBezTo>
                    <a:cubicBezTo>
                      <a:pt x="330" y="146"/>
                      <a:pt x="330" y="146"/>
                      <a:pt x="330" y="146"/>
                    </a:cubicBezTo>
                    <a:cubicBezTo>
                      <a:pt x="333" y="149"/>
                      <a:pt x="335" y="153"/>
                      <a:pt x="335" y="158"/>
                    </a:cubicBezTo>
                    <a:cubicBezTo>
                      <a:pt x="335" y="163"/>
                      <a:pt x="333" y="167"/>
                      <a:pt x="330" y="170"/>
                    </a:cubicBezTo>
                    <a:close/>
                    <a:moveTo>
                      <a:pt x="330" y="170"/>
                    </a:moveTo>
                    <a:cubicBezTo>
                      <a:pt x="330" y="170"/>
                      <a:pt x="330" y="170"/>
                      <a:pt x="330" y="170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9" name="iS1ide-Freeform 8"/>
            <p:cNvSpPr/>
            <p:nvPr/>
          </p:nvSpPr>
          <p:spPr bwMode="auto">
            <a:xfrm>
              <a:off x="5703224" y="3036013"/>
              <a:ext cx="785552" cy="785974"/>
            </a:xfrm>
            <a:custGeom>
              <a:avLst/>
              <a:gdLst>
                <a:gd name="connsiteX0" fmla="*/ 94638 w 328437"/>
                <a:gd name="connsiteY0" fmla="*/ 163513 h 328613"/>
                <a:gd name="connsiteX1" fmla="*/ 95937 w 328437"/>
                <a:gd name="connsiteY1" fmla="*/ 163513 h 328613"/>
                <a:gd name="connsiteX2" fmla="*/ 134903 w 328437"/>
                <a:gd name="connsiteY2" fmla="*/ 169971 h 328613"/>
                <a:gd name="connsiteX3" fmla="*/ 136202 w 328437"/>
                <a:gd name="connsiteY3" fmla="*/ 171262 h 328613"/>
                <a:gd name="connsiteX4" fmla="*/ 136202 w 328437"/>
                <a:gd name="connsiteY4" fmla="*/ 238422 h 328613"/>
                <a:gd name="connsiteX5" fmla="*/ 136202 w 328437"/>
                <a:gd name="connsiteY5" fmla="*/ 239713 h 328613"/>
                <a:gd name="connsiteX6" fmla="*/ 134903 w 328437"/>
                <a:gd name="connsiteY6" fmla="*/ 239713 h 328613"/>
                <a:gd name="connsiteX7" fmla="*/ 133604 w 328437"/>
                <a:gd name="connsiteY7" fmla="*/ 239713 h 328613"/>
                <a:gd name="connsiteX8" fmla="*/ 94638 w 328437"/>
                <a:gd name="connsiteY8" fmla="*/ 226798 h 328613"/>
                <a:gd name="connsiteX9" fmla="*/ 93339 w 328437"/>
                <a:gd name="connsiteY9" fmla="*/ 225506 h 328613"/>
                <a:gd name="connsiteX10" fmla="*/ 93339 w 328437"/>
                <a:gd name="connsiteY10" fmla="*/ 166096 h 328613"/>
                <a:gd name="connsiteX11" fmla="*/ 94638 w 328437"/>
                <a:gd name="connsiteY11" fmla="*/ 163513 h 328613"/>
                <a:gd name="connsiteX12" fmla="*/ 45714 w 328437"/>
                <a:gd name="connsiteY12" fmla="*/ 157163 h 328613"/>
                <a:gd name="connsiteX13" fmla="*/ 48227 w 328437"/>
                <a:gd name="connsiteY13" fmla="*/ 157163 h 328613"/>
                <a:gd name="connsiteX14" fmla="*/ 74620 w 328437"/>
                <a:gd name="connsiteY14" fmla="*/ 161051 h 328613"/>
                <a:gd name="connsiteX15" fmla="*/ 75877 w 328437"/>
                <a:gd name="connsiteY15" fmla="*/ 162347 h 328613"/>
                <a:gd name="connsiteX16" fmla="*/ 75877 w 328437"/>
                <a:gd name="connsiteY16" fmla="*/ 218071 h 328613"/>
                <a:gd name="connsiteX17" fmla="*/ 74620 w 328437"/>
                <a:gd name="connsiteY17" fmla="*/ 219367 h 328613"/>
                <a:gd name="connsiteX18" fmla="*/ 73363 w 328437"/>
                <a:gd name="connsiteY18" fmla="*/ 220663 h 328613"/>
                <a:gd name="connsiteX19" fmla="*/ 46971 w 328437"/>
                <a:gd name="connsiteY19" fmla="*/ 211592 h 328613"/>
                <a:gd name="connsiteX20" fmla="*/ 45714 w 328437"/>
                <a:gd name="connsiteY20" fmla="*/ 209000 h 328613"/>
                <a:gd name="connsiteX21" fmla="*/ 45714 w 328437"/>
                <a:gd name="connsiteY21" fmla="*/ 158459 h 328613"/>
                <a:gd name="connsiteX22" fmla="*/ 45714 w 328437"/>
                <a:gd name="connsiteY22" fmla="*/ 157163 h 328613"/>
                <a:gd name="connsiteX23" fmla="*/ 34601 w 328437"/>
                <a:gd name="connsiteY23" fmla="*/ 131763 h 328613"/>
                <a:gd name="connsiteX24" fmla="*/ 34601 w 328437"/>
                <a:gd name="connsiteY24" fmla="*/ 246063 h 328613"/>
                <a:gd name="connsiteX25" fmla="*/ 161601 w 328437"/>
                <a:gd name="connsiteY25" fmla="*/ 311151 h 328613"/>
                <a:gd name="connsiteX26" fmla="*/ 161601 w 328437"/>
                <a:gd name="connsiteY26" fmla="*/ 133351 h 328613"/>
                <a:gd name="connsiteX27" fmla="*/ 134613 w 328437"/>
                <a:gd name="connsiteY27" fmla="*/ 133351 h 328613"/>
                <a:gd name="connsiteX28" fmla="*/ 235241 w 328437"/>
                <a:gd name="connsiteY28" fmla="*/ 15875 h 328613"/>
                <a:gd name="connsiteX29" fmla="*/ 147314 w 328437"/>
                <a:gd name="connsiteY29" fmla="*/ 120775 h 328613"/>
                <a:gd name="connsiteX30" fmla="*/ 165417 w 328437"/>
                <a:gd name="connsiteY30" fmla="*/ 120775 h 328613"/>
                <a:gd name="connsiteX31" fmla="*/ 171882 w 328437"/>
                <a:gd name="connsiteY31" fmla="*/ 127251 h 328613"/>
                <a:gd name="connsiteX32" fmla="*/ 171882 w 328437"/>
                <a:gd name="connsiteY32" fmla="*/ 311150 h 328613"/>
                <a:gd name="connsiteX33" fmla="*/ 222311 w 328437"/>
                <a:gd name="connsiteY33" fmla="*/ 285249 h 328613"/>
                <a:gd name="connsiteX34" fmla="*/ 222311 w 328437"/>
                <a:gd name="connsiteY34" fmla="*/ 157037 h 328613"/>
                <a:gd name="connsiteX35" fmla="*/ 223604 w 328437"/>
                <a:gd name="connsiteY35" fmla="*/ 154447 h 328613"/>
                <a:gd name="connsiteX36" fmla="*/ 257223 w 328437"/>
                <a:gd name="connsiteY36" fmla="*/ 151857 h 328613"/>
                <a:gd name="connsiteX37" fmla="*/ 258516 w 328437"/>
                <a:gd name="connsiteY37" fmla="*/ 151857 h 328613"/>
                <a:gd name="connsiteX38" fmla="*/ 259809 w 328437"/>
                <a:gd name="connsiteY38" fmla="*/ 153152 h 328613"/>
                <a:gd name="connsiteX39" fmla="*/ 259809 w 328437"/>
                <a:gd name="connsiteY39" fmla="*/ 265823 h 328613"/>
                <a:gd name="connsiteX40" fmla="*/ 293429 w 328437"/>
                <a:gd name="connsiteY40" fmla="*/ 247692 h 328613"/>
                <a:gd name="connsiteX41" fmla="*/ 294722 w 328437"/>
                <a:gd name="connsiteY41" fmla="*/ 118185 h 328613"/>
                <a:gd name="connsiteX42" fmla="*/ 296015 w 328437"/>
                <a:gd name="connsiteY42" fmla="*/ 114300 h 328613"/>
                <a:gd name="connsiteX43" fmla="*/ 301187 w 328437"/>
                <a:gd name="connsiteY43" fmla="*/ 111710 h 328613"/>
                <a:gd name="connsiteX44" fmla="*/ 307652 w 328437"/>
                <a:gd name="connsiteY44" fmla="*/ 113005 h 328613"/>
                <a:gd name="connsiteX45" fmla="*/ 235241 w 328437"/>
                <a:gd name="connsiteY45" fmla="*/ 15875 h 328613"/>
                <a:gd name="connsiteX46" fmla="*/ 235348 w 328437"/>
                <a:gd name="connsiteY46" fmla="*/ 0 h 328613"/>
                <a:gd name="connsiteX47" fmla="*/ 239233 w 328437"/>
                <a:gd name="connsiteY47" fmla="*/ 0 h 328613"/>
                <a:gd name="connsiteX48" fmla="*/ 241823 w 328437"/>
                <a:gd name="connsiteY48" fmla="*/ 2598 h 328613"/>
                <a:gd name="connsiteX49" fmla="*/ 327286 w 328437"/>
                <a:gd name="connsiteY49" fmla="*/ 115599 h 328613"/>
                <a:gd name="connsiteX50" fmla="*/ 327286 w 328437"/>
                <a:gd name="connsiteY50" fmla="*/ 123392 h 328613"/>
                <a:gd name="connsiteX51" fmla="*/ 322107 w 328437"/>
                <a:gd name="connsiteY51" fmla="*/ 125990 h 328613"/>
                <a:gd name="connsiteX52" fmla="*/ 307863 w 328437"/>
                <a:gd name="connsiteY52" fmla="*/ 124691 h 328613"/>
                <a:gd name="connsiteX53" fmla="*/ 307863 w 328437"/>
                <a:gd name="connsiteY53" fmla="*/ 251980 h 328613"/>
                <a:gd name="connsiteX54" fmla="*/ 303978 w 328437"/>
                <a:gd name="connsiteY54" fmla="*/ 257175 h 328613"/>
                <a:gd name="connsiteX55" fmla="*/ 169308 w 328437"/>
                <a:gd name="connsiteY55" fmla="*/ 327314 h 328613"/>
                <a:gd name="connsiteX56" fmla="*/ 166718 w 328437"/>
                <a:gd name="connsiteY56" fmla="*/ 328613 h 328613"/>
                <a:gd name="connsiteX57" fmla="*/ 164129 w 328437"/>
                <a:gd name="connsiteY57" fmla="*/ 327314 h 328613"/>
                <a:gd name="connsiteX58" fmla="*/ 25574 w 328437"/>
                <a:gd name="connsiteY58" fmla="*/ 254578 h 328613"/>
                <a:gd name="connsiteX59" fmla="*/ 21689 w 328437"/>
                <a:gd name="connsiteY59" fmla="*/ 249382 h 328613"/>
                <a:gd name="connsiteX60" fmla="*/ 21689 w 328437"/>
                <a:gd name="connsiteY60" fmla="*/ 129887 h 328613"/>
                <a:gd name="connsiteX61" fmla="*/ 6150 w 328437"/>
                <a:gd name="connsiteY61" fmla="*/ 129887 h 328613"/>
                <a:gd name="connsiteX62" fmla="*/ 971 w 328437"/>
                <a:gd name="connsiteY62" fmla="*/ 127289 h 328613"/>
                <a:gd name="connsiteX63" fmla="*/ 971 w 328437"/>
                <a:gd name="connsiteY63" fmla="*/ 120795 h 328613"/>
                <a:gd name="connsiteX64" fmla="*/ 34638 w 328437"/>
                <a:gd name="connsiteY64" fmla="*/ 54552 h 328613"/>
                <a:gd name="connsiteX65" fmla="*/ 38523 w 328437"/>
                <a:gd name="connsiteY65" fmla="*/ 50656 h 328613"/>
                <a:gd name="connsiteX66" fmla="*/ 59241 w 328437"/>
                <a:gd name="connsiteY66" fmla="*/ 45460 h 328613"/>
                <a:gd name="connsiteX67" fmla="*/ 59241 w 328437"/>
                <a:gd name="connsiteY67" fmla="*/ 27276 h 328613"/>
                <a:gd name="connsiteX68" fmla="*/ 63126 w 328437"/>
                <a:gd name="connsiteY68" fmla="*/ 20782 h 328613"/>
                <a:gd name="connsiteX69" fmla="*/ 83844 w 328437"/>
                <a:gd name="connsiteY69" fmla="*/ 14287 h 328613"/>
                <a:gd name="connsiteX70" fmla="*/ 85139 w 328437"/>
                <a:gd name="connsiteY70" fmla="*/ 14287 h 328613"/>
                <a:gd name="connsiteX71" fmla="*/ 86434 w 328437"/>
                <a:gd name="connsiteY71" fmla="*/ 14287 h 328613"/>
                <a:gd name="connsiteX72" fmla="*/ 98088 w 328437"/>
                <a:gd name="connsiteY72" fmla="*/ 16885 h 328613"/>
                <a:gd name="connsiteX73" fmla="*/ 103268 w 328437"/>
                <a:gd name="connsiteY73" fmla="*/ 22081 h 328613"/>
                <a:gd name="connsiteX74" fmla="*/ 103268 w 328437"/>
                <a:gd name="connsiteY74" fmla="*/ 33771 h 328613"/>
                <a:gd name="connsiteX75" fmla="*/ 235348 w 328437"/>
                <a:gd name="connsiteY75" fmla="*/ 0 h 32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328437" h="328613">
                  <a:moveTo>
                    <a:pt x="94638" y="163513"/>
                  </a:moveTo>
                  <a:cubicBezTo>
                    <a:pt x="94638" y="163513"/>
                    <a:pt x="95937" y="163513"/>
                    <a:pt x="95937" y="163513"/>
                  </a:cubicBezTo>
                  <a:cubicBezTo>
                    <a:pt x="95937" y="163513"/>
                    <a:pt x="95937" y="163513"/>
                    <a:pt x="134903" y="169971"/>
                  </a:cubicBezTo>
                  <a:cubicBezTo>
                    <a:pt x="136202" y="169971"/>
                    <a:pt x="136202" y="169971"/>
                    <a:pt x="136202" y="171262"/>
                  </a:cubicBezTo>
                  <a:cubicBezTo>
                    <a:pt x="136202" y="171262"/>
                    <a:pt x="136202" y="171262"/>
                    <a:pt x="136202" y="238422"/>
                  </a:cubicBezTo>
                  <a:cubicBezTo>
                    <a:pt x="136202" y="238422"/>
                    <a:pt x="136202" y="239713"/>
                    <a:pt x="136202" y="239713"/>
                  </a:cubicBezTo>
                  <a:cubicBezTo>
                    <a:pt x="134903" y="239713"/>
                    <a:pt x="134903" y="239713"/>
                    <a:pt x="134903" y="239713"/>
                  </a:cubicBezTo>
                  <a:cubicBezTo>
                    <a:pt x="134903" y="239713"/>
                    <a:pt x="134903" y="239713"/>
                    <a:pt x="133604" y="239713"/>
                  </a:cubicBezTo>
                  <a:cubicBezTo>
                    <a:pt x="133604" y="239713"/>
                    <a:pt x="133604" y="239713"/>
                    <a:pt x="94638" y="226798"/>
                  </a:cubicBezTo>
                  <a:cubicBezTo>
                    <a:pt x="94638" y="226798"/>
                    <a:pt x="93339" y="225506"/>
                    <a:pt x="93339" y="225506"/>
                  </a:cubicBezTo>
                  <a:cubicBezTo>
                    <a:pt x="93339" y="225506"/>
                    <a:pt x="93339" y="225506"/>
                    <a:pt x="93339" y="166096"/>
                  </a:cubicBezTo>
                  <a:cubicBezTo>
                    <a:pt x="93339" y="164805"/>
                    <a:pt x="94638" y="164805"/>
                    <a:pt x="94638" y="163513"/>
                  </a:cubicBezTo>
                  <a:close/>
                  <a:moveTo>
                    <a:pt x="45714" y="157163"/>
                  </a:moveTo>
                  <a:cubicBezTo>
                    <a:pt x="46971" y="157163"/>
                    <a:pt x="46971" y="157163"/>
                    <a:pt x="48227" y="157163"/>
                  </a:cubicBezTo>
                  <a:cubicBezTo>
                    <a:pt x="48227" y="157163"/>
                    <a:pt x="48227" y="157163"/>
                    <a:pt x="74620" y="161051"/>
                  </a:cubicBezTo>
                  <a:cubicBezTo>
                    <a:pt x="74620" y="161051"/>
                    <a:pt x="75877" y="161051"/>
                    <a:pt x="75877" y="162347"/>
                  </a:cubicBezTo>
                  <a:cubicBezTo>
                    <a:pt x="75877" y="162347"/>
                    <a:pt x="75877" y="162347"/>
                    <a:pt x="75877" y="218071"/>
                  </a:cubicBezTo>
                  <a:cubicBezTo>
                    <a:pt x="75877" y="219367"/>
                    <a:pt x="75877" y="219367"/>
                    <a:pt x="74620" y="219367"/>
                  </a:cubicBezTo>
                  <a:cubicBezTo>
                    <a:pt x="74620" y="220663"/>
                    <a:pt x="74620" y="220663"/>
                    <a:pt x="73363" y="220663"/>
                  </a:cubicBezTo>
                  <a:cubicBezTo>
                    <a:pt x="73363" y="220663"/>
                    <a:pt x="73363" y="220663"/>
                    <a:pt x="46971" y="211592"/>
                  </a:cubicBezTo>
                  <a:cubicBezTo>
                    <a:pt x="45714" y="210296"/>
                    <a:pt x="45714" y="210296"/>
                    <a:pt x="45714" y="209000"/>
                  </a:cubicBezTo>
                  <a:cubicBezTo>
                    <a:pt x="45714" y="209000"/>
                    <a:pt x="45714" y="209000"/>
                    <a:pt x="45714" y="158459"/>
                  </a:cubicBezTo>
                  <a:cubicBezTo>
                    <a:pt x="45714" y="158459"/>
                    <a:pt x="45714" y="157163"/>
                    <a:pt x="45714" y="157163"/>
                  </a:cubicBezTo>
                  <a:close/>
                  <a:moveTo>
                    <a:pt x="34601" y="131763"/>
                  </a:moveTo>
                  <a:lnTo>
                    <a:pt x="34601" y="246063"/>
                  </a:lnTo>
                  <a:lnTo>
                    <a:pt x="161601" y="311151"/>
                  </a:lnTo>
                  <a:lnTo>
                    <a:pt x="161601" y="133351"/>
                  </a:lnTo>
                  <a:lnTo>
                    <a:pt x="134613" y="133351"/>
                  </a:lnTo>
                  <a:close/>
                  <a:moveTo>
                    <a:pt x="235241" y="15875"/>
                  </a:moveTo>
                  <a:cubicBezTo>
                    <a:pt x="235241" y="15875"/>
                    <a:pt x="235241" y="15875"/>
                    <a:pt x="147314" y="120775"/>
                  </a:cubicBezTo>
                  <a:cubicBezTo>
                    <a:pt x="147314" y="120775"/>
                    <a:pt x="147314" y="120775"/>
                    <a:pt x="165417" y="120775"/>
                  </a:cubicBezTo>
                  <a:cubicBezTo>
                    <a:pt x="169296" y="120775"/>
                    <a:pt x="171882" y="123365"/>
                    <a:pt x="171882" y="127251"/>
                  </a:cubicBezTo>
                  <a:cubicBezTo>
                    <a:pt x="171882" y="127251"/>
                    <a:pt x="171882" y="127251"/>
                    <a:pt x="171882" y="311150"/>
                  </a:cubicBezTo>
                  <a:cubicBezTo>
                    <a:pt x="171882" y="311150"/>
                    <a:pt x="171882" y="311150"/>
                    <a:pt x="222311" y="285249"/>
                  </a:cubicBezTo>
                  <a:cubicBezTo>
                    <a:pt x="222311" y="285249"/>
                    <a:pt x="222311" y="285249"/>
                    <a:pt x="222311" y="157037"/>
                  </a:cubicBezTo>
                  <a:cubicBezTo>
                    <a:pt x="222311" y="155742"/>
                    <a:pt x="222311" y="154447"/>
                    <a:pt x="223604" y="154447"/>
                  </a:cubicBezTo>
                  <a:cubicBezTo>
                    <a:pt x="223604" y="154447"/>
                    <a:pt x="223604" y="154447"/>
                    <a:pt x="257223" y="151857"/>
                  </a:cubicBezTo>
                  <a:cubicBezTo>
                    <a:pt x="257223" y="151857"/>
                    <a:pt x="258516" y="151857"/>
                    <a:pt x="258516" y="151857"/>
                  </a:cubicBezTo>
                  <a:cubicBezTo>
                    <a:pt x="258516" y="153152"/>
                    <a:pt x="259809" y="153152"/>
                    <a:pt x="259809" y="153152"/>
                  </a:cubicBezTo>
                  <a:cubicBezTo>
                    <a:pt x="259809" y="153152"/>
                    <a:pt x="259809" y="153152"/>
                    <a:pt x="259809" y="265823"/>
                  </a:cubicBezTo>
                  <a:cubicBezTo>
                    <a:pt x="259809" y="265823"/>
                    <a:pt x="259809" y="265823"/>
                    <a:pt x="293429" y="247692"/>
                  </a:cubicBezTo>
                  <a:cubicBezTo>
                    <a:pt x="293429" y="247692"/>
                    <a:pt x="293429" y="247692"/>
                    <a:pt x="294722" y="118185"/>
                  </a:cubicBezTo>
                  <a:cubicBezTo>
                    <a:pt x="294722" y="116890"/>
                    <a:pt x="294722" y="115595"/>
                    <a:pt x="296015" y="114300"/>
                  </a:cubicBezTo>
                  <a:cubicBezTo>
                    <a:pt x="297308" y="113005"/>
                    <a:pt x="298601" y="111710"/>
                    <a:pt x="301187" y="111710"/>
                  </a:cubicBezTo>
                  <a:lnTo>
                    <a:pt x="307652" y="113005"/>
                  </a:lnTo>
                  <a:cubicBezTo>
                    <a:pt x="307652" y="113005"/>
                    <a:pt x="307652" y="113005"/>
                    <a:pt x="235241" y="15875"/>
                  </a:cubicBezTo>
                  <a:close/>
                  <a:moveTo>
                    <a:pt x="235348" y="0"/>
                  </a:moveTo>
                  <a:cubicBezTo>
                    <a:pt x="235348" y="0"/>
                    <a:pt x="237938" y="0"/>
                    <a:pt x="239233" y="0"/>
                  </a:cubicBezTo>
                  <a:cubicBezTo>
                    <a:pt x="241823" y="1299"/>
                    <a:pt x="241823" y="2598"/>
                    <a:pt x="241823" y="2598"/>
                  </a:cubicBezTo>
                  <a:cubicBezTo>
                    <a:pt x="241823" y="2598"/>
                    <a:pt x="241823" y="2598"/>
                    <a:pt x="327286" y="115599"/>
                  </a:cubicBezTo>
                  <a:cubicBezTo>
                    <a:pt x="327286" y="115599"/>
                    <a:pt x="329876" y="119496"/>
                    <a:pt x="327286" y="123392"/>
                  </a:cubicBezTo>
                  <a:cubicBezTo>
                    <a:pt x="324697" y="125990"/>
                    <a:pt x="322107" y="125990"/>
                    <a:pt x="322107" y="125990"/>
                  </a:cubicBezTo>
                  <a:cubicBezTo>
                    <a:pt x="322107" y="125990"/>
                    <a:pt x="322107" y="125990"/>
                    <a:pt x="307863" y="124691"/>
                  </a:cubicBezTo>
                  <a:cubicBezTo>
                    <a:pt x="307863" y="124691"/>
                    <a:pt x="307863" y="124691"/>
                    <a:pt x="307863" y="251980"/>
                  </a:cubicBezTo>
                  <a:cubicBezTo>
                    <a:pt x="307863" y="254578"/>
                    <a:pt x="306568" y="255877"/>
                    <a:pt x="303978" y="257175"/>
                  </a:cubicBezTo>
                  <a:cubicBezTo>
                    <a:pt x="303978" y="257175"/>
                    <a:pt x="303978" y="257175"/>
                    <a:pt x="169308" y="327314"/>
                  </a:cubicBezTo>
                  <a:cubicBezTo>
                    <a:pt x="169308" y="327314"/>
                    <a:pt x="168013" y="328613"/>
                    <a:pt x="166718" y="328613"/>
                  </a:cubicBezTo>
                  <a:cubicBezTo>
                    <a:pt x="165424" y="328613"/>
                    <a:pt x="164129" y="327314"/>
                    <a:pt x="164129" y="327314"/>
                  </a:cubicBezTo>
                  <a:cubicBezTo>
                    <a:pt x="164129" y="327314"/>
                    <a:pt x="164129" y="327314"/>
                    <a:pt x="25574" y="254578"/>
                  </a:cubicBezTo>
                  <a:cubicBezTo>
                    <a:pt x="22984" y="254578"/>
                    <a:pt x="21689" y="251980"/>
                    <a:pt x="21689" y="249382"/>
                  </a:cubicBezTo>
                  <a:cubicBezTo>
                    <a:pt x="21689" y="249382"/>
                    <a:pt x="21689" y="249382"/>
                    <a:pt x="21689" y="129887"/>
                  </a:cubicBezTo>
                  <a:cubicBezTo>
                    <a:pt x="21689" y="129887"/>
                    <a:pt x="21689" y="129887"/>
                    <a:pt x="6150" y="129887"/>
                  </a:cubicBezTo>
                  <a:cubicBezTo>
                    <a:pt x="3561" y="129887"/>
                    <a:pt x="2266" y="128588"/>
                    <a:pt x="971" y="127289"/>
                  </a:cubicBezTo>
                  <a:cubicBezTo>
                    <a:pt x="-324" y="125990"/>
                    <a:pt x="-324" y="123392"/>
                    <a:pt x="971" y="120795"/>
                  </a:cubicBezTo>
                  <a:cubicBezTo>
                    <a:pt x="971" y="120795"/>
                    <a:pt x="971" y="120795"/>
                    <a:pt x="34638" y="54552"/>
                  </a:cubicBezTo>
                  <a:cubicBezTo>
                    <a:pt x="35933" y="51955"/>
                    <a:pt x="37228" y="51955"/>
                    <a:pt x="38523" y="50656"/>
                  </a:cubicBezTo>
                  <a:cubicBezTo>
                    <a:pt x="38523" y="50656"/>
                    <a:pt x="38523" y="50656"/>
                    <a:pt x="59241" y="45460"/>
                  </a:cubicBezTo>
                  <a:cubicBezTo>
                    <a:pt x="59241" y="45460"/>
                    <a:pt x="59241" y="45460"/>
                    <a:pt x="59241" y="27276"/>
                  </a:cubicBezTo>
                  <a:cubicBezTo>
                    <a:pt x="59241" y="24678"/>
                    <a:pt x="60536" y="22081"/>
                    <a:pt x="63126" y="20782"/>
                  </a:cubicBezTo>
                  <a:cubicBezTo>
                    <a:pt x="63126" y="20782"/>
                    <a:pt x="63126" y="20782"/>
                    <a:pt x="83844" y="14287"/>
                  </a:cubicBezTo>
                  <a:cubicBezTo>
                    <a:pt x="83844" y="14287"/>
                    <a:pt x="83844" y="14287"/>
                    <a:pt x="85139" y="14287"/>
                  </a:cubicBezTo>
                  <a:cubicBezTo>
                    <a:pt x="86434" y="14287"/>
                    <a:pt x="86434" y="14287"/>
                    <a:pt x="86434" y="14287"/>
                  </a:cubicBezTo>
                  <a:cubicBezTo>
                    <a:pt x="86434" y="14287"/>
                    <a:pt x="86434" y="14287"/>
                    <a:pt x="98088" y="16885"/>
                  </a:cubicBezTo>
                  <a:cubicBezTo>
                    <a:pt x="100678" y="16885"/>
                    <a:pt x="103268" y="19483"/>
                    <a:pt x="103268" y="22081"/>
                  </a:cubicBezTo>
                  <a:cubicBezTo>
                    <a:pt x="103268" y="22081"/>
                    <a:pt x="103268" y="22081"/>
                    <a:pt x="103268" y="33771"/>
                  </a:cubicBezTo>
                  <a:cubicBezTo>
                    <a:pt x="103268" y="33771"/>
                    <a:pt x="103268" y="33771"/>
                    <a:pt x="235348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40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工作完成情况</a:t>
            </a:r>
            <a:endParaRPr lang="en-GB" altLang="zh-CN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组合 31"/>
          <p:cNvGrpSpPr/>
          <p:nvPr/>
        </p:nvGrpSpPr>
        <p:grpSpPr>
          <a:xfrm>
            <a:off x="1037933" y="1868752"/>
            <a:ext cx="5870309" cy="1354334"/>
            <a:chOff x="1037933" y="1868752"/>
            <a:chExt cx="5870309" cy="1354334"/>
          </a:xfrm>
        </p:grpSpPr>
        <p:sp>
          <p:nvSpPr>
            <p:cNvPr id="14" name="íślíḋè-TextBox 29"/>
            <p:cNvSpPr txBox="1"/>
            <p:nvPr/>
          </p:nvSpPr>
          <p:spPr bwMode="auto">
            <a:xfrm>
              <a:off x="1037933" y="1868752"/>
              <a:ext cx="2183917" cy="184666"/>
            </a:xfrm>
            <a:prstGeom prst="rect">
              <a:avLst/>
            </a:prstGeom>
          </p:spPr>
          <p:txBody>
            <a:bodyPr wrap="none" lIns="0" tIns="0" rIns="360000" bIns="0" anchor="ctr">
              <a:normAutofit fontScale="92500" lnSpcReduction="20000"/>
            </a:bodyPr>
            <a:lstStyle/>
            <a:p>
              <a:pPr marL="0" indent="0" algn="r">
                <a:defRPr/>
              </a:pPr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标题文本预设</a:t>
              </a:r>
            </a:p>
          </p:txBody>
        </p:sp>
        <p:sp>
          <p:nvSpPr>
            <p:cNvPr id="13" name="íślíḋè-TextBox 41"/>
            <p:cNvSpPr txBox="1"/>
            <p:nvPr/>
          </p:nvSpPr>
          <p:spPr bwMode="auto">
            <a:xfrm>
              <a:off x="5712275" y="1868759"/>
              <a:ext cx="1195967" cy="184666"/>
            </a:xfrm>
            <a:prstGeom prst="rect">
              <a:avLst/>
            </a:prstGeom>
          </p:spPr>
          <p:txBody>
            <a:bodyPr wrap="none" lIns="360000" tIns="0" rIns="0" bIns="0" anchor="ctr" anchorCtr="0">
              <a:normAutofit fontScale="92500" lnSpcReduction="20000"/>
            </a:bodyPr>
            <a:lstStyle/>
            <a:p>
              <a:pPr marL="0" indent="0">
                <a:defRPr/>
              </a:pPr>
              <a:r>
                <a:rPr lang="zh-CN" altLang="en-US" sz="1600" b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标题文本预设</a:t>
              </a:r>
            </a:p>
          </p:txBody>
        </p:sp>
        <p:sp>
          <p:nvSpPr>
            <p:cNvPr id="11" name="íślíḋè-TextBox 44"/>
            <p:cNvSpPr txBox="1"/>
            <p:nvPr/>
          </p:nvSpPr>
          <p:spPr bwMode="auto">
            <a:xfrm>
              <a:off x="5712275" y="2961974"/>
              <a:ext cx="1195967" cy="184666"/>
            </a:xfrm>
            <a:prstGeom prst="rect">
              <a:avLst/>
            </a:prstGeom>
          </p:spPr>
          <p:txBody>
            <a:bodyPr wrap="none" lIns="360000" tIns="0" rIns="0" bIns="0" anchor="ctr" anchorCtr="0">
              <a:normAutofit fontScale="92500" lnSpcReduction="20000"/>
            </a:bodyPr>
            <a:lstStyle/>
            <a:p>
              <a:pPr marL="0" indent="0">
                <a:defRPr/>
              </a:pPr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标题文本预设</a:t>
              </a:r>
            </a:p>
          </p:txBody>
        </p:sp>
        <p:sp>
          <p:nvSpPr>
            <p:cNvPr id="8" name="íślíḋè-TextBox 46"/>
            <p:cNvSpPr txBox="1"/>
            <p:nvPr/>
          </p:nvSpPr>
          <p:spPr bwMode="auto">
            <a:xfrm>
              <a:off x="1037933" y="3038420"/>
              <a:ext cx="2183917" cy="184666"/>
            </a:xfrm>
            <a:prstGeom prst="rect">
              <a:avLst/>
            </a:prstGeom>
          </p:spPr>
          <p:txBody>
            <a:bodyPr wrap="none" lIns="0" tIns="0" rIns="360000" bIns="0" anchor="ctr">
              <a:normAutofit fontScale="92500" lnSpcReduction="20000"/>
            </a:bodyPr>
            <a:lstStyle/>
            <a:p>
              <a:pPr marL="0" indent="0" algn="r">
                <a:defRPr/>
              </a:pPr>
              <a:r>
                <a:rPr lang="zh-CN" altLang="en-US" sz="1600" b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标题文本预设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3328136" y="1464627"/>
            <a:ext cx="1047628" cy="1330209"/>
            <a:chOff x="3328136" y="1464627"/>
            <a:chExt cx="1047628" cy="1330209"/>
          </a:xfrm>
        </p:grpSpPr>
        <p:sp>
          <p:nvSpPr>
            <p:cNvPr id="17" name="íślíḋè-Freeform: Shape 3"/>
            <p:cNvSpPr/>
            <p:nvPr/>
          </p:nvSpPr>
          <p:spPr>
            <a:xfrm>
              <a:off x="3328136" y="1464627"/>
              <a:ext cx="1047628" cy="1330209"/>
            </a:xfrm>
            <a:custGeom>
              <a:avLst/>
              <a:gdLst/>
              <a:ahLst/>
              <a:cxnLst/>
              <a:rect l="l" t="t" r="r" b="b"/>
              <a:pathLst>
                <a:path w="1800201" h="2285776">
                  <a:moveTo>
                    <a:pt x="0" y="2285776"/>
                  </a:moveTo>
                  <a:lnTo>
                    <a:pt x="0" y="197776"/>
                  </a:lnTo>
                  <a:lnTo>
                    <a:pt x="738085" y="197776"/>
                  </a:lnTo>
                  <a:lnTo>
                    <a:pt x="900103" y="0"/>
                  </a:lnTo>
                  <a:lnTo>
                    <a:pt x="1062121" y="197776"/>
                  </a:lnTo>
                  <a:lnTo>
                    <a:pt x="1800201" y="197776"/>
                  </a:lnTo>
                  <a:lnTo>
                    <a:pt x="1800201" y="2285776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íślíḋè-TextBox 13"/>
            <p:cNvSpPr txBox="1"/>
            <p:nvPr/>
          </p:nvSpPr>
          <p:spPr bwMode="auto">
            <a:xfrm>
              <a:off x="3338120" y="2306068"/>
              <a:ext cx="1027658" cy="271224"/>
            </a:xfrm>
            <a:prstGeom prst="rect">
              <a:avLst/>
            </a:prstGeom>
            <a:noFill/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none" lIns="0" tIns="0" rIns="0" bIns="0" anchor="ctr" anchorCtr="1">
              <a:normAutofit/>
            </a:bodyPr>
            <a:lstStyle/>
            <a:p>
              <a:pPr algn="ctr">
                <a:buClr>
                  <a:prstClr val="white"/>
                </a:buClr>
                <a:defRPr/>
              </a:pPr>
              <a:r>
                <a:rPr lang="zh-CN" altLang="en-US" sz="1400" b="1" dirty="0">
                  <a:solidFill>
                    <a:schemeClr val="bg1"/>
                  </a:solidFill>
                </a:rPr>
                <a:t>标题文本预设 </a:t>
              </a:r>
            </a:p>
          </p:txBody>
        </p:sp>
        <p:sp>
          <p:nvSpPr>
            <p:cNvPr id="23" name="íślíḋè-Freeform: Shape 32"/>
            <p:cNvSpPr/>
            <p:nvPr/>
          </p:nvSpPr>
          <p:spPr bwMode="auto">
            <a:xfrm>
              <a:off x="3624846" y="1831165"/>
              <a:ext cx="474903" cy="474903"/>
            </a:xfrm>
            <a:custGeom>
              <a:avLst/>
              <a:gdLst>
                <a:gd name="T0" fmla="*/ 118 w 236"/>
                <a:gd name="T1" fmla="*/ 0 h 236"/>
                <a:gd name="T2" fmla="*/ 0 w 236"/>
                <a:gd name="T3" fmla="*/ 118 h 236"/>
                <a:gd name="T4" fmla="*/ 118 w 236"/>
                <a:gd name="T5" fmla="*/ 236 h 236"/>
                <a:gd name="T6" fmla="*/ 236 w 236"/>
                <a:gd name="T7" fmla="*/ 118 h 236"/>
                <a:gd name="T8" fmla="*/ 118 w 236"/>
                <a:gd name="T9" fmla="*/ 0 h 236"/>
                <a:gd name="T10" fmla="*/ 106 w 236"/>
                <a:gd name="T11" fmla="*/ 171 h 236"/>
                <a:gd name="T12" fmla="*/ 54 w 236"/>
                <a:gd name="T13" fmla="*/ 163 h 236"/>
                <a:gd name="T14" fmla="*/ 54 w 236"/>
                <a:gd name="T15" fmla="*/ 121 h 236"/>
                <a:gd name="T16" fmla="*/ 106 w 236"/>
                <a:gd name="T17" fmla="*/ 121 h 236"/>
                <a:gd name="T18" fmla="*/ 106 w 236"/>
                <a:gd name="T19" fmla="*/ 171 h 236"/>
                <a:gd name="T20" fmla="*/ 106 w 236"/>
                <a:gd name="T21" fmla="*/ 114 h 236"/>
                <a:gd name="T22" fmla="*/ 54 w 236"/>
                <a:gd name="T23" fmla="*/ 114 h 236"/>
                <a:gd name="T24" fmla="*/ 54 w 236"/>
                <a:gd name="T25" fmla="*/ 72 h 236"/>
                <a:gd name="T26" fmla="*/ 106 w 236"/>
                <a:gd name="T27" fmla="*/ 64 h 236"/>
                <a:gd name="T28" fmla="*/ 106 w 236"/>
                <a:gd name="T29" fmla="*/ 114 h 236"/>
                <a:gd name="T30" fmla="*/ 182 w 236"/>
                <a:gd name="T31" fmla="*/ 182 h 236"/>
                <a:gd name="T32" fmla="*/ 113 w 236"/>
                <a:gd name="T33" fmla="*/ 172 h 236"/>
                <a:gd name="T34" fmla="*/ 113 w 236"/>
                <a:gd name="T35" fmla="*/ 121 h 236"/>
                <a:gd name="T36" fmla="*/ 182 w 236"/>
                <a:gd name="T37" fmla="*/ 121 h 236"/>
                <a:gd name="T38" fmla="*/ 182 w 236"/>
                <a:gd name="T39" fmla="*/ 182 h 236"/>
                <a:gd name="T40" fmla="*/ 182 w 236"/>
                <a:gd name="T41" fmla="*/ 114 h 236"/>
                <a:gd name="T42" fmla="*/ 113 w 236"/>
                <a:gd name="T43" fmla="*/ 114 h 236"/>
                <a:gd name="T44" fmla="*/ 113 w 236"/>
                <a:gd name="T45" fmla="*/ 63 h 236"/>
                <a:gd name="T46" fmla="*/ 182 w 236"/>
                <a:gd name="T47" fmla="*/ 53 h 236"/>
                <a:gd name="T48" fmla="*/ 182 w 236"/>
                <a:gd name="T49" fmla="*/ 114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6" h="236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06" y="171"/>
                  </a:moveTo>
                  <a:cubicBezTo>
                    <a:pt x="54" y="163"/>
                    <a:pt x="54" y="163"/>
                    <a:pt x="54" y="163"/>
                  </a:cubicBezTo>
                  <a:cubicBezTo>
                    <a:pt x="54" y="121"/>
                    <a:pt x="54" y="121"/>
                    <a:pt x="54" y="121"/>
                  </a:cubicBezTo>
                  <a:cubicBezTo>
                    <a:pt x="106" y="121"/>
                    <a:pt x="106" y="121"/>
                    <a:pt x="106" y="121"/>
                  </a:cubicBezTo>
                  <a:lnTo>
                    <a:pt x="106" y="171"/>
                  </a:lnTo>
                  <a:close/>
                  <a:moveTo>
                    <a:pt x="106" y="114"/>
                  </a:moveTo>
                  <a:cubicBezTo>
                    <a:pt x="54" y="114"/>
                    <a:pt x="54" y="114"/>
                    <a:pt x="54" y="114"/>
                  </a:cubicBezTo>
                  <a:cubicBezTo>
                    <a:pt x="54" y="72"/>
                    <a:pt x="54" y="72"/>
                    <a:pt x="54" y="72"/>
                  </a:cubicBezTo>
                  <a:cubicBezTo>
                    <a:pt x="106" y="64"/>
                    <a:pt x="106" y="64"/>
                    <a:pt x="106" y="64"/>
                  </a:cubicBezTo>
                  <a:lnTo>
                    <a:pt x="106" y="114"/>
                  </a:lnTo>
                  <a:close/>
                  <a:moveTo>
                    <a:pt x="182" y="182"/>
                  </a:moveTo>
                  <a:cubicBezTo>
                    <a:pt x="113" y="172"/>
                    <a:pt x="113" y="172"/>
                    <a:pt x="113" y="172"/>
                  </a:cubicBezTo>
                  <a:cubicBezTo>
                    <a:pt x="113" y="121"/>
                    <a:pt x="113" y="121"/>
                    <a:pt x="113" y="121"/>
                  </a:cubicBezTo>
                  <a:cubicBezTo>
                    <a:pt x="182" y="121"/>
                    <a:pt x="182" y="121"/>
                    <a:pt x="182" y="121"/>
                  </a:cubicBezTo>
                  <a:lnTo>
                    <a:pt x="182" y="182"/>
                  </a:lnTo>
                  <a:close/>
                  <a:moveTo>
                    <a:pt x="182" y="114"/>
                  </a:moveTo>
                  <a:cubicBezTo>
                    <a:pt x="113" y="114"/>
                    <a:pt x="113" y="114"/>
                    <a:pt x="113" y="114"/>
                  </a:cubicBezTo>
                  <a:cubicBezTo>
                    <a:pt x="113" y="63"/>
                    <a:pt x="113" y="63"/>
                    <a:pt x="113" y="63"/>
                  </a:cubicBezTo>
                  <a:cubicBezTo>
                    <a:pt x="182" y="53"/>
                    <a:pt x="182" y="53"/>
                    <a:pt x="182" y="53"/>
                  </a:cubicBezTo>
                  <a:lnTo>
                    <a:pt x="182" y="1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4382064" y="1581001"/>
            <a:ext cx="1330209" cy="1047628"/>
            <a:chOff x="4382064" y="1581001"/>
            <a:chExt cx="1330209" cy="1047628"/>
          </a:xfrm>
        </p:grpSpPr>
        <p:sp>
          <p:nvSpPr>
            <p:cNvPr id="18" name="íślíḋè-Freeform: Shape 5"/>
            <p:cNvSpPr/>
            <p:nvPr/>
          </p:nvSpPr>
          <p:spPr>
            <a:xfrm rot="5400000">
              <a:off x="4523355" y="1439710"/>
              <a:ext cx="1047628" cy="1330209"/>
            </a:xfrm>
            <a:custGeom>
              <a:avLst/>
              <a:gdLst/>
              <a:ahLst/>
              <a:cxnLst/>
              <a:rect l="l" t="t" r="r" b="b"/>
              <a:pathLst>
                <a:path w="1800201" h="2285776">
                  <a:moveTo>
                    <a:pt x="0" y="2285776"/>
                  </a:moveTo>
                  <a:lnTo>
                    <a:pt x="0" y="197776"/>
                  </a:lnTo>
                  <a:lnTo>
                    <a:pt x="738085" y="197776"/>
                  </a:lnTo>
                  <a:lnTo>
                    <a:pt x="900103" y="0"/>
                  </a:lnTo>
                  <a:lnTo>
                    <a:pt x="1062121" y="197776"/>
                  </a:lnTo>
                  <a:lnTo>
                    <a:pt x="1800201" y="197776"/>
                  </a:lnTo>
                  <a:lnTo>
                    <a:pt x="1800201" y="2285776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íślíḋè-Freeform: Shape 30"/>
            <p:cNvSpPr/>
            <p:nvPr/>
          </p:nvSpPr>
          <p:spPr bwMode="auto">
            <a:xfrm>
              <a:off x="4763050" y="1697332"/>
              <a:ext cx="474903" cy="474903"/>
            </a:xfrm>
            <a:custGeom>
              <a:avLst/>
              <a:gdLst>
                <a:gd name="T0" fmla="*/ 118 w 236"/>
                <a:gd name="T1" fmla="*/ 0 h 236"/>
                <a:gd name="T2" fmla="*/ 0 w 236"/>
                <a:gd name="T3" fmla="*/ 118 h 236"/>
                <a:gd name="T4" fmla="*/ 118 w 236"/>
                <a:gd name="T5" fmla="*/ 236 h 236"/>
                <a:gd name="T6" fmla="*/ 236 w 236"/>
                <a:gd name="T7" fmla="*/ 118 h 236"/>
                <a:gd name="T8" fmla="*/ 118 w 236"/>
                <a:gd name="T9" fmla="*/ 0 h 236"/>
                <a:gd name="T10" fmla="*/ 124 w 236"/>
                <a:gd name="T11" fmla="*/ 56 h 236"/>
                <a:gd name="T12" fmla="*/ 144 w 236"/>
                <a:gd name="T13" fmla="*/ 46 h 236"/>
                <a:gd name="T14" fmla="*/ 137 w 236"/>
                <a:gd name="T15" fmla="*/ 67 h 236"/>
                <a:gd name="T16" fmla="*/ 117 w 236"/>
                <a:gd name="T17" fmla="*/ 77 h 236"/>
                <a:gd name="T18" fmla="*/ 124 w 236"/>
                <a:gd name="T19" fmla="*/ 56 h 236"/>
                <a:gd name="T20" fmla="*/ 162 w 236"/>
                <a:gd name="T21" fmla="*/ 164 h 236"/>
                <a:gd name="T22" fmla="*/ 142 w 236"/>
                <a:gd name="T23" fmla="*/ 181 h 236"/>
                <a:gd name="T24" fmla="*/ 119 w 236"/>
                <a:gd name="T25" fmla="*/ 175 h 236"/>
                <a:gd name="T26" fmla="*/ 97 w 236"/>
                <a:gd name="T27" fmla="*/ 181 h 236"/>
                <a:gd name="T28" fmla="*/ 76 w 236"/>
                <a:gd name="T29" fmla="*/ 164 h 236"/>
                <a:gd name="T30" fmla="*/ 67 w 236"/>
                <a:gd name="T31" fmla="*/ 96 h 236"/>
                <a:gd name="T32" fmla="*/ 95 w 236"/>
                <a:gd name="T33" fmla="*/ 79 h 236"/>
                <a:gd name="T34" fmla="*/ 118 w 236"/>
                <a:gd name="T35" fmla="*/ 85 h 236"/>
                <a:gd name="T36" fmla="*/ 143 w 236"/>
                <a:gd name="T37" fmla="*/ 79 h 236"/>
                <a:gd name="T38" fmla="*/ 168 w 236"/>
                <a:gd name="T39" fmla="*/ 92 h 236"/>
                <a:gd name="T40" fmla="*/ 154 w 236"/>
                <a:gd name="T41" fmla="*/ 118 h 236"/>
                <a:gd name="T42" fmla="*/ 172 w 236"/>
                <a:gd name="T43" fmla="*/ 145 h 236"/>
                <a:gd name="T44" fmla="*/ 162 w 236"/>
                <a:gd name="T45" fmla="*/ 164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6" h="236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24" y="56"/>
                  </a:moveTo>
                  <a:cubicBezTo>
                    <a:pt x="129" y="50"/>
                    <a:pt x="137" y="46"/>
                    <a:pt x="144" y="46"/>
                  </a:cubicBezTo>
                  <a:cubicBezTo>
                    <a:pt x="144" y="54"/>
                    <a:pt x="141" y="62"/>
                    <a:pt x="137" y="67"/>
                  </a:cubicBezTo>
                  <a:cubicBezTo>
                    <a:pt x="132" y="73"/>
                    <a:pt x="124" y="78"/>
                    <a:pt x="117" y="77"/>
                  </a:cubicBezTo>
                  <a:cubicBezTo>
                    <a:pt x="115" y="69"/>
                    <a:pt x="119" y="61"/>
                    <a:pt x="124" y="56"/>
                  </a:cubicBezTo>
                  <a:close/>
                  <a:moveTo>
                    <a:pt x="162" y="164"/>
                  </a:moveTo>
                  <a:cubicBezTo>
                    <a:pt x="157" y="172"/>
                    <a:pt x="151" y="180"/>
                    <a:pt x="142" y="181"/>
                  </a:cubicBezTo>
                  <a:cubicBezTo>
                    <a:pt x="133" y="181"/>
                    <a:pt x="130" y="175"/>
                    <a:pt x="119" y="175"/>
                  </a:cubicBezTo>
                  <a:cubicBezTo>
                    <a:pt x="109" y="175"/>
                    <a:pt x="106" y="180"/>
                    <a:pt x="97" y="181"/>
                  </a:cubicBezTo>
                  <a:cubicBezTo>
                    <a:pt x="88" y="181"/>
                    <a:pt x="82" y="172"/>
                    <a:pt x="76" y="164"/>
                  </a:cubicBezTo>
                  <a:cubicBezTo>
                    <a:pt x="64" y="147"/>
                    <a:pt x="55" y="116"/>
                    <a:pt x="67" y="96"/>
                  </a:cubicBezTo>
                  <a:cubicBezTo>
                    <a:pt x="73" y="85"/>
                    <a:pt x="84" y="79"/>
                    <a:pt x="95" y="79"/>
                  </a:cubicBezTo>
                  <a:cubicBezTo>
                    <a:pt x="104" y="79"/>
                    <a:pt x="112" y="85"/>
                    <a:pt x="118" y="85"/>
                  </a:cubicBezTo>
                  <a:cubicBezTo>
                    <a:pt x="123" y="85"/>
                    <a:pt x="133" y="77"/>
                    <a:pt x="143" y="79"/>
                  </a:cubicBezTo>
                  <a:cubicBezTo>
                    <a:pt x="148" y="79"/>
                    <a:pt x="160" y="80"/>
                    <a:pt x="168" y="92"/>
                  </a:cubicBezTo>
                  <a:cubicBezTo>
                    <a:pt x="167" y="92"/>
                    <a:pt x="153" y="100"/>
                    <a:pt x="154" y="118"/>
                  </a:cubicBezTo>
                  <a:cubicBezTo>
                    <a:pt x="154" y="138"/>
                    <a:pt x="171" y="145"/>
                    <a:pt x="172" y="145"/>
                  </a:cubicBezTo>
                  <a:cubicBezTo>
                    <a:pt x="171" y="145"/>
                    <a:pt x="169" y="155"/>
                    <a:pt x="162" y="16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íślíḋè-TextBox 23"/>
            <p:cNvSpPr txBox="1"/>
            <p:nvPr/>
          </p:nvSpPr>
          <p:spPr bwMode="auto">
            <a:xfrm>
              <a:off x="4394665" y="2172235"/>
              <a:ext cx="1175224" cy="271224"/>
            </a:xfrm>
            <a:prstGeom prst="rect">
              <a:avLst/>
            </a:prstGeom>
            <a:noFill/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none" lIns="0" tIns="0" rIns="0" bIns="0" anchor="ctr" anchorCtr="1">
              <a:normAutofit/>
            </a:bodyPr>
            <a:lstStyle/>
            <a:p>
              <a:pPr algn="ctr">
                <a:buClr>
                  <a:prstClr val="white"/>
                </a:buClr>
                <a:defRPr/>
              </a:pPr>
              <a:r>
                <a:rPr lang="zh-CN" altLang="en-US" sz="1400" b="1">
                  <a:solidFill>
                    <a:schemeClr val="bg1"/>
                  </a:solidFill>
                </a:rPr>
                <a:t>标题文本预设 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3221849" y="2787775"/>
            <a:ext cx="1330209" cy="1047628"/>
            <a:chOff x="3221849" y="2787775"/>
            <a:chExt cx="1330209" cy="1047628"/>
          </a:xfrm>
        </p:grpSpPr>
        <p:sp>
          <p:nvSpPr>
            <p:cNvPr id="16" name="íślíḋè-Freeform: Shape 2"/>
            <p:cNvSpPr/>
            <p:nvPr/>
          </p:nvSpPr>
          <p:spPr>
            <a:xfrm rot="16200000" flipH="1">
              <a:off x="3363140" y="2646484"/>
              <a:ext cx="1047628" cy="1330209"/>
            </a:xfrm>
            <a:custGeom>
              <a:avLst/>
              <a:gdLst/>
              <a:ahLst/>
              <a:cxnLst/>
              <a:rect l="l" t="t" r="r" b="b"/>
              <a:pathLst>
                <a:path w="1800201" h="2285776">
                  <a:moveTo>
                    <a:pt x="0" y="2285776"/>
                  </a:moveTo>
                  <a:lnTo>
                    <a:pt x="0" y="197776"/>
                  </a:lnTo>
                  <a:lnTo>
                    <a:pt x="738085" y="197776"/>
                  </a:lnTo>
                  <a:lnTo>
                    <a:pt x="900103" y="0"/>
                  </a:lnTo>
                  <a:lnTo>
                    <a:pt x="1062121" y="197776"/>
                  </a:lnTo>
                  <a:lnTo>
                    <a:pt x="1800201" y="197776"/>
                  </a:lnTo>
                  <a:lnTo>
                    <a:pt x="1800201" y="2285776"/>
                  </a:lnTo>
                  <a:close/>
                </a:path>
              </a:pathLst>
            </a:custGeom>
            <a:solidFill>
              <a:schemeClr val="accent4"/>
            </a:solidFill>
            <a:ln w="381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íślíḋè-Freeform: Shape 33"/>
            <p:cNvSpPr/>
            <p:nvPr/>
          </p:nvSpPr>
          <p:spPr bwMode="auto">
            <a:xfrm>
              <a:off x="3692306" y="2923922"/>
              <a:ext cx="474903" cy="474903"/>
            </a:xfrm>
            <a:custGeom>
              <a:avLst/>
              <a:gdLst>
                <a:gd name="T0" fmla="*/ 119 w 236"/>
                <a:gd name="T1" fmla="*/ 123 h 236"/>
                <a:gd name="T2" fmla="*/ 111 w 236"/>
                <a:gd name="T3" fmla="*/ 131 h 236"/>
                <a:gd name="T4" fmla="*/ 115 w 236"/>
                <a:gd name="T5" fmla="*/ 138 h 236"/>
                <a:gd name="T6" fmla="*/ 115 w 236"/>
                <a:gd name="T7" fmla="*/ 150 h 236"/>
                <a:gd name="T8" fmla="*/ 118 w 236"/>
                <a:gd name="T9" fmla="*/ 154 h 236"/>
                <a:gd name="T10" fmla="*/ 119 w 236"/>
                <a:gd name="T11" fmla="*/ 154 h 236"/>
                <a:gd name="T12" fmla="*/ 122 w 236"/>
                <a:gd name="T13" fmla="*/ 150 h 236"/>
                <a:gd name="T14" fmla="*/ 122 w 236"/>
                <a:gd name="T15" fmla="*/ 138 h 236"/>
                <a:gd name="T16" fmla="*/ 126 w 236"/>
                <a:gd name="T17" fmla="*/ 131 h 236"/>
                <a:gd name="T18" fmla="*/ 119 w 236"/>
                <a:gd name="T19" fmla="*/ 123 h 236"/>
                <a:gd name="T20" fmla="*/ 119 w 236"/>
                <a:gd name="T21" fmla="*/ 66 h 236"/>
                <a:gd name="T22" fmla="*/ 100 w 236"/>
                <a:gd name="T23" fmla="*/ 84 h 236"/>
                <a:gd name="T24" fmla="*/ 100 w 236"/>
                <a:gd name="T25" fmla="*/ 102 h 236"/>
                <a:gd name="T26" fmla="*/ 137 w 236"/>
                <a:gd name="T27" fmla="*/ 102 h 236"/>
                <a:gd name="T28" fmla="*/ 137 w 236"/>
                <a:gd name="T29" fmla="*/ 84 h 236"/>
                <a:gd name="T30" fmla="*/ 119 w 236"/>
                <a:gd name="T31" fmla="*/ 66 h 236"/>
                <a:gd name="T32" fmla="*/ 118 w 236"/>
                <a:gd name="T33" fmla="*/ 0 h 236"/>
                <a:gd name="T34" fmla="*/ 0 w 236"/>
                <a:gd name="T35" fmla="*/ 118 h 236"/>
                <a:gd name="T36" fmla="*/ 118 w 236"/>
                <a:gd name="T37" fmla="*/ 236 h 236"/>
                <a:gd name="T38" fmla="*/ 236 w 236"/>
                <a:gd name="T39" fmla="*/ 118 h 236"/>
                <a:gd name="T40" fmla="*/ 118 w 236"/>
                <a:gd name="T41" fmla="*/ 0 h 236"/>
                <a:gd name="T42" fmla="*/ 164 w 236"/>
                <a:gd name="T43" fmla="*/ 161 h 236"/>
                <a:gd name="T44" fmla="*/ 149 w 236"/>
                <a:gd name="T45" fmla="*/ 176 h 236"/>
                <a:gd name="T46" fmla="*/ 88 w 236"/>
                <a:gd name="T47" fmla="*/ 176 h 236"/>
                <a:gd name="T48" fmla="*/ 73 w 236"/>
                <a:gd name="T49" fmla="*/ 161 h 236"/>
                <a:gd name="T50" fmla="*/ 73 w 236"/>
                <a:gd name="T51" fmla="*/ 105 h 236"/>
                <a:gd name="T52" fmla="*/ 76 w 236"/>
                <a:gd name="T53" fmla="*/ 102 h 236"/>
                <a:gd name="T54" fmla="*/ 86 w 236"/>
                <a:gd name="T55" fmla="*/ 102 h 236"/>
                <a:gd name="T56" fmla="*/ 86 w 236"/>
                <a:gd name="T57" fmla="*/ 84 h 236"/>
                <a:gd name="T58" fmla="*/ 118 w 236"/>
                <a:gd name="T59" fmla="*/ 51 h 236"/>
                <a:gd name="T60" fmla="*/ 119 w 236"/>
                <a:gd name="T61" fmla="*/ 51 h 236"/>
                <a:gd name="T62" fmla="*/ 152 w 236"/>
                <a:gd name="T63" fmla="*/ 84 h 236"/>
                <a:gd name="T64" fmla="*/ 152 w 236"/>
                <a:gd name="T65" fmla="*/ 102 h 236"/>
                <a:gd name="T66" fmla="*/ 161 w 236"/>
                <a:gd name="T67" fmla="*/ 102 h 236"/>
                <a:gd name="T68" fmla="*/ 164 w 236"/>
                <a:gd name="T69" fmla="*/ 105 h 236"/>
                <a:gd name="T70" fmla="*/ 164 w 236"/>
                <a:gd name="T71" fmla="*/ 161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36" h="236">
                  <a:moveTo>
                    <a:pt x="119" y="123"/>
                  </a:moveTo>
                  <a:cubicBezTo>
                    <a:pt x="114" y="123"/>
                    <a:pt x="111" y="127"/>
                    <a:pt x="111" y="131"/>
                  </a:cubicBezTo>
                  <a:cubicBezTo>
                    <a:pt x="111" y="134"/>
                    <a:pt x="112" y="136"/>
                    <a:pt x="115" y="138"/>
                  </a:cubicBezTo>
                  <a:cubicBezTo>
                    <a:pt x="115" y="150"/>
                    <a:pt x="115" y="150"/>
                    <a:pt x="115" y="150"/>
                  </a:cubicBezTo>
                  <a:cubicBezTo>
                    <a:pt x="115" y="152"/>
                    <a:pt x="116" y="154"/>
                    <a:pt x="118" y="154"/>
                  </a:cubicBezTo>
                  <a:cubicBezTo>
                    <a:pt x="119" y="154"/>
                    <a:pt x="119" y="154"/>
                    <a:pt x="119" y="154"/>
                  </a:cubicBezTo>
                  <a:cubicBezTo>
                    <a:pt x="121" y="154"/>
                    <a:pt x="122" y="152"/>
                    <a:pt x="122" y="150"/>
                  </a:cubicBezTo>
                  <a:cubicBezTo>
                    <a:pt x="122" y="138"/>
                    <a:pt x="122" y="138"/>
                    <a:pt x="122" y="138"/>
                  </a:cubicBezTo>
                  <a:cubicBezTo>
                    <a:pt x="125" y="136"/>
                    <a:pt x="126" y="134"/>
                    <a:pt x="126" y="131"/>
                  </a:cubicBezTo>
                  <a:cubicBezTo>
                    <a:pt x="126" y="126"/>
                    <a:pt x="123" y="123"/>
                    <a:pt x="119" y="123"/>
                  </a:cubicBezTo>
                  <a:close/>
                  <a:moveTo>
                    <a:pt x="119" y="66"/>
                  </a:moveTo>
                  <a:cubicBezTo>
                    <a:pt x="108" y="66"/>
                    <a:pt x="100" y="74"/>
                    <a:pt x="100" y="84"/>
                  </a:cubicBezTo>
                  <a:cubicBezTo>
                    <a:pt x="100" y="102"/>
                    <a:pt x="100" y="102"/>
                    <a:pt x="100" y="102"/>
                  </a:cubicBezTo>
                  <a:cubicBezTo>
                    <a:pt x="137" y="102"/>
                    <a:pt x="137" y="102"/>
                    <a:pt x="137" y="102"/>
                  </a:cubicBezTo>
                  <a:cubicBezTo>
                    <a:pt x="137" y="84"/>
                    <a:pt x="137" y="84"/>
                    <a:pt x="137" y="84"/>
                  </a:cubicBezTo>
                  <a:cubicBezTo>
                    <a:pt x="137" y="74"/>
                    <a:pt x="129" y="66"/>
                    <a:pt x="119" y="66"/>
                  </a:cubicBezTo>
                  <a:close/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64" y="161"/>
                  </a:moveTo>
                  <a:cubicBezTo>
                    <a:pt x="164" y="169"/>
                    <a:pt x="157" y="176"/>
                    <a:pt x="149" y="176"/>
                  </a:cubicBezTo>
                  <a:cubicBezTo>
                    <a:pt x="88" y="176"/>
                    <a:pt x="88" y="176"/>
                    <a:pt x="88" y="176"/>
                  </a:cubicBezTo>
                  <a:cubicBezTo>
                    <a:pt x="80" y="176"/>
                    <a:pt x="73" y="169"/>
                    <a:pt x="73" y="161"/>
                  </a:cubicBezTo>
                  <a:cubicBezTo>
                    <a:pt x="73" y="105"/>
                    <a:pt x="73" y="105"/>
                    <a:pt x="73" y="105"/>
                  </a:cubicBezTo>
                  <a:cubicBezTo>
                    <a:pt x="73" y="103"/>
                    <a:pt x="74" y="102"/>
                    <a:pt x="76" y="102"/>
                  </a:cubicBezTo>
                  <a:cubicBezTo>
                    <a:pt x="86" y="102"/>
                    <a:pt x="86" y="102"/>
                    <a:pt x="86" y="102"/>
                  </a:cubicBezTo>
                  <a:cubicBezTo>
                    <a:pt x="86" y="84"/>
                    <a:pt x="86" y="84"/>
                    <a:pt x="86" y="84"/>
                  </a:cubicBezTo>
                  <a:cubicBezTo>
                    <a:pt x="86" y="66"/>
                    <a:pt x="100" y="52"/>
                    <a:pt x="118" y="51"/>
                  </a:cubicBezTo>
                  <a:cubicBezTo>
                    <a:pt x="119" y="51"/>
                    <a:pt x="119" y="51"/>
                    <a:pt x="119" y="51"/>
                  </a:cubicBezTo>
                  <a:cubicBezTo>
                    <a:pt x="137" y="52"/>
                    <a:pt x="152" y="66"/>
                    <a:pt x="152" y="84"/>
                  </a:cubicBezTo>
                  <a:cubicBezTo>
                    <a:pt x="152" y="102"/>
                    <a:pt x="152" y="102"/>
                    <a:pt x="152" y="102"/>
                  </a:cubicBezTo>
                  <a:cubicBezTo>
                    <a:pt x="161" y="102"/>
                    <a:pt x="161" y="102"/>
                    <a:pt x="161" y="102"/>
                  </a:cubicBezTo>
                  <a:cubicBezTo>
                    <a:pt x="163" y="102"/>
                    <a:pt x="164" y="103"/>
                    <a:pt x="164" y="105"/>
                  </a:cubicBezTo>
                  <a:lnTo>
                    <a:pt x="164" y="16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íślíḋè-TextBox 24"/>
            <p:cNvSpPr txBox="1"/>
            <p:nvPr/>
          </p:nvSpPr>
          <p:spPr bwMode="auto">
            <a:xfrm>
              <a:off x="3356865" y="3398825"/>
              <a:ext cx="1175224" cy="271224"/>
            </a:xfrm>
            <a:prstGeom prst="rect">
              <a:avLst/>
            </a:prstGeom>
            <a:noFill/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none" lIns="0" tIns="0" rIns="0" bIns="0" anchor="ctr" anchorCtr="1">
              <a:normAutofit/>
            </a:bodyPr>
            <a:lstStyle/>
            <a:p>
              <a:pPr algn="ctr">
                <a:buClr>
                  <a:prstClr val="white"/>
                </a:buClr>
                <a:defRPr/>
              </a:pPr>
              <a:r>
                <a:rPr lang="zh-CN" altLang="en-US" sz="1400" b="1">
                  <a:solidFill>
                    <a:schemeClr val="bg1"/>
                  </a:solidFill>
                </a:rPr>
                <a:t>标题文本预设 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4546437" y="2628629"/>
            <a:ext cx="1047628" cy="1330208"/>
            <a:chOff x="4546437" y="2628629"/>
            <a:chExt cx="1047628" cy="1330208"/>
          </a:xfrm>
        </p:grpSpPr>
        <p:sp>
          <p:nvSpPr>
            <p:cNvPr id="19" name="íślíḋè-Freeform: Shape 7"/>
            <p:cNvSpPr/>
            <p:nvPr/>
          </p:nvSpPr>
          <p:spPr>
            <a:xfrm rot="10800000">
              <a:off x="4546437" y="2628629"/>
              <a:ext cx="1047628" cy="1330208"/>
            </a:xfrm>
            <a:custGeom>
              <a:avLst/>
              <a:gdLst/>
              <a:ahLst/>
              <a:cxnLst/>
              <a:rect l="l" t="t" r="r" b="b"/>
              <a:pathLst>
                <a:path w="1800201" h="2285776">
                  <a:moveTo>
                    <a:pt x="0" y="2285776"/>
                  </a:moveTo>
                  <a:lnTo>
                    <a:pt x="0" y="197776"/>
                  </a:lnTo>
                  <a:lnTo>
                    <a:pt x="738085" y="197776"/>
                  </a:lnTo>
                  <a:lnTo>
                    <a:pt x="900103" y="0"/>
                  </a:lnTo>
                  <a:lnTo>
                    <a:pt x="1062121" y="197776"/>
                  </a:lnTo>
                  <a:lnTo>
                    <a:pt x="1800201" y="197776"/>
                  </a:lnTo>
                  <a:lnTo>
                    <a:pt x="1800201" y="2285776"/>
                  </a:lnTo>
                  <a:close/>
                </a:path>
              </a:pathLst>
            </a:custGeom>
            <a:solidFill>
              <a:schemeClr val="accent3"/>
            </a:solidFill>
            <a:ln w="381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íślíḋè-Freeform: Shape 31"/>
            <p:cNvSpPr/>
            <p:nvPr/>
          </p:nvSpPr>
          <p:spPr bwMode="auto">
            <a:xfrm>
              <a:off x="4835610" y="2797731"/>
              <a:ext cx="474903" cy="474903"/>
            </a:xfrm>
            <a:custGeom>
              <a:avLst/>
              <a:gdLst>
                <a:gd name="T0" fmla="*/ 118 w 236"/>
                <a:gd name="T1" fmla="*/ 142 h 236"/>
                <a:gd name="T2" fmla="*/ 142 w 236"/>
                <a:gd name="T3" fmla="*/ 118 h 236"/>
                <a:gd name="T4" fmla="*/ 137 w 236"/>
                <a:gd name="T5" fmla="*/ 105 h 236"/>
                <a:gd name="T6" fmla="*/ 118 w 236"/>
                <a:gd name="T7" fmla="*/ 95 h 236"/>
                <a:gd name="T8" fmla="*/ 99 w 236"/>
                <a:gd name="T9" fmla="*/ 105 h 236"/>
                <a:gd name="T10" fmla="*/ 94 w 236"/>
                <a:gd name="T11" fmla="*/ 118 h 236"/>
                <a:gd name="T12" fmla="*/ 118 w 236"/>
                <a:gd name="T13" fmla="*/ 142 h 236"/>
                <a:gd name="T14" fmla="*/ 170 w 236"/>
                <a:gd name="T15" fmla="*/ 89 h 236"/>
                <a:gd name="T16" fmla="*/ 170 w 236"/>
                <a:gd name="T17" fmla="*/ 70 h 236"/>
                <a:gd name="T18" fmla="*/ 170 w 236"/>
                <a:gd name="T19" fmla="*/ 67 h 236"/>
                <a:gd name="T20" fmla="*/ 167 w 236"/>
                <a:gd name="T21" fmla="*/ 67 h 236"/>
                <a:gd name="T22" fmla="*/ 147 w 236"/>
                <a:gd name="T23" fmla="*/ 67 h 236"/>
                <a:gd name="T24" fmla="*/ 147 w 236"/>
                <a:gd name="T25" fmla="*/ 90 h 236"/>
                <a:gd name="T26" fmla="*/ 170 w 236"/>
                <a:gd name="T27" fmla="*/ 89 h 236"/>
                <a:gd name="T28" fmla="*/ 118 w 236"/>
                <a:gd name="T29" fmla="*/ 0 h 236"/>
                <a:gd name="T30" fmla="*/ 0 w 236"/>
                <a:gd name="T31" fmla="*/ 118 h 236"/>
                <a:gd name="T32" fmla="*/ 118 w 236"/>
                <a:gd name="T33" fmla="*/ 236 h 236"/>
                <a:gd name="T34" fmla="*/ 236 w 236"/>
                <a:gd name="T35" fmla="*/ 118 h 236"/>
                <a:gd name="T36" fmla="*/ 118 w 236"/>
                <a:gd name="T37" fmla="*/ 0 h 236"/>
                <a:gd name="T38" fmla="*/ 185 w 236"/>
                <a:gd name="T39" fmla="*/ 105 h 236"/>
                <a:gd name="T40" fmla="*/ 185 w 236"/>
                <a:gd name="T41" fmla="*/ 160 h 236"/>
                <a:gd name="T42" fmla="*/ 159 w 236"/>
                <a:gd name="T43" fmla="*/ 186 h 236"/>
                <a:gd name="T44" fmla="*/ 77 w 236"/>
                <a:gd name="T45" fmla="*/ 186 h 236"/>
                <a:gd name="T46" fmla="*/ 51 w 236"/>
                <a:gd name="T47" fmla="*/ 160 h 236"/>
                <a:gd name="T48" fmla="*/ 51 w 236"/>
                <a:gd name="T49" fmla="*/ 105 h 236"/>
                <a:gd name="T50" fmla="*/ 51 w 236"/>
                <a:gd name="T51" fmla="*/ 77 h 236"/>
                <a:gd name="T52" fmla="*/ 77 w 236"/>
                <a:gd name="T53" fmla="*/ 51 h 236"/>
                <a:gd name="T54" fmla="*/ 159 w 236"/>
                <a:gd name="T55" fmla="*/ 51 h 236"/>
                <a:gd name="T56" fmla="*/ 185 w 236"/>
                <a:gd name="T57" fmla="*/ 77 h 236"/>
                <a:gd name="T58" fmla="*/ 185 w 236"/>
                <a:gd name="T59" fmla="*/ 105 h 236"/>
                <a:gd name="T60" fmla="*/ 155 w 236"/>
                <a:gd name="T61" fmla="*/ 118 h 236"/>
                <a:gd name="T62" fmla="*/ 118 w 236"/>
                <a:gd name="T63" fmla="*/ 155 h 236"/>
                <a:gd name="T64" fmla="*/ 81 w 236"/>
                <a:gd name="T65" fmla="*/ 118 h 236"/>
                <a:gd name="T66" fmla="*/ 84 w 236"/>
                <a:gd name="T67" fmla="*/ 105 h 236"/>
                <a:gd name="T68" fmla="*/ 64 w 236"/>
                <a:gd name="T69" fmla="*/ 105 h 236"/>
                <a:gd name="T70" fmla="*/ 64 w 236"/>
                <a:gd name="T71" fmla="*/ 160 h 236"/>
                <a:gd name="T72" fmla="*/ 77 w 236"/>
                <a:gd name="T73" fmla="*/ 172 h 236"/>
                <a:gd name="T74" fmla="*/ 159 w 236"/>
                <a:gd name="T75" fmla="*/ 172 h 236"/>
                <a:gd name="T76" fmla="*/ 172 w 236"/>
                <a:gd name="T77" fmla="*/ 160 h 236"/>
                <a:gd name="T78" fmla="*/ 172 w 236"/>
                <a:gd name="T79" fmla="*/ 105 h 236"/>
                <a:gd name="T80" fmla="*/ 152 w 236"/>
                <a:gd name="T81" fmla="*/ 105 h 236"/>
                <a:gd name="T82" fmla="*/ 155 w 236"/>
                <a:gd name="T83" fmla="*/ 118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36" h="236">
                  <a:moveTo>
                    <a:pt x="118" y="142"/>
                  </a:moveTo>
                  <a:cubicBezTo>
                    <a:pt x="131" y="142"/>
                    <a:pt x="142" y="131"/>
                    <a:pt x="142" y="118"/>
                  </a:cubicBezTo>
                  <a:cubicBezTo>
                    <a:pt x="142" y="113"/>
                    <a:pt x="140" y="108"/>
                    <a:pt x="137" y="105"/>
                  </a:cubicBezTo>
                  <a:cubicBezTo>
                    <a:pt x="133" y="99"/>
                    <a:pt x="126" y="95"/>
                    <a:pt x="118" y="95"/>
                  </a:cubicBezTo>
                  <a:cubicBezTo>
                    <a:pt x="110" y="95"/>
                    <a:pt x="103" y="99"/>
                    <a:pt x="99" y="105"/>
                  </a:cubicBezTo>
                  <a:cubicBezTo>
                    <a:pt x="96" y="108"/>
                    <a:pt x="94" y="113"/>
                    <a:pt x="94" y="118"/>
                  </a:cubicBezTo>
                  <a:cubicBezTo>
                    <a:pt x="94" y="131"/>
                    <a:pt x="105" y="142"/>
                    <a:pt x="118" y="142"/>
                  </a:cubicBezTo>
                  <a:close/>
                  <a:moveTo>
                    <a:pt x="170" y="89"/>
                  </a:moveTo>
                  <a:cubicBezTo>
                    <a:pt x="170" y="70"/>
                    <a:pt x="170" y="70"/>
                    <a:pt x="170" y="70"/>
                  </a:cubicBezTo>
                  <a:cubicBezTo>
                    <a:pt x="170" y="67"/>
                    <a:pt x="170" y="67"/>
                    <a:pt x="170" y="67"/>
                  </a:cubicBezTo>
                  <a:cubicBezTo>
                    <a:pt x="167" y="67"/>
                    <a:pt x="167" y="67"/>
                    <a:pt x="167" y="67"/>
                  </a:cubicBezTo>
                  <a:cubicBezTo>
                    <a:pt x="147" y="67"/>
                    <a:pt x="147" y="67"/>
                    <a:pt x="147" y="67"/>
                  </a:cubicBezTo>
                  <a:cubicBezTo>
                    <a:pt x="147" y="90"/>
                    <a:pt x="147" y="90"/>
                    <a:pt x="147" y="90"/>
                  </a:cubicBezTo>
                  <a:lnTo>
                    <a:pt x="170" y="89"/>
                  </a:lnTo>
                  <a:close/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85" y="105"/>
                  </a:moveTo>
                  <a:cubicBezTo>
                    <a:pt x="185" y="160"/>
                    <a:pt x="185" y="160"/>
                    <a:pt x="185" y="160"/>
                  </a:cubicBezTo>
                  <a:cubicBezTo>
                    <a:pt x="185" y="174"/>
                    <a:pt x="173" y="186"/>
                    <a:pt x="159" y="186"/>
                  </a:cubicBezTo>
                  <a:cubicBezTo>
                    <a:pt x="77" y="186"/>
                    <a:pt x="77" y="186"/>
                    <a:pt x="77" y="186"/>
                  </a:cubicBezTo>
                  <a:cubicBezTo>
                    <a:pt x="62" y="186"/>
                    <a:pt x="51" y="174"/>
                    <a:pt x="51" y="160"/>
                  </a:cubicBezTo>
                  <a:cubicBezTo>
                    <a:pt x="51" y="105"/>
                    <a:pt x="51" y="105"/>
                    <a:pt x="51" y="105"/>
                  </a:cubicBezTo>
                  <a:cubicBezTo>
                    <a:pt x="51" y="77"/>
                    <a:pt x="51" y="77"/>
                    <a:pt x="51" y="77"/>
                  </a:cubicBezTo>
                  <a:cubicBezTo>
                    <a:pt x="51" y="63"/>
                    <a:pt x="62" y="51"/>
                    <a:pt x="77" y="51"/>
                  </a:cubicBezTo>
                  <a:cubicBezTo>
                    <a:pt x="159" y="51"/>
                    <a:pt x="159" y="51"/>
                    <a:pt x="159" y="51"/>
                  </a:cubicBezTo>
                  <a:cubicBezTo>
                    <a:pt x="173" y="51"/>
                    <a:pt x="185" y="63"/>
                    <a:pt x="185" y="77"/>
                  </a:cubicBezTo>
                  <a:lnTo>
                    <a:pt x="185" y="105"/>
                  </a:lnTo>
                  <a:close/>
                  <a:moveTo>
                    <a:pt x="155" y="118"/>
                  </a:moveTo>
                  <a:cubicBezTo>
                    <a:pt x="155" y="139"/>
                    <a:pt x="138" y="155"/>
                    <a:pt x="118" y="155"/>
                  </a:cubicBezTo>
                  <a:cubicBezTo>
                    <a:pt x="98" y="155"/>
                    <a:pt x="81" y="139"/>
                    <a:pt x="81" y="118"/>
                  </a:cubicBezTo>
                  <a:cubicBezTo>
                    <a:pt x="81" y="114"/>
                    <a:pt x="82" y="109"/>
                    <a:pt x="84" y="105"/>
                  </a:cubicBezTo>
                  <a:cubicBezTo>
                    <a:pt x="64" y="105"/>
                    <a:pt x="64" y="105"/>
                    <a:pt x="64" y="105"/>
                  </a:cubicBezTo>
                  <a:cubicBezTo>
                    <a:pt x="64" y="160"/>
                    <a:pt x="64" y="160"/>
                    <a:pt x="64" y="160"/>
                  </a:cubicBezTo>
                  <a:cubicBezTo>
                    <a:pt x="64" y="167"/>
                    <a:pt x="70" y="172"/>
                    <a:pt x="77" y="172"/>
                  </a:cubicBezTo>
                  <a:cubicBezTo>
                    <a:pt x="159" y="172"/>
                    <a:pt x="159" y="172"/>
                    <a:pt x="159" y="172"/>
                  </a:cubicBezTo>
                  <a:cubicBezTo>
                    <a:pt x="166" y="172"/>
                    <a:pt x="172" y="167"/>
                    <a:pt x="172" y="160"/>
                  </a:cubicBezTo>
                  <a:cubicBezTo>
                    <a:pt x="172" y="105"/>
                    <a:pt x="172" y="105"/>
                    <a:pt x="172" y="105"/>
                  </a:cubicBezTo>
                  <a:cubicBezTo>
                    <a:pt x="152" y="105"/>
                    <a:pt x="152" y="105"/>
                    <a:pt x="152" y="105"/>
                  </a:cubicBezTo>
                  <a:cubicBezTo>
                    <a:pt x="154" y="109"/>
                    <a:pt x="155" y="114"/>
                    <a:pt x="155" y="1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íślíḋè-TextBox 26"/>
            <p:cNvSpPr txBox="1"/>
            <p:nvPr/>
          </p:nvSpPr>
          <p:spPr bwMode="auto">
            <a:xfrm>
              <a:off x="4560973" y="3272634"/>
              <a:ext cx="1008916" cy="271224"/>
            </a:xfrm>
            <a:prstGeom prst="rect">
              <a:avLst/>
            </a:prstGeom>
            <a:noFill/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none" lIns="0" tIns="0" rIns="0" bIns="0" anchor="ctr" anchorCtr="1">
              <a:normAutofit/>
            </a:bodyPr>
            <a:lstStyle/>
            <a:p>
              <a:pPr algn="ctr">
                <a:buClr>
                  <a:prstClr val="white"/>
                </a:buClr>
                <a:defRPr/>
              </a:pPr>
              <a:r>
                <a:rPr lang="zh-CN" altLang="en-US" sz="1400" b="1">
                  <a:solidFill>
                    <a:schemeClr val="bg1"/>
                  </a:solidFill>
                </a:rPr>
                <a:t>标题文本预设 </a:t>
              </a:r>
            </a:p>
          </p:txBody>
        </p:sp>
      </p:grpSp>
      <p:sp>
        <p:nvSpPr>
          <p:cNvPr id="33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工作完成情况</a:t>
            </a:r>
            <a:endParaRPr lang="en-GB" altLang="zh-CN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: Shape 3"/>
          <p:cNvSpPr/>
          <p:nvPr/>
        </p:nvSpPr>
        <p:spPr>
          <a:xfrm>
            <a:off x="3514079" y="1954235"/>
            <a:ext cx="2119547" cy="890337"/>
          </a:xfrm>
          <a:custGeom>
            <a:avLst/>
            <a:gdLst>
              <a:gd name="connsiteX0" fmla="*/ 2526030 w 2526030"/>
              <a:gd name="connsiteY0" fmla="*/ 0 h 1061085"/>
              <a:gd name="connsiteX1" fmla="*/ 1905 w 2526030"/>
              <a:gd name="connsiteY1" fmla="*/ 702945 h 1061085"/>
              <a:gd name="connsiteX2" fmla="*/ 0 w 2526030"/>
              <a:gd name="connsiteY2" fmla="*/ 1061085 h 1061085"/>
              <a:gd name="connsiteX3" fmla="*/ 2522220 w 2526030"/>
              <a:gd name="connsiteY3" fmla="*/ 365760 h 1061085"/>
              <a:gd name="connsiteX4" fmla="*/ 2526030 w 2526030"/>
              <a:gd name="connsiteY4" fmla="*/ 354330 h 1061085"/>
              <a:gd name="connsiteX5" fmla="*/ 2526030 w 2526030"/>
              <a:gd name="connsiteY5" fmla="*/ 0 h 1061085"/>
              <a:gd name="connsiteX0-1" fmla="*/ 2526030 w 2526030"/>
              <a:gd name="connsiteY0-2" fmla="*/ 0 h 1061085"/>
              <a:gd name="connsiteX1-3" fmla="*/ 1905 w 2526030"/>
              <a:gd name="connsiteY1-4" fmla="*/ 702945 h 1061085"/>
              <a:gd name="connsiteX2-5" fmla="*/ 0 w 2526030"/>
              <a:gd name="connsiteY2-6" fmla="*/ 1061085 h 1061085"/>
              <a:gd name="connsiteX3-7" fmla="*/ 2522220 w 2526030"/>
              <a:gd name="connsiteY3-8" fmla="*/ 365760 h 1061085"/>
              <a:gd name="connsiteX4-9" fmla="*/ 2526030 w 2526030"/>
              <a:gd name="connsiteY4-10" fmla="*/ 0 h 1061085"/>
              <a:gd name="connsiteX0-11" fmla="*/ 2526030 w 2527935"/>
              <a:gd name="connsiteY0-12" fmla="*/ 0 h 1061085"/>
              <a:gd name="connsiteX1-13" fmla="*/ 1905 w 2527935"/>
              <a:gd name="connsiteY1-14" fmla="*/ 702945 h 1061085"/>
              <a:gd name="connsiteX2-15" fmla="*/ 0 w 2527935"/>
              <a:gd name="connsiteY2-16" fmla="*/ 1061085 h 1061085"/>
              <a:gd name="connsiteX3-17" fmla="*/ 2527935 w 2527935"/>
              <a:gd name="connsiteY3-18" fmla="*/ 373380 h 1061085"/>
              <a:gd name="connsiteX4-19" fmla="*/ 2526030 w 2527935"/>
              <a:gd name="connsiteY4-20" fmla="*/ 0 h 1061085"/>
              <a:gd name="connsiteX0-21" fmla="*/ 2526030 w 2527935"/>
              <a:gd name="connsiteY0-22" fmla="*/ 0 h 1061085"/>
              <a:gd name="connsiteX1-23" fmla="*/ 0 w 2527935"/>
              <a:gd name="connsiteY1-24" fmla="*/ 701040 h 1061085"/>
              <a:gd name="connsiteX2-25" fmla="*/ 0 w 2527935"/>
              <a:gd name="connsiteY2-26" fmla="*/ 1061085 h 1061085"/>
              <a:gd name="connsiteX3-27" fmla="*/ 2527935 w 2527935"/>
              <a:gd name="connsiteY3-28" fmla="*/ 373380 h 1061085"/>
              <a:gd name="connsiteX4-29" fmla="*/ 2526030 w 2527935"/>
              <a:gd name="connsiteY4-30" fmla="*/ 0 h 1061085"/>
              <a:gd name="connsiteX0-31" fmla="*/ 2526030 w 2527935"/>
              <a:gd name="connsiteY0-32" fmla="*/ 0 h 1061085"/>
              <a:gd name="connsiteX1-33" fmla="*/ 0 w 2527935"/>
              <a:gd name="connsiteY1-34" fmla="*/ 701040 h 1061085"/>
              <a:gd name="connsiteX2-35" fmla="*/ 0 w 2527935"/>
              <a:gd name="connsiteY2-36" fmla="*/ 1061085 h 1061085"/>
              <a:gd name="connsiteX3-37" fmla="*/ 2527935 w 2527935"/>
              <a:gd name="connsiteY3-38" fmla="*/ 354330 h 1061085"/>
              <a:gd name="connsiteX4-39" fmla="*/ 2526030 w 2527935"/>
              <a:gd name="connsiteY4-40" fmla="*/ 0 h 1061085"/>
              <a:gd name="connsiteX0-41" fmla="*/ 2526030 w 2526030"/>
              <a:gd name="connsiteY0-42" fmla="*/ 0 h 1061085"/>
              <a:gd name="connsiteX1-43" fmla="*/ 0 w 2526030"/>
              <a:gd name="connsiteY1-44" fmla="*/ 701040 h 1061085"/>
              <a:gd name="connsiteX2-45" fmla="*/ 0 w 2526030"/>
              <a:gd name="connsiteY2-46" fmla="*/ 1061085 h 1061085"/>
              <a:gd name="connsiteX3-47" fmla="*/ 2526030 w 2526030"/>
              <a:gd name="connsiteY3-48" fmla="*/ 356235 h 1061085"/>
              <a:gd name="connsiteX4-49" fmla="*/ 2526030 w 2526030"/>
              <a:gd name="connsiteY4-50" fmla="*/ 0 h 1061085"/>
              <a:gd name="connsiteX0-51" fmla="*/ 2526030 w 2527935"/>
              <a:gd name="connsiteY0-52" fmla="*/ 0 h 1061085"/>
              <a:gd name="connsiteX1-53" fmla="*/ 0 w 2527935"/>
              <a:gd name="connsiteY1-54" fmla="*/ 701040 h 1061085"/>
              <a:gd name="connsiteX2-55" fmla="*/ 0 w 2527935"/>
              <a:gd name="connsiteY2-56" fmla="*/ 1061085 h 1061085"/>
              <a:gd name="connsiteX3-57" fmla="*/ 2527935 w 2527935"/>
              <a:gd name="connsiteY3-58" fmla="*/ 356235 h 1061085"/>
              <a:gd name="connsiteX4-59" fmla="*/ 2526030 w 2527935"/>
              <a:gd name="connsiteY4-60" fmla="*/ 0 h 1061085"/>
              <a:gd name="connsiteX0-61" fmla="*/ 2526030 w 2527935"/>
              <a:gd name="connsiteY0-62" fmla="*/ 0 h 1061085"/>
              <a:gd name="connsiteX1-63" fmla="*/ 0 w 2527935"/>
              <a:gd name="connsiteY1-64" fmla="*/ 701040 h 1061085"/>
              <a:gd name="connsiteX2-65" fmla="*/ 0 w 2527935"/>
              <a:gd name="connsiteY2-66" fmla="*/ 1061085 h 1061085"/>
              <a:gd name="connsiteX3-67" fmla="*/ 2527935 w 2527935"/>
              <a:gd name="connsiteY3-68" fmla="*/ 358140 h 1061085"/>
              <a:gd name="connsiteX4-69" fmla="*/ 2526030 w 2527935"/>
              <a:gd name="connsiteY4-70" fmla="*/ 0 h 1061085"/>
              <a:gd name="connsiteX0-71" fmla="*/ 2526030 w 2527935"/>
              <a:gd name="connsiteY0-72" fmla="*/ 0 h 1061085"/>
              <a:gd name="connsiteX1-73" fmla="*/ 0 w 2527935"/>
              <a:gd name="connsiteY1-74" fmla="*/ 701040 h 1061085"/>
              <a:gd name="connsiteX2-75" fmla="*/ 0 w 2527935"/>
              <a:gd name="connsiteY2-76" fmla="*/ 1061085 h 1061085"/>
              <a:gd name="connsiteX3-77" fmla="*/ 2527935 w 2527935"/>
              <a:gd name="connsiteY3-78" fmla="*/ 358140 h 1061085"/>
              <a:gd name="connsiteX4-79" fmla="*/ 2526030 w 2527935"/>
              <a:gd name="connsiteY4-80" fmla="*/ 0 h 1061085"/>
              <a:gd name="connsiteX0-81" fmla="*/ 2526030 w 2526030"/>
              <a:gd name="connsiteY0-82" fmla="*/ 0 h 1061085"/>
              <a:gd name="connsiteX1-83" fmla="*/ 0 w 2526030"/>
              <a:gd name="connsiteY1-84" fmla="*/ 701040 h 1061085"/>
              <a:gd name="connsiteX2-85" fmla="*/ 0 w 2526030"/>
              <a:gd name="connsiteY2-86" fmla="*/ 1061085 h 1061085"/>
              <a:gd name="connsiteX3-87" fmla="*/ 2526030 w 2526030"/>
              <a:gd name="connsiteY3-88" fmla="*/ 360045 h 1061085"/>
              <a:gd name="connsiteX4-89" fmla="*/ 2526030 w 2526030"/>
              <a:gd name="connsiteY4-90" fmla="*/ 0 h 106108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526030" h="1061085">
                <a:moveTo>
                  <a:pt x="2526030" y="0"/>
                </a:moveTo>
                <a:lnTo>
                  <a:pt x="0" y="701040"/>
                </a:lnTo>
                <a:lnTo>
                  <a:pt x="0" y="1061085"/>
                </a:lnTo>
                <a:lnTo>
                  <a:pt x="2526030" y="360045"/>
                </a:lnTo>
                <a:lnTo>
                  <a:pt x="2526030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33" name="Freeform: Shape 4"/>
          <p:cNvSpPr/>
          <p:nvPr/>
        </p:nvSpPr>
        <p:spPr>
          <a:xfrm>
            <a:off x="3512975" y="2543333"/>
            <a:ext cx="2119547" cy="890337"/>
          </a:xfrm>
          <a:custGeom>
            <a:avLst/>
            <a:gdLst>
              <a:gd name="connsiteX0" fmla="*/ 2526030 w 2526030"/>
              <a:gd name="connsiteY0" fmla="*/ 0 h 1061085"/>
              <a:gd name="connsiteX1" fmla="*/ 1905 w 2526030"/>
              <a:gd name="connsiteY1" fmla="*/ 702945 h 1061085"/>
              <a:gd name="connsiteX2" fmla="*/ 0 w 2526030"/>
              <a:gd name="connsiteY2" fmla="*/ 1061085 h 1061085"/>
              <a:gd name="connsiteX3" fmla="*/ 2522220 w 2526030"/>
              <a:gd name="connsiteY3" fmla="*/ 365760 h 1061085"/>
              <a:gd name="connsiteX4" fmla="*/ 2526030 w 2526030"/>
              <a:gd name="connsiteY4" fmla="*/ 354330 h 1061085"/>
              <a:gd name="connsiteX5" fmla="*/ 2526030 w 2526030"/>
              <a:gd name="connsiteY5" fmla="*/ 0 h 1061085"/>
              <a:gd name="connsiteX0-1" fmla="*/ 2526030 w 2526030"/>
              <a:gd name="connsiteY0-2" fmla="*/ 0 h 1061085"/>
              <a:gd name="connsiteX1-3" fmla="*/ 1905 w 2526030"/>
              <a:gd name="connsiteY1-4" fmla="*/ 702945 h 1061085"/>
              <a:gd name="connsiteX2-5" fmla="*/ 0 w 2526030"/>
              <a:gd name="connsiteY2-6" fmla="*/ 1061085 h 1061085"/>
              <a:gd name="connsiteX3-7" fmla="*/ 2522220 w 2526030"/>
              <a:gd name="connsiteY3-8" fmla="*/ 365760 h 1061085"/>
              <a:gd name="connsiteX4-9" fmla="*/ 2526030 w 2526030"/>
              <a:gd name="connsiteY4-10" fmla="*/ 0 h 1061085"/>
              <a:gd name="connsiteX0-11" fmla="*/ 2526030 w 2527935"/>
              <a:gd name="connsiteY0-12" fmla="*/ 0 h 1061085"/>
              <a:gd name="connsiteX1-13" fmla="*/ 1905 w 2527935"/>
              <a:gd name="connsiteY1-14" fmla="*/ 702945 h 1061085"/>
              <a:gd name="connsiteX2-15" fmla="*/ 0 w 2527935"/>
              <a:gd name="connsiteY2-16" fmla="*/ 1061085 h 1061085"/>
              <a:gd name="connsiteX3-17" fmla="*/ 2527935 w 2527935"/>
              <a:gd name="connsiteY3-18" fmla="*/ 373380 h 1061085"/>
              <a:gd name="connsiteX4-19" fmla="*/ 2526030 w 2527935"/>
              <a:gd name="connsiteY4-20" fmla="*/ 0 h 1061085"/>
              <a:gd name="connsiteX0-21" fmla="*/ 2526030 w 2527935"/>
              <a:gd name="connsiteY0-22" fmla="*/ 0 h 1061085"/>
              <a:gd name="connsiteX1-23" fmla="*/ 0 w 2527935"/>
              <a:gd name="connsiteY1-24" fmla="*/ 701040 h 1061085"/>
              <a:gd name="connsiteX2-25" fmla="*/ 0 w 2527935"/>
              <a:gd name="connsiteY2-26" fmla="*/ 1061085 h 1061085"/>
              <a:gd name="connsiteX3-27" fmla="*/ 2527935 w 2527935"/>
              <a:gd name="connsiteY3-28" fmla="*/ 373380 h 1061085"/>
              <a:gd name="connsiteX4-29" fmla="*/ 2526030 w 2527935"/>
              <a:gd name="connsiteY4-30" fmla="*/ 0 h 1061085"/>
              <a:gd name="connsiteX0-31" fmla="*/ 2526030 w 2527935"/>
              <a:gd name="connsiteY0-32" fmla="*/ 0 h 1061085"/>
              <a:gd name="connsiteX1-33" fmla="*/ 0 w 2527935"/>
              <a:gd name="connsiteY1-34" fmla="*/ 701040 h 1061085"/>
              <a:gd name="connsiteX2-35" fmla="*/ 0 w 2527935"/>
              <a:gd name="connsiteY2-36" fmla="*/ 1061085 h 1061085"/>
              <a:gd name="connsiteX3-37" fmla="*/ 2527935 w 2527935"/>
              <a:gd name="connsiteY3-38" fmla="*/ 354330 h 1061085"/>
              <a:gd name="connsiteX4-39" fmla="*/ 2526030 w 2527935"/>
              <a:gd name="connsiteY4-40" fmla="*/ 0 h 1061085"/>
              <a:gd name="connsiteX0-41" fmla="*/ 2526030 w 2526030"/>
              <a:gd name="connsiteY0-42" fmla="*/ 0 h 1061085"/>
              <a:gd name="connsiteX1-43" fmla="*/ 0 w 2526030"/>
              <a:gd name="connsiteY1-44" fmla="*/ 701040 h 1061085"/>
              <a:gd name="connsiteX2-45" fmla="*/ 0 w 2526030"/>
              <a:gd name="connsiteY2-46" fmla="*/ 1061085 h 1061085"/>
              <a:gd name="connsiteX3-47" fmla="*/ 2526030 w 2526030"/>
              <a:gd name="connsiteY3-48" fmla="*/ 356235 h 1061085"/>
              <a:gd name="connsiteX4-49" fmla="*/ 2526030 w 2526030"/>
              <a:gd name="connsiteY4-50" fmla="*/ 0 h 1061085"/>
              <a:gd name="connsiteX0-51" fmla="*/ 2526030 w 2527935"/>
              <a:gd name="connsiteY0-52" fmla="*/ 0 h 1061085"/>
              <a:gd name="connsiteX1-53" fmla="*/ 0 w 2527935"/>
              <a:gd name="connsiteY1-54" fmla="*/ 701040 h 1061085"/>
              <a:gd name="connsiteX2-55" fmla="*/ 0 w 2527935"/>
              <a:gd name="connsiteY2-56" fmla="*/ 1061085 h 1061085"/>
              <a:gd name="connsiteX3-57" fmla="*/ 2527935 w 2527935"/>
              <a:gd name="connsiteY3-58" fmla="*/ 356235 h 1061085"/>
              <a:gd name="connsiteX4-59" fmla="*/ 2526030 w 2527935"/>
              <a:gd name="connsiteY4-60" fmla="*/ 0 h 1061085"/>
              <a:gd name="connsiteX0-61" fmla="*/ 2526030 w 2527935"/>
              <a:gd name="connsiteY0-62" fmla="*/ 0 h 1061085"/>
              <a:gd name="connsiteX1-63" fmla="*/ 0 w 2527935"/>
              <a:gd name="connsiteY1-64" fmla="*/ 701040 h 1061085"/>
              <a:gd name="connsiteX2-65" fmla="*/ 0 w 2527935"/>
              <a:gd name="connsiteY2-66" fmla="*/ 1061085 h 1061085"/>
              <a:gd name="connsiteX3-67" fmla="*/ 2527935 w 2527935"/>
              <a:gd name="connsiteY3-68" fmla="*/ 358140 h 1061085"/>
              <a:gd name="connsiteX4-69" fmla="*/ 2526030 w 2527935"/>
              <a:gd name="connsiteY4-70" fmla="*/ 0 h 1061085"/>
              <a:gd name="connsiteX0-71" fmla="*/ 2526030 w 2527935"/>
              <a:gd name="connsiteY0-72" fmla="*/ 0 h 1061085"/>
              <a:gd name="connsiteX1-73" fmla="*/ 0 w 2527935"/>
              <a:gd name="connsiteY1-74" fmla="*/ 701040 h 1061085"/>
              <a:gd name="connsiteX2-75" fmla="*/ 0 w 2527935"/>
              <a:gd name="connsiteY2-76" fmla="*/ 1061085 h 1061085"/>
              <a:gd name="connsiteX3-77" fmla="*/ 2527935 w 2527935"/>
              <a:gd name="connsiteY3-78" fmla="*/ 358140 h 1061085"/>
              <a:gd name="connsiteX4-79" fmla="*/ 2526030 w 2527935"/>
              <a:gd name="connsiteY4-80" fmla="*/ 0 h 1061085"/>
              <a:gd name="connsiteX0-81" fmla="*/ 2526030 w 2526030"/>
              <a:gd name="connsiteY0-82" fmla="*/ 0 h 1061085"/>
              <a:gd name="connsiteX1-83" fmla="*/ 0 w 2526030"/>
              <a:gd name="connsiteY1-84" fmla="*/ 701040 h 1061085"/>
              <a:gd name="connsiteX2-85" fmla="*/ 0 w 2526030"/>
              <a:gd name="connsiteY2-86" fmla="*/ 1061085 h 1061085"/>
              <a:gd name="connsiteX3-87" fmla="*/ 2526030 w 2526030"/>
              <a:gd name="connsiteY3-88" fmla="*/ 360045 h 1061085"/>
              <a:gd name="connsiteX4-89" fmla="*/ 2526030 w 2526030"/>
              <a:gd name="connsiteY4-90" fmla="*/ 0 h 106108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526030" h="1061085">
                <a:moveTo>
                  <a:pt x="2526030" y="0"/>
                </a:moveTo>
                <a:lnTo>
                  <a:pt x="0" y="701040"/>
                </a:lnTo>
                <a:lnTo>
                  <a:pt x="0" y="1061085"/>
                </a:lnTo>
                <a:lnTo>
                  <a:pt x="2526030" y="360045"/>
                </a:lnTo>
                <a:lnTo>
                  <a:pt x="2526030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34" name="Freeform: Shape 5"/>
          <p:cNvSpPr/>
          <p:nvPr/>
        </p:nvSpPr>
        <p:spPr>
          <a:xfrm>
            <a:off x="3511871" y="3134393"/>
            <a:ext cx="2119547" cy="890337"/>
          </a:xfrm>
          <a:custGeom>
            <a:avLst/>
            <a:gdLst>
              <a:gd name="connsiteX0" fmla="*/ 2526030 w 2526030"/>
              <a:gd name="connsiteY0" fmla="*/ 0 h 1061085"/>
              <a:gd name="connsiteX1" fmla="*/ 1905 w 2526030"/>
              <a:gd name="connsiteY1" fmla="*/ 702945 h 1061085"/>
              <a:gd name="connsiteX2" fmla="*/ 0 w 2526030"/>
              <a:gd name="connsiteY2" fmla="*/ 1061085 h 1061085"/>
              <a:gd name="connsiteX3" fmla="*/ 2522220 w 2526030"/>
              <a:gd name="connsiteY3" fmla="*/ 365760 h 1061085"/>
              <a:gd name="connsiteX4" fmla="*/ 2526030 w 2526030"/>
              <a:gd name="connsiteY4" fmla="*/ 354330 h 1061085"/>
              <a:gd name="connsiteX5" fmla="*/ 2526030 w 2526030"/>
              <a:gd name="connsiteY5" fmla="*/ 0 h 1061085"/>
              <a:gd name="connsiteX0-1" fmla="*/ 2526030 w 2526030"/>
              <a:gd name="connsiteY0-2" fmla="*/ 0 h 1061085"/>
              <a:gd name="connsiteX1-3" fmla="*/ 1905 w 2526030"/>
              <a:gd name="connsiteY1-4" fmla="*/ 702945 h 1061085"/>
              <a:gd name="connsiteX2-5" fmla="*/ 0 w 2526030"/>
              <a:gd name="connsiteY2-6" fmla="*/ 1061085 h 1061085"/>
              <a:gd name="connsiteX3-7" fmla="*/ 2522220 w 2526030"/>
              <a:gd name="connsiteY3-8" fmla="*/ 365760 h 1061085"/>
              <a:gd name="connsiteX4-9" fmla="*/ 2526030 w 2526030"/>
              <a:gd name="connsiteY4-10" fmla="*/ 0 h 1061085"/>
              <a:gd name="connsiteX0-11" fmla="*/ 2526030 w 2527935"/>
              <a:gd name="connsiteY0-12" fmla="*/ 0 h 1061085"/>
              <a:gd name="connsiteX1-13" fmla="*/ 1905 w 2527935"/>
              <a:gd name="connsiteY1-14" fmla="*/ 702945 h 1061085"/>
              <a:gd name="connsiteX2-15" fmla="*/ 0 w 2527935"/>
              <a:gd name="connsiteY2-16" fmla="*/ 1061085 h 1061085"/>
              <a:gd name="connsiteX3-17" fmla="*/ 2527935 w 2527935"/>
              <a:gd name="connsiteY3-18" fmla="*/ 373380 h 1061085"/>
              <a:gd name="connsiteX4-19" fmla="*/ 2526030 w 2527935"/>
              <a:gd name="connsiteY4-20" fmla="*/ 0 h 1061085"/>
              <a:gd name="connsiteX0-21" fmla="*/ 2526030 w 2527935"/>
              <a:gd name="connsiteY0-22" fmla="*/ 0 h 1061085"/>
              <a:gd name="connsiteX1-23" fmla="*/ 0 w 2527935"/>
              <a:gd name="connsiteY1-24" fmla="*/ 701040 h 1061085"/>
              <a:gd name="connsiteX2-25" fmla="*/ 0 w 2527935"/>
              <a:gd name="connsiteY2-26" fmla="*/ 1061085 h 1061085"/>
              <a:gd name="connsiteX3-27" fmla="*/ 2527935 w 2527935"/>
              <a:gd name="connsiteY3-28" fmla="*/ 373380 h 1061085"/>
              <a:gd name="connsiteX4-29" fmla="*/ 2526030 w 2527935"/>
              <a:gd name="connsiteY4-30" fmla="*/ 0 h 1061085"/>
              <a:gd name="connsiteX0-31" fmla="*/ 2526030 w 2527935"/>
              <a:gd name="connsiteY0-32" fmla="*/ 0 h 1061085"/>
              <a:gd name="connsiteX1-33" fmla="*/ 0 w 2527935"/>
              <a:gd name="connsiteY1-34" fmla="*/ 701040 h 1061085"/>
              <a:gd name="connsiteX2-35" fmla="*/ 0 w 2527935"/>
              <a:gd name="connsiteY2-36" fmla="*/ 1061085 h 1061085"/>
              <a:gd name="connsiteX3-37" fmla="*/ 2527935 w 2527935"/>
              <a:gd name="connsiteY3-38" fmla="*/ 354330 h 1061085"/>
              <a:gd name="connsiteX4-39" fmla="*/ 2526030 w 2527935"/>
              <a:gd name="connsiteY4-40" fmla="*/ 0 h 1061085"/>
              <a:gd name="connsiteX0-41" fmla="*/ 2526030 w 2526030"/>
              <a:gd name="connsiteY0-42" fmla="*/ 0 h 1061085"/>
              <a:gd name="connsiteX1-43" fmla="*/ 0 w 2526030"/>
              <a:gd name="connsiteY1-44" fmla="*/ 701040 h 1061085"/>
              <a:gd name="connsiteX2-45" fmla="*/ 0 w 2526030"/>
              <a:gd name="connsiteY2-46" fmla="*/ 1061085 h 1061085"/>
              <a:gd name="connsiteX3-47" fmla="*/ 2526030 w 2526030"/>
              <a:gd name="connsiteY3-48" fmla="*/ 356235 h 1061085"/>
              <a:gd name="connsiteX4-49" fmla="*/ 2526030 w 2526030"/>
              <a:gd name="connsiteY4-50" fmla="*/ 0 h 1061085"/>
              <a:gd name="connsiteX0-51" fmla="*/ 2526030 w 2527935"/>
              <a:gd name="connsiteY0-52" fmla="*/ 0 h 1061085"/>
              <a:gd name="connsiteX1-53" fmla="*/ 0 w 2527935"/>
              <a:gd name="connsiteY1-54" fmla="*/ 701040 h 1061085"/>
              <a:gd name="connsiteX2-55" fmla="*/ 0 w 2527935"/>
              <a:gd name="connsiteY2-56" fmla="*/ 1061085 h 1061085"/>
              <a:gd name="connsiteX3-57" fmla="*/ 2527935 w 2527935"/>
              <a:gd name="connsiteY3-58" fmla="*/ 356235 h 1061085"/>
              <a:gd name="connsiteX4-59" fmla="*/ 2526030 w 2527935"/>
              <a:gd name="connsiteY4-60" fmla="*/ 0 h 1061085"/>
              <a:gd name="connsiteX0-61" fmla="*/ 2526030 w 2527935"/>
              <a:gd name="connsiteY0-62" fmla="*/ 0 h 1061085"/>
              <a:gd name="connsiteX1-63" fmla="*/ 0 w 2527935"/>
              <a:gd name="connsiteY1-64" fmla="*/ 701040 h 1061085"/>
              <a:gd name="connsiteX2-65" fmla="*/ 0 w 2527935"/>
              <a:gd name="connsiteY2-66" fmla="*/ 1061085 h 1061085"/>
              <a:gd name="connsiteX3-67" fmla="*/ 2527935 w 2527935"/>
              <a:gd name="connsiteY3-68" fmla="*/ 358140 h 1061085"/>
              <a:gd name="connsiteX4-69" fmla="*/ 2526030 w 2527935"/>
              <a:gd name="connsiteY4-70" fmla="*/ 0 h 1061085"/>
              <a:gd name="connsiteX0-71" fmla="*/ 2526030 w 2527935"/>
              <a:gd name="connsiteY0-72" fmla="*/ 0 h 1061085"/>
              <a:gd name="connsiteX1-73" fmla="*/ 0 w 2527935"/>
              <a:gd name="connsiteY1-74" fmla="*/ 701040 h 1061085"/>
              <a:gd name="connsiteX2-75" fmla="*/ 0 w 2527935"/>
              <a:gd name="connsiteY2-76" fmla="*/ 1061085 h 1061085"/>
              <a:gd name="connsiteX3-77" fmla="*/ 2527935 w 2527935"/>
              <a:gd name="connsiteY3-78" fmla="*/ 358140 h 1061085"/>
              <a:gd name="connsiteX4-79" fmla="*/ 2526030 w 2527935"/>
              <a:gd name="connsiteY4-80" fmla="*/ 0 h 1061085"/>
              <a:gd name="connsiteX0-81" fmla="*/ 2526030 w 2526030"/>
              <a:gd name="connsiteY0-82" fmla="*/ 0 h 1061085"/>
              <a:gd name="connsiteX1-83" fmla="*/ 0 w 2526030"/>
              <a:gd name="connsiteY1-84" fmla="*/ 701040 h 1061085"/>
              <a:gd name="connsiteX2-85" fmla="*/ 0 w 2526030"/>
              <a:gd name="connsiteY2-86" fmla="*/ 1061085 h 1061085"/>
              <a:gd name="connsiteX3-87" fmla="*/ 2526030 w 2526030"/>
              <a:gd name="connsiteY3-88" fmla="*/ 360045 h 1061085"/>
              <a:gd name="connsiteX4-89" fmla="*/ 2526030 w 2526030"/>
              <a:gd name="connsiteY4-90" fmla="*/ 0 h 106108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526030" h="1061085">
                <a:moveTo>
                  <a:pt x="2526030" y="0"/>
                </a:moveTo>
                <a:lnTo>
                  <a:pt x="0" y="701040"/>
                </a:lnTo>
                <a:lnTo>
                  <a:pt x="0" y="1061085"/>
                </a:lnTo>
                <a:lnTo>
                  <a:pt x="2526030" y="360045"/>
                </a:lnTo>
                <a:lnTo>
                  <a:pt x="2526030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35" name="Freeform: Shape 6"/>
          <p:cNvSpPr/>
          <p:nvPr/>
        </p:nvSpPr>
        <p:spPr>
          <a:xfrm>
            <a:off x="3515288" y="1354576"/>
            <a:ext cx="2117627" cy="901301"/>
          </a:xfrm>
          <a:custGeom>
            <a:avLst/>
            <a:gdLst>
              <a:gd name="connsiteX0" fmla="*/ 2527030 w 2529192"/>
              <a:gd name="connsiteY0" fmla="*/ 0 h 1290537"/>
              <a:gd name="connsiteX1" fmla="*/ 2162 w 2529192"/>
              <a:gd name="connsiteY1" fmla="*/ 925209 h 1290537"/>
              <a:gd name="connsiteX2" fmla="*/ 0 w 2529192"/>
              <a:gd name="connsiteY2" fmla="*/ 1290537 h 1290537"/>
              <a:gd name="connsiteX3" fmla="*/ 2529192 w 2529192"/>
              <a:gd name="connsiteY3" fmla="*/ 631217 h 1290537"/>
              <a:gd name="connsiteX4" fmla="*/ 2527030 w 2529192"/>
              <a:gd name="connsiteY4" fmla="*/ 0 h 1290537"/>
              <a:gd name="connsiteX0-1" fmla="*/ 2527238 w 2529400"/>
              <a:gd name="connsiteY0-2" fmla="*/ 0 h 1290537"/>
              <a:gd name="connsiteX1-3" fmla="*/ 208 w 2529400"/>
              <a:gd name="connsiteY1-4" fmla="*/ 927371 h 1290537"/>
              <a:gd name="connsiteX2-5" fmla="*/ 208 w 2529400"/>
              <a:gd name="connsiteY2-6" fmla="*/ 1290537 h 1290537"/>
              <a:gd name="connsiteX3-7" fmla="*/ 2529400 w 2529400"/>
              <a:gd name="connsiteY3-8" fmla="*/ 631217 h 1290537"/>
              <a:gd name="connsiteX4-9" fmla="*/ 2527238 w 2529400"/>
              <a:gd name="connsiteY4-10" fmla="*/ 0 h 1290537"/>
              <a:gd name="connsiteX0-11" fmla="*/ 2529192 w 2531354"/>
              <a:gd name="connsiteY0-12" fmla="*/ 0 h 1297022"/>
              <a:gd name="connsiteX1-13" fmla="*/ 2162 w 2531354"/>
              <a:gd name="connsiteY1-14" fmla="*/ 927371 h 1297022"/>
              <a:gd name="connsiteX2-15" fmla="*/ 0 w 2531354"/>
              <a:gd name="connsiteY2-16" fmla="*/ 1297022 h 1297022"/>
              <a:gd name="connsiteX3-17" fmla="*/ 2531354 w 2531354"/>
              <a:gd name="connsiteY3-18" fmla="*/ 631217 h 1297022"/>
              <a:gd name="connsiteX4-19" fmla="*/ 2529192 w 2531354"/>
              <a:gd name="connsiteY4-20" fmla="*/ 0 h 1297022"/>
              <a:gd name="connsiteX0-21" fmla="*/ 2529400 w 2531562"/>
              <a:gd name="connsiteY0-22" fmla="*/ 0 h 1297022"/>
              <a:gd name="connsiteX1-23" fmla="*/ 208 w 2531562"/>
              <a:gd name="connsiteY1-24" fmla="*/ 927371 h 1297022"/>
              <a:gd name="connsiteX2-25" fmla="*/ 208 w 2531562"/>
              <a:gd name="connsiteY2-26" fmla="*/ 1297022 h 1297022"/>
              <a:gd name="connsiteX3-27" fmla="*/ 2531562 w 2531562"/>
              <a:gd name="connsiteY3-28" fmla="*/ 631217 h 1297022"/>
              <a:gd name="connsiteX4-29" fmla="*/ 2529400 w 2531562"/>
              <a:gd name="connsiteY4-30" fmla="*/ 0 h 1297022"/>
              <a:gd name="connsiteX0-31" fmla="*/ 2529400 w 2531562"/>
              <a:gd name="connsiteY0-32" fmla="*/ 0 h 1288375"/>
              <a:gd name="connsiteX1-33" fmla="*/ 208 w 2531562"/>
              <a:gd name="connsiteY1-34" fmla="*/ 927371 h 1288375"/>
              <a:gd name="connsiteX2-35" fmla="*/ 208 w 2531562"/>
              <a:gd name="connsiteY2-36" fmla="*/ 1288375 h 1288375"/>
              <a:gd name="connsiteX3-37" fmla="*/ 2531562 w 2531562"/>
              <a:gd name="connsiteY3-38" fmla="*/ 631217 h 1288375"/>
              <a:gd name="connsiteX4-39" fmla="*/ 2529400 w 2531562"/>
              <a:gd name="connsiteY4-40" fmla="*/ 0 h 1288375"/>
              <a:gd name="connsiteX0-41" fmla="*/ 2525077 w 2531562"/>
              <a:gd name="connsiteY0-42" fmla="*/ 0 h 1286213"/>
              <a:gd name="connsiteX1-43" fmla="*/ 208 w 2531562"/>
              <a:gd name="connsiteY1-44" fmla="*/ 925209 h 1286213"/>
              <a:gd name="connsiteX2-45" fmla="*/ 208 w 2531562"/>
              <a:gd name="connsiteY2-46" fmla="*/ 1286213 h 1286213"/>
              <a:gd name="connsiteX3-47" fmla="*/ 2531562 w 2531562"/>
              <a:gd name="connsiteY3-48" fmla="*/ 629055 h 1286213"/>
              <a:gd name="connsiteX4-49" fmla="*/ 2525077 w 2531562"/>
              <a:gd name="connsiteY4-50" fmla="*/ 0 h 1286213"/>
              <a:gd name="connsiteX0-51" fmla="*/ 2525077 w 2527239"/>
              <a:gd name="connsiteY0-52" fmla="*/ 0 h 1286213"/>
              <a:gd name="connsiteX1-53" fmla="*/ 208 w 2527239"/>
              <a:gd name="connsiteY1-54" fmla="*/ 925209 h 1286213"/>
              <a:gd name="connsiteX2-55" fmla="*/ 208 w 2527239"/>
              <a:gd name="connsiteY2-56" fmla="*/ 1286213 h 1286213"/>
              <a:gd name="connsiteX3-57" fmla="*/ 2527239 w 2527239"/>
              <a:gd name="connsiteY3-58" fmla="*/ 631217 h 1286213"/>
              <a:gd name="connsiteX4-59" fmla="*/ 2525077 w 2527239"/>
              <a:gd name="connsiteY4-60" fmla="*/ 0 h 1286213"/>
              <a:gd name="connsiteX0-61" fmla="*/ 2525077 w 2527239"/>
              <a:gd name="connsiteY0-62" fmla="*/ 0 h 1286213"/>
              <a:gd name="connsiteX1-63" fmla="*/ 208 w 2527239"/>
              <a:gd name="connsiteY1-64" fmla="*/ 925209 h 1286213"/>
              <a:gd name="connsiteX2-65" fmla="*/ 208 w 2527239"/>
              <a:gd name="connsiteY2-66" fmla="*/ 1286213 h 1286213"/>
              <a:gd name="connsiteX3-67" fmla="*/ 2527239 w 2527239"/>
              <a:gd name="connsiteY3-68" fmla="*/ 600953 h 1286213"/>
              <a:gd name="connsiteX4-69" fmla="*/ 2525077 w 2527239"/>
              <a:gd name="connsiteY4-70" fmla="*/ 0 h 1286213"/>
              <a:gd name="connsiteX0-71" fmla="*/ 2531571 w 2531633"/>
              <a:gd name="connsiteY0-72" fmla="*/ 0 h 1320800"/>
              <a:gd name="connsiteX1-73" fmla="*/ 208 w 2531633"/>
              <a:gd name="connsiteY1-74" fmla="*/ 959796 h 1320800"/>
              <a:gd name="connsiteX2-75" fmla="*/ 208 w 2531633"/>
              <a:gd name="connsiteY2-76" fmla="*/ 1320800 h 1320800"/>
              <a:gd name="connsiteX3-77" fmla="*/ 2527239 w 2531633"/>
              <a:gd name="connsiteY3-78" fmla="*/ 635540 h 1320800"/>
              <a:gd name="connsiteX4-79" fmla="*/ 2531571 w 2531633"/>
              <a:gd name="connsiteY4-80" fmla="*/ 0 h 1320800"/>
              <a:gd name="connsiteX0-81" fmla="*/ 2527756 w 2527918"/>
              <a:gd name="connsiteY0-82" fmla="*/ 0 h 1318895"/>
              <a:gd name="connsiteX1-83" fmla="*/ 208 w 2527918"/>
              <a:gd name="connsiteY1-84" fmla="*/ 957891 h 1318895"/>
              <a:gd name="connsiteX2-85" fmla="*/ 208 w 2527918"/>
              <a:gd name="connsiteY2-86" fmla="*/ 1318895 h 1318895"/>
              <a:gd name="connsiteX3-87" fmla="*/ 2527239 w 2527918"/>
              <a:gd name="connsiteY3-88" fmla="*/ 633635 h 1318895"/>
              <a:gd name="connsiteX4-89" fmla="*/ 2527756 w 2527918"/>
              <a:gd name="connsiteY4-90" fmla="*/ 0 h 1318895"/>
              <a:gd name="connsiteX0-91" fmla="*/ 2527548 w 2527710"/>
              <a:gd name="connsiteY0-92" fmla="*/ 0 h 1318895"/>
              <a:gd name="connsiteX1-93" fmla="*/ 1908 w 2527710"/>
              <a:gd name="connsiteY1-94" fmla="*/ 929316 h 1318895"/>
              <a:gd name="connsiteX2-95" fmla="*/ 0 w 2527710"/>
              <a:gd name="connsiteY2-96" fmla="*/ 1318895 h 1318895"/>
              <a:gd name="connsiteX3-97" fmla="*/ 2527031 w 2527710"/>
              <a:gd name="connsiteY3-98" fmla="*/ 633635 h 1318895"/>
              <a:gd name="connsiteX4-99" fmla="*/ 2527548 w 2527710"/>
              <a:gd name="connsiteY4-100" fmla="*/ 0 h 1318895"/>
              <a:gd name="connsiteX0-101" fmla="*/ 2525849 w 2526011"/>
              <a:gd name="connsiteY0-102" fmla="*/ 0 h 1286510"/>
              <a:gd name="connsiteX1-103" fmla="*/ 209 w 2526011"/>
              <a:gd name="connsiteY1-104" fmla="*/ 929316 h 1286510"/>
              <a:gd name="connsiteX2-105" fmla="*/ 209 w 2526011"/>
              <a:gd name="connsiteY2-106" fmla="*/ 1286510 h 1286510"/>
              <a:gd name="connsiteX3-107" fmla="*/ 2525332 w 2526011"/>
              <a:gd name="connsiteY3-108" fmla="*/ 633635 h 1286510"/>
              <a:gd name="connsiteX4-109" fmla="*/ 2525849 w 2526011"/>
              <a:gd name="connsiteY4-110" fmla="*/ 0 h 1286510"/>
              <a:gd name="connsiteX0-111" fmla="*/ 2525849 w 2526011"/>
              <a:gd name="connsiteY0-112" fmla="*/ 0 h 1273175"/>
              <a:gd name="connsiteX1-113" fmla="*/ 209 w 2526011"/>
              <a:gd name="connsiteY1-114" fmla="*/ 929316 h 1273175"/>
              <a:gd name="connsiteX2-115" fmla="*/ 209 w 2526011"/>
              <a:gd name="connsiteY2-116" fmla="*/ 1273175 h 1273175"/>
              <a:gd name="connsiteX3-117" fmla="*/ 2525332 w 2526011"/>
              <a:gd name="connsiteY3-118" fmla="*/ 633635 h 1273175"/>
              <a:gd name="connsiteX4-119" fmla="*/ 2525849 w 2526011"/>
              <a:gd name="connsiteY4-120" fmla="*/ 0 h 1273175"/>
              <a:gd name="connsiteX0-121" fmla="*/ 2525849 w 2526011"/>
              <a:gd name="connsiteY0-122" fmla="*/ 0 h 1282700"/>
              <a:gd name="connsiteX1-123" fmla="*/ 209 w 2526011"/>
              <a:gd name="connsiteY1-124" fmla="*/ 929316 h 1282700"/>
              <a:gd name="connsiteX2-125" fmla="*/ 209 w 2526011"/>
              <a:gd name="connsiteY2-126" fmla="*/ 1282700 h 1282700"/>
              <a:gd name="connsiteX3-127" fmla="*/ 2525332 w 2526011"/>
              <a:gd name="connsiteY3-128" fmla="*/ 633635 h 1282700"/>
              <a:gd name="connsiteX4-129" fmla="*/ 2525849 w 2526011"/>
              <a:gd name="connsiteY4-130" fmla="*/ 0 h 1282700"/>
              <a:gd name="connsiteX0-131" fmla="*/ 2527649 w 2527811"/>
              <a:gd name="connsiteY0-132" fmla="*/ 0 h 1282700"/>
              <a:gd name="connsiteX1-133" fmla="*/ 102 w 2527811"/>
              <a:gd name="connsiteY1-134" fmla="*/ 929316 h 1282700"/>
              <a:gd name="connsiteX2-135" fmla="*/ 2009 w 2527811"/>
              <a:gd name="connsiteY2-136" fmla="*/ 1282700 h 1282700"/>
              <a:gd name="connsiteX3-137" fmla="*/ 2527132 w 2527811"/>
              <a:gd name="connsiteY3-138" fmla="*/ 633635 h 1282700"/>
              <a:gd name="connsiteX4-139" fmla="*/ 2527649 w 2527811"/>
              <a:gd name="connsiteY4-140" fmla="*/ 0 h 1282700"/>
              <a:gd name="connsiteX0-141" fmla="*/ 2525848 w 2526010"/>
              <a:gd name="connsiteY0-142" fmla="*/ 0 h 1282700"/>
              <a:gd name="connsiteX1-143" fmla="*/ 209 w 2526010"/>
              <a:gd name="connsiteY1-144" fmla="*/ 923601 h 1282700"/>
              <a:gd name="connsiteX2-145" fmla="*/ 208 w 2526010"/>
              <a:gd name="connsiteY2-146" fmla="*/ 1282700 h 1282700"/>
              <a:gd name="connsiteX3-147" fmla="*/ 2525331 w 2526010"/>
              <a:gd name="connsiteY3-148" fmla="*/ 633635 h 1282700"/>
              <a:gd name="connsiteX4-149" fmla="*/ 2525848 w 2526010"/>
              <a:gd name="connsiteY4-150" fmla="*/ 0 h 1282700"/>
              <a:gd name="connsiteX0-151" fmla="*/ 2525848 w 2526010"/>
              <a:gd name="connsiteY0-152" fmla="*/ 0 h 1286510"/>
              <a:gd name="connsiteX1-153" fmla="*/ 209 w 2526010"/>
              <a:gd name="connsiteY1-154" fmla="*/ 923601 h 1286510"/>
              <a:gd name="connsiteX2-155" fmla="*/ 208 w 2526010"/>
              <a:gd name="connsiteY2-156" fmla="*/ 1286510 h 1286510"/>
              <a:gd name="connsiteX3-157" fmla="*/ 2525331 w 2526010"/>
              <a:gd name="connsiteY3-158" fmla="*/ 633635 h 1286510"/>
              <a:gd name="connsiteX4-159" fmla="*/ 2525848 w 2526010"/>
              <a:gd name="connsiteY4-160" fmla="*/ 0 h 1286510"/>
              <a:gd name="connsiteX0-161" fmla="*/ 2525742 w 2525904"/>
              <a:gd name="connsiteY0-162" fmla="*/ 0 h 1284605"/>
              <a:gd name="connsiteX1-163" fmla="*/ 103 w 2525904"/>
              <a:gd name="connsiteY1-164" fmla="*/ 923601 h 1284605"/>
              <a:gd name="connsiteX2-165" fmla="*/ 2010 w 2525904"/>
              <a:gd name="connsiteY2-166" fmla="*/ 1284605 h 1284605"/>
              <a:gd name="connsiteX3-167" fmla="*/ 2525225 w 2525904"/>
              <a:gd name="connsiteY3-168" fmla="*/ 633635 h 1284605"/>
              <a:gd name="connsiteX4-169" fmla="*/ 2525742 w 2525904"/>
              <a:gd name="connsiteY4-170" fmla="*/ 0 h 1284605"/>
              <a:gd name="connsiteX0-171" fmla="*/ 2525742 w 2525904"/>
              <a:gd name="connsiteY0-172" fmla="*/ 0 h 1284605"/>
              <a:gd name="connsiteX1-173" fmla="*/ 103 w 2525904"/>
              <a:gd name="connsiteY1-174" fmla="*/ 923601 h 1284605"/>
              <a:gd name="connsiteX2-175" fmla="*/ 2010 w 2525904"/>
              <a:gd name="connsiteY2-176" fmla="*/ 1284605 h 1284605"/>
              <a:gd name="connsiteX3-177" fmla="*/ 2525225 w 2525904"/>
              <a:gd name="connsiteY3-178" fmla="*/ 633635 h 1284605"/>
              <a:gd name="connsiteX4-179" fmla="*/ 2525742 w 2525904"/>
              <a:gd name="connsiteY4-180" fmla="*/ 0 h 1284605"/>
              <a:gd name="connsiteX0-181" fmla="*/ 2523732 w 2523894"/>
              <a:gd name="connsiteY0-182" fmla="*/ 0 h 1284605"/>
              <a:gd name="connsiteX1-183" fmla="*/ 1908 w 2523894"/>
              <a:gd name="connsiteY1-184" fmla="*/ 925506 h 1284605"/>
              <a:gd name="connsiteX2-185" fmla="*/ 0 w 2523894"/>
              <a:gd name="connsiteY2-186" fmla="*/ 1284605 h 1284605"/>
              <a:gd name="connsiteX3-187" fmla="*/ 2523215 w 2523894"/>
              <a:gd name="connsiteY3-188" fmla="*/ 633635 h 1284605"/>
              <a:gd name="connsiteX4-189" fmla="*/ 2523732 w 2523894"/>
              <a:gd name="connsiteY4-190" fmla="*/ 0 h 1284605"/>
              <a:gd name="connsiteX0-191" fmla="*/ 2523940 w 2524102"/>
              <a:gd name="connsiteY0-192" fmla="*/ 0 h 1284605"/>
              <a:gd name="connsiteX1-193" fmla="*/ 208 w 2524102"/>
              <a:gd name="connsiteY1-194" fmla="*/ 927411 h 1284605"/>
              <a:gd name="connsiteX2-195" fmla="*/ 208 w 2524102"/>
              <a:gd name="connsiteY2-196" fmla="*/ 1284605 h 1284605"/>
              <a:gd name="connsiteX3-197" fmla="*/ 2523423 w 2524102"/>
              <a:gd name="connsiteY3-198" fmla="*/ 633635 h 1284605"/>
              <a:gd name="connsiteX4-199" fmla="*/ 2523940 w 2524102"/>
              <a:gd name="connsiteY4-200" fmla="*/ 0 h 1284605"/>
              <a:gd name="connsiteX0-201" fmla="*/ 2525741 w 2525903"/>
              <a:gd name="connsiteY0-202" fmla="*/ 0 h 1284605"/>
              <a:gd name="connsiteX1-203" fmla="*/ 102 w 2525903"/>
              <a:gd name="connsiteY1-204" fmla="*/ 923601 h 1284605"/>
              <a:gd name="connsiteX2-205" fmla="*/ 2009 w 2525903"/>
              <a:gd name="connsiteY2-206" fmla="*/ 1284605 h 1284605"/>
              <a:gd name="connsiteX3-207" fmla="*/ 2525224 w 2525903"/>
              <a:gd name="connsiteY3-208" fmla="*/ 633635 h 1284605"/>
              <a:gd name="connsiteX4-209" fmla="*/ 2525741 w 2525903"/>
              <a:gd name="connsiteY4-210" fmla="*/ 0 h 1284605"/>
              <a:gd name="connsiteX0-211" fmla="*/ 2525847 w 2526009"/>
              <a:gd name="connsiteY0-212" fmla="*/ 0 h 1286510"/>
              <a:gd name="connsiteX1-213" fmla="*/ 208 w 2526009"/>
              <a:gd name="connsiteY1-214" fmla="*/ 923601 h 1286510"/>
              <a:gd name="connsiteX2-215" fmla="*/ 207 w 2526009"/>
              <a:gd name="connsiteY2-216" fmla="*/ 1286510 h 1286510"/>
              <a:gd name="connsiteX3-217" fmla="*/ 2525330 w 2526009"/>
              <a:gd name="connsiteY3-218" fmla="*/ 633635 h 1286510"/>
              <a:gd name="connsiteX4-219" fmla="*/ 2525847 w 2526009"/>
              <a:gd name="connsiteY4-220" fmla="*/ 0 h 1286510"/>
              <a:gd name="connsiteX0-221" fmla="*/ 2525847 w 2526009"/>
              <a:gd name="connsiteY0-222" fmla="*/ 0 h 1284605"/>
              <a:gd name="connsiteX1-223" fmla="*/ 208 w 2526009"/>
              <a:gd name="connsiteY1-224" fmla="*/ 923601 h 1284605"/>
              <a:gd name="connsiteX2-225" fmla="*/ 207 w 2526009"/>
              <a:gd name="connsiteY2-226" fmla="*/ 1284605 h 1284605"/>
              <a:gd name="connsiteX3-227" fmla="*/ 2525330 w 2526009"/>
              <a:gd name="connsiteY3-228" fmla="*/ 633635 h 1284605"/>
              <a:gd name="connsiteX4-229" fmla="*/ 2525847 w 2526009"/>
              <a:gd name="connsiteY4-230" fmla="*/ 0 h 1284605"/>
              <a:gd name="connsiteX0-231" fmla="*/ 2525847 w 2526009"/>
              <a:gd name="connsiteY0-232" fmla="*/ 0 h 1282700"/>
              <a:gd name="connsiteX1-233" fmla="*/ 208 w 2526009"/>
              <a:gd name="connsiteY1-234" fmla="*/ 923601 h 1282700"/>
              <a:gd name="connsiteX2-235" fmla="*/ 207 w 2526009"/>
              <a:gd name="connsiteY2-236" fmla="*/ 1282700 h 1282700"/>
              <a:gd name="connsiteX3-237" fmla="*/ 2525330 w 2526009"/>
              <a:gd name="connsiteY3-238" fmla="*/ 633635 h 1282700"/>
              <a:gd name="connsiteX4-239" fmla="*/ 2525847 w 2526009"/>
              <a:gd name="connsiteY4-240" fmla="*/ 0 h 1282700"/>
              <a:gd name="connsiteX0-241" fmla="*/ 2525847 w 2525937"/>
              <a:gd name="connsiteY0-242" fmla="*/ 0 h 1282700"/>
              <a:gd name="connsiteX1-243" fmla="*/ 208 w 2525937"/>
              <a:gd name="connsiteY1-244" fmla="*/ 923601 h 1282700"/>
              <a:gd name="connsiteX2-245" fmla="*/ 207 w 2525937"/>
              <a:gd name="connsiteY2-246" fmla="*/ 1282700 h 1282700"/>
              <a:gd name="connsiteX3-247" fmla="*/ 2523422 w 2525937"/>
              <a:gd name="connsiteY3-248" fmla="*/ 629825 h 1282700"/>
              <a:gd name="connsiteX4-249" fmla="*/ 2525847 w 2525937"/>
              <a:gd name="connsiteY4-250" fmla="*/ 0 h 1282700"/>
              <a:gd name="connsiteX0-251" fmla="*/ 2525847 w 2527238"/>
              <a:gd name="connsiteY0-252" fmla="*/ 0 h 1282700"/>
              <a:gd name="connsiteX1-253" fmla="*/ 208 w 2527238"/>
              <a:gd name="connsiteY1-254" fmla="*/ 923601 h 1282700"/>
              <a:gd name="connsiteX2-255" fmla="*/ 207 w 2527238"/>
              <a:gd name="connsiteY2-256" fmla="*/ 1282700 h 1282700"/>
              <a:gd name="connsiteX3-257" fmla="*/ 2527238 w 2527238"/>
              <a:gd name="connsiteY3-258" fmla="*/ 626015 h 1282700"/>
              <a:gd name="connsiteX4-259" fmla="*/ 2525847 w 2527238"/>
              <a:gd name="connsiteY4-260" fmla="*/ 0 h 1282700"/>
              <a:gd name="connsiteX0-261" fmla="*/ 2525847 w 2527238"/>
              <a:gd name="connsiteY0-262" fmla="*/ 0 h 1282700"/>
              <a:gd name="connsiteX1-263" fmla="*/ 208 w 2527238"/>
              <a:gd name="connsiteY1-264" fmla="*/ 923601 h 1282700"/>
              <a:gd name="connsiteX2-265" fmla="*/ 207 w 2527238"/>
              <a:gd name="connsiteY2-266" fmla="*/ 1282700 h 1282700"/>
              <a:gd name="connsiteX3-267" fmla="*/ 2527238 w 2527238"/>
              <a:gd name="connsiteY3-268" fmla="*/ 629825 h 1282700"/>
              <a:gd name="connsiteX4-269" fmla="*/ 2525847 w 2527238"/>
              <a:gd name="connsiteY4-270" fmla="*/ 0 h 1282700"/>
              <a:gd name="connsiteX0-271" fmla="*/ 2525847 w 2527238"/>
              <a:gd name="connsiteY0-272" fmla="*/ 0 h 1282700"/>
              <a:gd name="connsiteX1-273" fmla="*/ 208 w 2527238"/>
              <a:gd name="connsiteY1-274" fmla="*/ 923601 h 1282700"/>
              <a:gd name="connsiteX2-275" fmla="*/ 207 w 2527238"/>
              <a:gd name="connsiteY2-276" fmla="*/ 1282700 h 1282700"/>
              <a:gd name="connsiteX3-277" fmla="*/ 2527238 w 2527238"/>
              <a:gd name="connsiteY3-278" fmla="*/ 635540 h 1282700"/>
              <a:gd name="connsiteX4-279" fmla="*/ 2525847 w 2527238"/>
              <a:gd name="connsiteY4-280" fmla="*/ 0 h 1282700"/>
              <a:gd name="connsiteX0-281" fmla="*/ 2525847 w 2527238"/>
              <a:gd name="connsiteY0-282" fmla="*/ 0 h 1130300"/>
              <a:gd name="connsiteX1-283" fmla="*/ 208 w 2527238"/>
              <a:gd name="connsiteY1-284" fmla="*/ 771201 h 1130300"/>
              <a:gd name="connsiteX2-285" fmla="*/ 207 w 2527238"/>
              <a:gd name="connsiteY2-286" fmla="*/ 1130300 h 1130300"/>
              <a:gd name="connsiteX3-287" fmla="*/ 2527238 w 2527238"/>
              <a:gd name="connsiteY3-288" fmla="*/ 483140 h 1130300"/>
              <a:gd name="connsiteX4-289" fmla="*/ 2525847 w 2527238"/>
              <a:gd name="connsiteY4-290" fmla="*/ 0 h 1130300"/>
              <a:gd name="connsiteX0-291" fmla="*/ 2525847 w 2527238"/>
              <a:gd name="connsiteY0-292" fmla="*/ 0 h 1074152"/>
              <a:gd name="connsiteX1-293" fmla="*/ 208 w 2527238"/>
              <a:gd name="connsiteY1-294" fmla="*/ 715053 h 1074152"/>
              <a:gd name="connsiteX2-295" fmla="*/ 207 w 2527238"/>
              <a:gd name="connsiteY2-296" fmla="*/ 1074152 h 1074152"/>
              <a:gd name="connsiteX3-297" fmla="*/ 2527238 w 2527238"/>
              <a:gd name="connsiteY3-298" fmla="*/ 426992 h 1074152"/>
              <a:gd name="connsiteX4-299" fmla="*/ 2525847 w 2527238"/>
              <a:gd name="connsiteY4-300" fmla="*/ 0 h 107415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527238" h="1074152">
                <a:moveTo>
                  <a:pt x="2525847" y="0"/>
                </a:moveTo>
                <a:lnTo>
                  <a:pt x="208" y="715053"/>
                </a:lnTo>
                <a:cubicBezTo>
                  <a:pt x="-513" y="836829"/>
                  <a:pt x="928" y="952376"/>
                  <a:pt x="207" y="1074152"/>
                </a:cubicBezTo>
                <a:lnTo>
                  <a:pt x="2527238" y="426992"/>
                </a:lnTo>
                <a:cubicBezTo>
                  <a:pt x="2526517" y="216586"/>
                  <a:pt x="2526568" y="210406"/>
                  <a:pt x="2525847" y="0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50" name="组合 49"/>
          <p:cNvGrpSpPr/>
          <p:nvPr/>
        </p:nvGrpSpPr>
        <p:grpSpPr>
          <a:xfrm>
            <a:off x="3513687" y="1178719"/>
            <a:ext cx="2119441" cy="531372"/>
            <a:chOff x="3513687" y="1178719"/>
            <a:chExt cx="2119441" cy="531372"/>
          </a:xfrm>
        </p:grpSpPr>
        <p:sp>
          <p:nvSpPr>
            <p:cNvPr id="36" name="Rectangle 7"/>
            <p:cNvSpPr/>
            <p:nvPr/>
          </p:nvSpPr>
          <p:spPr>
            <a:xfrm>
              <a:off x="3513687" y="1178719"/>
              <a:ext cx="2119441" cy="5313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1" name="TextBox 12"/>
            <p:cNvSpPr txBox="1"/>
            <p:nvPr/>
          </p:nvSpPr>
          <p:spPr>
            <a:xfrm>
              <a:off x="4039981" y="1314662"/>
              <a:ext cx="1061829" cy="253916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600" b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3513687" y="1953854"/>
            <a:ext cx="2119441" cy="301717"/>
            <a:chOff x="3513687" y="1953854"/>
            <a:chExt cx="2119441" cy="301717"/>
          </a:xfrm>
        </p:grpSpPr>
        <p:sp>
          <p:nvSpPr>
            <p:cNvPr id="37" name="Rectangle 8"/>
            <p:cNvSpPr/>
            <p:nvPr/>
          </p:nvSpPr>
          <p:spPr>
            <a:xfrm>
              <a:off x="3513687" y="1953854"/>
              <a:ext cx="2119441" cy="30171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2" name="TextBox 13"/>
            <p:cNvSpPr txBox="1"/>
            <p:nvPr/>
          </p:nvSpPr>
          <p:spPr>
            <a:xfrm>
              <a:off x="4039981" y="1971669"/>
              <a:ext cx="1061829" cy="253916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600" b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3513473" y="3131952"/>
            <a:ext cx="2119441" cy="301717"/>
            <a:chOff x="3513473" y="3131952"/>
            <a:chExt cx="2119441" cy="301717"/>
          </a:xfrm>
        </p:grpSpPr>
        <p:sp>
          <p:nvSpPr>
            <p:cNvPr id="39" name="Rectangle 10"/>
            <p:cNvSpPr/>
            <p:nvPr/>
          </p:nvSpPr>
          <p:spPr>
            <a:xfrm>
              <a:off x="3513473" y="3131952"/>
              <a:ext cx="2119441" cy="30171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3" name="TextBox 14"/>
            <p:cNvSpPr txBox="1"/>
            <p:nvPr/>
          </p:nvSpPr>
          <p:spPr>
            <a:xfrm>
              <a:off x="4039981" y="3157584"/>
              <a:ext cx="1061829" cy="253916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600" b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3513687" y="2543257"/>
            <a:ext cx="2119441" cy="301717"/>
            <a:chOff x="3513687" y="2543257"/>
            <a:chExt cx="2119441" cy="301717"/>
          </a:xfrm>
        </p:grpSpPr>
        <p:sp>
          <p:nvSpPr>
            <p:cNvPr id="38" name="Rectangle 9"/>
            <p:cNvSpPr/>
            <p:nvPr/>
          </p:nvSpPr>
          <p:spPr>
            <a:xfrm>
              <a:off x="3513687" y="2543257"/>
              <a:ext cx="2119441" cy="30171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4" name="TextBox 15"/>
            <p:cNvSpPr txBox="1"/>
            <p:nvPr/>
          </p:nvSpPr>
          <p:spPr>
            <a:xfrm>
              <a:off x="4041441" y="2549238"/>
              <a:ext cx="1061829" cy="253916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600" b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3510374" y="3726975"/>
            <a:ext cx="2121044" cy="546264"/>
            <a:chOff x="3510374" y="3726975"/>
            <a:chExt cx="2121044" cy="546264"/>
          </a:xfrm>
        </p:grpSpPr>
        <p:sp>
          <p:nvSpPr>
            <p:cNvPr id="40" name="Rectangle 11"/>
            <p:cNvSpPr/>
            <p:nvPr/>
          </p:nvSpPr>
          <p:spPr>
            <a:xfrm>
              <a:off x="3510374" y="3726975"/>
              <a:ext cx="2121044" cy="546264"/>
            </a:xfrm>
            <a:prstGeom prst="rect">
              <a:avLst/>
            </a:prstGeom>
            <a:solidFill>
              <a:srgbClr val="3B3B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5" name="TextBox 16"/>
            <p:cNvSpPr txBox="1"/>
            <p:nvPr/>
          </p:nvSpPr>
          <p:spPr>
            <a:xfrm>
              <a:off x="4039981" y="3862841"/>
              <a:ext cx="1061829" cy="253916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600" b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5" name="Group 37"/>
          <p:cNvGrpSpPr/>
          <p:nvPr/>
        </p:nvGrpSpPr>
        <p:grpSpPr>
          <a:xfrm>
            <a:off x="6128111" y="1272966"/>
            <a:ext cx="2062292" cy="2216695"/>
            <a:chOff x="8170814" y="1912116"/>
            <a:chExt cx="2749722" cy="2955593"/>
          </a:xfrm>
        </p:grpSpPr>
        <p:grpSp>
          <p:nvGrpSpPr>
            <p:cNvPr id="20" name="Group 38"/>
            <p:cNvGrpSpPr/>
            <p:nvPr/>
          </p:nvGrpSpPr>
          <p:grpSpPr>
            <a:xfrm>
              <a:off x="8170814" y="1912116"/>
              <a:ext cx="2611177" cy="2955593"/>
              <a:chOff x="1193500" y="1491637"/>
              <a:chExt cx="3761195" cy="2955593"/>
            </a:xfrm>
          </p:grpSpPr>
          <p:sp>
            <p:nvSpPr>
              <p:cNvPr id="31" name="Rectangle 49"/>
              <p:cNvSpPr/>
              <p:nvPr/>
            </p:nvSpPr>
            <p:spPr>
              <a:xfrm>
                <a:off x="1193500" y="1491637"/>
                <a:ext cx="3761195" cy="307777"/>
              </a:xfrm>
              <a:prstGeom prst="rect">
                <a:avLst/>
              </a:prstGeom>
            </p:spPr>
            <p:txBody>
              <a:bodyPr wrap="none" lIns="0" tIns="0" rIns="0" bIns="0">
                <a:normAutofit lnSpcReduction="10000"/>
              </a:bodyPr>
              <a:lstStyle/>
              <a:p>
                <a:pPr algn="r"/>
                <a:r>
                  <a:rPr lang="zh-CN" altLang="en-US" sz="16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9" name="Rectangle 47"/>
              <p:cNvSpPr/>
              <p:nvPr/>
            </p:nvSpPr>
            <p:spPr>
              <a:xfrm>
                <a:off x="1193500" y="2815545"/>
                <a:ext cx="3761195" cy="307777"/>
              </a:xfrm>
              <a:prstGeom prst="rect">
                <a:avLst/>
              </a:prstGeom>
            </p:spPr>
            <p:txBody>
              <a:bodyPr wrap="none" lIns="0" tIns="0" rIns="0" bIns="0">
                <a:normAutofit lnSpcReduction="10000"/>
              </a:bodyPr>
              <a:lstStyle/>
              <a:p>
                <a:pPr algn="r"/>
                <a:r>
                  <a:rPr lang="zh-CN" altLang="en-US" sz="1600" b="1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7" name="Rectangle 45"/>
              <p:cNvSpPr/>
              <p:nvPr/>
            </p:nvSpPr>
            <p:spPr>
              <a:xfrm>
                <a:off x="1193500" y="4139453"/>
                <a:ext cx="3761195" cy="307777"/>
              </a:xfrm>
              <a:prstGeom prst="rect">
                <a:avLst/>
              </a:prstGeom>
            </p:spPr>
            <p:txBody>
              <a:bodyPr wrap="none" lIns="0" tIns="0" rIns="0" bIns="0">
                <a:normAutofit lnSpcReduction="10000"/>
              </a:bodyPr>
              <a:lstStyle/>
              <a:p>
                <a:pPr algn="r"/>
                <a:r>
                  <a:rPr lang="zh-CN" altLang="en-US" sz="16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cxnSp>
          <p:nvCxnSpPr>
            <p:cNvPr id="21" name="Straight Connector 39"/>
            <p:cNvCxnSpPr/>
            <p:nvPr/>
          </p:nvCxnSpPr>
          <p:spPr>
            <a:xfrm>
              <a:off x="8472264" y="2924944"/>
              <a:ext cx="2448272" cy="0"/>
            </a:xfrm>
            <a:prstGeom prst="line">
              <a:avLst/>
            </a:prstGeom>
            <a:ln>
              <a:solidFill>
                <a:schemeClr val="tx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40"/>
            <p:cNvCxnSpPr/>
            <p:nvPr/>
          </p:nvCxnSpPr>
          <p:spPr>
            <a:xfrm>
              <a:off x="8472264" y="4263691"/>
              <a:ext cx="2448272" cy="0"/>
            </a:xfrm>
            <a:prstGeom prst="line">
              <a:avLst/>
            </a:prstGeom>
            <a:ln>
              <a:solidFill>
                <a:schemeClr val="tx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0"/>
          <p:cNvGrpSpPr/>
          <p:nvPr/>
        </p:nvGrpSpPr>
        <p:grpSpPr>
          <a:xfrm>
            <a:off x="980601" y="1272966"/>
            <a:ext cx="2035289" cy="2216695"/>
            <a:chOff x="1307468" y="1697288"/>
            <a:chExt cx="2713719" cy="2955593"/>
          </a:xfrm>
        </p:grpSpPr>
        <p:grpSp>
          <p:nvGrpSpPr>
            <p:cNvPr id="7" name="Group 51"/>
            <p:cNvGrpSpPr/>
            <p:nvPr/>
          </p:nvGrpSpPr>
          <p:grpSpPr>
            <a:xfrm>
              <a:off x="1410010" y="1697288"/>
              <a:ext cx="2611177" cy="2955593"/>
              <a:chOff x="1193500" y="1491637"/>
              <a:chExt cx="3761195" cy="2955593"/>
            </a:xfrm>
          </p:grpSpPr>
          <p:sp>
            <p:nvSpPr>
              <p:cNvPr id="19" name="Rectangle 63"/>
              <p:cNvSpPr/>
              <p:nvPr/>
            </p:nvSpPr>
            <p:spPr>
              <a:xfrm>
                <a:off x="1193500" y="1491637"/>
                <a:ext cx="3761195" cy="307777"/>
              </a:xfrm>
              <a:prstGeom prst="rect">
                <a:avLst/>
              </a:prstGeom>
            </p:spPr>
            <p:txBody>
              <a:bodyPr wrap="none" lIns="0" tIns="0" rIns="0" bIns="0">
                <a:normAutofit lnSpcReduction="10000"/>
              </a:bodyPr>
              <a:lstStyle/>
              <a:p>
                <a:r>
                  <a:rPr lang="zh-CN" altLang="en-US" sz="16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7" name="Rectangle 61"/>
              <p:cNvSpPr/>
              <p:nvPr/>
            </p:nvSpPr>
            <p:spPr>
              <a:xfrm>
                <a:off x="1193500" y="2815545"/>
                <a:ext cx="3761195" cy="307777"/>
              </a:xfrm>
              <a:prstGeom prst="rect">
                <a:avLst/>
              </a:prstGeom>
            </p:spPr>
            <p:txBody>
              <a:bodyPr wrap="none" lIns="0" tIns="0" rIns="0" bIns="0">
                <a:normAutofit lnSpcReduction="10000"/>
              </a:bodyPr>
              <a:lstStyle/>
              <a:p>
                <a:r>
                  <a:rPr lang="zh-CN" altLang="en-US" sz="16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5" name="Rectangle 59"/>
              <p:cNvSpPr/>
              <p:nvPr/>
            </p:nvSpPr>
            <p:spPr>
              <a:xfrm>
                <a:off x="1193500" y="4139453"/>
                <a:ext cx="3761195" cy="307777"/>
              </a:xfrm>
              <a:prstGeom prst="rect">
                <a:avLst/>
              </a:prstGeom>
            </p:spPr>
            <p:txBody>
              <a:bodyPr wrap="none" lIns="0" tIns="0" rIns="0" bIns="0">
                <a:normAutofit lnSpcReduction="10000"/>
              </a:bodyPr>
              <a:lstStyle/>
              <a:p>
                <a:r>
                  <a:rPr lang="zh-CN" altLang="en-US" sz="16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grpSp>
          <p:nvGrpSpPr>
            <p:cNvPr id="8" name="Group 52"/>
            <p:cNvGrpSpPr/>
            <p:nvPr/>
          </p:nvGrpSpPr>
          <p:grpSpPr>
            <a:xfrm>
              <a:off x="1307468" y="2710116"/>
              <a:ext cx="2448272" cy="1338747"/>
              <a:chOff x="1307468" y="2924944"/>
              <a:chExt cx="2448272" cy="1338747"/>
            </a:xfrm>
          </p:grpSpPr>
          <p:cxnSp>
            <p:nvCxnSpPr>
              <p:cNvPr id="9" name="Straight Connector 53"/>
              <p:cNvCxnSpPr/>
              <p:nvPr/>
            </p:nvCxnSpPr>
            <p:spPr>
              <a:xfrm>
                <a:off x="1307468" y="2924944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54"/>
              <p:cNvCxnSpPr/>
              <p:nvPr/>
            </p:nvCxnSpPr>
            <p:spPr>
              <a:xfrm>
                <a:off x="1307468" y="4263691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1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工作完成情况</a:t>
            </a:r>
            <a:endParaRPr lang="en-GB" altLang="zh-CN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"/>
          <p:cNvGrpSpPr/>
          <p:nvPr/>
        </p:nvGrpSpPr>
        <p:grpSpPr>
          <a:xfrm>
            <a:off x="634994" y="1625346"/>
            <a:ext cx="2130535" cy="2128246"/>
            <a:chOff x="846658" y="2167128"/>
            <a:chExt cx="2840713" cy="2837661"/>
          </a:xfrm>
        </p:grpSpPr>
        <p:grpSp>
          <p:nvGrpSpPr>
            <p:cNvPr id="16" name="Group 49"/>
            <p:cNvGrpSpPr/>
            <p:nvPr/>
          </p:nvGrpSpPr>
          <p:grpSpPr>
            <a:xfrm>
              <a:off x="2281391" y="2169724"/>
              <a:ext cx="1396632" cy="1397964"/>
              <a:chOff x="4400077" y="1716349"/>
              <a:chExt cx="1086589" cy="1087625"/>
            </a:xfrm>
          </p:grpSpPr>
          <p:sp>
            <p:nvSpPr>
              <p:cNvPr id="44" name="íṩľíḍè-Freeform: Shape 60"/>
              <p:cNvSpPr/>
              <p:nvPr/>
            </p:nvSpPr>
            <p:spPr bwMode="auto">
              <a:xfrm rot="16200000">
                <a:off x="4401115" y="1724772"/>
                <a:ext cx="1078164" cy="1080239"/>
              </a:xfrm>
              <a:custGeom>
                <a:avLst/>
                <a:gdLst>
                  <a:gd name="T0" fmla="*/ 604 w 604"/>
                  <a:gd name="T1" fmla="*/ 0 h 605"/>
                  <a:gd name="T2" fmla="*/ 0 w 604"/>
                  <a:gd name="T3" fmla="*/ 605 h 605"/>
                  <a:gd name="T4" fmla="*/ 56 w 604"/>
                  <a:gd name="T5" fmla="*/ 56 h 605"/>
                  <a:gd name="T6" fmla="*/ 604 w 604"/>
                  <a:gd name="T7" fmla="*/ 0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4" h="605">
                    <a:moveTo>
                      <a:pt x="604" y="0"/>
                    </a:moveTo>
                    <a:cubicBezTo>
                      <a:pt x="591" y="328"/>
                      <a:pt x="328" y="591"/>
                      <a:pt x="0" y="605"/>
                    </a:cubicBezTo>
                    <a:cubicBezTo>
                      <a:pt x="56" y="56"/>
                      <a:pt x="56" y="56"/>
                      <a:pt x="56" y="56"/>
                    </a:cubicBezTo>
                    <a:lnTo>
                      <a:pt x="604" y="0"/>
                    </a:lnTo>
                    <a:close/>
                  </a:path>
                </a:pathLst>
              </a:custGeom>
              <a:solidFill>
                <a:srgbClr val="4E4E4E"/>
              </a:solidFill>
              <a:ln w="6350" cap="rnd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" name="ïṧḷïḓê-Freeform: Shape 61"/>
              <p:cNvSpPr/>
              <p:nvPr/>
            </p:nvSpPr>
            <p:spPr bwMode="auto">
              <a:xfrm rot="16200000">
                <a:off x="3915598" y="2207177"/>
                <a:ext cx="1081276" cy="99619"/>
              </a:xfrm>
              <a:custGeom>
                <a:avLst/>
                <a:gdLst>
                  <a:gd name="T0" fmla="*/ 96 w 1042"/>
                  <a:gd name="T1" fmla="*/ 96 h 96"/>
                  <a:gd name="T2" fmla="*/ 1042 w 1042"/>
                  <a:gd name="T3" fmla="*/ 0 h 96"/>
                  <a:gd name="T4" fmla="*/ 0 w 1042"/>
                  <a:gd name="T5" fmla="*/ 0 h 96"/>
                  <a:gd name="T6" fmla="*/ 96 w 1042"/>
                  <a:gd name="T7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42" h="96">
                    <a:moveTo>
                      <a:pt x="96" y="96"/>
                    </a:moveTo>
                    <a:lnTo>
                      <a:pt x="1042" y="0"/>
                    </a:lnTo>
                    <a:lnTo>
                      <a:pt x="0" y="0"/>
                    </a:lnTo>
                    <a:lnTo>
                      <a:pt x="96" y="96"/>
                    </a:lnTo>
                    <a:close/>
                  </a:path>
                </a:pathLst>
              </a:custGeom>
              <a:solidFill>
                <a:srgbClr val="3B3B3B"/>
              </a:solidFill>
              <a:ln w="6350" cap="rnd">
                <a:noFill/>
                <a:prstDash val="solid"/>
                <a:round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" name="ïṧḷïḓê-Freeform: Shape 62"/>
              <p:cNvSpPr/>
              <p:nvPr/>
            </p:nvSpPr>
            <p:spPr bwMode="auto">
              <a:xfrm rot="16200000">
                <a:off x="4896737" y="2207694"/>
                <a:ext cx="99619" cy="1080239"/>
              </a:xfrm>
              <a:custGeom>
                <a:avLst/>
                <a:gdLst>
                  <a:gd name="T0" fmla="*/ 0 w 96"/>
                  <a:gd name="T1" fmla="*/ 0 h 1041"/>
                  <a:gd name="T2" fmla="*/ 0 w 96"/>
                  <a:gd name="T3" fmla="*/ 1041 h 1041"/>
                  <a:gd name="T4" fmla="*/ 96 w 96"/>
                  <a:gd name="T5" fmla="*/ 96 h 1041"/>
                  <a:gd name="T6" fmla="*/ 0 w 96"/>
                  <a:gd name="T7" fmla="*/ 0 h 1041"/>
                  <a:gd name="T8" fmla="*/ 0 w 96"/>
                  <a:gd name="T9" fmla="*/ 0 h 10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1041">
                    <a:moveTo>
                      <a:pt x="0" y="0"/>
                    </a:moveTo>
                    <a:lnTo>
                      <a:pt x="0" y="1041"/>
                    </a:lnTo>
                    <a:lnTo>
                      <a:pt x="96" y="9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07070"/>
              </a:solidFill>
              <a:ln w="6350" cap="rnd">
                <a:noFill/>
                <a:round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7" name="Group 56"/>
            <p:cNvGrpSpPr/>
            <p:nvPr/>
          </p:nvGrpSpPr>
          <p:grpSpPr bwMode="auto">
            <a:xfrm>
              <a:off x="2770825" y="2791732"/>
              <a:ext cx="240777" cy="297908"/>
              <a:chOff x="0" y="0"/>
              <a:chExt cx="464" cy="573"/>
            </a:xfrm>
            <a:solidFill>
              <a:srgbClr val="FFFFFF"/>
            </a:solidFill>
          </p:grpSpPr>
          <p:sp>
            <p:nvSpPr>
              <p:cNvPr id="42" name="ïṧḷïḓê-Freeform: Shape 58"/>
              <p:cNvSpPr/>
              <p:nvPr/>
            </p:nvSpPr>
            <p:spPr bwMode="auto">
              <a:xfrm>
                <a:off x="88" y="24"/>
                <a:ext cx="376" cy="322"/>
              </a:xfrm>
              <a:custGeom>
                <a:avLst/>
                <a:gdLst>
                  <a:gd name="T0" fmla="*/ 0 w 21115"/>
                  <a:gd name="T1" fmla="*/ 0 h 18556"/>
                  <a:gd name="T2" fmla="*/ 0 w 21115"/>
                  <a:gd name="T3" fmla="*/ 0 h 18556"/>
                  <a:gd name="T4" fmla="*/ 0 w 21115"/>
                  <a:gd name="T5" fmla="*/ 0 h 18556"/>
                  <a:gd name="T6" fmla="*/ 0 w 21115"/>
                  <a:gd name="T7" fmla="*/ 0 h 18556"/>
                  <a:gd name="T8" fmla="*/ 0 w 21115"/>
                  <a:gd name="T9" fmla="*/ 0 h 18556"/>
                  <a:gd name="T10" fmla="*/ 0 w 21115"/>
                  <a:gd name="T11" fmla="*/ 0 h 18556"/>
                  <a:gd name="T12" fmla="*/ 0 w 21115"/>
                  <a:gd name="T13" fmla="*/ 0 h 18556"/>
                  <a:gd name="T14" fmla="*/ 0 w 21115"/>
                  <a:gd name="T15" fmla="*/ 0 h 18556"/>
                  <a:gd name="T16" fmla="*/ 0 w 21115"/>
                  <a:gd name="T17" fmla="*/ 0 h 18556"/>
                  <a:gd name="T18" fmla="*/ 0 w 21115"/>
                  <a:gd name="T19" fmla="*/ 0 h 18556"/>
                  <a:gd name="T20" fmla="*/ 0 w 21115"/>
                  <a:gd name="T21" fmla="*/ 0 h 1855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115" h="18556">
                    <a:moveTo>
                      <a:pt x="20779" y="3635"/>
                    </a:moveTo>
                    <a:cubicBezTo>
                      <a:pt x="20779" y="3635"/>
                      <a:pt x="16054" y="3835"/>
                      <a:pt x="13538" y="4151"/>
                    </a:cubicBezTo>
                    <a:cubicBezTo>
                      <a:pt x="12114" y="4330"/>
                      <a:pt x="13006" y="1476"/>
                      <a:pt x="13006" y="911"/>
                    </a:cubicBezTo>
                    <a:cubicBezTo>
                      <a:pt x="13006" y="-1684"/>
                      <a:pt x="0" y="2094"/>
                      <a:pt x="0" y="2094"/>
                    </a:cubicBezTo>
                    <a:lnTo>
                      <a:pt x="0" y="17384"/>
                    </a:lnTo>
                    <a:cubicBezTo>
                      <a:pt x="0" y="17384"/>
                      <a:pt x="988" y="17824"/>
                      <a:pt x="2373" y="17286"/>
                    </a:cubicBezTo>
                    <a:cubicBezTo>
                      <a:pt x="5889" y="15919"/>
                      <a:pt x="11968" y="13959"/>
                      <a:pt x="10988" y="17189"/>
                    </a:cubicBezTo>
                    <a:cubicBezTo>
                      <a:pt x="10160" y="19916"/>
                      <a:pt x="20491" y="17722"/>
                      <a:pt x="20491" y="17722"/>
                    </a:cubicBezTo>
                    <a:cubicBezTo>
                      <a:pt x="20491" y="17722"/>
                      <a:pt x="19749" y="12037"/>
                      <a:pt x="20675" y="8735"/>
                    </a:cubicBezTo>
                    <a:cubicBezTo>
                      <a:pt x="21600" y="5433"/>
                      <a:pt x="20779" y="3635"/>
                      <a:pt x="20779" y="3635"/>
                    </a:cubicBezTo>
                    <a:close/>
                    <a:moveTo>
                      <a:pt x="20779" y="3635"/>
                    </a:moveTo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" name="ïṧḷïḓê-Freeform: Shape 59"/>
              <p:cNvSpPr/>
              <p:nvPr/>
            </p:nvSpPr>
            <p:spPr bwMode="auto">
              <a:xfrm>
                <a:off x="0" y="0"/>
                <a:ext cx="56" cy="57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1600" h="21600">
                    <a:moveTo>
                      <a:pt x="21600" y="1065"/>
                    </a:moveTo>
                    <a:cubicBezTo>
                      <a:pt x="21600" y="477"/>
                      <a:pt x="16763" y="0"/>
                      <a:pt x="10802" y="0"/>
                    </a:cubicBezTo>
                    <a:cubicBezTo>
                      <a:pt x="4834" y="0"/>
                      <a:pt x="0" y="477"/>
                      <a:pt x="0" y="1065"/>
                    </a:cubicBez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065"/>
                    </a:lnTo>
                    <a:close/>
                    <a:moveTo>
                      <a:pt x="21600" y="1065"/>
                    </a:moveTo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8" name="ïṧḷïḓê-Oval 57"/>
            <p:cNvSpPr/>
            <p:nvPr/>
          </p:nvSpPr>
          <p:spPr>
            <a:xfrm>
              <a:off x="2580690" y="2660771"/>
              <a:ext cx="563912" cy="563912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9" name="Group 64"/>
            <p:cNvGrpSpPr/>
            <p:nvPr/>
          </p:nvGrpSpPr>
          <p:grpSpPr>
            <a:xfrm rot="16200000">
              <a:off x="845990" y="2167796"/>
              <a:ext cx="1397966" cy="1396630"/>
              <a:chOff x="5284598" y="1127125"/>
              <a:chExt cx="1663890" cy="1662301"/>
            </a:xfrm>
          </p:grpSpPr>
          <p:sp>
            <p:nvSpPr>
              <p:cNvPr id="39" name="ïṧḷïḓê-Freeform: Shape 73"/>
              <p:cNvSpPr/>
              <p:nvPr/>
            </p:nvSpPr>
            <p:spPr bwMode="auto">
              <a:xfrm>
                <a:off x="5284598" y="1136839"/>
                <a:ext cx="1649414" cy="1652587"/>
              </a:xfrm>
              <a:custGeom>
                <a:avLst/>
                <a:gdLst>
                  <a:gd name="T0" fmla="*/ 604 w 604"/>
                  <a:gd name="T1" fmla="*/ 605 h 605"/>
                  <a:gd name="T2" fmla="*/ 56 w 604"/>
                  <a:gd name="T3" fmla="*/ 550 h 605"/>
                  <a:gd name="T4" fmla="*/ 0 w 604"/>
                  <a:gd name="T5" fmla="*/ 0 h 605"/>
                  <a:gd name="T6" fmla="*/ 604 w 604"/>
                  <a:gd name="T7" fmla="*/ 60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4" h="605">
                    <a:moveTo>
                      <a:pt x="604" y="605"/>
                    </a:moveTo>
                    <a:cubicBezTo>
                      <a:pt x="56" y="550"/>
                      <a:pt x="56" y="550"/>
                      <a:pt x="56" y="55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28" y="14"/>
                      <a:pt x="591" y="277"/>
                      <a:pt x="604" y="605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6350" cap="rnd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" name="ïṧḷïḓê-Freeform: Shape 74"/>
              <p:cNvSpPr/>
              <p:nvPr/>
            </p:nvSpPr>
            <p:spPr bwMode="auto">
              <a:xfrm>
                <a:off x="5294313" y="2630488"/>
                <a:ext cx="1654175" cy="149225"/>
              </a:xfrm>
              <a:custGeom>
                <a:avLst/>
                <a:gdLst>
                  <a:gd name="T0" fmla="*/ 96 w 1042"/>
                  <a:gd name="T1" fmla="*/ 0 h 94"/>
                  <a:gd name="T2" fmla="*/ 1042 w 1042"/>
                  <a:gd name="T3" fmla="*/ 94 h 94"/>
                  <a:gd name="T4" fmla="*/ 0 w 1042"/>
                  <a:gd name="T5" fmla="*/ 94 h 94"/>
                  <a:gd name="T6" fmla="*/ 96 w 1042"/>
                  <a:gd name="T7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42" h="94">
                    <a:moveTo>
                      <a:pt x="96" y="0"/>
                    </a:moveTo>
                    <a:lnTo>
                      <a:pt x="1042" y="94"/>
                    </a:lnTo>
                    <a:lnTo>
                      <a:pt x="0" y="94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6350" cap="rnd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" name="ïṧḷïḓê-Freeform: Shape 75"/>
              <p:cNvSpPr/>
              <p:nvPr/>
            </p:nvSpPr>
            <p:spPr bwMode="auto">
              <a:xfrm>
                <a:off x="5294313" y="1127125"/>
                <a:ext cx="152400" cy="1652588"/>
              </a:xfrm>
              <a:custGeom>
                <a:avLst/>
                <a:gdLst>
                  <a:gd name="T0" fmla="*/ 0 w 96"/>
                  <a:gd name="T1" fmla="*/ 1041 h 1041"/>
                  <a:gd name="T2" fmla="*/ 0 w 96"/>
                  <a:gd name="T3" fmla="*/ 0 h 1041"/>
                  <a:gd name="T4" fmla="*/ 96 w 96"/>
                  <a:gd name="T5" fmla="*/ 947 h 1041"/>
                  <a:gd name="T6" fmla="*/ 0 w 96"/>
                  <a:gd name="T7" fmla="*/ 1041 h 1041"/>
                  <a:gd name="T8" fmla="*/ 0 w 96"/>
                  <a:gd name="T9" fmla="*/ 1041 h 10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1041">
                    <a:moveTo>
                      <a:pt x="0" y="1041"/>
                    </a:moveTo>
                    <a:lnTo>
                      <a:pt x="0" y="0"/>
                    </a:lnTo>
                    <a:lnTo>
                      <a:pt x="96" y="947"/>
                    </a:lnTo>
                    <a:lnTo>
                      <a:pt x="0" y="1041"/>
                    </a:lnTo>
                    <a:lnTo>
                      <a:pt x="0" y="1041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6350" cap="rnd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0" name="Group 65"/>
            <p:cNvGrpSpPr/>
            <p:nvPr/>
          </p:nvGrpSpPr>
          <p:grpSpPr bwMode="auto">
            <a:xfrm>
              <a:off x="1520015" y="2801933"/>
              <a:ext cx="297909" cy="263220"/>
              <a:chOff x="0" y="0"/>
              <a:chExt cx="575" cy="506"/>
            </a:xfrm>
            <a:solidFill>
              <a:srgbClr val="FFFFFF"/>
            </a:solidFill>
          </p:grpSpPr>
          <p:sp>
            <p:nvSpPr>
              <p:cNvPr id="37" name="ïṧḷïḓê-Freeform: Shape 70"/>
              <p:cNvSpPr/>
              <p:nvPr/>
            </p:nvSpPr>
            <p:spPr bwMode="auto">
              <a:xfrm>
                <a:off x="184" y="120"/>
                <a:ext cx="391" cy="386"/>
              </a:xfrm>
              <a:custGeom>
                <a:avLst/>
                <a:gdLst>
                  <a:gd name="T0" fmla="*/ 0 w 21600"/>
                  <a:gd name="T1" fmla="*/ 0 h 20967"/>
                  <a:gd name="T2" fmla="*/ 0 w 21600"/>
                  <a:gd name="T3" fmla="*/ 0 h 20967"/>
                  <a:gd name="T4" fmla="*/ 0 w 21600"/>
                  <a:gd name="T5" fmla="*/ 0 h 20967"/>
                  <a:gd name="T6" fmla="*/ 0 w 21600"/>
                  <a:gd name="T7" fmla="*/ 0 h 20967"/>
                  <a:gd name="T8" fmla="*/ 0 w 21600"/>
                  <a:gd name="T9" fmla="*/ 0 h 20967"/>
                  <a:gd name="T10" fmla="*/ 0 w 21600"/>
                  <a:gd name="T11" fmla="*/ 0 h 20967"/>
                  <a:gd name="T12" fmla="*/ 0 w 21600"/>
                  <a:gd name="T13" fmla="*/ 0 h 20967"/>
                  <a:gd name="T14" fmla="*/ 0 w 21600"/>
                  <a:gd name="T15" fmla="*/ 0 h 20967"/>
                  <a:gd name="T16" fmla="*/ 0 w 21600"/>
                  <a:gd name="T17" fmla="*/ 0 h 20967"/>
                  <a:gd name="T18" fmla="*/ 0 w 21600"/>
                  <a:gd name="T19" fmla="*/ 0 h 20967"/>
                  <a:gd name="T20" fmla="*/ 0 w 21600"/>
                  <a:gd name="T21" fmla="*/ 0 h 20967"/>
                  <a:gd name="T22" fmla="*/ 0 w 21600"/>
                  <a:gd name="T23" fmla="*/ 0 h 20967"/>
                  <a:gd name="T24" fmla="*/ 0 w 21600"/>
                  <a:gd name="T25" fmla="*/ 0 h 20967"/>
                  <a:gd name="T26" fmla="*/ 0 w 21600"/>
                  <a:gd name="T27" fmla="*/ 0 h 20967"/>
                  <a:gd name="T28" fmla="*/ 0 w 21600"/>
                  <a:gd name="T29" fmla="*/ 0 h 20967"/>
                  <a:gd name="T30" fmla="*/ 0 w 21600"/>
                  <a:gd name="T31" fmla="*/ 0 h 20967"/>
                  <a:gd name="T32" fmla="*/ 0 w 21600"/>
                  <a:gd name="T33" fmla="*/ 0 h 20967"/>
                  <a:gd name="T34" fmla="*/ 0 w 21600"/>
                  <a:gd name="T35" fmla="*/ 0 h 20967"/>
                  <a:gd name="T36" fmla="*/ 0 w 21600"/>
                  <a:gd name="T37" fmla="*/ 0 h 20967"/>
                  <a:gd name="T38" fmla="*/ 0 w 21600"/>
                  <a:gd name="T39" fmla="*/ 0 h 20967"/>
                  <a:gd name="T40" fmla="*/ 0 w 21600"/>
                  <a:gd name="T41" fmla="*/ 0 h 20967"/>
                  <a:gd name="T42" fmla="*/ 0 w 21600"/>
                  <a:gd name="T43" fmla="*/ 0 h 20967"/>
                  <a:gd name="T44" fmla="*/ 0 w 21600"/>
                  <a:gd name="T45" fmla="*/ 0 h 20967"/>
                  <a:gd name="T46" fmla="*/ 0 w 21600"/>
                  <a:gd name="T47" fmla="*/ 0 h 20967"/>
                  <a:gd name="T48" fmla="*/ 0 w 21600"/>
                  <a:gd name="T49" fmla="*/ 0 h 20967"/>
                  <a:gd name="T50" fmla="*/ 0 w 21600"/>
                  <a:gd name="T51" fmla="*/ 0 h 20967"/>
                  <a:gd name="T52" fmla="*/ 0 w 21600"/>
                  <a:gd name="T53" fmla="*/ 0 h 20967"/>
                  <a:gd name="T54" fmla="*/ 0 w 21600"/>
                  <a:gd name="T55" fmla="*/ 0 h 20967"/>
                  <a:gd name="T56" fmla="*/ 0 w 21600"/>
                  <a:gd name="T57" fmla="*/ 0 h 20967"/>
                  <a:gd name="T58" fmla="*/ 0 w 21600"/>
                  <a:gd name="T59" fmla="*/ 0 h 20967"/>
                  <a:gd name="T60" fmla="*/ 0 w 21600"/>
                  <a:gd name="T61" fmla="*/ 0 h 20967"/>
                  <a:gd name="T62" fmla="*/ 0 w 21600"/>
                  <a:gd name="T63" fmla="*/ 0 h 20967"/>
                  <a:gd name="T64" fmla="*/ 0 w 21600"/>
                  <a:gd name="T65" fmla="*/ 0 h 2096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1600" h="20967">
                    <a:moveTo>
                      <a:pt x="20820" y="9022"/>
                    </a:moveTo>
                    <a:cubicBezTo>
                      <a:pt x="20811" y="9007"/>
                      <a:pt x="20801" y="8992"/>
                      <a:pt x="20793" y="8977"/>
                    </a:cubicBezTo>
                    <a:cubicBezTo>
                      <a:pt x="20489" y="8427"/>
                      <a:pt x="20112" y="7930"/>
                      <a:pt x="19674" y="7499"/>
                    </a:cubicBezTo>
                    <a:lnTo>
                      <a:pt x="13690" y="1617"/>
                    </a:lnTo>
                    <a:cubicBezTo>
                      <a:pt x="13666" y="1593"/>
                      <a:pt x="13643" y="1572"/>
                      <a:pt x="13622" y="1554"/>
                    </a:cubicBezTo>
                    <a:cubicBezTo>
                      <a:pt x="12860" y="827"/>
                      <a:pt x="11933" y="294"/>
                      <a:pt x="10925" y="0"/>
                    </a:cubicBezTo>
                    <a:cubicBezTo>
                      <a:pt x="12087" y="1195"/>
                      <a:pt x="12856" y="2688"/>
                      <a:pt x="13154" y="4330"/>
                    </a:cubicBezTo>
                    <a:cubicBezTo>
                      <a:pt x="13243" y="4823"/>
                      <a:pt x="13289" y="5326"/>
                      <a:pt x="13289" y="5827"/>
                    </a:cubicBezTo>
                    <a:cubicBezTo>
                      <a:pt x="13289" y="6027"/>
                      <a:pt x="13280" y="6237"/>
                      <a:pt x="13262" y="6469"/>
                    </a:cubicBezTo>
                    <a:lnTo>
                      <a:pt x="16991" y="10136"/>
                    </a:lnTo>
                    <a:cubicBezTo>
                      <a:pt x="17315" y="10454"/>
                      <a:pt x="17555" y="10856"/>
                      <a:pt x="17685" y="11298"/>
                    </a:cubicBezTo>
                    <a:cubicBezTo>
                      <a:pt x="17760" y="11551"/>
                      <a:pt x="17797" y="11814"/>
                      <a:pt x="17797" y="12082"/>
                    </a:cubicBezTo>
                    <a:cubicBezTo>
                      <a:pt x="17797" y="12378"/>
                      <a:pt x="17751" y="12669"/>
                      <a:pt x="17660" y="12949"/>
                    </a:cubicBezTo>
                    <a:cubicBezTo>
                      <a:pt x="17523" y="13371"/>
                      <a:pt x="17298" y="13738"/>
                      <a:pt x="16990" y="14040"/>
                    </a:cubicBezTo>
                    <a:lnTo>
                      <a:pt x="14559" y="16430"/>
                    </a:lnTo>
                    <a:cubicBezTo>
                      <a:pt x="14038" y="16942"/>
                      <a:pt x="13333" y="17224"/>
                      <a:pt x="12573" y="17224"/>
                    </a:cubicBezTo>
                    <a:cubicBezTo>
                      <a:pt x="11813" y="17224"/>
                      <a:pt x="11108" y="16942"/>
                      <a:pt x="10587" y="16430"/>
                    </a:cubicBezTo>
                    <a:lnTo>
                      <a:pt x="8270" y="14152"/>
                    </a:lnTo>
                    <a:lnTo>
                      <a:pt x="6770" y="12677"/>
                    </a:lnTo>
                    <a:lnTo>
                      <a:pt x="4605" y="10549"/>
                    </a:lnTo>
                    <a:cubicBezTo>
                      <a:pt x="4389" y="10338"/>
                      <a:pt x="4211" y="10088"/>
                      <a:pt x="4075" y="9805"/>
                    </a:cubicBezTo>
                    <a:cubicBezTo>
                      <a:pt x="3895" y="9434"/>
                      <a:pt x="3800" y="9016"/>
                      <a:pt x="3800" y="8598"/>
                    </a:cubicBezTo>
                    <a:cubicBezTo>
                      <a:pt x="3800" y="8316"/>
                      <a:pt x="3842" y="8037"/>
                      <a:pt x="3925" y="7769"/>
                    </a:cubicBezTo>
                    <a:cubicBezTo>
                      <a:pt x="3932" y="7746"/>
                      <a:pt x="3941" y="7722"/>
                      <a:pt x="3951" y="7698"/>
                    </a:cubicBezTo>
                    <a:lnTo>
                      <a:pt x="3965" y="7659"/>
                    </a:lnTo>
                    <a:cubicBezTo>
                      <a:pt x="4000" y="7561"/>
                      <a:pt x="4033" y="7481"/>
                      <a:pt x="4068" y="7408"/>
                    </a:cubicBezTo>
                    <a:cubicBezTo>
                      <a:pt x="4087" y="7366"/>
                      <a:pt x="4109" y="7325"/>
                      <a:pt x="4132" y="7283"/>
                    </a:cubicBezTo>
                    <a:cubicBezTo>
                      <a:pt x="4172" y="7208"/>
                      <a:pt x="4218" y="7133"/>
                      <a:pt x="4271" y="7053"/>
                    </a:cubicBezTo>
                    <a:lnTo>
                      <a:pt x="4294" y="7020"/>
                    </a:lnTo>
                    <a:cubicBezTo>
                      <a:pt x="4310" y="6997"/>
                      <a:pt x="4325" y="6972"/>
                      <a:pt x="4343" y="6949"/>
                    </a:cubicBezTo>
                    <a:cubicBezTo>
                      <a:pt x="4431" y="6831"/>
                      <a:pt x="4517" y="6731"/>
                      <a:pt x="4605" y="6646"/>
                    </a:cubicBezTo>
                    <a:lnTo>
                      <a:pt x="5532" y="5735"/>
                    </a:lnTo>
                    <a:cubicBezTo>
                      <a:pt x="5522" y="5626"/>
                      <a:pt x="5497" y="5529"/>
                      <a:pt x="5456" y="5447"/>
                    </a:cubicBezTo>
                    <a:cubicBezTo>
                      <a:pt x="5417" y="5367"/>
                      <a:pt x="5370" y="5298"/>
                      <a:pt x="5314" y="5243"/>
                    </a:cubicBezTo>
                    <a:lnTo>
                      <a:pt x="3149" y="3115"/>
                    </a:lnTo>
                    <a:lnTo>
                      <a:pt x="2990" y="2958"/>
                    </a:lnTo>
                    <a:lnTo>
                      <a:pt x="1922" y="4008"/>
                    </a:lnTo>
                    <a:cubicBezTo>
                      <a:pt x="1819" y="4110"/>
                      <a:pt x="1715" y="4219"/>
                      <a:pt x="1606" y="4344"/>
                    </a:cubicBezTo>
                    <a:cubicBezTo>
                      <a:pt x="1589" y="4362"/>
                      <a:pt x="1574" y="4381"/>
                      <a:pt x="1558" y="4400"/>
                    </a:cubicBezTo>
                    <a:lnTo>
                      <a:pt x="1524" y="4442"/>
                    </a:lnTo>
                    <a:cubicBezTo>
                      <a:pt x="1451" y="4527"/>
                      <a:pt x="1381" y="4613"/>
                      <a:pt x="1313" y="4702"/>
                    </a:cubicBezTo>
                    <a:cubicBezTo>
                      <a:pt x="1290" y="4731"/>
                      <a:pt x="1268" y="4762"/>
                      <a:pt x="1246" y="4792"/>
                    </a:cubicBezTo>
                    <a:lnTo>
                      <a:pt x="1233" y="4809"/>
                    </a:lnTo>
                    <a:cubicBezTo>
                      <a:pt x="1167" y="4901"/>
                      <a:pt x="1103" y="4993"/>
                      <a:pt x="1042" y="5088"/>
                    </a:cubicBezTo>
                    <a:lnTo>
                      <a:pt x="1026" y="5112"/>
                    </a:lnTo>
                    <a:cubicBezTo>
                      <a:pt x="1011" y="5135"/>
                      <a:pt x="996" y="5158"/>
                      <a:pt x="981" y="5179"/>
                    </a:cubicBezTo>
                    <a:cubicBezTo>
                      <a:pt x="910" y="5295"/>
                      <a:pt x="841" y="5411"/>
                      <a:pt x="779" y="5526"/>
                    </a:cubicBezTo>
                    <a:lnTo>
                      <a:pt x="769" y="5543"/>
                    </a:lnTo>
                    <a:lnTo>
                      <a:pt x="761" y="5559"/>
                    </a:lnTo>
                    <a:cubicBezTo>
                      <a:pt x="543" y="5965"/>
                      <a:pt x="369" y="6397"/>
                      <a:pt x="243" y="6846"/>
                    </a:cubicBezTo>
                    <a:cubicBezTo>
                      <a:pt x="198" y="7005"/>
                      <a:pt x="163" y="7152"/>
                      <a:pt x="134" y="7295"/>
                    </a:cubicBezTo>
                    <a:cubicBezTo>
                      <a:pt x="45" y="7730"/>
                      <a:pt x="0" y="8169"/>
                      <a:pt x="0" y="8605"/>
                    </a:cubicBezTo>
                    <a:cubicBezTo>
                      <a:pt x="0" y="8989"/>
                      <a:pt x="35" y="9375"/>
                      <a:pt x="102" y="9750"/>
                    </a:cubicBezTo>
                    <a:cubicBezTo>
                      <a:pt x="340" y="11063"/>
                      <a:pt x="970" y="12253"/>
                      <a:pt x="1921" y="13188"/>
                    </a:cubicBezTo>
                    <a:lnTo>
                      <a:pt x="3167" y="14414"/>
                    </a:lnTo>
                    <a:lnTo>
                      <a:pt x="4988" y="16203"/>
                    </a:lnTo>
                    <a:lnTo>
                      <a:pt x="7904" y="19069"/>
                    </a:lnTo>
                    <a:cubicBezTo>
                      <a:pt x="10479" y="21600"/>
                      <a:pt x="14667" y="21600"/>
                      <a:pt x="17242" y="19069"/>
                    </a:cubicBezTo>
                    <a:lnTo>
                      <a:pt x="19673" y="16679"/>
                    </a:lnTo>
                    <a:cubicBezTo>
                      <a:pt x="20506" y="15861"/>
                      <a:pt x="21099" y="14826"/>
                      <a:pt x="21391" y="13687"/>
                    </a:cubicBezTo>
                    <a:cubicBezTo>
                      <a:pt x="21529" y="13146"/>
                      <a:pt x="21600" y="12608"/>
                      <a:pt x="21600" y="12089"/>
                    </a:cubicBezTo>
                    <a:cubicBezTo>
                      <a:pt x="21600" y="11064"/>
                      <a:pt x="21349" y="10039"/>
                      <a:pt x="20876" y="9127"/>
                    </a:cubicBezTo>
                    <a:cubicBezTo>
                      <a:pt x="20870" y="9116"/>
                      <a:pt x="20865" y="9105"/>
                      <a:pt x="20860" y="9094"/>
                    </a:cubicBezTo>
                    <a:cubicBezTo>
                      <a:pt x="20856" y="9085"/>
                      <a:pt x="20852" y="9077"/>
                      <a:pt x="20847" y="9068"/>
                    </a:cubicBezTo>
                    <a:cubicBezTo>
                      <a:pt x="20839" y="9051"/>
                      <a:pt x="20830" y="9038"/>
                      <a:pt x="20820" y="9022"/>
                    </a:cubicBezTo>
                    <a:close/>
                    <a:moveTo>
                      <a:pt x="20820" y="9022"/>
                    </a:moveTo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ïṧḷïḓê-Freeform: Shape 72"/>
              <p:cNvSpPr/>
              <p:nvPr/>
            </p:nvSpPr>
            <p:spPr bwMode="auto">
              <a:xfrm>
                <a:off x="0" y="0"/>
                <a:ext cx="391" cy="386"/>
              </a:xfrm>
              <a:custGeom>
                <a:avLst/>
                <a:gdLst>
                  <a:gd name="T0" fmla="*/ 0 w 21600"/>
                  <a:gd name="T1" fmla="*/ 0 h 20967"/>
                  <a:gd name="T2" fmla="*/ 0 w 21600"/>
                  <a:gd name="T3" fmla="*/ 0 h 20967"/>
                  <a:gd name="T4" fmla="*/ 0 w 21600"/>
                  <a:gd name="T5" fmla="*/ 0 h 20967"/>
                  <a:gd name="T6" fmla="*/ 0 w 21600"/>
                  <a:gd name="T7" fmla="*/ 0 h 20967"/>
                  <a:gd name="T8" fmla="*/ 0 w 21600"/>
                  <a:gd name="T9" fmla="*/ 0 h 20967"/>
                  <a:gd name="T10" fmla="*/ 0 w 21600"/>
                  <a:gd name="T11" fmla="*/ 0 h 20967"/>
                  <a:gd name="T12" fmla="*/ 0 w 21600"/>
                  <a:gd name="T13" fmla="*/ 0 h 20967"/>
                  <a:gd name="T14" fmla="*/ 0 w 21600"/>
                  <a:gd name="T15" fmla="*/ 0 h 20967"/>
                  <a:gd name="T16" fmla="*/ 0 w 21600"/>
                  <a:gd name="T17" fmla="*/ 0 h 20967"/>
                  <a:gd name="T18" fmla="*/ 0 w 21600"/>
                  <a:gd name="T19" fmla="*/ 0 h 20967"/>
                  <a:gd name="T20" fmla="*/ 0 w 21600"/>
                  <a:gd name="T21" fmla="*/ 0 h 20967"/>
                  <a:gd name="T22" fmla="*/ 0 w 21600"/>
                  <a:gd name="T23" fmla="*/ 0 h 20967"/>
                  <a:gd name="T24" fmla="*/ 0 w 21600"/>
                  <a:gd name="T25" fmla="*/ 0 h 20967"/>
                  <a:gd name="T26" fmla="*/ 0 w 21600"/>
                  <a:gd name="T27" fmla="*/ 0 h 20967"/>
                  <a:gd name="T28" fmla="*/ 0 w 21600"/>
                  <a:gd name="T29" fmla="*/ 0 h 20967"/>
                  <a:gd name="T30" fmla="*/ 0 w 21600"/>
                  <a:gd name="T31" fmla="*/ 0 h 20967"/>
                  <a:gd name="T32" fmla="*/ 0 w 21600"/>
                  <a:gd name="T33" fmla="*/ 0 h 20967"/>
                  <a:gd name="T34" fmla="*/ 0 w 21600"/>
                  <a:gd name="T35" fmla="*/ 0 h 20967"/>
                  <a:gd name="T36" fmla="*/ 0 w 21600"/>
                  <a:gd name="T37" fmla="*/ 0 h 20967"/>
                  <a:gd name="T38" fmla="*/ 0 w 21600"/>
                  <a:gd name="T39" fmla="*/ 0 h 20967"/>
                  <a:gd name="T40" fmla="*/ 0 w 21600"/>
                  <a:gd name="T41" fmla="*/ 0 h 20967"/>
                  <a:gd name="T42" fmla="*/ 0 w 21600"/>
                  <a:gd name="T43" fmla="*/ 0 h 20967"/>
                  <a:gd name="T44" fmla="*/ 0 w 21600"/>
                  <a:gd name="T45" fmla="*/ 0 h 20967"/>
                  <a:gd name="T46" fmla="*/ 0 w 21600"/>
                  <a:gd name="T47" fmla="*/ 0 h 20967"/>
                  <a:gd name="T48" fmla="*/ 0 w 21600"/>
                  <a:gd name="T49" fmla="*/ 0 h 20967"/>
                  <a:gd name="T50" fmla="*/ 0 w 21600"/>
                  <a:gd name="T51" fmla="*/ 0 h 20967"/>
                  <a:gd name="T52" fmla="*/ 0 w 21600"/>
                  <a:gd name="T53" fmla="*/ 0 h 20967"/>
                  <a:gd name="T54" fmla="*/ 0 w 21600"/>
                  <a:gd name="T55" fmla="*/ 0 h 20967"/>
                  <a:gd name="T56" fmla="*/ 0 w 21600"/>
                  <a:gd name="T57" fmla="*/ 0 h 20967"/>
                  <a:gd name="T58" fmla="*/ 0 w 21600"/>
                  <a:gd name="T59" fmla="*/ 0 h 20967"/>
                  <a:gd name="T60" fmla="*/ 0 w 21600"/>
                  <a:gd name="T61" fmla="*/ 0 h 20967"/>
                  <a:gd name="T62" fmla="*/ 0 w 21600"/>
                  <a:gd name="T63" fmla="*/ 0 h 2096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21600" h="20967">
                    <a:moveTo>
                      <a:pt x="19678" y="7779"/>
                    </a:moveTo>
                    <a:lnTo>
                      <a:pt x="18431" y="6554"/>
                    </a:lnTo>
                    <a:lnTo>
                      <a:pt x="16611" y="4764"/>
                    </a:lnTo>
                    <a:lnTo>
                      <a:pt x="13695" y="1897"/>
                    </a:lnTo>
                    <a:cubicBezTo>
                      <a:pt x="11121" y="-633"/>
                      <a:pt x="6932" y="-633"/>
                      <a:pt x="4358" y="1898"/>
                    </a:cubicBezTo>
                    <a:lnTo>
                      <a:pt x="1926" y="4288"/>
                    </a:lnTo>
                    <a:cubicBezTo>
                      <a:pt x="1093" y="5106"/>
                      <a:pt x="501" y="6141"/>
                      <a:pt x="209" y="7280"/>
                    </a:cubicBezTo>
                    <a:cubicBezTo>
                      <a:pt x="71" y="7821"/>
                      <a:pt x="0" y="8359"/>
                      <a:pt x="0" y="8879"/>
                    </a:cubicBezTo>
                    <a:cubicBezTo>
                      <a:pt x="0" y="9904"/>
                      <a:pt x="251" y="10928"/>
                      <a:pt x="724" y="11841"/>
                    </a:cubicBezTo>
                    <a:cubicBezTo>
                      <a:pt x="731" y="11851"/>
                      <a:pt x="735" y="11863"/>
                      <a:pt x="740" y="11874"/>
                    </a:cubicBezTo>
                    <a:cubicBezTo>
                      <a:pt x="744" y="11883"/>
                      <a:pt x="748" y="11892"/>
                      <a:pt x="753" y="11900"/>
                    </a:cubicBezTo>
                    <a:cubicBezTo>
                      <a:pt x="761" y="11915"/>
                      <a:pt x="769" y="11929"/>
                      <a:pt x="779" y="11945"/>
                    </a:cubicBezTo>
                    <a:cubicBezTo>
                      <a:pt x="788" y="11960"/>
                      <a:pt x="798" y="11975"/>
                      <a:pt x="806" y="11991"/>
                    </a:cubicBezTo>
                    <a:cubicBezTo>
                      <a:pt x="1111" y="12541"/>
                      <a:pt x="1488" y="13038"/>
                      <a:pt x="1926" y="13468"/>
                    </a:cubicBezTo>
                    <a:lnTo>
                      <a:pt x="7909" y="19350"/>
                    </a:lnTo>
                    <a:cubicBezTo>
                      <a:pt x="7934" y="19376"/>
                      <a:pt x="7956" y="19396"/>
                      <a:pt x="7978" y="19413"/>
                    </a:cubicBezTo>
                    <a:cubicBezTo>
                      <a:pt x="8740" y="20140"/>
                      <a:pt x="9666" y="20673"/>
                      <a:pt x="10674" y="20967"/>
                    </a:cubicBezTo>
                    <a:cubicBezTo>
                      <a:pt x="9513" y="19772"/>
                      <a:pt x="8744" y="18279"/>
                      <a:pt x="8446" y="16636"/>
                    </a:cubicBezTo>
                    <a:cubicBezTo>
                      <a:pt x="8357" y="16145"/>
                      <a:pt x="8311" y="15641"/>
                      <a:pt x="8311" y="15140"/>
                    </a:cubicBezTo>
                    <a:cubicBezTo>
                      <a:pt x="8311" y="14941"/>
                      <a:pt x="8320" y="14731"/>
                      <a:pt x="8338" y="14497"/>
                    </a:cubicBezTo>
                    <a:lnTo>
                      <a:pt x="4609" y="10831"/>
                    </a:lnTo>
                    <a:cubicBezTo>
                      <a:pt x="4285" y="10512"/>
                      <a:pt x="4044" y="10110"/>
                      <a:pt x="3915" y="9668"/>
                    </a:cubicBezTo>
                    <a:cubicBezTo>
                      <a:pt x="3840" y="9415"/>
                      <a:pt x="3802" y="9152"/>
                      <a:pt x="3802" y="8885"/>
                    </a:cubicBezTo>
                    <a:cubicBezTo>
                      <a:pt x="3802" y="8589"/>
                      <a:pt x="3848" y="8297"/>
                      <a:pt x="3939" y="8017"/>
                    </a:cubicBezTo>
                    <a:cubicBezTo>
                      <a:pt x="4077" y="7595"/>
                      <a:pt x="4301" y="7228"/>
                      <a:pt x="4609" y="6926"/>
                    </a:cubicBezTo>
                    <a:lnTo>
                      <a:pt x="7041" y="4536"/>
                    </a:lnTo>
                    <a:cubicBezTo>
                      <a:pt x="8118" y="3477"/>
                      <a:pt x="9936" y="3477"/>
                      <a:pt x="11012" y="4536"/>
                    </a:cubicBezTo>
                    <a:lnTo>
                      <a:pt x="13330" y="6814"/>
                    </a:lnTo>
                    <a:lnTo>
                      <a:pt x="14830" y="8289"/>
                    </a:lnTo>
                    <a:lnTo>
                      <a:pt x="16994" y="10417"/>
                    </a:lnTo>
                    <a:cubicBezTo>
                      <a:pt x="17210" y="10629"/>
                      <a:pt x="17389" y="10879"/>
                      <a:pt x="17525" y="11161"/>
                    </a:cubicBezTo>
                    <a:cubicBezTo>
                      <a:pt x="17704" y="11532"/>
                      <a:pt x="17800" y="11949"/>
                      <a:pt x="17800" y="12368"/>
                    </a:cubicBezTo>
                    <a:cubicBezTo>
                      <a:pt x="17800" y="12650"/>
                      <a:pt x="17757" y="12929"/>
                      <a:pt x="17675" y="13197"/>
                    </a:cubicBezTo>
                    <a:cubicBezTo>
                      <a:pt x="17667" y="13222"/>
                      <a:pt x="17658" y="13245"/>
                      <a:pt x="17649" y="13270"/>
                    </a:cubicBezTo>
                    <a:lnTo>
                      <a:pt x="17634" y="13307"/>
                    </a:lnTo>
                    <a:cubicBezTo>
                      <a:pt x="17599" y="13406"/>
                      <a:pt x="17566" y="13485"/>
                      <a:pt x="17532" y="13558"/>
                    </a:cubicBezTo>
                    <a:cubicBezTo>
                      <a:pt x="17512" y="13601"/>
                      <a:pt x="17489" y="13642"/>
                      <a:pt x="17467" y="13684"/>
                    </a:cubicBezTo>
                    <a:cubicBezTo>
                      <a:pt x="17427" y="13760"/>
                      <a:pt x="17380" y="13837"/>
                      <a:pt x="17329" y="13913"/>
                    </a:cubicBezTo>
                    <a:lnTo>
                      <a:pt x="17308" y="13943"/>
                    </a:lnTo>
                    <a:cubicBezTo>
                      <a:pt x="17292" y="13969"/>
                      <a:pt x="17275" y="13993"/>
                      <a:pt x="17257" y="14017"/>
                    </a:cubicBezTo>
                    <a:cubicBezTo>
                      <a:pt x="17168" y="14136"/>
                      <a:pt x="17083" y="14235"/>
                      <a:pt x="16996" y="14321"/>
                    </a:cubicBezTo>
                    <a:lnTo>
                      <a:pt x="16068" y="15232"/>
                    </a:lnTo>
                    <a:cubicBezTo>
                      <a:pt x="16078" y="15340"/>
                      <a:pt x="16103" y="15437"/>
                      <a:pt x="16144" y="15520"/>
                    </a:cubicBezTo>
                    <a:cubicBezTo>
                      <a:pt x="16183" y="15601"/>
                      <a:pt x="16230" y="15669"/>
                      <a:pt x="16286" y="15724"/>
                    </a:cubicBezTo>
                    <a:lnTo>
                      <a:pt x="18451" y="17852"/>
                    </a:lnTo>
                    <a:lnTo>
                      <a:pt x="18610" y="18009"/>
                    </a:lnTo>
                    <a:lnTo>
                      <a:pt x="19678" y="16958"/>
                    </a:lnTo>
                    <a:cubicBezTo>
                      <a:pt x="19779" y="16859"/>
                      <a:pt x="19883" y="16748"/>
                      <a:pt x="19995" y="16623"/>
                    </a:cubicBezTo>
                    <a:cubicBezTo>
                      <a:pt x="20011" y="16604"/>
                      <a:pt x="20028" y="16585"/>
                      <a:pt x="20043" y="16565"/>
                    </a:cubicBezTo>
                    <a:lnTo>
                      <a:pt x="20076" y="16526"/>
                    </a:lnTo>
                    <a:cubicBezTo>
                      <a:pt x="20149" y="16440"/>
                      <a:pt x="20219" y="16353"/>
                      <a:pt x="20286" y="16264"/>
                    </a:cubicBezTo>
                    <a:cubicBezTo>
                      <a:pt x="20314" y="16229"/>
                      <a:pt x="20340" y="16194"/>
                      <a:pt x="20366" y="16157"/>
                    </a:cubicBezTo>
                    <a:cubicBezTo>
                      <a:pt x="20434" y="16066"/>
                      <a:pt x="20497" y="15973"/>
                      <a:pt x="20559" y="15879"/>
                    </a:cubicBezTo>
                    <a:lnTo>
                      <a:pt x="20579" y="15848"/>
                    </a:lnTo>
                    <a:lnTo>
                      <a:pt x="20618" y="15787"/>
                    </a:lnTo>
                    <a:cubicBezTo>
                      <a:pt x="20690" y="15672"/>
                      <a:pt x="20758" y="15556"/>
                      <a:pt x="20821" y="15440"/>
                    </a:cubicBezTo>
                    <a:lnTo>
                      <a:pt x="20830" y="15425"/>
                    </a:lnTo>
                    <a:lnTo>
                      <a:pt x="20839" y="15407"/>
                    </a:lnTo>
                    <a:cubicBezTo>
                      <a:pt x="21057" y="15002"/>
                      <a:pt x="21231" y="14570"/>
                      <a:pt x="21358" y="14121"/>
                    </a:cubicBezTo>
                    <a:cubicBezTo>
                      <a:pt x="21401" y="13966"/>
                      <a:pt x="21436" y="13818"/>
                      <a:pt x="21466" y="13671"/>
                    </a:cubicBezTo>
                    <a:cubicBezTo>
                      <a:pt x="21555" y="13237"/>
                      <a:pt x="21600" y="12798"/>
                      <a:pt x="21600" y="12361"/>
                    </a:cubicBezTo>
                    <a:cubicBezTo>
                      <a:pt x="21600" y="11976"/>
                      <a:pt x="21565" y="11591"/>
                      <a:pt x="21498" y="11216"/>
                    </a:cubicBezTo>
                    <a:cubicBezTo>
                      <a:pt x="21258" y="9904"/>
                      <a:pt x="20629" y="8715"/>
                      <a:pt x="19678" y="7779"/>
                    </a:cubicBezTo>
                    <a:close/>
                    <a:moveTo>
                      <a:pt x="19678" y="7779"/>
                    </a:moveTo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21" name="ïṧḷïḓê-Oval 66"/>
            <p:cNvSpPr/>
            <p:nvPr/>
          </p:nvSpPr>
          <p:spPr>
            <a:xfrm>
              <a:off x="1374865" y="2660769"/>
              <a:ext cx="563912" cy="563912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2" name="Group 80"/>
            <p:cNvGrpSpPr/>
            <p:nvPr/>
          </p:nvGrpSpPr>
          <p:grpSpPr>
            <a:xfrm rot="16200000">
              <a:off x="2294821" y="3612240"/>
              <a:ext cx="1392243" cy="1392856"/>
              <a:chOff x="3571044" y="2850399"/>
              <a:chExt cx="1657078" cy="1657810"/>
            </a:xfrm>
          </p:grpSpPr>
          <p:sp>
            <p:nvSpPr>
              <p:cNvPr id="34" name="ïṧḷïḓê-Freeform: Shape 83"/>
              <p:cNvSpPr/>
              <p:nvPr/>
            </p:nvSpPr>
            <p:spPr bwMode="auto">
              <a:xfrm>
                <a:off x="3571044" y="2850399"/>
                <a:ext cx="1652588" cy="1652587"/>
              </a:xfrm>
              <a:custGeom>
                <a:avLst/>
                <a:gdLst>
                  <a:gd name="T0" fmla="*/ 605 w 605"/>
                  <a:gd name="T1" fmla="*/ 605 h 605"/>
                  <a:gd name="T2" fmla="*/ 0 w 605"/>
                  <a:gd name="T3" fmla="*/ 0 h 605"/>
                  <a:gd name="T4" fmla="*/ 550 w 605"/>
                  <a:gd name="T5" fmla="*/ 56 h 605"/>
                  <a:gd name="T6" fmla="*/ 605 w 605"/>
                  <a:gd name="T7" fmla="*/ 60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5" h="605">
                    <a:moveTo>
                      <a:pt x="605" y="605"/>
                    </a:moveTo>
                    <a:cubicBezTo>
                      <a:pt x="277" y="592"/>
                      <a:pt x="13" y="329"/>
                      <a:pt x="0" y="0"/>
                    </a:cubicBezTo>
                    <a:cubicBezTo>
                      <a:pt x="550" y="56"/>
                      <a:pt x="550" y="56"/>
                      <a:pt x="550" y="56"/>
                    </a:cubicBezTo>
                    <a:lnTo>
                      <a:pt x="605" y="605"/>
                    </a:lnTo>
                    <a:close/>
                  </a:path>
                </a:pathLst>
              </a:custGeom>
              <a:solidFill>
                <a:schemeClr val="accent1"/>
              </a:solidFill>
              <a:ln w="6350" cap="rnd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ïṧḷïḓê-Freeform: Shape 84"/>
              <p:cNvSpPr/>
              <p:nvPr/>
            </p:nvSpPr>
            <p:spPr bwMode="auto">
              <a:xfrm>
                <a:off x="3575533" y="2855622"/>
                <a:ext cx="1652589" cy="152399"/>
              </a:xfrm>
              <a:custGeom>
                <a:avLst/>
                <a:gdLst>
                  <a:gd name="T0" fmla="*/ 946 w 1041"/>
                  <a:gd name="T1" fmla="*/ 96 h 96"/>
                  <a:gd name="T2" fmla="*/ 0 w 1041"/>
                  <a:gd name="T3" fmla="*/ 0 h 96"/>
                  <a:gd name="T4" fmla="*/ 1041 w 1041"/>
                  <a:gd name="T5" fmla="*/ 0 h 96"/>
                  <a:gd name="T6" fmla="*/ 946 w 1041"/>
                  <a:gd name="T7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41" h="96">
                    <a:moveTo>
                      <a:pt x="946" y="96"/>
                    </a:moveTo>
                    <a:lnTo>
                      <a:pt x="0" y="0"/>
                    </a:lnTo>
                    <a:lnTo>
                      <a:pt x="1041" y="0"/>
                    </a:lnTo>
                    <a:lnTo>
                      <a:pt x="946" y="96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6350" cap="rnd">
                <a:noFill/>
                <a:prstDash val="solid"/>
                <a:round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" name="ïṧḷïḓê-Freeform: Shape 91"/>
              <p:cNvSpPr/>
              <p:nvPr/>
            </p:nvSpPr>
            <p:spPr bwMode="auto">
              <a:xfrm>
                <a:off x="5067593" y="2855621"/>
                <a:ext cx="150813" cy="1652588"/>
              </a:xfrm>
              <a:custGeom>
                <a:avLst/>
                <a:gdLst>
                  <a:gd name="T0" fmla="*/ 95 w 95"/>
                  <a:gd name="T1" fmla="*/ 0 h 1041"/>
                  <a:gd name="T2" fmla="*/ 95 w 95"/>
                  <a:gd name="T3" fmla="*/ 1041 h 1041"/>
                  <a:gd name="T4" fmla="*/ 0 w 95"/>
                  <a:gd name="T5" fmla="*/ 96 h 1041"/>
                  <a:gd name="T6" fmla="*/ 95 w 95"/>
                  <a:gd name="T7" fmla="*/ 0 h 1041"/>
                  <a:gd name="T8" fmla="*/ 95 w 95"/>
                  <a:gd name="T9" fmla="*/ 0 h 10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" h="1041">
                    <a:moveTo>
                      <a:pt x="95" y="0"/>
                    </a:moveTo>
                    <a:lnTo>
                      <a:pt x="95" y="1041"/>
                    </a:lnTo>
                    <a:lnTo>
                      <a:pt x="0" y="96"/>
                    </a:lnTo>
                    <a:lnTo>
                      <a:pt x="95" y="0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6350" cap="rnd">
                <a:noFill/>
                <a:round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23" name="ïṧḷïḓê-Freeform: Shape 81"/>
            <p:cNvSpPr/>
            <p:nvPr/>
          </p:nvSpPr>
          <p:spPr bwMode="auto">
            <a:xfrm>
              <a:off x="2730016" y="4058830"/>
              <a:ext cx="297909" cy="277504"/>
            </a:xfrm>
            <a:custGeom>
              <a:avLst/>
              <a:gdLst>
                <a:gd name="T0" fmla="*/ 327800383 w 20633"/>
                <a:gd name="T1" fmla="*/ 98367807 h 20188"/>
                <a:gd name="T2" fmla="*/ 149021058 w 20633"/>
                <a:gd name="T3" fmla="*/ 1137539 h 20188"/>
                <a:gd name="T4" fmla="*/ 715848 w 20633"/>
                <a:gd name="T5" fmla="*/ 130180535 h 20188"/>
                <a:gd name="T6" fmla="*/ 65075855 w 20633"/>
                <a:gd name="T7" fmla="*/ 208443504 h 20188"/>
                <a:gd name="T8" fmla="*/ 33405390 w 20633"/>
                <a:gd name="T9" fmla="*/ 257994372 h 20188"/>
                <a:gd name="T10" fmla="*/ 132079443 w 20633"/>
                <a:gd name="T11" fmla="*/ 227228611 h 20188"/>
                <a:gd name="T12" fmla="*/ 179496555 w 20633"/>
                <a:gd name="T13" fmla="*/ 227398568 h 20188"/>
                <a:gd name="T14" fmla="*/ 327800383 w 20633"/>
                <a:gd name="T15" fmla="*/ 98367807 h 20188"/>
                <a:gd name="T16" fmla="*/ 84152152 w 20633"/>
                <a:gd name="T17" fmla="*/ 133883089 h 20188"/>
                <a:gd name="T18" fmla="*/ 61287014 w 20633"/>
                <a:gd name="T19" fmla="*/ 113987329 h 20188"/>
                <a:gd name="T20" fmla="*/ 84152152 w 20633"/>
                <a:gd name="T21" fmla="*/ 94090424 h 20188"/>
                <a:gd name="T22" fmla="*/ 107032814 w 20633"/>
                <a:gd name="T23" fmla="*/ 113987329 h 20188"/>
                <a:gd name="T24" fmla="*/ 84152152 w 20633"/>
                <a:gd name="T25" fmla="*/ 133883089 h 20188"/>
                <a:gd name="T26" fmla="*/ 165372895 w 20633"/>
                <a:gd name="T27" fmla="*/ 133883089 h 20188"/>
                <a:gd name="T28" fmla="*/ 142507757 w 20633"/>
                <a:gd name="T29" fmla="*/ 113987329 h 20188"/>
                <a:gd name="T30" fmla="*/ 165372895 w 20633"/>
                <a:gd name="T31" fmla="*/ 94090424 h 20188"/>
                <a:gd name="T32" fmla="*/ 188253680 w 20633"/>
                <a:gd name="T33" fmla="*/ 113987329 h 20188"/>
                <a:gd name="T34" fmla="*/ 165372895 w 20633"/>
                <a:gd name="T35" fmla="*/ 133883089 h 20188"/>
                <a:gd name="T36" fmla="*/ 246595154 w 20633"/>
                <a:gd name="T37" fmla="*/ 133883089 h 20188"/>
                <a:gd name="T38" fmla="*/ 223730016 w 20633"/>
                <a:gd name="T39" fmla="*/ 113987329 h 20188"/>
                <a:gd name="T40" fmla="*/ 246595154 w 20633"/>
                <a:gd name="T41" fmla="*/ 94090424 h 20188"/>
                <a:gd name="T42" fmla="*/ 269475816 w 20633"/>
                <a:gd name="T43" fmla="*/ 113987329 h 20188"/>
                <a:gd name="T44" fmla="*/ 246595154 w 20633"/>
                <a:gd name="T45" fmla="*/ 133883089 h 20188"/>
                <a:gd name="T46" fmla="*/ 246595154 w 20633"/>
                <a:gd name="T47" fmla="*/ 133883089 h 2018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0633" h="20188">
                  <a:moveTo>
                    <a:pt x="20587" y="7520"/>
                  </a:moveTo>
                  <a:cubicBezTo>
                    <a:pt x="20058" y="2743"/>
                    <a:pt x="15032" y="-585"/>
                    <a:pt x="9359" y="87"/>
                  </a:cubicBezTo>
                  <a:cubicBezTo>
                    <a:pt x="3686" y="758"/>
                    <a:pt x="-484" y="5175"/>
                    <a:pt x="45" y="9952"/>
                  </a:cubicBezTo>
                  <a:cubicBezTo>
                    <a:pt x="324" y="12477"/>
                    <a:pt x="1862" y="14597"/>
                    <a:pt x="4087" y="15935"/>
                  </a:cubicBezTo>
                  <a:cubicBezTo>
                    <a:pt x="4196" y="16993"/>
                    <a:pt x="3829" y="18342"/>
                    <a:pt x="2098" y="19723"/>
                  </a:cubicBezTo>
                  <a:cubicBezTo>
                    <a:pt x="1391" y="20287"/>
                    <a:pt x="4962" y="21015"/>
                    <a:pt x="8295" y="17371"/>
                  </a:cubicBezTo>
                  <a:cubicBezTo>
                    <a:pt x="9252" y="17495"/>
                    <a:pt x="10252" y="17505"/>
                    <a:pt x="11273" y="17384"/>
                  </a:cubicBezTo>
                  <a:cubicBezTo>
                    <a:pt x="16946" y="16713"/>
                    <a:pt x="21116" y="12296"/>
                    <a:pt x="20587" y="7520"/>
                  </a:cubicBezTo>
                  <a:close/>
                  <a:moveTo>
                    <a:pt x="5285" y="10235"/>
                  </a:moveTo>
                  <a:cubicBezTo>
                    <a:pt x="4492" y="10235"/>
                    <a:pt x="3849" y="9554"/>
                    <a:pt x="3849" y="8714"/>
                  </a:cubicBezTo>
                  <a:cubicBezTo>
                    <a:pt x="3849" y="7874"/>
                    <a:pt x="4492" y="7193"/>
                    <a:pt x="5285" y="7193"/>
                  </a:cubicBezTo>
                  <a:cubicBezTo>
                    <a:pt x="6079" y="7193"/>
                    <a:pt x="6722" y="7874"/>
                    <a:pt x="6722" y="8714"/>
                  </a:cubicBezTo>
                  <a:cubicBezTo>
                    <a:pt x="6722" y="9554"/>
                    <a:pt x="6079" y="10235"/>
                    <a:pt x="5285" y="10235"/>
                  </a:cubicBezTo>
                  <a:close/>
                  <a:moveTo>
                    <a:pt x="10386" y="10235"/>
                  </a:moveTo>
                  <a:cubicBezTo>
                    <a:pt x="9593" y="10235"/>
                    <a:pt x="8950" y="9554"/>
                    <a:pt x="8950" y="8714"/>
                  </a:cubicBezTo>
                  <a:cubicBezTo>
                    <a:pt x="8950" y="7874"/>
                    <a:pt x="9593" y="7193"/>
                    <a:pt x="10386" y="7193"/>
                  </a:cubicBezTo>
                  <a:cubicBezTo>
                    <a:pt x="11180" y="7193"/>
                    <a:pt x="11823" y="7874"/>
                    <a:pt x="11823" y="8714"/>
                  </a:cubicBezTo>
                  <a:cubicBezTo>
                    <a:pt x="11823" y="9554"/>
                    <a:pt x="11180" y="10235"/>
                    <a:pt x="10386" y="10235"/>
                  </a:cubicBezTo>
                  <a:close/>
                  <a:moveTo>
                    <a:pt x="15487" y="10235"/>
                  </a:moveTo>
                  <a:cubicBezTo>
                    <a:pt x="14694" y="10235"/>
                    <a:pt x="14051" y="9554"/>
                    <a:pt x="14051" y="8714"/>
                  </a:cubicBezTo>
                  <a:cubicBezTo>
                    <a:pt x="14051" y="7874"/>
                    <a:pt x="14694" y="7193"/>
                    <a:pt x="15487" y="7193"/>
                  </a:cubicBezTo>
                  <a:cubicBezTo>
                    <a:pt x="16281" y="7193"/>
                    <a:pt x="16924" y="7874"/>
                    <a:pt x="16924" y="8714"/>
                  </a:cubicBezTo>
                  <a:cubicBezTo>
                    <a:pt x="16924" y="9554"/>
                    <a:pt x="16281" y="10235"/>
                    <a:pt x="15487" y="10235"/>
                  </a:cubicBezTo>
                  <a:close/>
                  <a:moveTo>
                    <a:pt x="15487" y="10235"/>
                  </a:move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ïṧḷïḓê-Oval 82"/>
            <p:cNvSpPr/>
            <p:nvPr/>
          </p:nvSpPr>
          <p:spPr>
            <a:xfrm>
              <a:off x="2580690" y="3909777"/>
              <a:ext cx="563912" cy="563912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5" name="Group 94"/>
            <p:cNvGrpSpPr/>
            <p:nvPr/>
          </p:nvGrpSpPr>
          <p:grpSpPr>
            <a:xfrm>
              <a:off x="846754" y="3605021"/>
              <a:ext cx="1397298" cy="1396632"/>
              <a:chOff x="3283921" y="2833020"/>
              <a:chExt cx="1087107" cy="1086589"/>
            </a:xfrm>
          </p:grpSpPr>
          <p:sp>
            <p:nvSpPr>
              <p:cNvPr id="31" name="ïṧḷïḓê-Freeform: Shape 105"/>
              <p:cNvSpPr/>
              <p:nvPr/>
            </p:nvSpPr>
            <p:spPr bwMode="auto">
              <a:xfrm flipH="1">
                <a:off x="3292865" y="2833020"/>
                <a:ext cx="1078163" cy="1080239"/>
              </a:xfrm>
              <a:custGeom>
                <a:avLst/>
                <a:gdLst>
                  <a:gd name="T0" fmla="*/ 604 w 604"/>
                  <a:gd name="T1" fmla="*/ 0 h 605"/>
                  <a:gd name="T2" fmla="*/ 0 w 604"/>
                  <a:gd name="T3" fmla="*/ 605 h 605"/>
                  <a:gd name="T4" fmla="*/ 56 w 604"/>
                  <a:gd name="T5" fmla="*/ 56 h 605"/>
                  <a:gd name="T6" fmla="*/ 604 w 604"/>
                  <a:gd name="T7" fmla="*/ 0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4" h="605">
                    <a:moveTo>
                      <a:pt x="604" y="0"/>
                    </a:moveTo>
                    <a:cubicBezTo>
                      <a:pt x="591" y="328"/>
                      <a:pt x="328" y="591"/>
                      <a:pt x="0" y="605"/>
                    </a:cubicBezTo>
                    <a:cubicBezTo>
                      <a:pt x="56" y="56"/>
                      <a:pt x="56" y="56"/>
                      <a:pt x="56" y="56"/>
                    </a:cubicBezTo>
                    <a:lnTo>
                      <a:pt x="60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6350" cap="rnd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" name="ïṧḷïḓê-Freeform: Shape 106"/>
              <p:cNvSpPr/>
              <p:nvPr/>
            </p:nvSpPr>
            <p:spPr bwMode="auto">
              <a:xfrm flipH="1">
                <a:off x="3283921" y="2838853"/>
                <a:ext cx="1081276" cy="99619"/>
              </a:xfrm>
              <a:custGeom>
                <a:avLst/>
                <a:gdLst>
                  <a:gd name="T0" fmla="*/ 96 w 1042"/>
                  <a:gd name="T1" fmla="*/ 96 h 96"/>
                  <a:gd name="T2" fmla="*/ 1042 w 1042"/>
                  <a:gd name="T3" fmla="*/ 0 h 96"/>
                  <a:gd name="T4" fmla="*/ 0 w 1042"/>
                  <a:gd name="T5" fmla="*/ 0 h 96"/>
                  <a:gd name="T6" fmla="*/ 96 w 1042"/>
                  <a:gd name="T7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42" h="96">
                    <a:moveTo>
                      <a:pt x="96" y="96"/>
                    </a:moveTo>
                    <a:lnTo>
                      <a:pt x="1042" y="0"/>
                    </a:lnTo>
                    <a:lnTo>
                      <a:pt x="0" y="0"/>
                    </a:lnTo>
                    <a:lnTo>
                      <a:pt x="96" y="9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6350" cap="rnd">
                <a:noFill/>
                <a:prstDash val="solid"/>
                <a:round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ïṧḷïḓê-Freeform: Shape 107"/>
              <p:cNvSpPr/>
              <p:nvPr/>
            </p:nvSpPr>
            <p:spPr bwMode="auto">
              <a:xfrm flipH="1">
                <a:off x="4265061" y="2839370"/>
                <a:ext cx="99619" cy="1080239"/>
              </a:xfrm>
              <a:custGeom>
                <a:avLst/>
                <a:gdLst>
                  <a:gd name="T0" fmla="*/ 0 w 96"/>
                  <a:gd name="T1" fmla="*/ 0 h 1041"/>
                  <a:gd name="T2" fmla="*/ 0 w 96"/>
                  <a:gd name="T3" fmla="*/ 1041 h 1041"/>
                  <a:gd name="T4" fmla="*/ 96 w 96"/>
                  <a:gd name="T5" fmla="*/ 96 h 1041"/>
                  <a:gd name="T6" fmla="*/ 0 w 96"/>
                  <a:gd name="T7" fmla="*/ 0 h 1041"/>
                  <a:gd name="T8" fmla="*/ 0 w 96"/>
                  <a:gd name="T9" fmla="*/ 0 h 10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1041">
                    <a:moveTo>
                      <a:pt x="0" y="0"/>
                    </a:moveTo>
                    <a:lnTo>
                      <a:pt x="0" y="1041"/>
                    </a:lnTo>
                    <a:lnTo>
                      <a:pt x="96" y="9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B3B3B"/>
              </a:solidFill>
              <a:ln w="6350" cap="rnd">
                <a:noFill/>
                <a:round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6" name="Group 99"/>
            <p:cNvGrpSpPr/>
            <p:nvPr/>
          </p:nvGrpSpPr>
          <p:grpSpPr bwMode="auto">
            <a:xfrm>
              <a:off x="1536338" y="4046621"/>
              <a:ext cx="287706" cy="299950"/>
              <a:chOff x="0" y="0"/>
              <a:chExt cx="554" cy="578"/>
            </a:xfrm>
            <a:solidFill>
              <a:srgbClr val="FFFFFF"/>
            </a:solidFill>
          </p:grpSpPr>
          <p:sp>
            <p:nvSpPr>
              <p:cNvPr id="28" name="ïṧḷïḓê-Freeform: Shape 101"/>
              <p:cNvSpPr/>
              <p:nvPr/>
            </p:nvSpPr>
            <p:spPr bwMode="auto">
              <a:xfrm>
                <a:off x="136" y="0"/>
                <a:ext cx="182" cy="182"/>
              </a:xfrm>
              <a:custGeom>
                <a:avLst/>
                <a:gdLst>
                  <a:gd name="T0" fmla="*/ 0 w 21599"/>
                  <a:gd name="T1" fmla="*/ 0 h 21600"/>
                  <a:gd name="T2" fmla="*/ 0 w 21599"/>
                  <a:gd name="T3" fmla="*/ 0 h 21600"/>
                  <a:gd name="T4" fmla="*/ 0 w 21599"/>
                  <a:gd name="T5" fmla="*/ 0 h 21600"/>
                  <a:gd name="T6" fmla="*/ 0 w 21599"/>
                  <a:gd name="T7" fmla="*/ 0 h 21600"/>
                  <a:gd name="T8" fmla="*/ 0 w 21599"/>
                  <a:gd name="T9" fmla="*/ 0 h 21600"/>
                  <a:gd name="T10" fmla="*/ 0 w 21599"/>
                  <a:gd name="T11" fmla="*/ 0 h 21600"/>
                  <a:gd name="T12" fmla="*/ 0 w 21599"/>
                  <a:gd name="T13" fmla="*/ 0 h 21600"/>
                  <a:gd name="T14" fmla="*/ 0 w 21599"/>
                  <a:gd name="T15" fmla="*/ 0 h 21600"/>
                  <a:gd name="T16" fmla="*/ 0 w 21599"/>
                  <a:gd name="T17" fmla="*/ 0 h 21600"/>
                  <a:gd name="T18" fmla="*/ 0 w 21599"/>
                  <a:gd name="T19" fmla="*/ 0 h 21600"/>
                  <a:gd name="T20" fmla="*/ 0 w 21599"/>
                  <a:gd name="T21" fmla="*/ 0 h 21600"/>
                  <a:gd name="T22" fmla="*/ 0 w 21599"/>
                  <a:gd name="T23" fmla="*/ 0 h 21600"/>
                  <a:gd name="T24" fmla="*/ 0 w 21599"/>
                  <a:gd name="T25" fmla="*/ 0 h 2160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1599" h="21600">
                    <a:moveTo>
                      <a:pt x="10799" y="21600"/>
                    </a:moveTo>
                    <a:cubicBezTo>
                      <a:pt x="11708" y="21600"/>
                      <a:pt x="12587" y="21475"/>
                      <a:pt x="13430" y="21264"/>
                    </a:cubicBezTo>
                    <a:lnTo>
                      <a:pt x="9739" y="18241"/>
                    </a:lnTo>
                    <a:cubicBezTo>
                      <a:pt x="8451" y="17189"/>
                      <a:pt x="7651" y="15697"/>
                      <a:pt x="7485" y="14041"/>
                    </a:cubicBezTo>
                    <a:cubicBezTo>
                      <a:pt x="7319" y="12386"/>
                      <a:pt x="7812" y="10765"/>
                      <a:pt x="8863" y="9483"/>
                    </a:cubicBezTo>
                    <a:cubicBezTo>
                      <a:pt x="10048" y="8031"/>
                      <a:pt x="11804" y="7199"/>
                      <a:pt x="13680" y="7199"/>
                    </a:cubicBezTo>
                    <a:cubicBezTo>
                      <a:pt x="15117" y="7199"/>
                      <a:pt x="16517" y="7701"/>
                      <a:pt x="17624" y="8609"/>
                    </a:cubicBezTo>
                    <a:lnTo>
                      <a:pt x="21547" y="11822"/>
                    </a:lnTo>
                    <a:cubicBezTo>
                      <a:pt x="21578" y="11487"/>
                      <a:pt x="21599" y="11146"/>
                      <a:pt x="21599" y="10801"/>
                    </a:cubicBezTo>
                    <a:cubicBezTo>
                      <a:pt x="21599" y="4836"/>
                      <a:pt x="16764" y="0"/>
                      <a:pt x="10800" y="0"/>
                    </a:cubicBezTo>
                    <a:cubicBezTo>
                      <a:pt x="4834" y="0"/>
                      <a:pt x="0" y="4836"/>
                      <a:pt x="0" y="10801"/>
                    </a:cubicBezTo>
                    <a:cubicBezTo>
                      <a:pt x="-1" y="16765"/>
                      <a:pt x="4833" y="21600"/>
                      <a:pt x="10799" y="21600"/>
                    </a:cubicBezTo>
                    <a:close/>
                    <a:moveTo>
                      <a:pt x="10799" y="21600"/>
                    </a:moveTo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ïṧḷïḓê-Freeform: Shape 102"/>
              <p:cNvSpPr/>
              <p:nvPr/>
            </p:nvSpPr>
            <p:spPr bwMode="auto">
              <a:xfrm>
                <a:off x="232" y="88"/>
                <a:ext cx="322" cy="286"/>
              </a:xfrm>
              <a:custGeom>
                <a:avLst/>
                <a:gdLst>
                  <a:gd name="T0" fmla="*/ 0 w 21415"/>
                  <a:gd name="T1" fmla="*/ 0 h 21600"/>
                  <a:gd name="T2" fmla="*/ 0 w 21415"/>
                  <a:gd name="T3" fmla="*/ 0 h 21600"/>
                  <a:gd name="T4" fmla="*/ 0 w 21415"/>
                  <a:gd name="T5" fmla="*/ 0 h 21600"/>
                  <a:gd name="T6" fmla="*/ 0 w 21415"/>
                  <a:gd name="T7" fmla="*/ 0 h 21600"/>
                  <a:gd name="T8" fmla="*/ 0 w 21415"/>
                  <a:gd name="T9" fmla="*/ 0 h 21600"/>
                  <a:gd name="T10" fmla="*/ 0 w 21415"/>
                  <a:gd name="T11" fmla="*/ 0 h 21600"/>
                  <a:gd name="T12" fmla="*/ 0 w 21415"/>
                  <a:gd name="T13" fmla="*/ 0 h 21600"/>
                  <a:gd name="T14" fmla="*/ 0 w 21415"/>
                  <a:gd name="T15" fmla="*/ 0 h 21600"/>
                  <a:gd name="T16" fmla="*/ 0 w 21415"/>
                  <a:gd name="T17" fmla="*/ 0 h 21600"/>
                  <a:gd name="T18" fmla="*/ 0 w 21415"/>
                  <a:gd name="T19" fmla="*/ 0 h 21600"/>
                  <a:gd name="T20" fmla="*/ 0 w 21415"/>
                  <a:gd name="T21" fmla="*/ 0 h 21600"/>
                  <a:gd name="T22" fmla="*/ 0 w 21415"/>
                  <a:gd name="T23" fmla="*/ 0 h 21600"/>
                  <a:gd name="T24" fmla="*/ 0 w 21415"/>
                  <a:gd name="T25" fmla="*/ 0 h 21600"/>
                  <a:gd name="T26" fmla="*/ 0 w 21415"/>
                  <a:gd name="T27" fmla="*/ 0 h 21600"/>
                  <a:gd name="T28" fmla="*/ 0 w 21415"/>
                  <a:gd name="T29" fmla="*/ 0 h 21600"/>
                  <a:gd name="T30" fmla="*/ 0 w 21415"/>
                  <a:gd name="T31" fmla="*/ 0 h 21600"/>
                  <a:gd name="T32" fmla="*/ 0 w 21415"/>
                  <a:gd name="T33" fmla="*/ 0 h 21600"/>
                  <a:gd name="T34" fmla="*/ 0 w 21415"/>
                  <a:gd name="T35" fmla="*/ 0 h 21600"/>
                  <a:gd name="T36" fmla="*/ 0 w 21415"/>
                  <a:gd name="T37" fmla="*/ 0 h 2160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1415" h="21600">
                    <a:moveTo>
                      <a:pt x="13624" y="3906"/>
                    </a:moveTo>
                    <a:cubicBezTo>
                      <a:pt x="12433" y="3906"/>
                      <a:pt x="11308" y="4219"/>
                      <a:pt x="10297" y="4762"/>
                    </a:cubicBezTo>
                    <a:cubicBezTo>
                      <a:pt x="9660" y="5104"/>
                      <a:pt x="9069" y="5539"/>
                      <a:pt x="8541" y="6057"/>
                    </a:cubicBezTo>
                    <a:lnTo>
                      <a:pt x="2444" y="386"/>
                    </a:lnTo>
                    <a:cubicBezTo>
                      <a:pt x="2167" y="126"/>
                      <a:pt x="1830" y="0"/>
                      <a:pt x="1496" y="0"/>
                    </a:cubicBezTo>
                    <a:cubicBezTo>
                      <a:pt x="1065" y="0"/>
                      <a:pt x="634" y="213"/>
                      <a:pt x="340" y="622"/>
                    </a:cubicBezTo>
                    <a:cubicBezTo>
                      <a:pt x="-185" y="1348"/>
                      <a:pt x="-92" y="2419"/>
                      <a:pt x="549" y="3012"/>
                    </a:cubicBezTo>
                    <a:lnTo>
                      <a:pt x="6693" y="8727"/>
                    </a:lnTo>
                    <a:cubicBezTo>
                      <a:pt x="6373" y="9435"/>
                      <a:pt x="6130" y="10195"/>
                      <a:pt x="5988" y="10999"/>
                    </a:cubicBezTo>
                    <a:cubicBezTo>
                      <a:pt x="5912" y="11425"/>
                      <a:pt x="5872" y="11866"/>
                      <a:pt x="5853" y="12313"/>
                    </a:cubicBezTo>
                    <a:lnTo>
                      <a:pt x="9540" y="9994"/>
                    </a:lnTo>
                    <a:cubicBezTo>
                      <a:pt x="10205" y="9576"/>
                      <a:pt x="10956" y="9354"/>
                      <a:pt x="11714" y="9354"/>
                    </a:cubicBezTo>
                    <a:cubicBezTo>
                      <a:pt x="13346" y="9354"/>
                      <a:pt x="14851" y="10362"/>
                      <a:pt x="15642" y="11984"/>
                    </a:cubicBezTo>
                    <a:cubicBezTo>
                      <a:pt x="16840" y="14442"/>
                      <a:pt x="16053" y="17548"/>
                      <a:pt x="13889" y="18908"/>
                    </a:cubicBezTo>
                    <a:lnTo>
                      <a:pt x="10665" y="20935"/>
                    </a:lnTo>
                    <a:cubicBezTo>
                      <a:pt x="11578" y="21361"/>
                      <a:pt x="12577" y="21600"/>
                      <a:pt x="13624" y="21600"/>
                    </a:cubicBezTo>
                    <a:cubicBezTo>
                      <a:pt x="17927" y="21600"/>
                      <a:pt x="21415" y="17639"/>
                      <a:pt x="21415" y="12752"/>
                    </a:cubicBezTo>
                    <a:cubicBezTo>
                      <a:pt x="21415" y="7865"/>
                      <a:pt x="17927" y="3906"/>
                      <a:pt x="13624" y="3906"/>
                    </a:cubicBezTo>
                    <a:close/>
                    <a:moveTo>
                      <a:pt x="13624" y="3906"/>
                    </a:moveTo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" name="ïṧḷïḓê-Freeform: Shape 103"/>
              <p:cNvSpPr/>
              <p:nvPr/>
            </p:nvSpPr>
            <p:spPr bwMode="auto">
              <a:xfrm>
                <a:off x="0" y="248"/>
                <a:ext cx="447" cy="330"/>
              </a:xfrm>
              <a:custGeom>
                <a:avLst/>
                <a:gdLst>
                  <a:gd name="T0" fmla="*/ 0 w 21346"/>
                  <a:gd name="T1" fmla="*/ 0 h 21600"/>
                  <a:gd name="T2" fmla="*/ 0 w 21346"/>
                  <a:gd name="T3" fmla="*/ 0 h 21600"/>
                  <a:gd name="T4" fmla="*/ 0 w 21346"/>
                  <a:gd name="T5" fmla="*/ 0 h 21600"/>
                  <a:gd name="T6" fmla="*/ 0 w 21346"/>
                  <a:gd name="T7" fmla="*/ 0 h 21600"/>
                  <a:gd name="T8" fmla="*/ 0 w 21346"/>
                  <a:gd name="T9" fmla="*/ 0 h 21600"/>
                  <a:gd name="T10" fmla="*/ 0 w 21346"/>
                  <a:gd name="T11" fmla="*/ 0 h 21600"/>
                  <a:gd name="T12" fmla="*/ 0 w 21346"/>
                  <a:gd name="T13" fmla="*/ 0 h 21600"/>
                  <a:gd name="T14" fmla="*/ 0 w 21346"/>
                  <a:gd name="T15" fmla="*/ 0 h 21600"/>
                  <a:gd name="T16" fmla="*/ 0 w 21346"/>
                  <a:gd name="T17" fmla="*/ 0 h 21600"/>
                  <a:gd name="T18" fmla="*/ 0 w 21346"/>
                  <a:gd name="T19" fmla="*/ 0 h 21600"/>
                  <a:gd name="T20" fmla="*/ 0 w 21346"/>
                  <a:gd name="T21" fmla="*/ 0 h 21600"/>
                  <a:gd name="T22" fmla="*/ 0 w 21346"/>
                  <a:gd name="T23" fmla="*/ 0 h 21600"/>
                  <a:gd name="T24" fmla="*/ 0 w 21346"/>
                  <a:gd name="T25" fmla="*/ 0 h 21600"/>
                  <a:gd name="T26" fmla="*/ 0 w 21346"/>
                  <a:gd name="T27" fmla="*/ 0 h 2160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1346" h="21600">
                    <a:moveTo>
                      <a:pt x="14485" y="9103"/>
                    </a:moveTo>
                    <a:lnTo>
                      <a:pt x="20423" y="4598"/>
                    </a:lnTo>
                    <a:cubicBezTo>
                      <a:pt x="21288" y="3943"/>
                      <a:pt x="21600" y="2451"/>
                      <a:pt x="21122" y="1265"/>
                    </a:cubicBezTo>
                    <a:cubicBezTo>
                      <a:pt x="20796" y="457"/>
                      <a:pt x="20185" y="0"/>
                      <a:pt x="19555" y="0"/>
                    </a:cubicBezTo>
                    <a:cubicBezTo>
                      <a:pt x="19261" y="0"/>
                      <a:pt x="18964" y="99"/>
                      <a:pt x="18690" y="307"/>
                    </a:cubicBezTo>
                    <a:lnTo>
                      <a:pt x="12803" y="4774"/>
                    </a:lnTo>
                    <a:cubicBezTo>
                      <a:pt x="12464" y="4260"/>
                      <a:pt x="12088" y="3795"/>
                      <a:pt x="11678" y="3385"/>
                    </a:cubicBezTo>
                    <a:cubicBezTo>
                      <a:pt x="10463" y="2171"/>
                      <a:pt x="8972" y="1445"/>
                      <a:pt x="7353" y="1445"/>
                    </a:cubicBezTo>
                    <a:cubicBezTo>
                      <a:pt x="3292" y="1445"/>
                      <a:pt x="0" y="5957"/>
                      <a:pt x="0" y="11522"/>
                    </a:cubicBezTo>
                    <a:cubicBezTo>
                      <a:pt x="0" y="17088"/>
                      <a:pt x="3292" y="21600"/>
                      <a:pt x="7353" y="21600"/>
                    </a:cubicBezTo>
                    <a:cubicBezTo>
                      <a:pt x="11415" y="21600"/>
                      <a:pt x="14708" y="17088"/>
                      <a:pt x="14708" y="11522"/>
                    </a:cubicBezTo>
                    <a:cubicBezTo>
                      <a:pt x="14708" y="11409"/>
                      <a:pt x="14698" y="11299"/>
                      <a:pt x="14695" y="11187"/>
                    </a:cubicBezTo>
                    <a:cubicBezTo>
                      <a:pt x="14678" y="10470"/>
                      <a:pt x="14606" y="9775"/>
                      <a:pt x="14485" y="9103"/>
                    </a:cubicBezTo>
                    <a:close/>
                    <a:moveTo>
                      <a:pt x="14485" y="9103"/>
                    </a:moveTo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27" name="ïṧḷïḓê-Oval 100"/>
            <p:cNvSpPr/>
            <p:nvPr/>
          </p:nvSpPr>
          <p:spPr>
            <a:xfrm>
              <a:off x="1374865" y="3909778"/>
              <a:ext cx="563912" cy="563912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2959127" y="1642533"/>
            <a:ext cx="1345215" cy="2108706"/>
            <a:chOff x="2959127" y="1642533"/>
            <a:chExt cx="1345215" cy="2108706"/>
          </a:xfrm>
        </p:grpSpPr>
        <p:sp>
          <p:nvSpPr>
            <p:cNvPr id="4" name="ïṧḷïḓê-Rectangle: Rounded Corners 112"/>
            <p:cNvSpPr/>
            <p:nvPr/>
          </p:nvSpPr>
          <p:spPr>
            <a:xfrm>
              <a:off x="2959127" y="1642533"/>
              <a:ext cx="1345215" cy="2108706"/>
            </a:xfrm>
            <a:prstGeom prst="roundRect">
              <a:avLst>
                <a:gd name="adj" fmla="val 3410"/>
              </a:avLst>
            </a:prstGeom>
            <a:solidFill>
              <a:schemeClr val="bg1"/>
            </a:solidFill>
            <a:ln w="6350">
              <a:solidFill>
                <a:schemeClr val="accent3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ïṧḷïḓê-Rectangle: Top Corners Rounded 115"/>
            <p:cNvSpPr/>
            <p:nvPr/>
          </p:nvSpPr>
          <p:spPr>
            <a:xfrm>
              <a:off x="2959127" y="1646709"/>
              <a:ext cx="1345215" cy="453209"/>
            </a:xfrm>
            <a:prstGeom prst="round2SameRect">
              <a:avLst>
                <a:gd name="adj1" fmla="val 9914"/>
                <a:gd name="adj2" fmla="val 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anchor="ctr" anchorCtr="1" forceAA="0" compatLnSpc="1">
              <a:normAutofit fontScale="77500" lnSpcReduction="20000"/>
            </a:bodyPr>
            <a:lstStyle/>
            <a:p>
              <a:pPr lvl="0" algn="ctr"/>
              <a:r>
                <a:rPr lang="en-US" altLang="zh-CN" sz="3600">
                  <a:solidFill>
                    <a:srgbClr val="FFFFFF"/>
                  </a:solidFill>
                </a:rPr>
                <a:t>S</a:t>
              </a: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4360682" y="1642533"/>
            <a:ext cx="1345215" cy="2108706"/>
            <a:chOff x="4360682" y="1642533"/>
            <a:chExt cx="1345215" cy="2108706"/>
          </a:xfrm>
        </p:grpSpPr>
        <p:sp>
          <p:nvSpPr>
            <p:cNvPr id="7" name="ïṧḷïḓê-Rectangle: Rounded Corners 119"/>
            <p:cNvSpPr/>
            <p:nvPr/>
          </p:nvSpPr>
          <p:spPr>
            <a:xfrm>
              <a:off x="4360682" y="1642533"/>
              <a:ext cx="1345215" cy="2108706"/>
            </a:xfrm>
            <a:prstGeom prst="roundRect">
              <a:avLst>
                <a:gd name="adj" fmla="val 3410"/>
              </a:avLst>
            </a:prstGeom>
            <a:solidFill>
              <a:schemeClr val="bg1"/>
            </a:solidFill>
            <a:ln w="6350">
              <a:solidFill>
                <a:schemeClr val="tx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ïṧḷïḓê-Rectangle: Top Corners Rounded 120"/>
            <p:cNvSpPr/>
            <p:nvPr/>
          </p:nvSpPr>
          <p:spPr>
            <a:xfrm>
              <a:off x="4360682" y="1646709"/>
              <a:ext cx="1345215" cy="453209"/>
            </a:xfrm>
            <a:prstGeom prst="round2SameRect">
              <a:avLst>
                <a:gd name="adj1" fmla="val 9914"/>
                <a:gd name="adj2" fmla="val 0"/>
              </a:avLst>
            </a:prstGeom>
            <a:solidFill>
              <a:srgbClr val="70707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anchor="ctr" anchorCtr="1" forceAA="0" compatLnSpc="1">
              <a:normAutofit fontScale="77500" lnSpcReduction="20000"/>
            </a:bodyPr>
            <a:lstStyle/>
            <a:p>
              <a:pPr lvl="0" algn="ctr"/>
              <a:r>
                <a:rPr lang="en-US" altLang="zh-CN" sz="3600">
                  <a:solidFill>
                    <a:srgbClr val="FFFFFF"/>
                  </a:solidFill>
                </a:rPr>
                <a:t>W</a:t>
              </a: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5762236" y="1642533"/>
            <a:ext cx="1345215" cy="2108706"/>
            <a:chOff x="5762236" y="1642533"/>
            <a:chExt cx="1345215" cy="2108706"/>
          </a:xfrm>
        </p:grpSpPr>
        <p:sp>
          <p:nvSpPr>
            <p:cNvPr id="10" name="ïṧḷïḓê-Rectangle: Rounded Corners 125"/>
            <p:cNvSpPr/>
            <p:nvPr/>
          </p:nvSpPr>
          <p:spPr>
            <a:xfrm>
              <a:off x="5762236" y="1642533"/>
              <a:ext cx="1345215" cy="2108706"/>
            </a:xfrm>
            <a:prstGeom prst="roundRect">
              <a:avLst>
                <a:gd name="adj" fmla="val 3410"/>
              </a:avLst>
            </a:prstGeom>
            <a:solidFill>
              <a:schemeClr val="bg1"/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ïṧḷïḓê-Rectangle: Top Corners Rounded 126"/>
            <p:cNvSpPr/>
            <p:nvPr/>
          </p:nvSpPr>
          <p:spPr>
            <a:xfrm>
              <a:off x="5762236" y="1646709"/>
              <a:ext cx="1345215" cy="453209"/>
            </a:xfrm>
            <a:prstGeom prst="round2SameRect">
              <a:avLst>
                <a:gd name="adj1" fmla="val 9914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anchor="ctr" anchorCtr="1" forceAA="0" compatLnSpc="1">
              <a:normAutofit fontScale="77500" lnSpcReduction="20000"/>
            </a:bodyPr>
            <a:lstStyle/>
            <a:p>
              <a:pPr lvl="0" algn="ctr"/>
              <a:r>
                <a:rPr lang="en-US" altLang="zh-CN" sz="3600">
                  <a:solidFill>
                    <a:srgbClr val="FFFFFF"/>
                  </a:solidFill>
                </a:rPr>
                <a:t>O</a:t>
              </a: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7163791" y="1642533"/>
            <a:ext cx="1345215" cy="2108706"/>
            <a:chOff x="7163791" y="1642533"/>
            <a:chExt cx="1345215" cy="2108706"/>
          </a:xfrm>
        </p:grpSpPr>
        <p:sp>
          <p:nvSpPr>
            <p:cNvPr id="13" name="ïṧḷïḓê-Rectangle: Rounded Corners 135"/>
            <p:cNvSpPr/>
            <p:nvPr/>
          </p:nvSpPr>
          <p:spPr>
            <a:xfrm>
              <a:off x="7163791" y="1642533"/>
              <a:ext cx="1345215" cy="2108706"/>
            </a:xfrm>
            <a:prstGeom prst="roundRect">
              <a:avLst>
                <a:gd name="adj" fmla="val 3410"/>
              </a:avLst>
            </a:prstGeom>
            <a:solidFill>
              <a:schemeClr val="bg1"/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ïṧḷïḓê-Rectangle: Top Corners Rounded 138"/>
            <p:cNvSpPr/>
            <p:nvPr/>
          </p:nvSpPr>
          <p:spPr>
            <a:xfrm>
              <a:off x="7163791" y="1646709"/>
              <a:ext cx="1345215" cy="453209"/>
            </a:xfrm>
            <a:prstGeom prst="round2SameRect">
              <a:avLst>
                <a:gd name="adj1" fmla="val 9914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anchor="ctr" anchorCtr="1" forceAA="0" compatLnSpc="1">
              <a:normAutofit fontScale="77500" lnSpcReduction="20000"/>
            </a:bodyPr>
            <a:lstStyle/>
            <a:p>
              <a:pPr lvl="0" algn="ctr"/>
              <a:r>
                <a:rPr lang="en-US" altLang="zh-CN" sz="3600">
                  <a:solidFill>
                    <a:srgbClr val="FFFFFF"/>
                  </a:solidFill>
                </a:rPr>
                <a:t>T</a:t>
              </a:r>
            </a:p>
          </p:txBody>
        </p:sp>
      </p:grpSp>
      <p:sp>
        <p:nvSpPr>
          <p:cNvPr id="51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工作完成情况</a:t>
            </a:r>
            <a:endParaRPr lang="en-GB" altLang="zh-CN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36512" y="0"/>
            <a:ext cx="9180512" cy="5143499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301466" y="322739"/>
            <a:ext cx="8541068" cy="4499134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11" name="矩形 10"/>
          <p:cNvSpPr/>
          <p:nvPr/>
        </p:nvSpPr>
        <p:spPr>
          <a:xfrm>
            <a:off x="4283968" y="2126241"/>
            <a:ext cx="7200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spc="300" dirty="0">
                <a:latin typeface="Stencil Std" panose="04020904080802020404" pitchFamily="82" charset="0"/>
                <a:cs typeface="+mn-ea"/>
                <a:sym typeface="+mn-lt"/>
              </a:rPr>
              <a:t>03</a:t>
            </a:r>
          </a:p>
        </p:txBody>
      </p:sp>
      <p:sp>
        <p:nvSpPr>
          <p:cNvPr id="12" name="TextBox 71"/>
          <p:cNvSpPr txBox="1"/>
          <p:nvPr/>
        </p:nvSpPr>
        <p:spPr>
          <a:xfrm>
            <a:off x="3574593" y="2499742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成功项目展示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>
          <a:xfrm>
            <a:off x="2828507" y="1038154"/>
            <a:ext cx="3443653" cy="3408850"/>
            <a:chOff x="3771343" y="1384205"/>
            <a:chExt cx="4591537" cy="4545134"/>
          </a:xfrm>
        </p:grpSpPr>
        <p:sp>
          <p:nvSpPr>
            <p:cNvPr id="17" name="Freeform: Shape 68"/>
            <p:cNvSpPr/>
            <p:nvPr/>
          </p:nvSpPr>
          <p:spPr bwMode="auto">
            <a:xfrm>
              <a:off x="5359986" y="1970715"/>
              <a:ext cx="2365576" cy="1235875"/>
            </a:xfrm>
            <a:custGeom>
              <a:avLst/>
              <a:gdLst/>
              <a:ahLst/>
              <a:cxnLst>
                <a:cxn ang="0">
                  <a:pos x="635" y="0"/>
                </a:cxn>
                <a:cxn ang="0">
                  <a:pos x="429" y="69"/>
                </a:cxn>
                <a:cxn ang="0">
                  <a:pos x="470" y="78"/>
                </a:cxn>
                <a:cxn ang="0">
                  <a:pos x="336" y="194"/>
                </a:cxn>
                <a:cxn ang="0">
                  <a:pos x="0" y="230"/>
                </a:cxn>
                <a:cxn ang="0">
                  <a:pos x="72" y="313"/>
                </a:cxn>
                <a:cxn ang="0">
                  <a:pos x="334" y="332"/>
                </a:cxn>
                <a:cxn ang="0">
                  <a:pos x="534" y="158"/>
                </a:cxn>
                <a:cxn ang="0">
                  <a:pos x="538" y="194"/>
                </a:cxn>
                <a:cxn ang="0">
                  <a:pos x="635" y="0"/>
                </a:cxn>
              </a:cxnLst>
              <a:rect l="0" t="0" r="r" b="b"/>
              <a:pathLst>
                <a:path w="635" h="332">
                  <a:moveTo>
                    <a:pt x="635" y="0"/>
                  </a:moveTo>
                  <a:cubicBezTo>
                    <a:pt x="429" y="69"/>
                    <a:pt x="429" y="69"/>
                    <a:pt x="429" y="69"/>
                  </a:cubicBezTo>
                  <a:cubicBezTo>
                    <a:pt x="470" y="78"/>
                    <a:pt x="470" y="78"/>
                    <a:pt x="470" y="78"/>
                  </a:cubicBezTo>
                  <a:cubicBezTo>
                    <a:pt x="336" y="194"/>
                    <a:pt x="336" y="194"/>
                    <a:pt x="336" y="194"/>
                  </a:cubicBezTo>
                  <a:cubicBezTo>
                    <a:pt x="231" y="136"/>
                    <a:pt x="96" y="146"/>
                    <a:pt x="0" y="230"/>
                  </a:cubicBezTo>
                  <a:cubicBezTo>
                    <a:pt x="72" y="313"/>
                    <a:pt x="72" y="313"/>
                    <a:pt x="72" y="313"/>
                  </a:cubicBezTo>
                  <a:cubicBezTo>
                    <a:pt x="150" y="246"/>
                    <a:pt x="267" y="254"/>
                    <a:pt x="334" y="332"/>
                  </a:cubicBezTo>
                  <a:cubicBezTo>
                    <a:pt x="534" y="158"/>
                    <a:pt x="534" y="158"/>
                    <a:pt x="534" y="158"/>
                  </a:cubicBezTo>
                  <a:cubicBezTo>
                    <a:pt x="538" y="194"/>
                    <a:pt x="538" y="194"/>
                    <a:pt x="538" y="194"/>
                  </a:cubicBezTo>
                  <a:lnTo>
                    <a:pt x="635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8" name="Freeform: Shape 69"/>
            <p:cNvSpPr/>
            <p:nvPr/>
          </p:nvSpPr>
          <p:spPr bwMode="auto">
            <a:xfrm>
              <a:off x="6534280" y="2939030"/>
              <a:ext cx="1221012" cy="2350712"/>
            </a:xfrm>
            <a:custGeom>
              <a:avLst/>
              <a:gdLst/>
              <a:ahLst/>
              <a:cxnLst>
                <a:cxn ang="0">
                  <a:pos x="328" y="631"/>
                </a:cxn>
                <a:cxn ang="0">
                  <a:pos x="259" y="425"/>
                </a:cxn>
                <a:cxn ang="0">
                  <a:pos x="251" y="466"/>
                </a:cxn>
                <a:cxn ang="0">
                  <a:pos x="138" y="335"/>
                </a:cxn>
                <a:cxn ang="0">
                  <a:pos x="102" y="0"/>
                </a:cxn>
                <a:cxn ang="0">
                  <a:pos x="19" y="72"/>
                </a:cxn>
                <a:cxn ang="0">
                  <a:pos x="0" y="333"/>
                </a:cxn>
                <a:cxn ang="0">
                  <a:pos x="171" y="531"/>
                </a:cxn>
                <a:cxn ang="0">
                  <a:pos x="134" y="534"/>
                </a:cxn>
                <a:cxn ang="0">
                  <a:pos x="328" y="631"/>
                </a:cxn>
              </a:cxnLst>
              <a:rect l="0" t="0" r="r" b="b"/>
              <a:pathLst>
                <a:path w="328" h="631">
                  <a:moveTo>
                    <a:pt x="328" y="631"/>
                  </a:moveTo>
                  <a:cubicBezTo>
                    <a:pt x="259" y="425"/>
                    <a:pt x="259" y="425"/>
                    <a:pt x="259" y="425"/>
                  </a:cubicBezTo>
                  <a:cubicBezTo>
                    <a:pt x="251" y="466"/>
                    <a:pt x="251" y="466"/>
                    <a:pt x="251" y="466"/>
                  </a:cubicBezTo>
                  <a:cubicBezTo>
                    <a:pt x="138" y="335"/>
                    <a:pt x="138" y="335"/>
                    <a:pt x="138" y="335"/>
                  </a:cubicBezTo>
                  <a:cubicBezTo>
                    <a:pt x="195" y="230"/>
                    <a:pt x="185" y="96"/>
                    <a:pt x="102" y="0"/>
                  </a:cubicBezTo>
                  <a:cubicBezTo>
                    <a:pt x="19" y="72"/>
                    <a:pt x="19" y="72"/>
                    <a:pt x="19" y="72"/>
                  </a:cubicBezTo>
                  <a:cubicBezTo>
                    <a:pt x="86" y="149"/>
                    <a:pt x="77" y="266"/>
                    <a:pt x="0" y="333"/>
                  </a:cubicBezTo>
                  <a:cubicBezTo>
                    <a:pt x="171" y="531"/>
                    <a:pt x="171" y="531"/>
                    <a:pt x="171" y="531"/>
                  </a:cubicBezTo>
                  <a:cubicBezTo>
                    <a:pt x="134" y="534"/>
                    <a:pt x="134" y="534"/>
                    <a:pt x="134" y="534"/>
                  </a:cubicBezTo>
                  <a:lnTo>
                    <a:pt x="328" y="631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9" name="Freeform: Shape 70"/>
            <p:cNvSpPr/>
            <p:nvPr/>
          </p:nvSpPr>
          <p:spPr bwMode="auto">
            <a:xfrm>
              <a:off x="4427771" y="4109078"/>
              <a:ext cx="2374070" cy="1233753"/>
            </a:xfrm>
            <a:custGeom>
              <a:avLst/>
              <a:gdLst/>
              <a:ahLst/>
              <a:cxnLst>
                <a:cxn ang="0">
                  <a:pos x="637" y="102"/>
                </a:cxn>
                <a:cxn ang="0">
                  <a:pos x="565" y="19"/>
                </a:cxn>
                <a:cxn ang="0">
                  <a:pos x="304" y="1"/>
                </a:cxn>
                <a:cxn ang="0">
                  <a:pos x="303" y="0"/>
                </a:cxn>
                <a:cxn ang="0">
                  <a:pos x="101" y="175"/>
                </a:cxn>
                <a:cxn ang="0">
                  <a:pos x="98" y="136"/>
                </a:cxn>
                <a:cxn ang="0">
                  <a:pos x="0" y="331"/>
                </a:cxn>
                <a:cxn ang="0">
                  <a:pos x="206" y="262"/>
                </a:cxn>
                <a:cxn ang="0">
                  <a:pos x="168" y="254"/>
                </a:cxn>
                <a:cxn ang="0">
                  <a:pos x="301" y="138"/>
                </a:cxn>
                <a:cxn ang="0">
                  <a:pos x="637" y="102"/>
                </a:cxn>
              </a:cxnLst>
              <a:rect l="0" t="0" r="r" b="b"/>
              <a:pathLst>
                <a:path w="637" h="331">
                  <a:moveTo>
                    <a:pt x="637" y="102"/>
                  </a:moveTo>
                  <a:cubicBezTo>
                    <a:pt x="565" y="19"/>
                    <a:pt x="565" y="19"/>
                    <a:pt x="565" y="19"/>
                  </a:cubicBezTo>
                  <a:cubicBezTo>
                    <a:pt x="488" y="86"/>
                    <a:pt x="372" y="78"/>
                    <a:pt x="304" y="1"/>
                  </a:cubicBezTo>
                  <a:cubicBezTo>
                    <a:pt x="303" y="0"/>
                    <a:pt x="303" y="0"/>
                    <a:pt x="303" y="0"/>
                  </a:cubicBezTo>
                  <a:cubicBezTo>
                    <a:pt x="101" y="175"/>
                    <a:pt x="101" y="175"/>
                    <a:pt x="101" y="175"/>
                  </a:cubicBezTo>
                  <a:cubicBezTo>
                    <a:pt x="98" y="136"/>
                    <a:pt x="98" y="136"/>
                    <a:pt x="98" y="136"/>
                  </a:cubicBezTo>
                  <a:cubicBezTo>
                    <a:pt x="0" y="331"/>
                    <a:pt x="0" y="331"/>
                    <a:pt x="0" y="331"/>
                  </a:cubicBezTo>
                  <a:cubicBezTo>
                    <a:pt x="206" y="262"/>
                    <a:pt x="206" y="262"/>
                    <a:pt x="206" y="262"/>
                  </a:cubicBezTo>
                  <a:cubicBezTo>
                    <a:pt x="168" y="254"/>
                    <a:pt x="168" y="254"/>
                    <a:pt x="168" y="254"/>
                  </a:cubicBezTo>
                  <a:cubicBezTo>
                    <a:pt x="301" y="138"/>
                    <a:pt x="301" y="138"/>
                    <a:pt x="301" y="138"/>
                  </a:cubicBezTo>
                  <a:cubicBezTo>
                    <a:pt x="407" y="196"/>
                    <a:pt x="541" y="186"/>
                    <a:pt x="637" y="102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Freeform: Shape 71"/>
            <p:cNvSpPr/>
            <p:nvPr/>
          </p:nvSpPr>
          <p:spPr bwMode="auto">
            <a:xfrm>
              <a:off x="4378930" y="1985580"/>
              <a:ext cx="1248617" cy="2391058"/>
            </a:xfrm>
            <a:custGeom>
              <a:avLst/>
              <a:gdLst/>
              <a:ahLst/>
              <a:cxnLst>
                <a:cxn ang="0">
                  <a:pos x="335" y="309"/>
                </a:cxn>
                <a:cxn ang="0">
                  <a:pos x="155" y="101"/>
                </a:cxn>
                <a:cxn ang="0">
                  <a:pos x="194" y="97"/>
                </a:cxn>
                <a:cxn ang="0">
                  <a:pos x="0" y="0"/>
                </a:cxn>
                <a:cxn ang="0">
                  <a:pos x="69" y="206"/>
                </a:cxn>
                <a:cxn ang="0">
                  <a:pos x="77" y="168"/>
                </a:cxn>
                <a:cxn ang="0">
                  <a:pos x="197" y="307"/>
                </a:cxn>
                <a:cxn ang="0">
                  <a:pos x="233" y="642"/>
                </a:cxn>
                <a:cxn ang="0">
                  <a:pos x="316" y="570"/>
                </a:cxn>
                <a:cxn ang="0">
                  <a:pos x="335" y="309"/>
                </a:cxn>
              </a:cxnLst>
              <a:rect l="0" t="0" r="r" b="b"/>
              <a:pathLst>
                <a:path w="335" h="642">
                  <a:moveTo>
                    <a:pt x="335" y="309"/>
                  </a:moveTo>
                  <a:cubicBezTo>
                    <a:pt x="155" y="101"/>
                    <a:pt x="155" y="101"/>
                    <a:pt x="155" y="101"/>
                  </a:cubicBezTo>
                  <a:cubicBezTo>
                    <a:pt x="194" y="97"/>
                    <a:pt x="194" y="97"/>
                    <a:pt x="194" y="9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9" y="206"/>
                    <a:pt x="69" y="206"/>
                    <a:pt x="69" y="206"/>
                  </a:cubicBezTo>
                  <a:cubicBezTo>
                    <a:pt x="77" y="168"/>
                    <a:pt x="77" y="168"/>
                    <a:pt x="77" y="168"/>
                  </a:cubicBezTo>
                  <a:cubicBezTo>
                    <a:pt x="197" y="307"/>
                    <a:pt x="197" y="307"/>
                    <a:pt x="197" y="307"/>
                  </a:cubicBezTo>
                  <a:cubicBezTo>
                    <a:pt x="140" y="412"/>
                    <a:pt x="150" y="546"/>
                    <a:pt x="233" y="642"/>
                  </a:cubicBezTo>
                  <a:cubicBezTo>
                    <a:pt x="316" y="570"/>
                    <a:pt x="316" y="570"/>
                    <a:pt x="316" y="570"/>
                  </a:cubicBezTo>
                  <a:cubicBezTo>
                    <a:pt x="249" y="493"/>
                    <a:pt x="258" y="376"/>
                    <a:pt x="335" y="309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" name="Oval 79"/>
            <p:cNvSpPr/>
            <p:nvPr/>
          </p:nvSpPr>
          <p:spPr bwMode="auto">
            <a:xfrm>
              <a:off x="3810628" y="1422428"/>
              <a:ext cx="617938" cy="620061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" name="Freeform: Shape 80"/>
            <p:cNvSpPr/>
            <p:nvPr/>
          </p:nvSpPr>
          <p:spPr bwMode="auto">
            <a:xfrm>
              <a:off x="3772405" y="1384205"/>
              <a:ext cx="692260" cy="694384"/>
            </a:xfrm>
            <a:custGeom>
              <a:avLst/>
              <a:gdLst/>
              <a:ahLst/>
              <a:cxnLst>
                <a:cxn ang="0">
                  <a:pos x="113" y="0"/>
                </a:cxn>
                <a:cxn ang="0">
                  <a:pos x="0" y="113"/>
                </a:cxn>
                <a:cxn ang="0">
                  <a:pos x="113" y="227"/>
                </a:cxn>
                <a:cxn ang="0">
                  <a:pos x="226" y="113"/>
                </a:cxn>
                <a:cxn ang="0">
                  <a:pos x="113" y="0"/>
                </a:cxn>
                <a:cxn ang="0">
                  <a:pos x="113" y="208"/>
                </a:cxn>
                <a:cxn ang="0">
                  <a:pos x="18" y="113"/>
                </a:cxn>
                <a:cxn ang="0">
                  <a:pos x="113" y="18"/>
                </a:cxn>
                <a:cxn ang="0">
                  <a:pos x="208" y="113"/>
                </a:cxn>
                <a:cxn ang="0">
                  <a:pos x="113" y="208"/>
                </a:cxn>
              </a:cxnLst>
              <a:rect l="0" t="0" r="r" b="b"/>
              <a:pathLst>
                <a:path w="226" h="227">
                  <a:moveTo>
                    <a:pt x="113" y="0"/>
                  </a:moveTo>
                  <a:cubicBezTo>
                    <a:pt x="50" y="0"/>
                    <a:pt x="0" y="51"/>
                    <a:pt x="0" y="113"/>
                  </a:cubicBezTo>
                  <a:cubicBezTo>
                    <a:pt x="0" y="176"/>
                    <a:pt x="50" y="227"/>
                    <a:pt x="113" y="227"/>
                  </a:cubicBezTo>
                  <a:cubicBezTo>
                    <a:pt x="176" y="227"/>
                    <a:pt x="226" y="176"/>
                    <a:pt x="226" y="113"/>
                  </a:cubicBezTo>
                  <a:cubicBezTo>
                    <a:pt x="226" y="51"/>
                    <a:pt x="176" y="0"/>
                    <a:pt x="113" y="0"/>
                  </a:cubicBezTo>
                  <a:close/>
                  <a:moveTo>
                    <a:pt x="113" y="208"/>
                  </a:moveTo>
                  <a:cubicBezTo>
                    <a:pt x="60" y="208"/>
                    <a:pt x="18" y="166"/>
                    <a:pt x="18" y="113"/>
                  </a:cubicBezTo>
                  <a:cubicBezTo>
                    <a:pt x="18" y="61"/>
                    <a:pt x="60" y="18"/>
                    <a:pt x="113" y="18"/>
                  </a:cubicBezTo>
                  <a:cubicBezTo>
                    <a:pt x="165" y="18"/>
                    <a:pt x="208" y="61"/>
                    <a:pt x="208" y="113"/>
                  </a:cubicBezTo>
                  <a:cubicBezTo>
                    <a:pt x="208" y="166"/>
                    <a:pt x="165" y="208"/>
                    <a:pt x="113" y="20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23" name="Group 74"/>
            <p:cNvGrpSpPr/>
            <p:nvPr/>
          </p:nvGrpSpPr>
          <p:grpSpPr>
            <a:xfrm>
              <a:off x="4014483" y="1577443"/>
              <a:ext cx="216597" cy="261191"/>
              <a:chOff x="4440238" y="1720850"/>
              <a:chExt cx="161925" cy="195263"/>
            </a:xfrm>
            <a:solidFill>
              <a:schemeClr val="bg1"/>
            </a:solidFill>
          </p:grpSpPr>
          <p:sp>
            <p:nvSpPr>
              <p:cNvPr id="43" name="Rectangle 75"/>
              <p:cNvSpPr/>
              <p:nvPr/>
            </p:nvSpPr>
            <p:spPr bwMode="auto">
              <a:xfrm>
                <a:off x="4440238" y="1785938"/>
                <a:ext cx="31750" cy="130175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4" name="Rectangle 76"/>
              <p:cNvSpPr/>
              <p:nvPr/>
            </p:nvSpPr>
            <p:spPr bwMode="auto">
              <a:xfrm>
                <a:off x="4486276" y="1720850"/>
                <a:ext cx="30163" cy="195263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5" name="Rectangle 77"/>
              <p:cNvSpPr/>
              <p:nvPr/>
            </p:nvSpPr>
            <p:spPr bwMode="auto">
              <a:xfrm>
                <a:off x="4529138" y="1824038"/>
                <a:ext cx="30163" cy="92075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6" name="Rectangle 78"/>
              <p:cNvSpPr/>
              <p:nvPr/>
            </p:nvSpPr>
            <p:spPr bwMode="auto">
              <a:xfrm>
                <a:off x="4573588" y="1781175"/>
                <a:ext cx="28575" cy="134938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4" name="Oval 86"/>
            <p:cNvSpPr/>
            <p:nvPr/>
          </p:nvSpPr>
          <p:spPr bwMode="auto">
            <a:xfrm>
              <a:off x="7708843" y="1422428"/>
              <a:ext cx="617938" cy="61793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5" name="Freeform: Shape 87"/>
            <p:cNvSpPr/>
            <p:nvPr/>
          </p:nvSpPr>
          <p:spPr bwMode="auto">
            <a:xfrm>
              <a:off x="7670620" y="1384205"/>
              <a:ext cx="692260" cy="694384"/>
            </a:xfrm>
            <a:custGeom>
              <a:avLst/>
              <a:gdLst/>
              <a:ahLst/>
              <a:cxnLst>
                <a:cxn ang="0">
                  <a:pos x="113" y="0"/>
                </a:cxn>
                <a:cxn ang="0">
                  <a:pos x="0" y="114"/>
                </a:cxn>
                <a:cxn ang="0">
                  <a:pos x="113" y="227"/>
                </a:cxn>
                <a:cxn ang="0">
                  <a:pos x="226" y="114"/>
                </a:cxn>
                <a:cxn ang="0">
                  <a:pos x="113" y="0"/>
                </a:cxn>
                <a:cxn ang="0">
                  <a:pos x="113" y="209"/>
                </a:cxn>
                <a:cxn ang="0">
                  <a:pos x="18" y="114"/>
                </a:cxn>
                <a:cxn ang="0">
                  <a:pos x="113" y="19"/>
                </a:cxn>
                <a:cxn ang="0">
                  <a:pos x="208" y="114"/>
                </a:cxn>
                <a:cxn ang="0">
                  <a:pos x="113" y="209"/>
                </a:cxn>
              </a:cxnLst>
              <a:rect l="0" t="0" r="r" b="b"/>
              <a:pathLst>
                <a:path w="226" h="227">
                  <a:moveTo>
                    <a:pt x="113" y="0"/>
                  </a:moveTo>
                  <a:cubicBezTo>
                    <a:pt x="50" y="0"/>
                    <a:pt x="0" y="51"/>
                    <a:pt x="0" y="114"/>
                  </a:cubicBezTo>
                  <a:cubicBezTo>
                    <a:pt x="0" y="176"/>
                    <a:pt x="50" y="227"/>
                    <a:pt x="113" y="227"/>
                  </a:cubicBezTo>
                  <a:cubicBezTo>
                    <a:pt x="176" y="227"/>
                    <a:pt x="226" y="176"/>
                    <a:pt x="226" y="114"/>
                  </a:cubicBezTo>
                  <a:cubicBezTo>
                    <a:pt x="226" y="51"/>
                    <a:pt x="176" y="0"/>
                    <a:pt x="113" y="0"/>
                  </a:cubicBezTo>
                  <a:close/>
                  <a:moveTo>
                    <a:pt x="113" y="209"/>
                  </a:moveTo>
                  <a:cubicBezTo>
                    <a:pt x="61" y="209"/>
                    <a:pt x="18" y="166"/>
                    <a:pt x="18" y="114"/>
                  </a:cubicBezTo>
                  <a:cubicBezTo>
                    <a:pt x="18" y="61"/>
                    <a:pt x="61" y="19"/>
                    <a:pt x="113" y="19"/>
                  </a:cubicBezTo>
                  <a:cubicBezTo>
                    <a:pt x="166" y="19"/>
                    <a:pt x="208" y="61"/>
                    <a:pt x="208" y="114"/>
                  </a:cubicBezTo>
                  <a:cubicBezTo>
                    <a:pt x="208" y="166"/>
                    <a:pt x="166" y="209"/>
                    <a:pt x="113" y="20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26" name="Group 83"/>
            <p:cNvGrpSpPr/>
            <p:nvPr/>
          </p:nvGrpSpPr>
          <p:grpSpPr>
            <a:xfrm>
              <a:off x="7889340" y="1598677"/>
              <a:ext cx="250573" cy="250574"/>
              <a:chOff x="3576638" y="2108200"/>
              <a:chExt cx="187325" cy="187326"/>
            </a:xfrm>
            <a:solidFill>
              <a:schemeClr val="bg1"/>
            </a:solidFill>
          </p:grpSpPr>
          <p:sp>
            <p:nvSpPr>
              <p:cNvPr id="41" name="Freeform: Shape 84"/>
              <p:cNvSpPr/>
              <p:nvPr/>
            </p:nvSpPr>
            <p:spPr bwMode="auto">
              <a:xfrm>
                <a:off x="3576638" y="2116138"/>
                <a:ext cx="177800" cy="179388"/>
              </a:xfrm>
              <a:custGeom>
                <a:avLst/>
                <a:gdLst/>
                <a:ahLst/>
                <a:cxnLst>
                  <a:cxn ang="0">
                    <a:pos x="38" y="40"/>
                  </a:cxn>
                  <a:cxn ang="0">
                    <a:pos x="52" y="2"/>
                  </a:cxn>
                  <a:cxn ang="0">
                    <a:pos x="39" y="0"/>
                  </a:cxn>
                  <a:cxn ang="0">
                    <a:pos x="0" y="39"/>
                  </a:cxn>
                  <a:cxn ang="0">
                    <a:pos x="39" y="78"/>
                  </a:cxn>
                  <a:cxn ang="0">
                    <a:pos x="78" y="39"/>
                  </a:cxn>
                  <a:cxn ang="0">
                    <a:pos x="76" y="25"/>
                  </a:cxn>
                  <a:cxn ang="0">
                    <a:pos x="38" y="40"/>
                  </a:cxn>
                </a:cxnLst>
                <a:rect l="0" t="0" r="r" b="b"/>
                <a:pathLst>
                  <a:path w="78" h="78">
                    <a:moveTo>
                      <a:pt x="38" y="40"/>
                    </a:moveTo>
                    <a:cubicBezTo>
                      <a:pt x="52" y="2"/>
                      <a:pt x="52" y="2"/>
                      <a:pt x="52" y="2"/>
                    </a:cubicBezTo>
                    <a:cubicBezTo>
                      <a:pt x="48" y="1"/>
                      <a:pt x="43" y="0"/>
                      <a:pt x="39" y="0"/>
                    </a:cubicBezTo>
                    <a:cubicBezTo>
                      <a:pt x="17" y="0"/>
                      <a:pt x="0" y="17"/>
                      <a:pt x="0" y="39"/>
                    </a:cubicBezTo>
                    <a:cubicBezTo>
                      <a:pt x="0" y="61"/>
                      <a:pt x="17" y="78"/>
                      <a:pt x="39" y="78"/>
                    </a:cubicBezTo>
                    <a:cubicBezTo>
                      <a:pt x="61" y="78"/>
                      <a:pt x="78" y="61"/>
                      <a:pt x="78" y="39"/>
                    </a:cubicBezTo>
                    <a:cubicBezTo>
                      <a:pt x="78" y="34"/>
                      <a:pt x="77" y="30"/>
                      <a:pt x="76" y="25"/>
                    </a:cubicBezTo>
                    <a:lnTo>
                      <a:pt x="38" y="4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2" name="Freeform: Shape 85"/>
              <p:cNvSpPr/>
              <p:nvPr/>
            </p:nvSpPr>
            <p:spPr bwMode="auto">
              <a:xfrm>
                <a:off x="3681413" y="2108200"/>
                <a:ext cx="82550" cy="84138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52" y="31"/>
                  </a:cxn>
                  <a:cxn ang="0">
                    <a:pos x="0" y="53"/>
                  </a:cxn>
                  <a:cxn ang="0">
                    <a:pos x="19" y="0"/>
                  </a:cxn>
                </a:cxnLst>
                <a:rect l="0" t="0" r="r" b="b"/>
                <a:pathLst>
                  <a:path w="52" h="53">
                    <a:moveTo>
                      <a:pt x="19" y="0"/>
                    </a:moveTo>
                    <a:lnTo>
                      <a:pt x="52" y="31"/>
                    </a:lnTo>
                    <a:lnTo>
                      <a:pt x="0" y="53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7" name="Oval 91"/>
            <p:cNvSpPr/>
            <p:nvPr/>
          </p:nvSpPr>
          <p:spPr bwMode="auto">
            <a:xfrm>
              <a:off x="3811689" y="5273178"/>
              <a:ext cx="617938" cy="61793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8" name="Freeform: Shape 92"/>
            <p:cNvSpPr/>
            <p:nvPr/>
          </p:nvSpPr>
          <p:spPr bwMode="auto">
            <a:xfrm>
              <a:off x="3771343" y="5237078"/>
              <a:ext cx="694384" cy="690137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0" y="113"/>
                </a:cxn>
                <a:cxn ang="0">
                  <a:pos x="114" y="226"/>
                </a:cxn>
                <a:cxn ang="0">
                  <a:pos x="227" y="113"/>
                </a:cxn>
                <a:cxn ang="0">
                  <a:pos x="114" y="0"/>
                </a:cxn>
                <a:cxn ang="0">
                  <a:pos x="114" y="208"/>
                </a:cxn>
                <a:cxn ang="0">
                  <a:pos x="19" y="113"/>
                </a:cxn>
                <a:cxn ang="0">
                  <a:pos x="114" y="18"/>
                </a:cxn>
                <a:cxn ang="0">
                  <a:pos x="209" y="113"/>
                </a:cxn>
                <a:cxn ang="0">
                  <a:pos x="114" y="208"/>
                </a:cxn>
              </a:cxnLst>
              <a:rect l="0" t="0" r="r" b="b"/>
              <a:pathLst>
                <a:path w="227" h="226">
                  <a:moveTo>
                    <a:pt x="114" y="0"/>
                  </a:moveTo>
                  <a:cubicBezTo>
                    <a:pt x="51" y="0"/>
                    <a:pt x="0" y="50"/>
                    <a:pt x="0" y="113"/>
                  </a:cubicBezTo>
                  <a:cubicBezTo>
                    <a:pt x="0" y="176"/>
                    <a:pt x="51" y="226"/>
                    <a:pt x="114" y="226"/>
                  </a:cubicBezTo>
                  <a:cubicBezTo>
                    <a:pt x="176" y="226"/>
                    <a:pt x="227" y="176"/>
                    <a:pt x="227" y="113"/>
                  </a:cubicBezTo>
                  <a:cubicBezTo>
                    <a:pt x="227" y="50"/>
                    <a:pt x="176" y="0"/>
                    <a:pt x="114" y="0"/>
                  </a:cubicBezTo>
                  <a:close/>
                  <a:moveTo>
                    <a:pt x="114" y="208"/>
                  </a:moveTo>
                  <a:cubicBezTo>
                    <a:pt x="61" y="208"/>
                    <a:pt x="19" y="165"/>
                    <a:pt x="19" y="113"/>
                  </a:cubicBezTo>
                  <a:cubicBezTo>
                    <a:pt x="19" y="60"/>
                    <a:pt x="61" y="18"/>
                    <a:pt x="114" y="18"/>
                  </a:cubicBezTo>
                  <a:cubicBezTo>
                    <a:pt x="166" y="18"/>
                    <a:pt x="209" y="60"/>
                    <a:pt x="209" y="113"/>
                  </a:cubicBezTo>
                  <a:cubicBezTo>
                    <a:pt x="209" y="165"/>
                    <a:pt x="166" y="208"/>
                    <a:pt x="114" y="20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9" name="Freeform: Shape 90"/>
            <p:cNvSpPr/>
            <p:nvPr/>
          </p:nvSpPr>
          <p:spPr bwMode="auto">
            <a:xfrm>
              <a:off x="3945470" y="5498269"/>
              <a:ext cx="367366" cy="199609"/>
            </a:xfrm>
            <a:custGeom>
              <a:avLst/>
              <a:gdLst/>
              <a:ahLst/>
              <a:cxnLst>
                <a:cxn ang="0">
                  <a:pos x="100" y="0"/>
                </a:cxn>
                <a:cxn ang="0">
                  <a:pos x="81" y="19"/>
                </a:cxn>
                <a:cxn ang="0">
                  <a:pos x="85" y="31"/>
                </a:cxn>
                <a:cxn ang="0">
                  <a:pos x="67" y="52"/>
                </a:cxn>
                <a:cxn ang="0">
                  <a:pos x="41" y="21"/>
                </a:cxn>
                <a:cxn ang="0">
                  <a:pos x="0" y="54"/>
                </a:cxn>
                <a:cxn ang="0">
                  <a:pos x="5" y="60"/>
                </a:cxn>
                <a:cxn ang="0">
                  <a:pos x="40" y="32"/>
                </a:cxn>
                <a:cxn ang="0">
                  <a:pos x="67" y="65"/>
                </a:cxn>
                <a:cxn ang="0">
                  <a:pos x="91" y="36"/>
                </a:cxn>
                <a:cxn ang="0">
                  <a:pos x="100" y="38"/>
                </a:cxn>
                <a:cxn ang="0">
                  <a:pos x="120" y="19"/>
                </a:cxn>
                <a:cxn ang="0">
                  <a:pos x="100" y="0"/>
                </a:cxn>
                <a:cxn ang="0">
                  <a:pos x="100" y="35"/>
                </a:cxn>
                <a:cxn ang="0">
                  <a:pos x="93" y="33"/>
                </a:cxn>
                <a:cxn ang="0">
                  <a:pos x="101" y="24"/>
                </a:cxn>
                <a:cxn ang="0">
                  <a:pos x="100" y="30"/>
                </a:cxn>
                <a:cxn ang="0">
                  <a:pos x="108" y="30"/>
                </a:cxn>
                <a:cxn ang="0">
                  <a:pos x="110" y="13"/>
                </a:cxn>
                <a:cxn ang="0">
                  <a:pos x="110" y="13"/>
                </a:cxn>
                <a:cxn ang="0">
                  <a:pos x="110" y="12"/>
                </a:cxn>
                <a:cxn ang="0">
                  <a:pos x="104" y="7"/>
                </a:cxn>
                <a:cxn ang="0">
                  <a:pos x="104" y="8"/>
                </a:cxn>
                <a:cxn ang="0">
                  <a:pos x="104" y="7"/>
                </a:cxn>
                <a:cxn ang="0">
                  <a:pos x="86" y="13"/>
                </a:cxn>
                <a:cxn ang="0">
                  <a:pos x="89" y="21"/>
                </a:cxn>
                <a:cxn ang="0">
                  <a:pos x="95" y="19"/>
                </a:cxn>
                <a:cxn ang="0">
                  <a:pos x="87" y="28"/>
                </a:cxn>
                <a:cxn ang="0">
                  <a:pos x="85" y="19"/>
                </a:cxn>
                <a:cxn ang="0">
                  <a:pos x="100" y="3"/>
                </a:cxn>
                <a:cxn ang="0">
                  <a:pos x="116" y="19"/>
                </a:cxn>
                <a:cxn ang="0">
                  <a:pos x="100" y="35"/>
                </a:cxn>
              </a:cxnLst>
              <a:rect l="0" t="0" r="r" b="b"/>
              <a:pathLst>
                <a:path w="120" h="65">
                  <a:moveTo>
                    <a:pt x="100" y="0"/>
                  </a:moveTo>
                  <a:cubicBezTo>
                    <a:pt x="89" y="0"/>
                    <a:pt x="81" y="8"/>
                    <a:pt x="81" y="19"/>
                  </a:cubicBezTo>
                  <a:cubicBezTo>
                    <a:pt x="81" y="24"/>
                    <a:pt x="82" y="28"/>
                    <a:pt x="85" y="31"/>
                  </a:cubicBezTo>
                  <a:cubicBezTo>
                    <a:pt x="67" y="52"/>
                    <a:pt x="67" y="52"/>
                    <a:pt x="67" y="52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67" y="65"/>
                    <a:pt x="67" y="65"/>
                    <a:pt x="67" y="65"/>
                  </a:cubicBezTo>
                  <a:cubicBezTo>
                    <a:pt x="91" y="36"/>
                    <a:pt x="91" y="36"/>
                    <a:pt x="91" y="36"/>
                  </a:cubicBezTo>
                  <a:cubicBezTo>
                    <a:pt x="94" y="38"/>
                    <a:pt x="97" y="38"/>
                    <a:pt x="100" y="38"/>
                  </a:cubicBezTo>
                  <a:cubicBezTo>
                    <a:pt x="111" y="38"/>
                    <a:pt x="120" y="30"/>
                    <a:pt x="120" y="19"/>
                  </a:cubicBezTo>
                  <a:cubicBezTo>
                    <a:pt x="120" y="8"/>
                    <a:pt x="111" y="0"/>
                    <a:pt x="100" y="0"/>
                  </a:cubicBezTo>
                  <a:close/>
                  <a:moveTo>
                    <a:pt x="100" y="35"/>
                  </a:moveTo>
                  <a:cubicBezTo>
                    <a:pt x="98" y="35"/>
                    <a:pt x="95" y="34"/>
                    <a:pt x="93" y="33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8" y="30"/>
                    <a:pt x="108" y="30"/>
                    <a:pt x="108" y="30"/>
                  </a:cubicBezTo>
                  <a:cubicBezTo>
                    <a:pt x="110" y="13"/>
                    <a:pt x="110" y="13"/>
                    <a:pt x="110" y="13"/>
                  </a:cubicBezTo>
                  <a:cubicBezTo>
                    <a:pt x="110" y="13"/>
                    <a:pt x="110" y="13"/>
                    <a:pt x="110" y="13"/>
                  </a:cubicBezTo>
                  <a:cubicBezTo>
                    <a:pt x="110" y="12"/>
                    <a:pt x="110" y="12"/>
                    <a:pt x="110" y="12"/>
                  </a:cubicBezTo>
                  <a:cubicBezTo>
                    <a:pt x="104" y="7"/>
                    <a:pt x="104" y="7"/>
                    <a:pt x="104" y="7"/>
                  </a:cubicBezTo>
                  <a:cubicBezTo>
                    <a:pt x="104" y="8"/>
                    <a:pt x="104" y="8"/>
                    <a:pt x="104" y="8"/>
                  </a:cubicBezTo>
                  <a:cubicBezTo>
                    <a:pt x="104" y="7"/>
                    <a:pt x="104" y="7"/>
                    <a:pt x="104" y="7"/>
                  </a:cubicBezTo>
                  <a:cubicBezTo>
                    <a:pt x="86" y="13"/>
                    <a:pt x="86" y="13"/>
                    <a:pt x="86" y="13"/>
                  </a:cubicBezTo>
                  <a:cubicBezTo>
                    <a:pt x="89" y="21"/>
                    <a:pt x="89" y="21"/>
                    <a:pt x="89" y="21"/>
                  </a:cubicBezTo>
                  <a:cubicBezTo>
                    <a:pt x="95" y="19"/>
                    <a:pt x="95" y="19"/>
                    <a:pt x="95" y="19"/>
                  </a:cubicBezTo>
                  <a:cubicBezTo>
                    <a:pt x="87" y="28"/>
                    <a:pt x="87" y="28"/>
                    <a:pt x="87" y="28"/>
                  </a:cubicBezTo>
                  <a:cubicBezTo>
                    <a:pt x="86" y="25"/>
                    <a:pt x="85" y="22"/>
                    <a:pt x="85" y="19"/>
                  </a:cubicBezTo>
                  <a:cubicBezTo>
                    <a:pt x="85" y="10"/>
                    <a:pt x="92" y="3"/>
                    <a:pt x="100" y="3"/>
                  </a:cubicBezTo>
                  <a:cubicBezTo>
                    <a:pt x="109" y="3"/>
                    <a:pt x="116" y="10"/>
                    <a:pt x="116" y="19"/>
                  </a:cubicBezTo>
                  <a:cubicBezTo>
                    <a:pt x="116" y="28"/>
                    <a:pt x="109" y="35"/>
                    <a:pt x="100" y="3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0" name="Oval 96"/>
            <p:cNvSpPr/>
            <p:nvPr/>
          </p:nvSpPr>
          <p:spPr bwMode="auto">
            <a:xfrm>
              <a:off x="7708843" y="5271055"/>
              <a:ext cx="617938" cy="620061"/>
            </a:xfrm>
            <a:prstGeom prst="ellipse">
              <a:avLst/>
            </a:prstGeom>
            <a:solidFill>
              <a:schemeClr val="accent3"/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1" name="Freeform: Shape 97"/>
            <p:cNvSpPr/>
            <p:nvPr/>
          </p:nvSpPr>
          <p:spPr bwMode="auto">
            <a:xfrm>
              <a:off x="7670620" y="5234955"/>
              <a:ext cx="692260" cy="694384"/>
            </a:xfrm>
            <a:custGeom>
              <a:avLst/>
              <a:gdLst/>
              <a:ahLst/>
              <a:cxnLst>
                <a:cxn ang="0">
                  <a:pos x="113" y="0"/>
                </a:cxn>
                <a:cxn ang="0">
                  <a:pos x="0" y="114"/>
                </a:cxn>
                <a:cxn ang="0">
                  <a:pos x="113" y="227"/>
                </a:cxn>
                <a:cxn ang="0">
                  <a:pos x="226" y="114"/>
                </a:cxn>
                <a:cxn ang="0">
                  <a:pos x="113" y="0"/>
                </a:cxn>
                <a:cxn ang="0">
                  <a:pos x="113" y="209"/>
                </a:cxn>
                <a:cxn ang="0">
                  <a:pos x="18" y="114"/>
                </a:cxn>
                <a:cxn ang="0">
                  <a:pos x="113" y="18"/>
                </a:cxn>
                <a:cxn ang="0">
                  <a:pos x="208" y="114"/>
                </a:cxn>
                <a:cxn ang="0">
                  <a:pos x="113" y="209"/>
                </a:cxn>
              </a:cxnLst>
              <a:rect l="0" t="0" r="r" b="b"/>
              <a:pathLst>
                <a:path w="226" h="227">
                  <a:moveTo>
                    <a:pt x="113" y="0"/>
                  </a:moveTo>
                  <a:cubicBezTo>
                    <a:pt x="50" y="0"/>
                    <a:pt x="0" y="51"/>
                    <a:pt x="0" y="114"/>
                  </a:cubicBezTo>
                  <a:cubicBezTo>
                    <a:pt x="0" y="176"/>
                    <a:pt x="50" y="227"/>
                    <a:pt x="113" y="227"/>
                  </a:cubicBezTo>
                  <a:cubicBezTo>
                    <a:pt x="176" y="227"/>
                    <a:pt x="226" y="176"/>
                    <a:pt x="226" y="114"/>
                  </a:cubicBezTo>
                  <a:cubicBezTo>
                    <a:pt x="226" y="51"/>
                    <a:pt x="176" y="0"/>
                    <a:pt x="113" y="0"/>
                  </a:cubicBezTo>
                  <a:close/>
                  <a:moveTo>
                    <a:pt x="113" y="209"/>
                  </a:moveTo>
                  <a:cubicBezTo>
                    <a:pt x="61" y="209"/>
                    <a:pt x="18" y="166"/>
                    <a:pt x="18" y="114"/>
                  </a:cubicBezTo>
                  <a:cubicBezTo>
                    <a:pt x="18" y="61"/>
                    <a:pt x="61" y="18"/>
                    <a:pt x="113" y="18"/>
                  </a:cubicBezTo>
                  <a:cubicBezTo>
                    <a:pt x="166" y="18"/>
                    <a:pt x="208" y="61"/>
                    <a:pt x="208" y="114"/>
                  </a:cubicBezTo>
                  <a:cubicBezTo>
                    <a:pt x="208" y="166"/>
                    <a:pt x="166" y="209"/>
                    <a:pt x="113" y="20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2" name="Freeform: Shape 95"/>
            <p:cNvSpPr/>
            <p:nvPr/>
          </p:nvSpPr>
          <p:spPr bwMode="auto">
            <a:xfrm>
              <a:off x="7868105" y="5438811"/>
              <a:ext cx="280302" cy="316402"/>
            </a:xfrm>
            <a:custGeom>
              <a:avLst/>
              <a:gdLst/>
              <a:ahLst/>
              <a:cxnLst>
                <a:cxn ang="0">
                  <a:pos x="72" y="17"/>
                </a:cxn>
                <a:cxn ang="0">
                  <a:pos x="66" y="1"/>
                </a:cxn>
                <a:cxn ang="0">
                  <a:pos x="72" y="17"/>
                </a:cxn>
                <a:cxn ang="0">
                  <a:pos x="60" y="48"/>
                </a:cxn>
                <a:cxn ang="0">
                  <a:pos x="81" y="49"/>
                </a:cxn>
                <a:cxn ang="0">
                  <a:pos x="81" y="39"/>
                </a:cxn>
                <a:cxn ang="0">
                  <a:pos x="66" y="40"/>
                </a:cxn>
                <a:cxn ang="0">
                  <a:pos x="65" y="26"/>
                </a:cxn>
                <a:cxn ang="0">
                  <a:pos x="51" y="14"/>
                </a:cxn>
                <a:cxn ang="0">
                  <a:pos x="30" y="14"/>
                </a:cxn>
                <a:cxn ang="0">
                  <a:pos x="16" y="30"/>
                </a:cxn>
                <a:cxn ang="0">
                  <a:pos x="23" y="36"/>
                </a:cxn>
                <a:cxn ang="0">
                  <a:pos x="44" y="24"/>
                </a:cxn>
                <a:cxn ang="0">
                  <a:pos x="27" y="48"/>
                </a:cxn>
                <a:cxn ang="0">
                  <a:pos x="29" y="72"/>
                </a:cxn>
                <a:cxn ang="0">
                  <a:pos x="11" y="70"/>
                </a:cxn>
                <a:cxn ang="0">
                  <a:pos x="11" y="80"/>
                </a:cxn>
                <a:cxn ang="0">
                  <a:pos x="40" y="80"/>
                </a:cxn>
                <a:cxn ang="0">
                  <a:pos x="40" y="60"/>
                </a:cxn>
                <a:cxn ang="0">
                  <a:pos x="54" y="73"/>
                </a:cxn>
                <a:cxn ang="0">
                  <a:pos x="54" y="94"/>
                </a:cxn>
                <a:cxn ang="0">
                  <a:pos x="65" y="91"/>
                </a:cxn>
                <a:cxn ang="0">
                  <a:pos x="65" y="65"/>
                </a:cxn>
                <a:cxn ang="0">
                  <a:pos x="49" y="52"/>
                </a:cxn>
                <a:cxn ang="0">
                  <a:pos x="57" y="39"/>
                </a:cxn>
                <a:cxn ang="0">
                  <a:pos x="60" y="48"/>
                </a:cxn>
              </a:cxnLst>
              <a:rect l="0" t="0" r="r" b="b"/>
              <a:pathLst>
                <a:path w="92" h="103">
                  <a:moveTo>
                    <a:pt x="72" y="17"/>
                  </a:moveTo>
                  <a:cubicBezTo>
                    <a:pt x="81" y="11"/>
                    <a:pt x="73" y="0"/>
                    <a:pt x="66" y="1"/>
                  </a:cubicBezTo>
                  <a:cubicBezTo>
                    <a:pt x="49" y="2"/>
                    <a:pt x="59" y="27"/>
                    <a:pt x="72" y="17"/>
                  </a:cubicBezTo>
                  <a:close/>
                  <a:moveTo>
                    <a:pt x="60" y="48"/>
                  </a:moveTo>
                  <a:cubicBezTo>
                    <a:pt x="65" y="52"/>
                    <a:pt x="76" y="50"/>
                    <a:pt x="81" y="49"/>
                  </a:cubicBezTo>
                  <a:cubicBezTo>
                    <a:pt x="92" y="46"/>
                    <a:pt x="90" y="39"/>
                    <a:pt x="81" y="39"/>
                  </a:cubicBezTo>
                  <a:cubicBezTo>
                    <a:pt x="78" y="39"/>
                    <a:pt x="69" y="42"/>
                    <a:pt x="66" y="40"/>
                  </a:cubicBezTo>
                  <a:cubicBezTo>
                    <a:pt x="65" y="37"/>
                    <a:pt x="67" y="30"/>
                    <a:pt x="65" y="26"/>
                  </a:cubicBezTo>
                  <a:cubicBezTo>
                    <a:pt x="62" y="21"/>
                    <a:pt x="58" y="15"/>
                    <a:pt x="51" y="14"/>
                  </a:cubicBezTo>
                  <a:cubicBezTo>
                    <a:pt x="45" y="12"/>
                    <a:pt x="37" y="12"/>
                    <a:pt x="30" y="14"/>
                  </a:cubicBezTo>
                  <a:cubicBezTo>
                    <a:pt x="23" y="16"/>
                    <a:pt x="20" y="24"/>
                    <a:pt x="16" y="30"/>
                  </a:cubicBezTo>
                  <a:cubicBezTo>
                    <a:pt x="12" y="36"/>
                    <a:pt x="17" y="43"/>
                    <a:pt x="23" y="36"/>
                  </a:cubicBezTo>
                  <a:cubicBezTo>
                    <a:pt x="28" y="30"/>
                    <a:pt x="31" y="21"/>
                    <a:pt x="44" y="24"/>
                  </a:cubicBezTo>
                  <a:cubicBezTo>
                    <a:pt x="41" y="33"/>
                    <a:pt x="30" y="38"/>
                    <a:pt x="27" y="48"/>
                  </a:cubicBezTo>
                  <a:cubicBezTo>
                    <a:pt x="26" y="54"/>
                    <a:pt x="32" y="64"/>
                    <a:pt x="29" y="72"/>
                  </a:cubicBezTo>
                  <a:cubicBezTo>
                    <a:pt x="29" y="72"/>
                    <a:pt x="14" y="71"/>
                    <a:pt x="11" y="70"/>
                  </a:cubicBezTo>
                  <a:cubicBezTo>
                    <a:pt x="6" y="70"/>
                    <a:pt x="0" y="78"/>
                    <a:pt x="11" y="80"/>
                  </a:cubicBezTo>
                  <a:cubicBezTo>
                    <a:pt x="15" y="81"/>
                    <a:pt x="35" y="85"/>
                    <a:pt x="40" y="80"/>
                  </a:cubicBezTo>
                  <a:cubicBezTo>
                    <a:pt x="44" y="76"/>
                    <a:pt x="40" y="60"/>
                    <a:pt x="40" y="60"/>
                  </a:cubicBezTo>
                  <a:cubicBezTo>
                    <a:pt x="44" y="64"/>
                    <a:pt x="52" y="66"/>
                    <a:pt x="54" y="73"/>
                  </a:cubicBezTo>
                  <a:cubicBezTo>
                    <a:pt x="56" y="79"/>
                    <a:pt x="54" y="88"/>
                    <a:pt x="54" y="94"/>
                  </a:cubicBezTo>
                  <a:cubicBezTo>
                    <a:pt x="54" y="103"/>
                    <a:pt x="64" y="97"/>
                    <a:pt x="65" y="91"/>
                  </a:cubicBezTo>
                  <a:cubicBezTo>
                    <a:pt x="66" y="84"/>
                    <a:pt x="69" y="75"/>
                    <a:pt x="65" y="65"/>
                  </a:cubicBezTo>
                  <a:cubicBezTo>
                    <a:pt x="62" y="59"/>
                    <a:pt x="54" y="56"/>
                    <a:pt x="49" y="52"/>
                  </a:cubicBezTo>
                  <a:cubicBezTo>
                    <a:pt x="52" y="47"/>
                    <a:pt x="54" y="43"/>
                    <a:pt x="57" y="39"/>
                  </a:cubicBezTo>
                  <a:cubicBezTo>
                    <a:pt x="57" y="42"/>
                    <a:pt x="57" y="46"/>
                    <a:pt x="60" y="4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33" name="Group 98"/>
            <p:cNvGrpSpPr/>
            <p:nvPr/>
          </p:nvGrpSpPr>
          <p:grpSpPr>
            <a:xfrm>
              <a:off x="5563254" y="3144151"/>
              <a:ext cx="1056668" cy="1056668"/>
              <a:chOff x="2514600" y="1809750"/>
              <a:chExt cx="609600" cy="609600"/>
            </a:xfrm>
          </p:grpSpPr>
          <p:sp>
            <p:nvSpPr>
              <p:cNvPr id="34" name="Oval 99"/>
              <p:cNvSpPr/>
              <p:nvPr/>
            </p:nvSpPr>
            <p:spPr>
              <a:xfrm>
                <a:off x="2514600" y="1809750"/>
                <a:ext cx="609600" cy="6096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35" name="Group 100"/>
              <p:cNvGrpSpPr/>
              <p:nvPr/>
            </p:nvGrpSpPr>
            <p:grpSpPr>
              <a:xfrm>
                <a:off x="2637441" y="1948170"/>
                <a:ext cx="363933" cy="332790"/>
                <a:chOff x="2046288" y="3759200"/>
                <a:chExt cx="296863" cy="271463"/>
              </a:xfrm>
              <a:solidFill>
                <a:schemeClr val="bg1"/>
              </a:solidFill>
            </p:grpSpPr>
            <p:sp>
              <p:nvSpPr>
                <p:cNvPr id="36" name="Rectangle 101"/>
                <p:cNvSpPr/>
                <p:nvPr/>
              </p:nvSpPr>
              <p:spPr bwMode="auto">
                <a:xfrm>
                  <a:off x="2065338" y="3973513"/>
                  <a:ext cx="55563" cy="57150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9525">
                  <a:noFill/>
                  <a:miter lim="800000"/>
                </a:ln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7" name="Rectangle 102"/>
                <p:cNvSpPr/>
                <p:nvPr/>
              </p:nvSpPr>
              <p:spPr bwMode="auto">
                <a:xfrm>
                  <a:off x="2139950" y="3935413"/>
                  <a:ext cx="55563" cy="95250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9525">
                  <a:noFill/>
                  <a:miter lim="800000"/>
                </a:ln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8" name="Rectangle 103"/>
                <p:cNvSpPr/>
                <p:nvPr/>
              </p:nvSpPr>
              <p:spPr bwMode="auto">
                <a:xfrm>
                  <a:off x="2212975" y="3898900"/>
                  <a:ext cx="57150" cy="131763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9525">
                  <a:noFill/>
                  <a:miter lim="800000"/>
                </a:ln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9" name="Rectangle 104"/>
                <p:cNvSpPr/>
                <p:nvPr/>
              </p:nvSpPr>
              <p:spPr bwMode="auto">
                <a:xfrm>
                  <a:off x="2287588" y="3860800"/>
                  <a:ext cx="55563" cy="169863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9525">
                  <a:noFill/>
                  <a:miter lim="800000"/>
                </a:ln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0" name="Freeform: Shape 105"/>
                <p:cNvSpPr/>
                <p:nvPr/>
              </p:nvSpPr>
              <p:spPr bwMode="auto">
                <a:xfrm>
                  <a:off x="2046288" y="3759200"/>
                  <a:ext cx="296863" cy="176213"/>
                </a:xfrm>
                <a:custGeom>
                  <a:avLst/>
                  <a:gdLst/>
                  <a:ahLst/>
                  <a:cxnLst>
                    <a:cxn ang="0">
                      <a:pos x="162" y="25"/>
                    </a:cxn>
                    <a:cxn ang="0">
                      <a:pos x="126" y="25"/>
                    </a:cxn>
                    <a:cxn ang="0">
                      <a:pos x="81" y="59"/>
                    </a:cxn>
                    <a:cxn ang="0">
                      <a:pos x="59" y="48"/>
                    </a:cxn>
                    <a:cxn ang="0">
                      <a:pos x="0" y="96"/>
                    </a:cxn>
                    <a:cxn ang="0">
                      <a:pos x="0" y="111"/>
                    </a:cxn>
                    <a:cxn ang="0">
                      <a:pos x="60" y="62"/>
                    </a:cxn>
                    <a:cxn ang="0">
                      <a:pos x="83" y="74"/>
                    </a:cxn>
                    <a:cxn ang="0">
                      <a:pos x="131" y="37"/>
                    </a:cxn>
                    <a:cxn ang="0">
                      <a:pos x="166" y="37"/>
                    </a:cxn>
                    <a:cxn ang="0">
                      <a:pos x="187" y="16"/>
                    </a:cxn>
                    <a:cxn ang="0">
                      <a:pos x="187" y="0"/>
                    </a:cxn>
                    <a:cxn ang="0">
                      <a:pos x="162" y="25"/>
                    </a:cxn>
                  </a:cxnLst>
                  <a:rect l="0" t="0" r="r" b="b"/>
                  <a:pathLst>
                    <a:path w="187" h="111">
                      <a:moveTo>
                        <a:pt x="162" y="25"/>
                      </a:moveTo>
                      <a:lnTo>
                        <a:pt x="126" y="25"/>
                      </a:lnTo>
                      <a:lnTo>
                        <a:pt x="81" y="59"/>
                      </a:lnTo>
                      <a:lnTo>
                        <a:pt x="59" y="48"/>
                      </a:lnTo>
                      <a:lnTo>
                        <a:pt x="0" y="96"/>
                      </a:lnTo>
                      <a:lnTo>
                        <a:pt x="0" y="111"/>
                      </a:lnTo>
                      <a:lnTo>
                        <a:pt x="60" y="62"/>
                      </a:lnTo>
                      <a:lnTo>
                        <a:pt x="83" y="74"/>
                      </a:lnTo>
                      <a:lnTo>
                        <a:pt x="131" y="37"/>
                      </a:lnTo>
                      <a:lnTo>
                        <a:pt x="166" y="37"/>
                      </a:lnTo>
                      <a:lnTo>
                        <a:pt x="187" y="16"/>
                      </a:lnTo>
                      <a:lnTo>
                        <a:pt x="187" y="0"/>
                      </a:lnTo>
                      <a:lnTo>
                        <a:pt x="162" y="25"/>
                      </a:ln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</p:grpSp>
      </p:grpSp>
      <p:sp>
        <p:nvSpPr>
          <p:cNvPr id="15" name="TextBox 47"/>
          <p:cNvSpPr txBox="1"/>
          <p:nvPr/>
        </p:nvSpPr>
        <p:spPr bwMode="auto">
          <a:xfrm>
            <a:off x="6272160" y="1038156"/>
            <a:ext cx="2184893" cy="232469"/>
          </a:xfrm>
          <a:prstGeom prst="rect">
            <a:avLst/>
          </a:prstGeom>
          <a:noFill/>
        </p:spPr>
        <p:txBody>
          <a:bodyPr wrap="none" lIns="360000" tIns="0" rIns="0" bIns="0" anchor="ctr" anchorCtr="0">
            <a:normAutofit/>
          </a:bodyPr>
          <a:lstStyle/>
          <a:p>
            <a:pPr algn="l" latinLnBrk="0"/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cs typeface="+mn-ea"/>
                <a:sym typeface="+mn-lt"/>
              </a:rPr>
              <a:t>标题文本预设</a:t>
            </a:r>
          </a:p>
        </p:txBody>
      </p:sp>
      <p:sp>
        <p:nvSpPr>
          <p:cNvPr id="13" name="TextBox 50"/>
          <p:cNvSpPr txBox="1"/>
          <p:nvPr/>
        </p:nvSpPr>
        <p:spPr bwMode="auto">
          <a:xfrm>
            <a:off x="1104077" y="3797403"/>
            <a:ext cx="1724430" cy="232469"/>
          </a:xfrm>
          <a:prstGeom prst="rect">
            <a:avLst/>
          </a:prstGeom>
          <a:noFill/>
        </p:spPr>
        <p:txBody>
          <a:bodyPr wrap="none" lIns="0" tIns="0" rIns="360000" bIns="0" anchor="ctr" anchorCtr="0">
            <a:normAutofit/>
          </a:bodyPr>
          <a:lstStyle/>
          <a:p>
            <a:pPr algn="r" latinLnBrk="0"/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effectLst/>
                <a:cs typeface="+mn-ea"/>
                <a:sym typeface="+mn-lt"/>
              </a:rPr>
              <a:t>标题文本预设</a:t>
            </a:r>
          </a:p>
        </p:txBody>
      </p:sp>
      <p:sp>
        <p:nvSpPr>
          <p:cNvPr id="11" name="TextBox 53"/>
          <p:cNvSpPr txBox="1"/>
          <p:nvPr/>
        </p:nvSpPr>
        <p:spPr bwMode="auto">
          <a:xfrm>
            <a:off x="1104077" y="1038156"/>
            <a:ext cx="1724430" cy="232469"/>
          </a:xfrm>
          <a:prstGeom prst="rect">
            <a:avLst/>
          </a:prstGeom>
          <a:noFill/>
        </p:spPr>
        <p:txBody>
          <a:bodyPr wrap="none" lIns="0" tIns="0" rIns="432000" bIns="0" anchor="ctr" anchorCtr="0">
            <a:normAutofit/>
          </a:bodyPr>
          <a:lstStyle/>
          <a:p>
            <a:pPr algn="r" latinLnBrk="0"/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cs typeface="+mn-ea"/>
                <a:sym typeface="+mn-lt"/>
              </a:rPr>
              <a:t>标题文本预设</a:t>
            </a:r>
          </a:p>
        </p:txBody>
      </p:sp>
      <p:sp>
        <p:nvSpPr>
          <p:cNvPr id="9" name="TextBox 56"/>
          <p:cNvSpPr txBox="1"/>
          <p:nvPr/>
        </p:nvSpPr>
        <p:spPr bwMode="auto">
          <a:xfrm>
            <a:off x="6272160" y="3804528"/>
            <a:ext cx="2184893" cy="232469"/>
          </a:xfrm>
          <a:prstGeom prst="rect">
            <a:avLst/>
          </a:prstGeom>
          <a:noFill/>
        </p:spPr>
        <p:txBody>
          <a:bodyPr wrap="none" lIns="360000" tIns="0" rIns="0" bIns="0" anchor="ctr" anchorCtr="0">
            <a:normAutofit/>
          </a:bodyPr>
          <a:lstStyle/>
          <a:p>
            <a:pPr algn="l" latinLnBrk="0"/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cs typeface="+mn-ea"/>
                <a:sym typeface="+mn-lt"/>
              </a:rPr>
              <a:t>标题文本预设</a:t>
            </a:r>
          </a:p>
        </p:txBody>
      </p:sp>
      <p:sp>
        <p:nvSpPr>
          <p:cNvPr id="47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成功项目展示</a:t>
            </a:r>
            <a:endParaRPr lang="en-GB" altLang="zh-CN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/>
          <p:cNvSpPr/>
          <p:nvPr/>
        </p:nvSpPr>
        <p:spPr>
          <a:xfrm>
            <a:off x="5452204" y="1853614"/>
            <a:ext cx="2792879" cy="427514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 anchorCtr="1">
            <a:normAutofit fontScale="92500" lnSpcReduction="10000"/>
          </a:bodyPr>
          <a:lstStyle/>
          <a:p>
            <a:pPr algn="ctr"/>
            <a:r>
              <a:rPr lang="zh-CN" altLang="en-US" sz="1600" b="1">
                <a:cs typeface="+mn-ea"/>
                <a:sym typeface="+mn-lt"/>
              </a:rPr>
              <a:t>标题文本预设</a:t>
            </a:r>
          </a:p>
        </p:txBody>
      </p:sp>
      <p:sp>
        <p:nvSpPr>
          <p:cNvPr id="5" name="Rectangle: Rounded Corners 74"/>
          <p:cNvSpPr/>
          <p:nvPr/>
        </p:nvSpPr>
        <p:spPr>
          <a:xfrm>
            <a:off x="5495503" y="2281127"/>
            <a:ext cx="2429777" cy="427514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92500" lnSpcReduction="10000"/>
          </a:bodyPr>
          <a:lstStyle/>
          <a:p>
            <a:pPr algn="ctr"/>
            <a:r>
              <a:rPr lang="zh-CN" altLang="en-US" sz="1600" b="1">
                <a:cs typeface="+mn-ea"/>
                <a:sym typeface="+mn-lt"/>
              </a:rPr>
              <a:t>标题文本预设</a:t>
            </a:r>
          </a:p>
        </p:txBody>
      </p:sp>
      <p:sp>
        <p:nvSpPr>
          <p:cNvPr id="6" name="Rectangle: Rounded Corners 75"/>
          <p:cNvSpPr/>
          <p:nvPr/>
        </p:nvSpPr>
        <p:spPr>
          <a:xfrm>
            <a:off x="5538806" y="2708642"/>
            <a:ext cx="2066669" cy="427514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92500" lnSpcReduction="10000"/>
          </a:bodyPr>
          <a:lstStyle/>
          <a:p>
            <a:pPr algn="ctr"/>
            <a:r>
              <a:rPr lang="zh-CN" altLang="en-US" sz="1600" b="1">
                <a:cs typeface="+mn-ea"/>
                <a:sym typeface="+mn-lt"/>
              </a:rPr>
              <a:t>标题文本预设</a:t>
            </a:r>
          </a:p>
        </p:txBody>
      </p:sp>
      <p:sp>
        <p:nvSpPr>
          <p:cNvPr id="8" name="Oval 4"/>
          <p:cNvSpPr/>
          <p:nvPr/>
        </p:nvSpPr>
        <p:spPr>
          <a:xfrm>
            <a:off x="7847535" y="1882931"/>
            <a:ext cx="368884" cy="3688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92500" lnSpcReduction="20000"/>
          </a:bodyPr>
          <a:lstStyle/>
          <a:p>
            <a:pPr algn="ctr"/>
            <a:r>
              <a:rPr lang="ar-SA" sz="1400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9" name="Oval 76"/>
          <p:cNvSpPr/>
          <p:nvPr/>
        </p:nvSpPr>
        <p:spPr>
          <a:xfrm>
            <a:off x="7531857" y="2315731"/>
            <a:ext cx="368884" cy="3688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92500" lnSpcReduction="20000"/>
          </a:bodyPr>
          <a:lstStyle/>
          <a:p>
            <a:pPr algn="ctr"/>
            <a:r>
              <a:rPr lang="ar-SA" sz="1400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10" name="Oval 77"/>
          <p:cNvSpPr/>
          <p:nvPr/>
        </p:nvSpPr>
        <p:spPr>
          <a:xfrm>
            <a:off x="7212055" y="2742178"/>
            <a:ext cx="368884" cy="3688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92500" lnSpcReduction="20000"/>
          </a:bodyPr>
          <a:lstStyle/>
          <a:p>
            <a:pPr algn="ctr"/>
            <a:r>
              <a:rPr lang="ar-SA" sz="1400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3</a:t>
            </a:r>
          </a:p>
        </p:txBody>
      </p:sp>
      <p:grpSp>
        <p:nvGrpSpPr>
          <p:cNvPr id="11" name="Group 81"/>
          <p:cNvGrpSpPr/>
          <p:nvPr/>
        </p:nvGrpSpPr>
        <p:grpSpPr>
          <a:xfrm flipH="1">
            <a:off x="2974530" y="1580486"/>
            <a:ext cx="1576985" cy="356495"/>
            <a:chOff x="5170018" y="1564582"/>
            <a:chExt cx="2006989" cy="555110"/>
          </a:xfrm>
        </p:grpSpPr>
        <p:cxnSp>
          <p:nvCxnSpPr>
            <p:cNvPr id="20" name="Straight Connector 82"/>
            <p:cNvCxnSpPr/>
            <p:nvPr/>
          </p:nvCxnSpPr>
          <p:spPr>
            <a:xfrm flipV="1">
              <a:off x="5170018" y="1564582"/>
              <a:ext cx="542842" cy="55511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83"/>
            <p:cNvCxnSpPr/>
            <p:nvPr/>
          </p:nvCxnSpPr>
          <p:spPr>
            <a:xfrm>
              <a:off x="5704923" y="1566961"/>
              <a:ext cx="1472084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Connector 86"/>
          <p:cNvCxnSpPr/>
          <p:nvPr/>
        </p:nvCxnSpPr>
        <p:spPr>
          <a:xfrm flipH="1">
            <a:off x="3122774" y="2586319"/>
            <a:ext cx="1151289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88"/>
          <p:cNvGrpSpPr/>
          <p:nvPr/>
        </p:nvGrpSpPr>
        <p:grpSpPr>
          <a:xfrm flipH="1" flipV="1">
            <a:off x="2994296" y="3274535"/>
            <a:ext cx="1576985" cy="356495"/>
            <a:chOff x="5170018" y="1564582"/>
            <a:chExt cx="2006989" cy="555110"/>
          </a:xfrm>
        </p:grpSpPr>
        <p:cxnSp>
          <p:nvCxnSpPr>
            <p:cNvPr id="18" name="Straight Connector 89"/>
            <p:cNvCxnSpPr/>
            <p:nvPr/>
          </p:nvCxnSpPr>
          <p:spPr>
            <a:xfrm flipV="1">
              <a:off x="5170018" y="1564582"/>
              <a:ext cx="542842" cy="55511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90"/>
            <p:cNvCxnSpPr/>
            <p:nvPr/>
          </p:nvCxnSpPr>
          <p:spPr>
            <a:xfrm>
              <a:off x="5704923" y="1566961"/>
              <a:ext cx="1472084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组合 26"/>
          <p:cNvGrpSpPr/>
          <p:nvPr/>
        </p:nvGrpSpPr>
        <p:grpSpPr>
          <a:xfrm>
            <a:off x="4531243" y="1645621"/>
            <a:ext cx="1759638" cy="2897346"/>
            <a:chOff x="4531243" y="1645621"/>
            <a:chExt cx="1759638" cy="2897346"/>
          </a:xfrm>
        </p:grpSpPr>
        <p:grpSp>
          <p:nvGrpSpPr>
            <p:cNvPr id="7" name="Group 64"/>
            <p:cNvGrpSpPr/>
            <p:nvPr/>
          </p:nvGrpSpPr>
          <p:grpSpPr>
            <a:xfrm rot="19891913">
              <a:off x="4531243" y="1645621"/>
              <a:ext cx="1759638" cy="2897346"/>
              <a:chOff x="170364" y="949888"/>
              <a:chExt cx="1945268" cy="3203011"/>
            </a:xfrm>
          </p:grpSpPr>
          <p:sp>
            <p:nvSpPr>
              <p:cNvPr id="22" name="Rectangle 69"/>
              <p:cNvSpPr/>
              <p:nvPr/>
            </p:nvSpPr>
            <p:spPr>
              <a:xfrm>
                <a:off x="975357" y="2854550"/>
                <a:ext cx="335282" cy="132489"/>
              </a:xfrm>
              <a:prstGeom prst="rect">
                <a:avLst/>
              </a:prstGeom>
              <a:solidFill>
                <a:schemeClr val="tx1">
                  <a:lumMod val="25000"/>
                  <a:lumOff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3" name="Oval 70"/>
              <p:cNvSpPr/>
              <p:nvPr/>
            </p:nvSpPr>
            <p:spPr>
              <a:xfrm>
                <a:off x="170364" y="949888"/>
                <a:ext cx="1945268" cy="1945273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4" name="Oval 71"/>
              <p:cNvSpPr/>
              <p:nvPr/>
            </p:nvSpPr>
            <p:spPr>
              <a:xfrm>
                <a:off x="368693" y="1148217"/>
                <a:ext cx="1548613" cy="154861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5" name="Rectangle: Top Corners Rounded 72"/>
              <p:cNvSpPr/>
              <p:nvPr/>
            </p:nvSpPr>
            <p:spPr>
              <a:xfrm>
                <a:off x="944878" y="2984657"/>
                <a:ext cx="396241" cy="185829"/>
              </a:xfrm>
              <a:prstGeom prst="round2SameRect">
                <a:avLst>
                  <a:gd name="adj1" fmla="val 15385"/>
                  <a:gd name="adj2" fmla="val 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6" name="Rectangle: Top Corners Rounded 73"/>
              <p:cNvSpPr/>
              <p:nvPr/>
            </p:nvSpPr>
            <p:spPr>
              <a:xfrm flipV="1">
                <a:off x="923924" y="3151246"/>
                <a:ext cx="438151" cy="1001653"/>
              </a:xfrm>
              <a:prstGeom prst="round2SameRect">
                <a:avLst>
                  <a:gd name="adj1" fmla="val 15385"/>
                  <a:gd name="adj2" fmla="val 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17" name="Freeform: Shape 40"/>
            <p:cNvSpPr/>
            <p:nvPr/>
          </p:nvSpPr>
          <p:spPr bwMode="auto">
            <a:xfrm>
              <a:off x="4797832" y="2237982"/>
              <a:ext cx="702465" cy="702465"/>
            </a:xfrm>
            <a:custGeom>
              <a:avLst/>
              <a:gdLst>
                <a:gd name="T0" fmla="*/ 223 w 228"/>
                <a:gd name="T1" fmla="*/ 95 h 228"/>
                <a:gd name="T2" fmla="*/ 196 w 228"/>
                <a:gd name="T3" fmla="*/ 90 h 228"/>
                <a:gd name="T4" fmla="*/ 189 w 228"/>
                <a:gd name="T5" fmla="*/ 74 h 228"/>
                <a:gd name="T6" fmla="*/ 205 w 228"/>
                <a:gd name="T7" fmla="*/ 50 h 228"/>
                <a:gd name="T8" fmla="*/ 205 w 228"/>
                <a:gd name="T9" fmla="*/ 43 h 228"/>
                <a:gd name="T10" fmla="*/ 185 w 228"/>
                <a:gd name="T11" fmla="*/ 24 h 228"/>
                <a:gd name="T12" fmla="*/ 178 w 228"/>
                <a:gd name="T13" fmla="*/ 23 h 228"/>
                <a:gd name="T14" fmla="*/ 155 w 228"/>
                <a:gd name="T15" fmla="*/ 39 h 228"/>
                <a:gd name="T16" fmla="*/ 138 w 228"/>
                <a:gd name="T17" fmla="*/ 32 h 228"/>
                <a:gd name="T18" fmla="*/ 133 w 228"/>
                <a:gd name="T19" fmla="*/ 5 h 228"/>
                <a:gd name="T20" fmla="*/ 127 w 228"/>
                <a:gd name="T21" fmla="*/ 0 h 228"/>
                <a:gd name="T22" fmla="*/ 100 w 228"/>
                <a:gd name="T23" fmla="*/ 0 h 228"/>
                <a:gd name="T24" fmla="*/ 94 w 228"/>
                <a:gd name="T25" fmla="*/ 5 h 228"/>
                <a:gd name="T26" fmla="*/ 89 w 228"/>
                <a:gd name="T27" fmla="*/ 32 h 228"/>
                <a:gd name="T28" fmla="*/ 73 w 228"/>
                <a:gd name="T29" fmla="*/ 39 h 228"/>
                <a:gd name="T30" fmla="*/ 50 w 228"/>
                <a:gd name="T31" fmla="*/ 23 h 228"/>
                <a:gd name="T32" fmla="*/ 43 w 228"/>
                <a:gd name="T33" fmla="*/ 24 h 228"/>
                <a:gd name="T34" fmla="*/ 23 w 228"/>
                <a:gd name="T35" fmla="*/ 43 h 228"/>
                <a:gd name="T36" fmla="*/ 23 w 228"/>
                <a:gd name="T37" fmla="*/ 51 h 228"/>
                <a:gd name="T38" fmla="*/ 39 w 228"/>
                <a:gd name="T39" fmla="*/ 74 h 228"/>
                <a:gd name="T40" fmla="*/ 32 w 228"/>
                <a:gd name="T41" fmla="*/ 90 h 228"/>
                <a:gd name="T42" fmla="*/ 5 w 228"/>
                <a:gd name="T43" fmla="*/ 95 h 228"/>
                <a:gd name="T44" fmla="*/ 0 w 228"/>
                <a:gd name="T45" fmla="*/ 100 h 228"/>
                <a:gd name="T46" fmla="*/ 0 w 228"/>
                <a:gd name="T47" fmla="*/ 128 h 228"/>
                <a:gd name="T48" fmla="*/ 5 w 228"/>
                <a:gd name="T49" fmla="*/ 134 h 228"/>
                <a:gd name="T50" fmla="*/ 32 w 228"/>
                <a:gd name="T51" fmla="*/ 139 h 228"/>
                <a:gd name="T52" fmla="*/ 39 w 228"/>
                <a:gd name="T53" fmla="*/ 155 h 228"/>
                <a:gd name="T54" fmla="*/ 23 w 228"/>
                <a:gd name="T55" fmla="*/ 178 h 228"/>
                <a:gd name="T56" fmla="*/ 24 w 228"/>
                <a:gd name="T57" fmla="*/ 185 h 228"/>
                <a:gd name="T58" fmla="*/ 43 w 228"/>
                <a:gd name="T59" fmla="*/ 204 h 228"/>
                <a:gd name="T60" fmla="*/ 51 w 228"/>
                <a:gd name="T61" fmla="*/ 205 h 228"/>
                <a:gd name="T62" fmla="*/ 73 w 228"/>
                <a:gd name="T63" fmla="*/ 189 h 228"/>
                <a:gd name="T64" fmla="*/ 89 w 228"/>
                <a:gd name="T65" fmla="*/ 196 h 228"/>
                <a:gd name="T66" fmla="*/ 94 w 228"/>
                <a:gd name="T67" fmla="*/ 223 h 228"/>
                <a:gd name="T68" fmla="*/ 100 w 228"/>
                <a:gd name="T69" fmla="*/ 228 h 228"/>
                <a:gd name="T70" fmla="*/ 127 w 228"/>
                <a:gd name="T71" fmla="*/ 228 h 228"/>
                <a:gd name="T72" fmla="*/ 133 w 228"/>
                <a:gd name="T73" fmla="*/ 223 h 228"/>
                <a:gd name="T74" fmla="*/ 138 w 228"/>
                <a:gd name="T75" fmla="*/ 196 h 228"/>
                <a:gd name="T76" fmla="*/ 154 w 228"/>
                <a:gd name="T77" fmla="*/ 190 h 228"/>
                <a:gd name="T78" fmla="*/ 177 w 228"/>
                <a:gd name="T79" fmla="*/ 205 h 228"/>
                <a:gd name="T80" fmla="*/ 185 w 228"/>
                <a:gd name="T81" fmla="*/ 205 h 228"/>
                <a:gd name="T82" fmla="*/ 204 w 228"/>
                <a:gd name="T83" fmla="*/ 185 h 228"/>
                <a:gd name="T84" fmla="*/ 205 w 228"/>
                <a:gd name="T85" fmla="*/ 178 h 228"/>
                <a:gd name="T86" fmla="*/ 189 w 228"/>
                <a:gd name="T87" fmla="*/ 155 h 228"/>
                <a:gd name="T88" fmla="*/ 196 w 228"/>
                <a:gd name="T89" fmla="*/ 139 h 228"/>
                <a:gd name="T90" fmla="*/ 223 w 228"/>
                <a:gd name="T91" fmla="*/ 134 h 228"/>
                <a:gd name="T92" fmla="*/ 228 w 228"/>
                <a:gd name="T93" fmla="*/ 128 h 228"/>
                <a:gd name="T94" fmla="*/ 228 w 228"/>
                <a:gd name="T95" fmla="*/ 100 h 228"/>
                <a:gd name="T96" fmla="*/ 223 w 228"/>
                <a:gd name="T97" fmla="*/ 95 h 228"/>
                <a:gd name="T98" fmla="*/ 114 w 228"/>
                <a:gd name="T99" fmla="*/ 149 h 228"/>
                <a:gd name="T100" fmla="*/ 79 w 228"/>
                <a:gd name="T101" fmla="*/ 114 h 228"/>
                <a:gd name="T102" fmla="*/ 114 w 228"/>
                <a:gd name="T103" fmla="*/ 79 h 228"/>
                <a:gd name="T104" fmla="*/ 149 w 228"/>
                <a:gd name="T105" fmla="*/ 114 h 228"/>
                <a:gd name="T106" fmla="*/ 114 w 228"/>
                <a:gd name="T107" fmla="*/ 149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8" h="228">
                  <a:moveTo>
                    <a:pt x="223" y="95"/>
                  </a:moveTo>
                  <a:cubicBezTo>
                    <a:pt x="196" y="90"/>
                    <a:pt x="196" y="90"/>
                    <a:pt x="196" y="90"/>
                  </a:cubicBezTo>
                  <a:cubicBezTo>
                    <a:pt x="194" y="84"/>
                    <a:pt x="192" y="79"/>
                    <a:pt x="189" y="74"/>
                  </a:cubicBezTo>
                  <a:cubicBezTo>
                    <a:pt x="205" y="50"/>
                    <a:pt x="205" y="50"/>
                    <a:pt x="205" y="50"/>
                  </a:cubicBezTo>
                  <a:cubicBezTo>
                    <a:pt x="207" y="48"/>
                    <a:pt x="206" y="45"/>
                    <a:pt x="205" y="43"/>
                  </a:cubicBezTo>
                  <a:cubicBezTo>
                    <a:pt x="185" y="24"/>
                    <a:pt x="185" y="24"/>
                    <a:pt x="185" y="24"/>
                  </a:cubicBezTo>
                  <a:cubicBezTo>
                    <a:pt x="183" y="22"/>
                    <a:pt x="180" y="21"/>
                    <a:pt x="178" y="23"/>
                  </a:cubicBezTo>
                  <a:cubicBezTo>
                    <a:pt x="155" y="39"/>
                    <a:pt x="155" y="39"/>
                    <a:pt x="155" y="39"/>
                  </a:cubicBezTo>
                  <a:cubicBezTo>
                    <a:pt x="149" y="36"/>
                    <a:pt x="144" y="34"/>
                    <a:pt x="138" y="32"/>
                  </a:cubicBezTo>
                  <a:cubicBezTo>
                    <a:pt x="133" y="5"/>
                    <a:pt x="133" y="5"/>
                    <a:pt x="133" y="5"/>
                  </a:cubicBezTo>
                  <a:cubicBezTo>
                    <a:pt x="133" y="2"/>
                    <a:pt x="130" y="0"/>
                    <a:pt x="127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7" y="0"/>
                    <a:pt x="95" y="2"/>
                    <a:pt x="94" y="5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3" y="34"/>
                    <a:pt x="78" y="36"/>
                    <a:pt x="73" y="39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48" y="22"/>
                    <a:pt x="45" y="22"/>
                    <a:pt x="43" y="24"/>
                  </a:cubicBezTo>
                  <a:cubicBezTo>
                    <a:pt x="23" y="43"/>
                    <a:pt x="23" y="43"/>
                    <a:pt x="23" y="43"/>
                  </a:cubicBezTo>
                  <a:cubicBezTo>
                    <a:pt x="22" y="45"/>
                    <a:pt x="21" y="49"/>
                    <a:pt x="23" y="51"/>
                  </a:cubicBezTo>
                  <a:cubicBezTo>
                    <a:pt x="39" y="74"/>
                    <a:pt x="39" y="74"/>
                    <a:pt x="39" y="74"/>
                  </a:cubicBezTo>
                  <a:cubicBezTo>
                    <a:pt x="36" y="79"/>
                    <a:pt x="34" y="84"/>
                    <a:pt x="32" y="90"/>
                  </a:cubicBezTo>
                  <a:cubicBezTo>
                    <a:pt x="5" y="95"/>
                    <a:pt x="5" y="95"/>
                    <a:pt x="5" y="95"/>
                  </a:cubicBezTo>
                  <a:cubicBezTo>
                    <a:pt x="2" y="95"/>
                    <a:pt x="0" y="98"/>
                    <a:pt x="0" y="100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1"/>
                    <a:pt x="2" y="133"/>
                    <a:pt x="5" y="134"/>
                  </a:cubicBezTo>
                  <a:cubicBezTo>
                    <a:pt x="32" y="139"/>
                    <a:pt x="32" y="139"/>
                    <a:pt x="32" y="139"/>
                  </a:cubicBezTo>
                  <a:cubicBezTo>
                    <a:pt x="34" y="144"/>
                    <a:pt x="36" y="150"/>
                    <a:pt x="39" y="155"/>
                  </a:cubicBezTo>
                  <a:cubicBezTo>
                    <a:pt x="23" y="178"/>
                    <a:pt x="23" y="178"/>
                    <a:pt x="23" y="178"/>
                  </a:cubicBezTo>
                  <a:cubicBezTo>
                    <a:pt x="22" y="180"/>
                    <a:pt x="22" y="183"/>
                    <a:pt x="24" y="185"/>
                  </a:cubicBezTo>
                  <a:cubicBezTo>
                    <a:pt x="43" y="204"/>
                    <a:pt x="43" y="204"/>
                    <a:pt x="43" y="204"/>
                  </a:cubicBezTo>
                  <a:cubicBezTo>
                    <a:pt x="45" y="206"/>
                    <a:pt x="48" y="207"/>
                    <a:pt x="51" y="205"/>
                  </a:cubicBezTo>
                  <a:cubicBezTo>
                    <a:pt x="73" y="189"/>
                    <a:pt x="73" y="189"/>
                    <a:pt x="73" y="189"/>
                  </a:cubicBezTo>
                  <a:cubicBezTo>
                    <a:pt x="78" y="192"/>
                    <a:pt x="84" y="194"/>
                    <a:pt x="89" y="196"/>
                  </a:cubicBezTo>
                  <a:cubicBezTo>
                    <a:pt x="94" y="223"/>
                    <a:pt x="94" y="223"/>
                    <a:pt x="94" y="223"/>
                  </a:cubicBezTo>
                  <a:cubicBezTo>
                    <a:pt x="95" y="226"/>
                    <a:pt x="97" y="228"/>
                    <a:pt x="100" y="228"/>
                  </a:cubicBezTo>
                  <a:cubicBezTo>
                    <a:pt x="127" y="228"/>
                    <a:pt x="127" y="228"/>
                    <a:pt x="127" y="228"/>
                  </a:cubicBezTo>
                  <a:cubicBezTo>
                    <a:pt x="130" y="228"/>
                    <a:pt x="133" y="226"/>
                    <a:pt x="133" y="223"/>
                  </a:cubicBezTo>
                  <a:cubicBezTo>
                    <a:pt x="138" y="196"/>
                    <a:pt x="138" y="196"/>
                    <a:pt x="138" y="196"/>
                  </a:cubicBezTo>
                  <a:cubicBezTo>
                    <a:pt x="144" y="194"/>
                    <a:pt x="149" y="192"/>
                    <a:pt x="154" y="190"/>
                  </a:cubicBezTo>
                  <a:cubicBezTo>
                    <a:pt x="177" y="205"/>
                    <a:pt x="177" y="205"/>
                    <a:pt x="177" y="205"/>
                  </a:cubicBezTo>
                  <a:cubicBezTo>
                    <a:pt x="180" y="207"/>
                    <a:pt x="183" y="207"/>
                    <a:pt x="185" y="205"/>
                  </a:cubicBezTo>
                  <a:cubicBezTo>
                    <a:pt x="204" y="185"/>
                    <a:pt x="204" y="185"/>
                    <a:pt x="204" y="185"/>
                  </a:cubicBezTo>
                  <a:cubicBezTo>
                    <a:pt x="206" y="183"/>
                    <a:pt x="206" y="180"/>
                    <a:pt x="205" y="178"/>
                  </a:cubicBezTo>
                  <a:cubicBezTo>
                    <a:pt x="189" y="155"/>
                    <a:pt x="189" y="155"/>
                    <a:pt x="189" y="155"/>
                  </a:cubicBezTo>
                  <a:cubicBezTo>
                    <a:pt x="192" y="150"/>
                    <a:pt x="194" y="144"/>
                    <a:pt x="196" y="139"/>
                  </a:cubicBezTo>
                  <a:cubicBezTo>
                    <a:pt x="223" y="134"/>
                    <a:pt x="223" y="134"/>
                    <a:pt x="223" y="134"/>
                  </a:cubicBezTo>
                  <a:cubicBezTo>
                    <a:pt x="226" y="133"/>
                    <a:pt x="228" y="131"/>
                    <a:pt x="228" y="128"/>
                  </a:cubicBezTo>
                  <a:cubicBezTo>
                    <a:pt x="228" y="100"/>
                    <a:pt x="228" y="100"/>
                    <a:pt x="228" y="100"/>
                  </a:cubicBezTo>
                  <a:cubicBezTo>
                    <a:pt x="228" y="98"/>
                    <a:pt x="226" y="95"/>
                    <a:pt x="223" y="95"/>
                  </a:cubicBezTo>
                  <a:close/>
                  <a:moveTo>
                    <a:pt x="114" y="149"/>
                  </a:moveTo>
                  <a:cubicBezTo>
                    <a:pt x="95" y="149"/>
                    <a:pt x="79" y="133"/>
                    <a:pt x="79" y="114"/>
                  </a:cubicBezTo>
                  <a:cubicBezTo>
                    <a:pt x="79" y="95"/>
                    <a:pt x="95" y="79"/>
                    <a:pt x="114" y="79"/>
                  </a:cubicBezTo>
                  <a:cubicBezTo>
                    <a:pt x="133" y="79"/>
                    <a:pt x="149" y="95"/>
                    <a:pt x="149" y="114"/>
                  </a:cubicBezTo>
                  <a:cubicBezTo>
                    <a:pt x="149" y="133"/>
                    <a:pt x="133" y="149"/>
                    <a:pt x="114" y="149"/>
                  </a:cubicBezTo>
                  <a:close/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29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成功项目展示</a:t>
            </a:r>
            <a:endParaRPr lang="en-GB" altLang="zh-CN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$liḋe-Freeform 2"/>
          <p:cNvSpPr/>
          <p:nvPr/>
        </p:nvSpPr>
        <p:spPr>
          <a:xfrm>
            <a:off x="0" y="1604915"/>
            <a:ext cx="5244127" cy="1933670"/>
          </a:xfrm>
          <a:custGeom>
            <a:avLst/>
            <a:gdLst>
              <a:gd name="connsiteX0" fmla="*/ 0 w 7322107"/>
              <a:gd name="connsiteY0" fmla="*/ 0 h 2578227"/>
              <a:gd name="connsiteX1" fmla="*/ 7322107 w 7322107"/>
              <a:gd name="connsiteY1" fmla="*/ 0 h 2578227"/>
              <a:gd name="connsiteX2" fmla="*/ 7322107 w 7322107"/>
              <a:gd name="connsiteY2" fmla="*/ 2578227 h 2578227"/>
              <a:gd name="connsiteX3" fmla="*/ 0 w 7322107"/>
              <a:gd name="connsiteY3" fmla="*/ 2578227 h 2578227"/>
              <a:gd name="connsiteX4" fmla="*/ 0 w 7322107"/>
              <a:gd name="connsiteY4" fmla="*/ 0 h 2578227"/>
              <a:gd name="connsiteX0-1" fmla="*/ 0 w 7322107"/>
              <a:gd name="connsiteY0-2" fmla="*/ 0 h 2578227"/>
              <a:gd name="connsiteX1-3" fmla="*/ 7322107 w 7322107"/>
              <a:gd name="connsiteY1-4" fmla="*/ 0 h 2578227"/>
              <a:gd name="connsiteX2-5" fmla="*/ 5078528 w 7322107"/>
              <a:gd name="connsiteY2-6" fmla="*/ 2578227 h 2578227"/>
              <a:gd name="connsiteX3-7" fmla="*/ 0 w 7322107"/>
              <a:gd name="connsiteY3-8" fmla="*/ 2578227 h 2578227"/>
              <a:gd name="connsiteX4-9" fmla="*/ 0 w 7322107"/>
              <a:gd name="connsiteY4-10" fmla="*/ 0 h 2578227"/>
              <a:gd name="connsiteX0-11" fmla="*/ 0 w 6992169"/>
              <a:gd name="connsiteY0-12" fmla="*/ 0 h 2578227"/>
              <a:gd name="connsiteX1-13" fmla="*/ 6992169 w 6992169"/>
              <a:gd name="connsiteY1-14" fmla="*/ 9427 h 2578227"/>
              <a:gd name="connsiteX2-15" fmla="*/ 5078528 w 6992169"/>
              <a:gd name="connsiteY2-16" fmla="*/ 2578227 h 2578227"/>
              <a:gd name="connsiteX3-17" fmla="*/ 0 w 6992169"/>
              <a:gd name="connsiteY3-18" fmla="*/ 2578227 h 2578227"/>
              <a:gd name="connsiteX4-19" fmla="*/ 0 w 6992169"/>
              <a:gd name="connsiteY4-20" fmla="*/ 0 h 257822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992169" h="2578227">
                <a:moveTo>
                  <a:pt x="0" y="0"/>
                </a:moveTo>
                <a:lnTo>
                  <a:pt x="6992169" y="9427"/>
                </a:lnTo>
                <a:lnTo>
                  <a:pt x="5078528" y="2578227"/>
                </a:lnTo>
                <a:lnTo>
                  <a:pt x="0" y="2578227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3"/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4" name="i$liḋe-Freeform 3"/>
          <p:cNvSpPr/>
          <p:nvPr/>
        </p:nvSpPr>
        <p:spPr>
          <a:xfrm>
            <a:off x="2843808" y="1604914"/>
            <a:ext cx="2456879" cy="1933670"/>
          </a:xfrm>
          <a:custGeom>
            <a:avLst/>
            <a:gdLst>
              <a:gd name="connsiteX0" fmla="*/ 0 w 3530363"/>
              <a:gd name="connsiteY0" fmla="*/ 2578227 h 2578227"/>
              <a:gd name="connsiteX1" fmla="*/ 2133509 w 3530363"/>
              <a:gd name="connsiteY1" fmla="*/ 0 h 2578227"/>
              <a:gd name="connsiteX2" fmla="*/ 3530363 w 3530363"/>
              <a:gd name="connsiteY2" fmla="*/ 0 h 2578227"/>
              <a:gd name="connsiteX3" fmla="*/ 1396854 w 3530363"/>
              <a:gd name="connsiteY3" fmla="*/ 2578227 h 2578227"/>
              <a:gd name="connsiteX4" fmla="*/ 0 w 3530363"/>
              <a:gd name="connsiteY4" fmla="*/ 2578227 h 2578227"/>
              <a:gd name="connsiteX0-1" fmla="*/ 0 w 3275839"/>
              <a:gd name="connsiteY0-2" fmla="*/ 2578227 h 2578227"/>
              <a:gd name="connsiteX1-3" fmla="*/ 2133509 w 3275839"/>
              <a:gd name="connsiteY1-4" fmla="*/ 0 h 2578227"/>
              <a:gd name="connsiteX2-5" fmla="*/ 3275839 w 3275839"/>
              <a:gd name="connsiteY2-6" fmla="*/ 0 h 2578227"/>
              <a:gd name="connsiteX3-7" fmla="*/ 1396854 w 3275839"/>
              <a:gd name="connsiteY3-8" fmla="*/ 2578227 h 2578227"/>
              <a:gd name="connsiteX4-9" fmla="*/ 0 w 3275839"/>
              <a:gd name="connsiteY4-10" fmla="*/ 2578227 h 2578227"/>
              <a:gd name="connsiteX0-11" fmla="*/ 0 w 3275839"/>
              <a:gd name="connsiteY0-12" fmla="*/ 2578227 h 2578227"/>
              <a:gd name="connsiteX1-13" fmla="*/ 2139224 w 3275839"/>
              <a:gd name="connsiteY1-14" fmla="*/ 3810 h 2578227"/>
              <a:gd name="connsiteX2-15" fmla="*/ 3275839 w 3275839"/>
              <a:gd name="connsiteY2-16" fmla="*/ 0 h 2578227"/>
              <a:gd name="connsiteX3-17" fmla="*/ 1396854 w 3275839"/>
              <a:gd name="connsiteY3-18" fmla="*/ 2578227 h 2578227"/>
              <a:gd name="connsiteX4-19" fmla="*/ 0 w 3275839"/>
              <a:gd name="connsiteY4-20" fmla="*/ 2578227 h 257822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275839" h="2578227">
                <a:moveTo>
                  <a:pt x="0" y="2578227"/>
                </a:moveTo>
                <a:lnTo>
                  <a:pt x="2139224" y="3810"/>
                </a:lnTo>
                <a:lnTo>
                  <a:pt x="3275839" y="0"/>
                </a:lnTo>
                <a:lnTo>
                  <a:pt x="1396854" y="2578227"/>
                </a:lnTo>
                <a:lnTo>
                  <a:pt x="0" y="2578227"/>
                </a:lnTo>
                <a:close/>
              </a:path>
            </a:pathLst>
          </a:custGeom>
          <a:solidFill>
            <a:schemeClr val="accent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5" name="i$liḋe-Freeform 4"/>
          <p:cNvSpPr/>
          <p:nvPr/>
        </p:nvSpPr>
        <p:spPr>
          <a:xfrm>
            <a:off x="3213901" y="1604913"/>
            <a:ext cx="1795150" cy="1933671"/>
          </a:xfrm>
          <a:custGeom>
            <a:avLst/>
            <a:gdLst>
              <a:gd name="connsiteX0" fmla="*/ 0 w 2808312"/>
              <a:gd name="connsiteY0" fmla="*/ 2578228 h 2578228"/>
              <a:gd name="connsiteX1" fmla="*/ 1840777 w 2808312"/>
              <a:gd name="connsiteY1" fmla="*/ 0 h 2578228"/>
              <a:gd name="connsiteX2" fmla="*/ 2808312 w 2808312"/>
              <a:gd name="connsiteY2" fmla="*/ 0 h 2578228"/>
              <a:gd name="connsiteX3" fmla="*/ 967535 w 2808312"/>
              <a:gd name="connsiteY3" fmla="*/ 2578228 h 2578228"/>
              <a:gd name="connsiteX4" fmla="*/ 0 w 2808312"/>
              <a:gd name="connsiteY4" fmla="*/ 2578228 h 2578228"/>
              <a:gd name="connsiteX0-1" fmla="*/ 0 w 2393533"/>
              <a:gd name="connsiteY0-2" fmla="*/ 2578228 h 2578228"/>
              <a:gd name="connsiteX1-3" fmla="*/ 1840777 w 2393533"/>
              <a:gd name="connsiteY1-4" fmla="*/ 0 h 2578228"/>
              <a:gd name="connsiteX2-5" fmla="*/ 2393533 w 2393533"/>
              <a:gd name="connsiteY2-6" fmla="*/ 0 h 2578228"/>
              <a:gd name="connsiteX3-7" fmla="*/ 967535 w 2393533"/>
              <a:gd name="connsiteY3-8" fmla="*/ 2578228 h 2578228"/>
              <a:gd name="connsiteX4-9" fmla="*/ 0 w 2393533"/>
              <a:gd name="connsiteY4-10" fmla="*/ 2578228 h 2578228"/>
              <a:gd name="connsiteX0-11" fmla="*/ 0 w 2393533"/>
              <a:gd name="connsiteY0-12" fmla="*/ 2578228 h 2578228"/>
              <a:gd name="connsiteX1-13" fmla="*/ 1435424 w 2393533"/>
              <a:gd name="connsiteY1-14" fmla="*/ 18853 h 2578228"/>
              <a:gd name="connsiteX2-15" fmla="*/ 2393533 w 2393533"/>
              <a:gd name="connsiteY2-16" fmla="*/ 0 h 2578228"/>
              <a:gd name="connsiteX3-17" fmla="*/ 967535 w 2393533"/>
              <a:gd name="connsiteY3-18" fmla="*/ 2578228 h 2578228"/>
              <a:gd name="connsiteX4-19" fmla="*/ 0 w 2393533"/>
              <a:gd name="connsiteY4-20" fmla="*/ 2578228 h 2578228"/>
              <a:gd name="connsiteX0-21" fmla="*/ 0 w 2393533"/>
              <a:gd name="connsiteY0-22" fmla="*/ 2578228 h 2578228"/>
              <a:gd name="connsiteX1-23" fmla="*/ 1435424 w 2393533"/>
              <a:gd name="connsiteY1-24" fmla="*/ 3613 h 2578228"/>
              <a:gd name="connsiteX2-25" fmla="*/ 2393533 w 2393533"/>
              <a:gd name="connsiteY2-26" fmla="*/ 0 h 2578228"/>
              <a:gd name="connsiteX3-27" fmla="*/ 967535 w 2393533"/>
              <a:gd name="connsiteY3-28" fmla="*/ 2578228 h 2578228"/>
              <a:gd name="connsiteX4-29" fmla="*/ 0 w 2393533"/>
              <a:gd name="connsiteY4-30" fmla="*/ 2578228 h 2578228"/>
              <a:gd name="connsiteX0-31" fmla="*/ 0 w 2393533"/>
              <a:gd name="connsiteY0-32" fmla="*/ 2578228 h 2578228"/>
              <a:gd name="connsiteX1-33" fmla="*/ 1433519 w 2393533"/>
              <a:gd name="connsiteY1-34" fmla="*/ 9328 h 2578228"/>
              <a:gd name="connsiteX2-35" fmla="*/ 2393533 w 2393533"/>
              <a:gd name="connsiteY2-36" fmla="*/ 0 h 2578228"/>
              <a:gd name="connsiteX3-37" fmla="*/ 967535 w 2393533"/>
              <a:gd name="connsiteY3-38" fmla="*/ 2578228 h 2578228"/>
              <a:gd name="connsiteX4-39" fmla="*/ 0 w 2393533"/>
              <a:gd name="connsiteY4-40" fmla="*/ 2578228 h 257822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393533" h="2578228">
                <a:moveTo>
                  <a:pt x="0" y="2578228"/>
                </a:moveTo>
                <a:lnTo>
                  <a:pt x="1433519" y="9328"/>
                </a:lnTo>
                <a:lnTo>
                  <a:pt x="2393533" y="0"/>
                </a:lnTo>
                <a:lnTo>
                  <a:pt x="967535" y="2578228"/>
                </a:lnTo>
                <a:lnTo>
                  <a:pt x="0" y="2578228"/>
                </a:lnTo>
                <a:close/>
              </a:path>
            </a:pathLst>
          </a:cu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4" name="i$liḋe-Rounded Rectangle 13"/>
          <p:cNvSpPr/>
          <p:nvPr/>
        </p:nvSpPr>
        <p:spPr>
          <a:xfrm>
            <a:off x="5603543" y="1365587"/>
            <a:ext cx="2825669" cy="262294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40000" lnSpcReduction="20000"/>
          </a:bodyPr>
          <a:lstStyle/>
          <a:p>
            <a:pPr>
              <a:lnSpc>
                <a:spcPct val="120000"/>
              </a:lnSpc>
            </a:pPr>
            <a:r>
              <a:rPr lang="zh-CN" altLang="en-US" sz="1400" b="1">
                <a:solidFill>
                  <a:schemeClr val="bg1"/>
                </a:solidFill>
              </a:rPr>
              <a:t>标题文本预设</a:t>
            </a:r>
          </a:p>
        </p:txBody>
      </p:sp>
      <p:sp>
        <p:nvSpPr>
          <p:cNvPr id="12" name="i$liḋe-Rounded Rectangle 11"/>
          <p:cNvSpPr/>
          <p:nvPr/>
        </p:nvSpPr>
        <p:spPr>
          <a:xfrm>
            <a:off x="5603543" y="2332008"/>
            <a:ext cx="2825669" cy="31487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zh-CN" altLang="en-US" sz="1400" b="1">
                <a:solidFill>
                  <a:schemeClr val="bg1"/>
                </a:solidFill>
              </a:rPr>
              <a:t>标题文本预设</a:t>
            </a:r>
          </a:p>
        </p:txBody>
      </p:sp>
      <p:sp>
        <p:nvSpPr>
          <p:cNvPr id="10" name="i$liḋe-Rounded Rectangle 9"/>
          <p:cNvSpPr/>
          <p:nvPr/>
        </p:nvSpPr>
        <p:spPr>
          <a:xfrm>
            <a:off x="5603543" y="3298429"/>
            <a:ext cx="2825669" cy="33252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zh-CN" altLang="en-US" sz="1400" b="1">
                <a:solidFill>
                  <a:schemeClr val="bg1"/>
                </a:solidFill>
              </a:rPr>
              <a:t>标题文本预设</a:t>
            </a:r>
          </a:p>
        </p:txBody>
      </p:sp>
      <p:sp>
        <p:nvSpPr>
          <p:cNvPr id="15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成功项目展示</a:t>
            </a:r>
            <a:endParaRPr lang="en-GB" altLang="zh-CN" sz="18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矩形 66"/>
          <p:cNvSpPr/>
          <p:nvPr/>
        </p:nvSpPr>
        <p:spPr>
          <a:xfrm>
            <a:off x="902888" y="1025424"/>
            <a:ext cx="1842997" cy="184666"/>
          </a:xfrm>
          <a:prstGeom prst="rect">
            <a:avLst/>
          </a:prstGeom>
        </p:spPr>
        <p:txBody>
          <a:bodyPr wrap="none" lIns="72000" tIns="0" rIns="72000" bIns="0">
            <a:normAutofit fontScale="85000" lnSpcReduction="20000"/>
          </a:bodyPr>
          <a:lstStyle/>
          <a:p>
            <a:pPr lvl="0" algn="r" defTabSz="913765">
              <a:defRPr/>
            </a:pP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65" name="矩形 64"/>
          <p:cNvSpPr/>
          <p:nvPr/>
        </p:nvSpPr>
        <p:spPr>
          <a:xfrm>
            <a:off x="6398116" y="1026014"/>
            <a:ext cx="1842997" cy="184666"/>
          </a:xfrm>
          <a:prstGeom prst="rect">
            <a:avLst/>
          </a:prstGeom>
        </p:spPr>
        <p:txBody>
          <a:bodyPr wrap="none" lIns="72000" tIns="0" rIns="72000" bIns="0">
            <a:normAutofit fontScale="85000" lnSpcReduction="20000"/>
          </a:bodyPr>
          <a:lstStyle/>
          <a:p>
            <a:pPr lvl="0" defTabSz="913765">
              <a:defRPr/>
            </a:pPr>
            <a:r>
              <a:rPr lang="zh-CN" altLang="en-US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63" name="矩形 62"/>
          <p:cNvSpPr/>
          <p:nvPr/>
        </p:nvSpPr>
        <p:spPr>
          <a:xfrm>
            <a:off x="902888" y="3424246"/>
            <a:ext cx="1842997" cy="184666"/>
          </a:xfrm>
          <a:prstGeom prst="rect">
            <a:avLst/>
          </a:prstGeom>
        </p:spPr>
        <p:txBody>
          <a:bodyPr wrap="none" lIns="72000" tIns="0" rIns="72000" bIns="0">
            <a:normAutofit fontScale="85000" lnSpcReduction="20000"/>
          </a:bodyPr>
          <a:lstStyle/>
          <a:p>
            <a:pPr lvl="0" algn="r" defTabSz="913765">
              <a:defRPr/>
            </a:pPr>
            <a:r>
              <a:rPr lang="zh-CN" altLang="en-US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61" name="矩形 60"/>
          <p:cNvSpPr/>
          <p:nvPr/>
        </p:nvSpPr>
        <p:spPr>
          <a:xfrm>
            <a:off x="6398116" y="3424836"/>
            <a:ext cx="1842997" cy="184666"/>
          </a:xfrm>
          <a:prstGeom prst="rect">
            <a:avLst/>
          </a:prstGeom>
        </p:spPr>
        <p:txBody>
          <a:bodyPr wrap="none" lIns="72000" tIns="0" rIns="72000" bIns="0">
            <a:normAutofit fontScale="85000" lnSpcReduction="20000"/>
          </a:bodyPr>
          <a:lstStyle/>
          <a:p>
            <a:pPr lvl="0" defTabSz="913765">
              <a:defRPr/>
            </a:pP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59" name="矩形 58"/>
          <p:cNvSpPr/>
          <p:nvPr/>
        </p:nvSpPr>
        <p:spPr>
          <a:xfrm>
            <a:off x="902888" y="2224835"/>
            <a:ext cx="1842997" cy="184666"/>
          </a:xfrm>
          <a:prstGeom prst="rect">
            <a:avLst/>
          </a:prstGeom>
        </p:spPr>
        <p:txBody>
          <a:bodyPr wrap="none" lIns="72000" tIns="0" rIns="72000" bIns="0">
            <a:normAutofit fontScale="85000" lnSpcReduction="20000"/>
          </a:bodyPr>
          <a:lstStyle/>
          <a:p>
            <a:pPr lvl="0" algn="r" defTabSz="913765">
              <a:defRPr/>
            </a:pPr>
            <a:r>
              <a:rPr lang="zh-CN" altLang="en-US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57" name="矩形 56"/>
          <p:cNvSpPr/>
          <p:nvPr/>
        </p:nvSpPr>
        <p:spPr>
          <a:xfrm>
            <a:off x="6398116" y="2225425"/>
            <a:ext cx="1842997" cy="184666"/>
          </a:xfrm>
          <a:prstGeom prst="rect">
            <a:avLst/>
          </a:prstGeom>
        </p:spPr>
        <p:txBody>
          <a:bodyPr wrap="none" lIns="72000" tIns="0" rIns="72000" bIns="0">
            <a:normAutofit fontScale="85000" lnSpcReduction="20000"/>
          </a:bodyPr>
          <a:lstStyle/>
          <a:p>
            <a:pPr lvl="0" defTabSz="913765">
              <a:defRPr/>
            </a:pP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3546209" y="2795310"/>
            <a:ext cx="1682716" cy="3115925"/>
            <a:chOff x="4728280" y="3086099"/>
            <a:chExt cx="2722740" cy="5041769"/>
          </a:xfrm>
        </p:grpSpPr>
        <p:sp>
          <p:nvSpPr>
            <p:cNvPr id="30" name="任意多边形: 形状 29"/>
            <p:cNvSpPr/>
            <p:nvPr/>
          </p:nvSpPr>
          <p:spPr bwMode="auto">
            <a:xfrm>
              <a:off x="4728280" y="4304167"/>
              <a:ext cx="2279567" cy="2019501"/>
            </a:xfrm>
            <a:custGeom>
              <a:avLst/>
              <a:gdLst>
                <a:gd name="T0" fmla="*/ 416 w 502"/>
                <a:gd name="T1" fmla="*/ 164 h 447"/>
                <a:gd name="T2" fmla="*/ 193 w 502"/>
                <a:gd name="T3" fmla="*/ 79 h 447"/>
                <a:gd name="T4" fmla="*/ 85 w 502"/>
                <a:gd name="T5" fmla="*/ 43 h 447"/>
                <a:gd name="T6" fmla="*/ 106 w 502"/>
                <a:gd name="T7" fmla="*/ 99 h 447"/>
                <a:gd name="T8" fmla="*/ 165 w 502"/>
                <a:gd name="T9" fmla="*/ 132 h 447"/>
                <a:gd name="T10" fmla="*/ 259 w 502"/>
                <a:gd name="T11" fmla="*/ 195 h 447"/>
                <a:gd name="T12" fmla="*/ 169 w 502"/>
                <a:gd name="T13" fmla="*/ 227 h 447"/>
                <a:gd name="T14" fmla="*/ 125 w 502"/>
                <a:gd name="T15" fmla="*/ 220 h 447"/>
                <a:gd name="T16" fmla="*/ 70 w 502"/>
                <a:gd name="T17" fmla="*/ 238 h 447"/>
                <a:gd name="T18" fmla="*/ 110 w 502"/>
                <a:gd name="T19" fmla="*/ 301 h 447"/>
                <a:gd name="T20" fmla="*/ 295 w 502"/>
                <a:gd name="T21" fmla="*/ 269 h 447"/>
                <a:gd name="T22" fmla="*/ 165 w 502"/>
                <a:gd name="T23" fmla="*/ 355 h 447"/>
                <a:gd name="T24" fmla="*/ 112 w 502"/>
                <a:gd name="T25" fmla="*/ 370 h 447"/>
                <a:gd name="T26" fmla="*/ 123 w 502"/>
                <a:gd name="T27" fmla="*/ 427 h 447"/>
                <a:gd name="T28" fmla="*/ 198 w 502"/>
                <a:gd name="T29" fmla="*/ 418 h 447"/>
                <a:gd name="T30" fmla="*/ 268 w 502"/>
                <a:gd name="T31" fmla="*/ 418 h 447"/>
                <a:gd name="T32" fmla="*/ 417 w 502"/>
                <a:gd name="T33" fmla="*/ 447 h 447"/>
                <a:gd name="T34" fmla="*/ 502 w 502"/>
                <a:gd name="T35" fmla="*/ 185 h 447"/>
                <a:gd name="T36" fmla="*/ 416 w 502"/>
                <a:gd name="T37" fmla="*/ 164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2" h="447">
                  <a:moveTo>
                    <a:pt x="416" y="164"/>
                  </a:moveTo>
                  <a:cubicBezTo>
                    <a:pt x="193" y="79"/>
                    <a:pt x="193" y="79"/>
                    <a:pt x="193" y="79"/>
                  </a:cubicBezTo>
                  <a:cubicBezTo>
                    <a:pt x="193" y="79"/>
                    <a:pt x="115" y="0"/>
                    <a:pt x="85" y="43"/>
                  </a:cubicBezTo>
                  <a:cubicBezTo>
                    <a:pt x="70" y="65"/>
                    <a:pt x="88" y="78"/>
                    <a:pt x="106" y="99"/>
                  </a:cubicBezTo>
                  <a:cubicBezTo>
                    <a:pt x="130" y="128"/>
                    <a:pt x="153" y="124"/>
                    <a:pt x="165" y="132"/>
                  </a:cubicBezTo>
                  <a:cubicBezTo>
                    <a:pt x="219" y="169"/>
                    <a:pt x="259" y="195"/>
                    <a:pt x="259" y="195"/>
                  </a:cubicBezTo>
                  <a:cubicBezTo>
                    <a:pt x="169" y="227"/>
                    <a:pt x="169" y="227"/>
                    <a:pt x="169" y="227"/>
                  </a:cubicBezTo>
                  <a:cubicBezTo>
                    <a:pt x="169" y="227"/>
                    <a:pt x="139" y="216"/>
                    <a:pt x="125" y="220"/>
                  </a:cubicBezTo>
                  <a:cubicBezTo>
                    <a:pt x="112" y="225"/>
                    <a:pt x="91" y="237"/>
                    <a:pt x="70" y="238"/>
                  </a:cubicBezTo>
                  <a:cubicBezTo>
                    <a:pt x="24" y="238"/>
                    <a:pt x="0" y="315"/>
                    <a:pt x="110" y="301"/>
                  </a:cubicBezTo>
                  <a:cubicBezTo>
                    <a:pt x="220" y="286"/>
                    <a:pt x="295" y="269"/>
                    <a:pt x="295" y="269"/>
                  </a:cubicBezTo>
                  <a:cubicBezTo>
                    <a:pt x="165" y="355"/>
                    <a:pt x="165" y="355"/>
                    <a:pt x="165" y="355"/>
                  </a:cubicBezTo>
                  <a:cubicBezTo>
                    <a:pt x="165" y="355"/>
                    <a:pt x="127" y="371"/>
                    <a:pt x="112" y="370"/>
                  </a:cubicBezTo>
                  <a:cubicBezTo>
                    <a:pt x="68" y="365"/>
                    <a:pt x="46" y="418"/>
                    <a:pt x="123" y="427"/>
                  </a:cubicBezTo>
                  <a:cubicBezTo>
                    <a:pt x="200" y="436"/>
                    <a:pt x="198" y="418"/>
                    <a:pt x="198" y="418"/>
                  </a:cubicBezTo>
                  <a:cubicBezTo>
                    <a:pt x="268" y="418"/>
                    <a:pt x="268" y="418"/>
                    <a:pt x="268" y="418"/>
                  </a:cubicBezTo>
                  <a:cubicBezTo>
                    <a:pt x="417" y="447"/>
                    <a:pt x="417" y="447"/>
                    <a:pt x="417" y="447"/>
                  </a:cubicBezTo>
                  <a:cubicBezTo>
                    <a:pt x="502" y="185"/>
                    <a:pt x="502" y="185"/>
                    <a:pt x="502" y="185"/>
                  </a:cubicBezTo>
                  <a:cubicBezTo>
                    <a:pt x="416" y="164"/>
                    <a:pt x="416" y="164"/>
                    <a:pt x="416" y="164"/>
                  </a:cubicBezTo>
                </a:path>
              </a:pathLst>
            </a:custGeom>
            <a:solidFill>
              <a:srgbClr val="FCDEBC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" name="任意多边形: 形状 30"/>
            <p:cNvSpPr/>
            <p:nvPr/>
          </p:nvSpPr>
          <p:spPr bwMode="auto">
            <a:xfrm>
              <a:off x="5397023" y="3086099"/>
              <a:ext cx="1398524" cy="2852776"/>
            </a:xfrm>
            <a:custGeom>
              <a:avLst/>
              <a:gdLst>
                <a:gd name="T0" fmla="*/ 308 w 308"/>
                <a:gd name="T1" fmla="*/ 588 h 632"/>
                <a:gd name="T2" fmla="*/ 264 w 308"/>
                <a:gd name="T3" fmla="*/ 632 h 632"/>
                <a:gd name="T4" fmla="*/ 44 w 308"/>
                <a:gd name="T5" fmla="*/ 632 h 632"/>
                <a:gd name="T6" fmla="*/ 0 w 308"/>
                <a:gd name="T7" fmla="*/ 588 h 632"/>
                <a:gd name="T8" fmla="*/ 0 w 308"/>
                <a:gd name="T9" fmla="*/ 44 h 632"/>
                <a:gd name="T10" fmla="*/ 44 w 308"/>
                <a:gd name="T11" fmla="*/ 0 h 632"/>
                <a:gd name="T12" fmla="*/ 264 w 308"/>
                <a:gd name="T13" fmla="*/ 0 h 632"/>
                <a:gd name="T14" fmla="*/ 308 w 308"/>
                <a:gd name="T15" fmla="*/ 44 h 632"/>
                <a:gd name="T16" fmla="*/ 308 w 308"/>
                <a:gd name="T17" fmla="*/ 588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8" h="632">
                  <a:moveTo>
                    <a:pt x="308" y="588"/>
                  </a:moveTo>
                  <a:cubicBezTo>
                    <a:pt x="308" y="612"/>
                    <a:pt x="288" y="632"/>
                    <a:pt x="264" y="632"/>
                  </a:cubicBezTo>
                  <a:cubicBezTo>
                    <a:pt x="44" y="632"/>
                    <a:pt x="44" y="632"/>
                    <a:pt x="44" y="632"/>
                  </a:cubicBezTo>
                  <a:cubicBezTo>
                    <a:pt x="20" y="632"/>
                    <a:pt x="0" y="612"/>
                    <a:pt x="0" y="588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20"/>
                    <a:pt x="20" y="0"/>
                    <a:pt x="44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88" y="0"/>
                    <a:pt x="308" y="20"/>
                    <a:pt x="308" y="44"/>
                  </a:cubicBezTo>
                  <a:cubicBezTo>
                    <a:pt x="308" y="588"/>
                    <a:pt x="308" y="588"/>
                    <a:pt x="308" y="588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2" name="任意多边形: 形状 31"/>
            <p:cNvSpPr/>
            <p:nvPr/>
          </p:nvSpPr>
          <p:spPr bwMode="auto">
            <a:xfrm>
              <a:off x="5285566" y="4824301"/>
              <a:ext cx="111457" cy="50422"/>
            </a:xfrm>
            <a:custGeom>
              <a:avLst/>
              <a:gdLst>
                <a:gd name="T0" fmla="*/ 0 w 24"/>
                <a:gd name="T1" fmla="*/ 0 h 11"/>
                <a:gd name="T2" fmla="*/ 0 w 24"/>
                <a:gd name="T3" fmla="*/ 0 h 11"/>
                <a:gd name="T4" fmla="*/ 24 w 24"/>
                <a:gd name="T5" fmla="*/ 11 h 11"/>
                <a:gd name="T6" fmla="*/ 24 w 24"/>
                <a:gd name="T7" fmla="*/ 11 h 11"/>
                <a:gd name="T8" fmla="*/ 0 w 24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8" y="6"/>
                    <a:pt x="17" y="9"/>
                    <a:pt x="24" y="1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17" y="8"/>
                    <a:pt x="9" y="6"/>
                    <a:pt x="0" y="0"/>
                  </a:cubicBezTo>
                </a:path>
              </a:pathLst>
            </a:custGeom>
            <a:solidFill>
              <a:srgbClr val="9D7F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3" name="任意多边形: 形状 32"/>
            <p:cNvSpPr/>
            <p:nvPr/>
          </p:nvSpPr>
          <p:spPr bwMode="auto">
            <a:xfrm>
              <a:off x="5285566" y="5294014"/>
              <a:ext cx="47767" cy="7963"/>
            </a:xfrm>
            <a:custGeom>
              <a:avLst/>
              <a:gdLst>
                <a:gd name="T0" fmla="*/ 10 w 10"/>
                <a:gd name="T1" fmla="*/ 0 h 2"/>
                <a:gd name="T2" fmla="*/ 2 w 10"/>
                <a:gd name="T3" fmla="*/ 1 h 2"/>
                <a:gd name="T4" fmla="*/ 0 w 10"/>
                <a:gd name="T5" fmla="*/ 2 h 2"/>
                <a:gd name="T6" fmla="*/ 0 w 10"/>
                <a:gd name="T7" fmla="*/ 2 h 2"/>
                <a:gd name="T8" fmla="*/ 2 w 10"/>
                <a:gd name="T9" fmla="*/ 1 h 2"/>
                <a:gd name="T10" fmla="*/ 10 w 10"/>
                <a:gd name="T11" fmla="*/ 0 h 2"/>
                <a:gd name="T12" fmla="*/ 10 w 10"/>
                <a:gd name="T1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2">
                  <a:moveTo>
                    <a:pt x="10" y="0"/>
                  </a:moveTo>
                  <a:cubicBezTo>
                    <a:pt x="7" y="0"/>
                    <a:pt x="4" y="0"/>
                    <a:pt x="2" y="1"/>
                  </a:cubicBezTo>
                  <a:cubicBezTo>
                    <a:pt x="2" y="1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2" y="1"/>
                    <a:pt x="2" y="1"/>
                  </a:cubicBezTo>
                  <a:cubicBezTo>
                    <a:pt x="5" y="0"/>
                    <a:pt x="7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</a:path>
              </a:pathLst>
            </a:custGeom>
            <a:solidFill>
              <a:srgbClr val="9D7F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4" name="任意多边形: 形状 33"/>
            <p:cNvSpPr/>
            <p:nvPr/>
          </p:nvSpPr>
          <p:spPr bwMode="auto">
            <a:xfrm>
              <a:off x="5373139" y="5641654"/>
              <a:ext cx="23884" cy="0"/>
            </a:xfrm>
            <a:custGeom>
              <a:avLst/>
              <a:gdLst>
                <a:gd name="T0" fmla="*/ 5 w 5"/>
                <a:gd name="T1" fmla="*/ 0 w 5"/>
                <a:gd name="T2" fmla="*/ 5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</a:path>
              </a:pathLst>
            </a:custGeom>
            <a:solidFill>
              <a:srgbClr val="6C33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5" name="任意多边形: 形状 34"/>
            <p:cNvSpPr/>
            <p:nvPr/>
          </p:nvSpPr>
          <p:spPr bwMode="auto">
            <a:xfrm>
              <a:off x="5333333" y="5904376"/>
              <a:ext cx="148610" cy="53075"/>
            </a:xfrm>
            <a:custGeom>
              <a:avLst/>
              <a:gdLst>
                <a:gd name="T0" fmla="*/ 33 w 33"/>
                <a:gd name="T1" fmla="*/ 0 h 12"/>
                <a:gd name="T2" fmla="*/ 32 w 33"/>
                <a:gd name="T3" fmla="*/ 0 h 12"/>
                <a:gd name="T4" fmla="*/ 0 w 33"/>
                <a:gd name="T5" fmla="*/ 12 h 12"/>
                <a:gd name="T6" fmla="*/ 0 w 33"/>
                <a:gd name="T7" fmla="*/ 12 h 12"/>
                <a:gd name="T8" fmla="*/ 32 w 33"/>
                <a:gd name="T9" fmla="*/ 1 h 12"/>
                <a:gd name="T10" fmla="*/ 33 w 33"/>
                <a:gd name="T11" fmla="*/ 0 h 12"/>
                <a:gd name="T12" fmla="*/ 33 w 33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12">
                  <a:moveTo>
                    <a:pt x="33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32" y="0"/>
                    <a:pt x="15" y="7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6" y="8"/>
                    <a:pt x="32" y="1"/>
                    <a:pt x="32" y="1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0"/>
                    <a:pt x="33" y="0"/>
                    <a:pt x="33" y="0"/>
                  </a:cubicBezTo>
                </a:path>
              </a:pathLst>
            </a:custGeom>
            <a:solidFill>
              <a:srgbClr val="9D7F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36" name="组合 35"/>
            <p:cNvGrpSpPr/>
            <p:nvPr/>
          </p:nvGrpSpPr>
          <p:grpSpPr>
            <a:xfrm>
              <a:off x="5285570" y="4450125"/>
              <a:ext cx="1321565" cy="1578980"/>
              <a:chOff x="4778055" y="2602014"/>
              <a:chExt cx="1200159" cy="1433926"/>
            </a:xfrm>
            <a:solidFill>
              <a:srgbClr val="F6BD7E"/>
            </a:solidFill>
          </p:grpSpPr>
          <p:sp>
            <p:nvSpPr>
              <p:cNvPr id="53" name="任意多边形: 形状 52"/>
              <p:cNvSpPr/>
              <p:nvPr/>
            </p:nvSpPr>
            <p:spPr bwMode="auto">
              <a:xfrm>
                <a:off x="4778055" y="2602014"/>
                <a:ext cx="101218" cy="385593"/>
              </a:xfrm>
              <a:custGeom>
                <a:avLst/>
                <a:gdLst>
                  <a:gd name="T0" fmla="*/ 0 w 24"/>
                  <a:gd name="T1" fmla="*/ 0 h 94"/>
                  <a:gd name="T2" fmla="*/ 0 w 24"/>
                  <a:gd name="T3" fmla="*/ 83 h 94"/>
                  <a:gd name="T4" fmla="*/ 24 w 24"/>
                  <a:gd name="T5" fmla="*/ 94 h 94"/>
                  <a:gd name="T6" fmla="*/ 24 w 24"/>
                  <a:gd name="T7" fmla="*/ 11 h 94"/>
                  <a:gd name="T8" fmla="*/ 0 w 24"/>
                  <a:gd name="T9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94">
                    <a:moveTo>
                      <a:pt x="0" y="0"/>
                    </a:moveTo>
                    <a:cubicBezTo>
                      <a:pt x="0" y="83"/>
                      <a:pt x="0" y="83"/>
                      <a:pt x="0" y="83"/>
                    </a:cubicBezTo>
                    <a:cubicBezTo>
                      <a:pt x="9" y="89"/>
                      <a:pt x="17" y="91"/>
                      <a:pt x="24" y="94"/>
                    </a:cubicBezTo>
                    <a:cubicBezTo>
                      <a:pt x="24" y="11"/>
                      <a:pt x="24" y="11"/>
                      <a:pt x="24" y="11"/>
                    </a:cubicBezTo>
                    <a:cubicBezTo>
                      <a:pt x="16" y="6"/>
                      <a:pt x="8" y="2"/>
                      <a:pt x="0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4" name="任意多边形: 形状 53"/>
              <p:cNvSpPr/>
              <p:nvPr/>
            </p:nvSpPr>
            <p:spPr bwMode="auto">
              <a:xfrm>
                <a:off x="4778055" y="3368380"/>
                <a:ext cx="101218" cy="327754"/>
              </a:xfrm>
              <a:custGeom>
                <a:avLst/>
                <a:gdLst>
                  <a:gd name="T0" fmla="*/ 10 w 24"/>
                  <a:gd name="T1" fmla="*/ 0 h 80"/>
                  <a:gd name="T2" fmla="*/ 2 w 24"/>
                  <a:gd name="T3" fmla="*/ 1 h 80"/>
                  <a:gd name="T4" fmla="*/ 0 w 24"/>
                  <a:gd name="T5" fmla="*/ 2 h 80"/>
                  <a:gd name="T6" fmla="*/ 0 w 24"/>
                  <a:gd name="T7" fmla="*/ 80 h 80"/>
                  <a:gd name="T8" fmla="*/ 19 w 24"/>
                  <a:gd name="T9" fmla="*/ 77 h 80"/>
                  <a:gd name="T10" fmla="*/ 24 w 24"/>
                  <a:gd name="T11" fmla="*/ 77 h 80"/>
                  <a:gd name="T12" fmla="*/ 24 w 24"/>
                  <a:gd name="T13" fmla="*/ 2 h 80"/>
                  <a:gd name="T14" fmla="*/ 10 w 24"/>
                  <a:gd name="T15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" h="80">
                    <a:moveTo>
                      <a:pt x="10" y="0"/>
                    </a:moveTo>
                    <a:cubicBezTo>
                      <a:pt x="7" y="0"/>
                      <a:pt x="5" y="0"/>
                      <a:pt x="2" y="1"/>
                    </a:cubicBezTo>
                    <a:cubicBezTo>
                      <a:pt x="2" y="1"/>
                      <a:pt x="1" y="2"/>
                      <a:pt x="0" y="2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6" y="79"/>
                      <a:pt x="13" y="78"/>
                      <a:pt x="19" y="77"/>
                    </a:cubicBezTo>
                    <a:cubicBezTo>
                      <a:pt x="21" y="77"/>
                      <a:pt x="22" y="77"/>
                      <a:pt x="24" y="77"/>
                    </a:cubicBezTo>
                    <a:cubicBezTo>
                      <a:pt x="24" y="2"/>
                      <a:pt x="24" y="2"/>
                      <a:pt x="24" y="2"/>
                    </a:cubicBezTo>
                    <a:cubicBezTo>
                      <a:pt x="19" y="1"/>
                      <a:pt x="14" y="0"/>
                      <a:pt x="10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5" name="任意多边形: 形状 54"/>
              <p:cNvSpPr/>
              <p:nvPr/>
            </p:nvSpPr>
            <p:spPr bwMode="auto">
              <a:xfrm>
                <a:off x="4821434" y="3922671"/>
                <a:ext cx="1156780" cy="113269"/>
              </a:xfrm>
              <a:custGeom>
                <a:avLst/>
                <a:gdLst>
                  <a:gd name="T0" fmla="*/ 281 w 281"/>
                  <a:gd name="T1" fmla="*/ 8 h 28"/>
                  <a:gd name="T2" fmla="*/ 278 w 281"/>
                  <a:gd name="T3" fmla="*/ 8 h 28"/>
                  <a:gd name="T4" fmla="*/ 251 w 281"/>
                  <a:gd name="T5" fmla="*/ 8 h 28"/>
                  <a:gd name="T6" fmla="*/ 253 w 281"/>
                  <a:gd name="T7" fmla="*/ 28 h 28"/>
                  <a:gd name="T8" fmla="*/ 254 w 281"/>
                  <a:gd name="T9" fmla="*/ 28 h 28"/>
                  <a:gd name="T10" fmla="*/ 279 w 281"/>
                  <a:gd name="T11" fmla="*/ 20 h 28"/>
                  <a:gd name="T12" fmla="*/ 281 w 281"/>
                  <a:gd name="T13" fmla="*/ 8 h 28"/>
                  <a:gd name="T14" fmla="*/ 33 w 281"/>
                  <a:gd name="T15" fmla="*/ 0 h 28"/>
                  <a:gd name="T16" fmla="*/ 32 w 281"/>
                  <a:gd name="T17" fmla="*/ 1 h 28"/>
                  <a:gd name="T18" fmla="*/ 0 w 281"/>
                  <a:gd name="T19" fmla="*/ 12 h 28"/>
                  <a:gd name="T20" fmla="*/ 34 w 281"/>
                  <a:gd name="T21" fmla="*/ 28 h 28"/>
                  <a:gd name="T22" fmla="*/ 127 w 281"/>
                  <a:gd name="T23" fmla="*/ 28 h 28"/>
                  <a:gd name="T24" fmla="*/ 132 w 281"/>
                  <a:gd name="T25" fmla="*/ 8 h 28"/>
                  <a:gd name="T26" fmla="*/ 58 w 281"/>
                  <a:gd name="T27" fmla="*/ 8 h 28"/>
                  <a:gd name="T28" fmla="*/ 33 w 281"/>
                  <a:gd name="T2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81" h="28">
                    <a:moveTo>
                      <a:pt x="281" y="8"/>
                    </a:moveTo>
                    <a:cubicBezTo>
                      <a:pt x="280" y="8"/>
                      <a:pt x="279" y="8"/>
                      <a:pt x="278" y="8"/>
                    </a:cubicBezTo>
                    <a:cubicBezTo>
                      <a:pt x="251" y="8"/>
                      <a:pt x="251" y="8"/>
                      <a:pt x="251" y="8"/>
                    </a:cubicBezTo>
                    <a:cubicBezTo>
                      <a:pt x="252" y="15"/>
                      <a:pt x="253" y="22"/>
                      <a:pt x="253" y="28"/>
                    </a:cubicBezTo>
                    <a:cubicBezTo>
                      <a:pt x="254" y="28"/>
                      <a:pt x="254" y="28"/>
                      <a:pt x="254" y="28"/>
                    </a:cubicBezTo>
                    <a:cubicBezTo>
                      <a:pt x="263" y="28"/>
                      <a:pt x="272" y="25"/>
                      <a:pt x="279" y="20"/>
                    </a:cubicBezTo>
                    <a:cubicBezTo>
                      <a:pt x="280" y="16"/>
                      <a:pt x="280" y="12"/>
                      <a:pt x="281" y="8"/>
                    </a:cubicBezTo>
                    <a:moveTo>
                      <a:pt x="33" y="0"/>
                    </a:moveTo>
                    <a:cubicBezTo>
                      <a:pt x="32" y="1"/>
                      <a:pt x="32" y="1"/>
                      <a:pt x="32" y="1"/>
                    </a:cubicBezTo>
                    <a:cubicBezTo>
                      <a:pt x="32" y="1"/>
                      <a:pt x="16" y="8"/>
                      <a:pt x="0" y="12"/>
                    </a:cubicBezTo>
                    <a:cubicBezTo>
                      <a:pt x="8" y="22"/>
                      <a:pt x="20" y="28"/>
                      <a:pt x="34" y="28"/>
                    </a:cubicBezTo>
                    <a:cubicBezTo>
                      <a:pt x="127" y="28"/>
                      <a:pt x="127" y="28"/>
                      <a:pt x="127" y="28"/>
                    </a:cubicBezTo>
                    <a:cubicBezTo>
                      <a:pt x="129" y="21"/>
                      <a:pt x="131" y="15"/>
                      <a:pt x="132" y="8"/>
                    </a:cubicBezTo>
                    <a:cubicBezTo>
                      <a:pt x="58" y="8"/>
                      <a:pt x="58" y="8"/>
                      <a:pt x="58" y="8"/>
                    </a:cubicBezTo>
                    <a:cubicBezTo>
                      <a:pt x="49" y="8"/>
                      <a:pt x="40" y="5"/>
                      <a:pt x="33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37" name="任意多边形: 形状 36"/>
            <p:cNvSpPr/>
            <p:nvPr/>
          </p:nvSpPr>
          <p:spPr bwMode="auto">
            <a:xfrm>
              <a:off x="5450099" y="3282476"/>
              <a:ext cx="1289720" cy="2314066"/>
            </a:xfrm>
            <a:custGeom>
              <a:avLst/>
              <a:gdLst>
                <a:gd name="T0" fmla="*/ 284 w 284"/>
                <a:gd name="T1" fmla="*/ 495 h 512"/>
                <a:gd name="T2" fmla="*/ 266 w 284"/>
                <a:gd name="T3" fmla="*/ 512 h 512"/>
                <a:gd name="T4" fmla="*/ 15 w 284"/>
                <a:gd name="T5" fmla="*/ 512 h 512"/>
                <a:gd name="T6" fmla="*/ 0 w 284"/>
                <a:gd name="T7" fmla="*/ 495 h 512"/>
                <a:gd name="T8" fmla="*/ 0 w 284"/>
                <a:gd name="T9" fmla="*/ 19 h 512"/>
                <a:gd name="T10" fmla="*/ 15 w 284"/>
                <a:gd name="T11" fmla="*/ 0 h 512"/>
                <a:gd name="T12" fmla="*/ 266 w 284"/>
                <a:gd name="T13" fmla="*/ 0 h 512"/>
                <a:gd name="T14" fmla="*/ 284 w 284"/>
                <a:gd name="T15" fmla="*/ 19 h 512"/>
                <a:gd name="T16" fmla="*/ 284 w 284"/>
                <a:gd name="T17" fmla="*/ 495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4" h="512">
                  <a:moveTo>
                    <a:pt x="284" y="495"/>
                  </a:moveTo>
                  <a:cubicBezTo>
                    <a:pt x="284" y="504"/>
                    <a:pt x="275" y="512"/>
                    <a:pt x="266" y="512"/>
                  </a:cubicBezTo>
                  <a:cubicBezTo>
                    <a:pt x="15" y="512"/>
                    <a:pt x="15" y="512"/>
                    <a:pt x="15" y="512"/>
                  </a:cubicBezTo>
                  <a:cubicBezTo>
                    <a:pt x="6" y="512"/>
                    <a:pt x="0" y="504"/>
                    <a:pt x="0" y="495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0"/>
                    <a:pt x="6" y="0"/>
                    <a:pt x="15" y="0"/>
                  </a:cubicBezTo>
                  <a:cubicBezTo>
                    <a:pt x="266" y="0"/>
                    <a:pt x="266" y="0"/>
                    <a:pt x="266" y="0"/>
                  </a:cubicBezTo>
                  <a:cubicBezTo>
                    <a:pt x="275" y="0"/>
                    <a:pt x="284" y="10"/>
                    <a:pt x="284" y="19"/>
                  </a:cubicBezTo>
                  <a:cubicBezTo>
                    <a:pt x="284" y="495"/>
                    <a:pt x="284" y="495"/>
                    <a:pt x="284" y="495"/>
                  </a:cubicBez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8" name="任意多边形: 形状 37"/>
            <p:cNvSpPr/>
            <p:nvPr/>
          </p:nvSpPr>
          <p:spPr bwMode="auto">
            <a:xfrm>
              <a:off x="5397023" y="573984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2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9" name="任意多边形: 形状 38"/>
            <p:cNvSpPr/>
            <p:nvPr/>
          </p:nvSpPr>
          <p:spPr bwMode="auto">
            <a:xfrm>
              <a:off x="5450099" y="3282476"/>
              <a:ext cx="1231337" cy="2314066"/>
            </a:xfrm>
            <a:custGeom>
              <a:avLst/>
              <a:gdLst>
                <a:gd name="T0" fmla="*/ 266 w 271"/>
                <a:gd name="T1" fmla="*/ 0 h 512"/>
                <a:gd name="T2" fmla="*/ 15 w 271"/>
                <a:gd name="T3" fmla="*/ 0 h 512"/>
                <a:gd name="T4" fmla="*/ 0 w 271"/>
                <a:gd name="T5" fmla="*/ 19 h 512"/>
                <a:gd name="T6" fmla="*/ 0 w 271"/>
                <a:gd name="T7" fmla="*/ 277 h 512"/>
                <a:gd name="T8" fmla="*/ 0 w 271"/>
                <a:gd name="T9" fmla="*/ 355 h 512"/>
                <a:gd name="T10" fmla="*/ 0 w 271"/>
                <a:gd name="T11" fmla="*/ 450 h 512"/>
                <a:gd name="T12" fmla="*/ 0 w 271"/>
                <a:gd name="T13" fmla="*/ 495 h 512"/>
                <a:gd name="T14" fmla="*/ 15 w 271"/>
                <a:gd name="T15" fmla="*/ 512 h 512"/>
                <a:gd name="T16" fmla="*/ 18 w 271"/>
                <a:gd name="T17" fmla="*/ 512 h 512"/>
                <a:gd name="T18" fmla="*/ 271 w 271"/>
                <a:gd name="T19" fmla="*/ 1 h 512"/>
                <a:gd name="T20" fmla="*/ 266 w 271"/>
                <a:gd name="T21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1" h="512">
                  <a:moveTo>
                    <a:pt x="266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6" y="0"/>
                    <a:pt x="0" y="10"/>
                    <a:pt x="0" y="19"/>
                  </a:cubicBezTo>
                  <a:cubicBezTo>
                    <a:pt x="0" y="277"/>
                    <a:pt x="0" y="277"/>
                    <a:pt x="0" y="277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450"/>
                    <a:pt x="0" y="450"/>
                    <a:pt x="0" y="450"/>
                  </a:cubicBezTo>
                  <a:cubicBezTo>
                    <a:pt x="0" y="495"/>
                    <a:pt x="0" y="495"/>
                    <a:pt x="0" y="495"/>
                  </a:cubicBezTo>
                  <a:cubicBezTo>
                    <a:pt x="0" y="504"/>
                    <a:pt x="6" y="512"/>
                    <a:pt x="15" y="512"/>
                  </a:cubicBezTo>
                  <a:cubicBezTo>
                    <a:pt x="18" y="512"/>
                    <a:pt x="18" y="512"/>
                    <a:pt x="18" y="512"/>
                  </a:cubicBezTo>
                  <a:cubicBezTo>
                    <a:pt x="271" y="1"/>
                    <a:pt x="271" y="1"/>
                    <a:pt x="271" y="1"/>
                  </a:cubicBezTo>
                  <a:cubicBezTo>
                    <a:pt x="269" y="0"/>
                    <a:pt x="268" y="0"/>
                    <a:pt x="266" y="0"/>
                  </a:cubicBezTo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0" name="任意多边形: 形状 39"/>
            <p:cNvSpPr/>
            <p:nvPr/>
          </p:nvSpPr>
          <p:spPr bwMode="auto">
            <a:xfrm>
              <a:off x="5826929" y="4266669"/>
              <a:ext cx="1624091" cy="3861199"/>
            </a:xfrm>
            <a:custGeom>
              <a:avLst/>
              <a:gdLst>
                <a:gd name="T0" fmla="*/ 95 w 358"/>
                <a:gd name="T1" fmla="*/ 855 h 855"/>
                <a:gd name="T2" fmla="*/ 68 w 358"/>
                <a:gd name="T3" fmla="*/ 697 h 855"/>
                <a:gd name="T4" fmla="*/ 11 w 358"/>
                <a:gd name="T5" fmla="*/ 432 h 855"/>
                <a:gd name="T6" fmla="*/ 37 w 358"/>
                <a:gd name="T7" fmla="*/ 279 h 855"/>
                <a:gd name="T8" fmla="*/ 77 w 358"/>
                <a:gd name="T9" fmla="*/ 102 h 855"/>
                <a:gd name="T10" fmla="*/ 138 w 358"/>
                <a:gd name="T11" fmla="*/ 267 h 855"/>
                <a:gd name="T12" fmla="*/ 158 w 358"/>
                <a:gd name="T13" fmla="*/ 429 h 855"/>
                <a:gd name="T14" fmla="*/ 189 w 358"/>
                <a:gd name="T15" fmla="*/ 275 h 855"/>
                <a:gd name="T16" fmla="*/ 220 w 358"/>
                <a:gd name="T17" fmla="*/ 204 h 855"/>
                <a:gd name="T18" fmla="*/ 202 w 358"/>
                <a:gd name="T19" fmla="*/ 135 h 855"/>
                <a:gd name="T20" fmla="*/ 213 w 358"/>
                <a:gd name="T21" fmla="*/ 45 h 855"/>
                <a:gd name="T22" fmla="*/ 211 w 358"/>
                <a:gd name="T23" fmla="*/ 0 h 855"/>
                <a:gd name="T24" fmla="*/ 301 w 358"/>
                <a:gd name="T25" fmla="*/ 75 h 855"/>
                <a:gd name="T26" fmla="*/ 336 w 358"/>
                <a:gd name="T27" fmla="*/ 253 h 855"/>
                <a:gd name="T28" fmla="*/ 301 w 358"/>
                <a:gd name="T29" fmla="*/ 548 h 855"/>
                <a:gd name="T30" fmla="*/ 297 w 358"/>
                <a:gd name="T31" fmla="*/ 855 h 855"/>
                <a:gd name="T32" fmla="*/ 95 w 358"/>
                <a:gd name="T33" fmla="*/ 855 h 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8" h="855">
                  <a:moveTo>
                    <a:pt x="95" y="855"/>
                  </a:moveTo>
                  <a:cubicBezTo>
                    <a:pt x="95" y="855"/>
                    <a:pt x="90" y="772"/>
                    <a:pt x="68" y="697"/>
                  </a:cubicBezTo>
                  <a:cubicBezTo>
                    <a:pt x="46" y="622"/>
                    <a:pt x="0" y="490"/>
                    <a:pt x="11" y="432"/>
                  </a:cubicBezTo>
                  <a:cubicBezTo>
                    <a:pt x="22" y="375"/>
                    <a:pt x="42" y="330"/>
                    <a:pt x="37" y="279"/>
                  </a:cubicBezTo>
                  <a:cubicBezTo>
                    <a:pt x="33" y="227"/>
                    <a:pt x="13" y="111"/>
                    <a:pt x="77" y="102"/>
                  </a:cubicBezTo>
                  <a:cubicBezTo>
                    <a:pt x="141" y="93"/>
                    <a:pt x="134" y="218"/>
                    <a:pt x="138" y="267"/>
                  </a:cubicBezTo>
                  <a:cubicBezTo>
                    <a:pt x="143" y="315"/>
                    <a:pt x="143" y="432"/>
                    <a:pt x="158" y="429"/>
                  </a:cubicBezTo>
                  <a:cubicBezTo>
                    <a:pt x="174" y="427"/>
                    <a:pt x="176" y="315"/>
                    <a:pt x="189" y="275"/>
                  </a:cubicBezTo>
                  <a:cubicBezTo>
                    <a:pt x="202" y="236"/>
                    <a:pt x="220" y="204"/>
                    <a:pt x="220" y="204"/>
                  </a:cubicBezTo>
                  <a:cubicBezTo>
                    <a:pt x="220" y="204"/>
                    <a:pt x="200" y="161"/>
                    <a:pt x="202" y="135"/>
                  </a:cubicBezTo>
                  <a:cubicBezTo>
                    <a:pt x="203" y="120"/>
                    <a:pt x="209" y="78"/>
                    <a:pt x="213" y="45"/>
                  </a:cubicBezTo>
                  <a:cubicBezTo>
                    <a:pt x="217" y="20"/>
                    <a:pt x="211" y="0"/>
                    <a:pt x="211" y="0"/>
                  </a:cubicBezTo>
                  <a:cubicBezTo>
                    <a:pt x="211" y="0"/>
                    <a:pt x="299" y="62"/>
                    <a:pt x="301" y="75"/>
                  </a:cubicBezTo>
                  <a:cubicBezTo>
                    <a:pt x="303" y="88"/>
                    <a:pt x="325" y="217"/>
                    <a:pt x="336" y="253"/>
                  </a:cubicBezTo>
                  <a:cubicBezTo>
                    <a:pt x="358" y="326"/>
                    <a:pt x="335" y="347"/>
                    <a:pt x="301" y="548"/>
                  </a:cubicBezTo>
                  <a:cubicBezTo>
                    <a:pt x="269" y="739"/>
                    <a:pt x="297" y="855"/>
                    <a:pt x="297" y="855"/>
                  </a:cubicBezTo>
                  <a:cubicBezTo>
                    <a:pt x="95" y="855"/>
                    <a:pt x="95" y="855"/>
                    <a:pt x="95" y="855"/>
                  </a:cubicBezTo>
                </a:path>
              </a:pathLst>
            </a:custGeom>
            <a:solidFill>
              <a:srgbClr val="FCDEBC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1" name="任意多边形: 形状 40"/>
            <p:cNvSpPr/>
            <p:nvPr/>
          </p:nvSpPr>
          <p:spPr bwMode="auto">
            <a:xfrm>
              <a:off x="7230760" y="487472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48D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2" name="任意多边形: 形状 41"/>
            <p:cNvSpPr/>
            <p:nvPr/>
          </p:nvSpPr>
          <p:spPr bwMode="auto">
            <a:xfrm>
              <a:off x="6482404" y="6029101"/>
              <a:ext cx="7963" cy="74305"/>
            </a:xfrm>
            <a:custGeom>
              <a:avLst/>
              <a:gdLst>
                <a:gd name="T0" fmla="*/ 0 w 2"/>
                <a:gd name="T1" fmla="*/ 0 h 16"/>
                <a:gd name="T2" fmla="*/ 0 w 2"/>
                <a:gd name="T3" fmla="*/ 0 h 16"/>
                <a:gd name="T4" fmla="*/ 2 w 2"/>
                <a:gd name="T5" fmla="*/ 16 h 16"/>
                <a:gd name="T6" fmla="*/ 2 w 2"/>
                <a:gd name="T7" fmla="*/ 16 h 16"/>
                <a:gd name="T8" fmla="*/ 0 w 2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16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6"/>
                    <a:pt x="2" y="11"/>
                    <a:pt x="2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1"/>
                    <a:pt x="1" y="6"/>
                    <a:pt x="0" y="0"/>
                  </a:cubicBezTo>
                </a:path>
              </a:pathLst>
            </a:custGeom>
            <a:solidFill>
              <a:srgbClr val="EB78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3" name="任意多边形: 形状 42"/>
            <p:cNvSpPr/>
            <p:nvPr/>
          </p:nvSpPr>
          <p:spPr bwMode="auto">
            <a:xfrm>
              <a:off x="6471789" y="5938873"/>
              <a:ext cx="10615" cy="90228"/>
            </a:xfrm>
            <a:custGeom>
              <a:avLst/>
              <a:gdLst>
                <a:gd name="T0" fmla="*/ 0 w 2"/>
                <a:gd name="T1" fmla="*/ 0 h 20"/>
                <a:gd name="T2" fmla="*/ 0 w 2"/>
                <a:gd name="T3" fmla="*/ 0 h 20"/>
                <a:gd name="T4" fmla="*/ 2 w 2"/>
                <a:gd name="T5" fmla="*/ 20 h 20"/>
                <a:gd name="T6" fmla="*/ 2 w 2"/>
                <a:gd name="T7" fmla="*/ 20 h 20"/>
                <a:gd name="T8" fmla="*/ 0 w 2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7"/>
                    <a:pt x="2" y="14"/>
                    <a:pt x="2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14"/>
                    <a:pt x="1" y="7"/>
                    <a:pt x="0" y="0"/>
                  </a:cubicBezTo>
                </a:path>
              </a:pathLst>
            </a:custGeom>
            <a:solidFill>
              <a:srgbClr val="EA53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4" name="任意多边形: 形状 43"/>
            <p:cNvSpPr/>
            <p:nvPr/>
          </p:nvSpPr>
          <p:spPr bwMode="auto">
            <a:xfrm>
              <a:off x="6453214" y="5596542"/>
              <a:ext cx="18577" cy="342334"/>
            </a:xfrm>
            <a:custGeom>
              <a:avLst/>
              <a:gdLst>
                <a:gd name="T0" fmla="*/ 0 w 4"/>
                <a:gd name="T1" fmla="*/ 0 h 76"/>
                <a:gd name="T2" fmla="*/ 0 w 4"/>
                <a:gd name="T3" fmla="*/ 0 h 76"/>
                <a:gd name="T4" fmla="*/ 4 w 4"/>
                <a:gd name="T5" fmla="*/ 76 h 76"/>
                <a:gd name="T6" fmla="*/ 4 w 4"/>
                <a:gd name="T7" fmla="*/ 76 h 76"/>
                <a:gd name="T8" fmla="*/ 0 w 4"/>
                <a:gd name="T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76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23"/>
                    <a:pt x="3" y="52"/>
                    <a:pt x="4" y="76"/>
                  </a:cubicBezTo>
                  <a:cubicBezTo>
                    <a:pt x="4" y="76"/>
                    <a:pt x="4" y="76"/>
                    <a:pt x="4" y="76"/>
                  </a:cubicBezTo>
                  <a:cubicBezTo>
                    <a:pt x="3" y="52"/>
                    <a:pt x="2" y="23"/>
                    <a:pt x="0" y="0"/>
                  </a:cubicBezTo>
                </a:path>
              </a:pathLst>
            </a:custGeom>
            <a:solidFill>
              <a:srgbClr val="C6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5" name="任意多边形: 形状 44"/>
            <p:cNvSpPr/>
            <p:nvPr/>
          </p:nvSpPr>
          <p:spPr bwMode="auto">
            <a:xfrm>
              <a:off x="6439943" y="5378934"/>
              <a:ext cx="13270" cy="217607"/>
            </a:xfrm>
            <a:custGeom>
              <a:avLst/>
              <a:gdLst>
                <a:gd name="T0" fmla="*/ 0 w 3"/>
                <a:gd name="T1" fmla="*/ 0 h 48"/>
                <a:gd name="T2" fmla="*/ 1 w 3"/>
                <a:gd name="T3" fmla="*/ 20 h 48"/>
                <a:gd name="T4" fmla="*/ 3 w 3"/>
                <a:gd name="T5" fmla="*/ 48 h 48"/>
                <a:gd name="T6" fmla="*/ 3 w 3"/>
                <a:gd name="T7" fmla="*/ 48 h 48"/>
                <a:gd name="T8" fmla="*/ 1 w 3"/>
                <a:gd name="T9" fmla="*/ 20 h 48"/>
                <a:gd name="T10" fmla="*/ 0 w 3"/>
                <a:gd name="T11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48">
                  <a:moveTo>
                    <a:pt x="0" y="0"/>
                  </a:moveTo>
                  <a:cubicBezTo>
                    <a:pt x="1" y="8"/>
                    <a:pt x="1" y="14"/>
                    <a:pt x="1" y="20"/>
                  </a:cubicBezTo>
                  <a:cubicBezTo>
                    <a:pt x="2" y="28"/>
                    <a:pt x="3" y="37"/>
                    <a:pt x="3" y="48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3" y="37"/>
                    <a:pt x="2" y="27"/>
                    <a:pt x="1" y="20"/>
                  </a:cubicBezTo>
                  <a:cubicBezTo>
                    <a:pt x="1" y="14"/>
                    <a:pt x="1" y="8"/>
                    <a:pt x="0" y="0"/>
                  </a:cubicBezTo>
                </a:path>
              </a:pathLst>
            </a:custGeom>
            <a:solidFill>
              <a:srgbClr val="0041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46" name="组合 45"/>
            <p:cNvGrpSpPr/>
            <p:nvPr/>
          </p:nvGrpSpPr>
          <p:grpSpPr>
            <a:xfrm>
              <a:off x="6235611" y="4723459"/>
              <a:ext cx="1207456" cy="3274722"/>
              <a:chOff x="5640820" y="2850239"/>
              <a:chExt cx="1096532" cy="2973890"/>
            </a:xfrm>
            <a:solidFill>
              <a:srgbClr val="F6BD7E"/>
            </a:solidFill>
          </p:grpSpPr>
          <p:sp>
            <p:nvSpPr>
              <p:cNvPr id="51" name="任意多边形: 形状 50"/>
              <p:cNvSpPr/>
              <p:nvPr/>
            </p:nvSpPr>
            <p:spPr bwMode="auto">
              <a:xfrm>
                <a:off x="6122812" y="2987607"/>
                <a:ext cx="614540" cy="2836522"/>
              </a:xfrm>
              <a:custGeom>
                <a:avLst/>
                <a:gdLst>
                  <a:gd name="T0" fmla="*/ 102 w 149"/>
                  <a:gd name="T1" fmla="*/ 0 h 692"/>
                  <a:gd name="T2" fmla="*/ 113 w 149"/>
                  <a:gd name="T3" fmla="*/ 160 h 692"/>
                  <a:gd name="T4" fmla="*/ 41 w 149"/>
                  <a:gd name="T5" fmla="*/ 385 h 692"/>
                  <a:gd name="T6" fmla="*/ 26 w 149"/>
                  <a:gd name="T7" fmla="*/ 688 h 692"/>
                  <a:gd name="T8" fmla="*/ 0 w 149"/>
                  <a:gd name="T9" fmla="*/ 688 h 692"/>
                  <a:gd name="T10" fmla="*/ 0 w 149"/>
                  <a:gd name="T11" fmla="*/ 692 h 692"/>
                  <a:gd name="T12" fmla="*/ 83 w 149"/>
                  <a:gd name="T13" fmla="*/ 692 h 692"/>
                  <a:gd name="T14" fmla="*/ 77 w 149"/>
                  <a:gd name="T15" fmla="*/ 587 h 692"/>
                  <a:gd name="T16" fmla="*/ 92 w 149"/>
                  <a:gd name="T17" fmla="*/ 412 h 692"/>
                  <a:gd name="T18" fmla="*/ 127 w 149"/>
                  <a:gd name="T19" fmla="*/ 118 h 692"/>
                  <a:gd name="T20" fmla="*/ 102 w 149"/>
                  <a:gd name="T21" fmla="*/ 0 h 6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9" h="692">
                    <a:moveTo>
                      <a:pt x="102" y="0"/>
                    </a:moveTo>
                    <a:cubicBezTo>
                      <a:pt x="102" y="2"/>
                      <a:pt x="110" y="141"/>
                      <a:pt x="113" y="160"/>
                    </a:cubicBezTo>
                    <a:cubicBezTo>
                      <a:pt x="117" y="179"/>
                      <a:pt x="65" y="311"/>
                      <a:pt x="41" y="385"/>
                    </a:cubicBezTo>
                    <a:cubicBezTo>
                      <a:pt x="16" y="460"/>
                      <a:pt x="26" y="688"/>
                      <a:pt x="26" y="688"/>
                    </a:cubicBezTo>
                    <a:cubicBezTo>
                      <a:pt x="0" y="688"/>
                      <a:pt x="0" y="688"/>
                      <a:pt x="0" y="688"/>
                    </a:cubicBezTo>
                    <a:cubicBezTo>
                      <a:pt x="0" y="692"/>
                      <a:pt x="0" y="692"/>
                      <a:pt x="0" y="692"/>
                    </a:cubicBezTo>
                    <a:cubicBezTo>
                      <a:pt x="83" y="692"/>
                      <a:pt x="83" y="692"/>
                      <a:pt x="83" y="692"/>
                    </a:cubicBezTo>
                    <a:cubicBezTo>
                      <a:pt x="80" y="670"/>
                      <a:pt x="77" y="634"/>
                      <a:pt x="77" y="587"/>
                    </a:cubicBezTo>
                    <a:cubicBezTo>
                      <a:pt x="77" y="540"/>
                      <a:pt x="80" y="481"/>
                      <a:pt x="92" y="412"/>
                    </a:cubicBezTo>
                    <a:cubicBezTo>
                      <a:pt x="126" y="211"/>
                      <a:pt x="149" y="191"/>
                      <a:pt x="127" y="118"/>
                    </a:cubicBezTo>
                    <a:cubicBezTo>
                      <a:pt x="120" y="97"/>
                      <a:pt x="110" y="43"/>
                      <a:pt x="102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2" name="任意多边形: 形状 51"/>
              <p:cNvSpPr/>
              <p:nvPr/>
            </p:nvSpPr>
            <p:spPr bwMode="auto">
              <a:xfrm>
                <a:off x="5640820" y="2850239"/>
                <a:ext cx="231356" cy="1253178"/>
              </a:xfrm>
              <a:custGeom>
                <a:avLst/>
                <a:gdLst>
                  <a:gd name="T0" fmla="*/ 0 w 56"/>
                  <a:gd name="T1" fmla="*/ 0 h 305"/>
                  <a:gd name="T2" fmla="*/ 17 w 56"/>
                  <a:gd name="T3" fmla="*/ 119 h 305"/>
                  <a:gd name="T4" fmla="*/ 56 w 56"/>
                  <a:gd name="T5" fmla="*/ 305 h 305"/>
                  <a:gd name="T6" fmla="*/ 54 w 56"/>
                  <a:gd name="T7" fmla="*/ 289 h 305"/>
                  <a:gd name="T8" fmla="*/ 52 w 56"/>
                  <a:gd name="T9" fmla="*/ 269 h 305"/>
                  <a:gd name="T10" fmla="*/ 52 w 56"/>
                  <a:gd name="T11" fmla="*/ 269 h 305"/>
                  <a:gd name="T12" fmla="*/ 48 w 56"/>
                  <a:gd name="T13" fmla="*/ 193 h 305"/>
                  <a:gd name="T14" fmla="*/ 46 w 56"/>
                  <a:gd name="T15" fmla="*/ 165 h 305"/>
                  <a:gd name="T16" fmla="*/ 45 w 56"/>
                  <a:gd name="T17" fmla="*/ 145 h 305"/>
                  <a:gd name="T18" fmla="*/ 0 w 56"/>
                  <a:gd name="T19" fmla="*/ 0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6" h="305">
                    <a:moveTo>
                      <a:pt x="0" y="0"/>
                    </a:moveTo>
                    <a:cubicBezTo>
                      <a:pt x="8" y="24"/>
                      <a:pt x="17" y="63"/>
                      <a:pt x="17" y="119"/>
                    </a:cubicBezTo>
                    <a:cubicBezTo>
                      <a:pt x="16" y="194"/>
                      <a:pt x="42" y="269"/>
                      <a:pt x="56" y="305"/>
                    </a:cubicBezTo>
                    <a:cubicBezTo>
                      <a:pt x="56" y="300"/>
                      <a:pt x="55" y="295"/>
                      <a:pt x="54" y="289"/>
                    </a:cubicBezTo>
                    <a:cubicBezTo>
                      <a:pt x="54" y="283"/>
                      <a:pt x="53" y="276"/>
                      <a:pt x="52" y="269"/>
                    </a:cubicBezTo>
                    <a:cubicBezTo>
                      <a:pt x="52" y="269"/>
                      <a:pt x="52" y="269"/>
                      <a:pt x="52" y="269"/>
                    </a:cubicBezTo>
                    <a:cubicBezTo>
                      <a:pt x="51" y="245"/>
                      <a:pt x="50" y="216"/>
                      <a:pt x="48" y="193"/>
                    </a:cubicBezTo>
                    <a:cubicBezTo>
                      <a:pt x="48" y="182"/>
                      <a:pt x="47" y="173"/>
                      <a:pt x="46" y="165"/>
                    </a:cubicBezTo>
                    <a:cubicBezTo>
                      <a:pt x="46" y="159"/>
                      <a:pt x="46" y="153"/>
                      <a:pt x="45" y="145"/>
                    </a:cubicBezTo>
                    <a:cubicBezTo>
                      <a:pt x="43" y="95"/>
                      <a:pt x="42" y="10"/>
                      <a:pt x="0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47" name="组合 46"/>
            <p:cNvGrpSpPr/>
            <p:nvPr/>
          </p:nvGrpSpPr>
          <p:grpSpPr>
            <a:xfrm>
              <a:off x="5919605" y="3172594"/>
              <a:ext cx="350658" cy="42311"/>
              <a:chOff x="5472855" y="3198019"/>
              <a:chExt cx="724042" cy="87364"/>
            </a:xfrm>
          </p:grpSpPr>
          <p:sp>
            <p:nvSpPr>
              <p:cNvPr id="48" name="椭圆 47"/>
              <p:cNvSpPr/>
              <p:nvPr/>
            </p:nvSpPr>
            <p:spPr>
              <a:xfrm>
                <a:off x="5472855" y="3198019"/>
                <a:ext cx="87364" cy="8736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9" name="椭圆 48"/>
              <p:cNvSpPr/>
              <p:nvPr/>
            </p:nvSpPr>
            <p:spPr>
              <a:xfrm>
                <a:off x="5793708" y="3198019"/>
                <a:ext cx="87364" cy="8736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0" name="椭圆 49"/>
              <p:cNvSpPr/>
              <p:nvPr/>
            </p:nvSpPr>
            <p:spPr>
              <a:xfrm>
                <a:off x="6109533" y="3198019"/>
                <a:ext cx="87364" cy="8736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45" name="组合 144"/>
          <p:cNvGrpSpPr/>
          <p:nvPr/>
        </p:nvGrpSpPr>
        <p:grpSpPr>
          <a:xfrm>
            <a:off x="3582941" y="1025421"/>
            <a:ext cx="1629996" cy="2231901"/>
            <a:chOff x="3582941" y="1025421"/>
            <a:chExt cx="1629996" cy="2231901"/>
          </a:xfrm>
        </p:grpSpPr>
        <p:sp>
          <p:nvSpPr>
            <p:cNvPr id="146" name="任意多边形: 形状 145"/>
            <p:cNvSpPr/>
            <p:nvPr/>
          </p:nvSpPr>
          <p:spPr>
            <a:xfrm rot="19149304">
              <a:off x="4219368" y="2514391"/>
              <a:ext cx="804459" cy="236023"/>
            </a:xfrm>
            <a:custGeom>
              <a:avLst/>
              <a:gdLst>
                <a:gd name="connsiteX0" fmla="*/ 0 w 1951718"/>
                <a:gd name="connsiteY0" fmla="*/ 537327 h 537327"/>
                <a:gd name="connsiteX1" fmla="*/ 914400 w 1951718"/>
                <a:gd name="connsiteY1" fmla="*/ 996 h 537327"/>
                <a:gd name="connsiteX2" fmla="*/ 1890346 w 1951718"/>
                <a:gd name="connsiteY2" fmla="*/ 343896 h 537327"/>
                <a:gd name="connsiteX0-1" fmla="*/ 0 w 1933483"/>
                <a:gd name="connsiteY0-2" fmla="*/ 537951 h 537951"/>
                <a:gd name="connsiteX1-3" fmla="*/ 914400 w 1933483"/>
                <a:gd name="connsiteY1-4" fmla="*/ 1620 h 537951"/>
                <a:gd name="connsiteX2-5" fmla="*/ 1871296 w 1933483"/>
                <a:gd name="connsiteY2-6" fmla="*/ 296895 h 537951"/>
                <a:gd name="connsiteX0-7" fmla="*/ 0 w 1871296"/>
                <a:gd name="connsiteY0-8" fmla="*/ 543669 h 543669"/>
                <a:gd name="connsiteX1-9" fmla="*/ 914400 w 1871296"/>
                <a:gd name="connsiteY1-10" fmla="*/ 7338 h 543669"/>
                <a:gd name="connsiteX2-11" fmla="*/ 1871296 w 1871296"/>
                <a:gd name="connsiteY2-12" fmla="*/ 302613 h 54366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1871296" h="543669">
                  <a:moveTo>
                    <a:pt x="0" y="543669"/>
                  </a:moveTo>
                  <a:cubicBezTo>
                    <a:pt x="299671" y="291623"/>
                    <a:pt x="602517" y="47514"/>
                    <a:pt x="914400" y="7338"/>
                  </a:cubicBezTo>
                  <a:cubicBezTo>
                    <a:pt x="1226283" y="-32838"/>
                    <a:pt x="1575288" y="95627"/>
                    <a:pt x="1871296" y="302613"/>
                  </a:cubicBezTo>
                </a:path>
              </a:pathLst>
            </a:custGeom>
            <a:noFill/>
            <a:ln w="1270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7" name="任意多边形: 形状 146"/>
            <p:cNvSpPr/>
            <p:nvPr/>
          </p:nvSpPr>
          <p:spPr>
            <a:xfrm rot="4824704" flipH="1">
              <a:off x="3858902" y="2293253"/>
              <a:ext cx="1200363" cy="236023"/>
            </a:xfrm>
            <a:custGeom>
              <a:avLst/>
              <a:gdLst>
                <a:gd name="connsiteX0" fmla="*/ 0 w 1951718"/>
                <a:gd name="connsiteY0" fmla="*/ 537327 h 537327"/>
                <a:gd name="connsiteX1" fmla="*/ 914400 w 1951718"/>
                <a:gd name="connsiteY1" fmla="*/ 996 h 537327"/>
                <a:gd name="connsiteX2" fmla="*/ 1890346 w 1951718"/>
                <a:gd name="connsiteY2" fmla="*/ 343896 h 537327"/>
                <a:gd name="connsiteX0-1" fmla="*/ 0 w 1933483"/>
                <a:gd name="connsiteY0-2" fmla="*/ 537951 h 537951"/>
                <a:gd name="connsiteX1-3" fmla="*/ 914400 w 1933483"/>
                <a:gd name="connsiteY1-4" fmla="*/ 1620 h 537951"/>
                <a:gd name="connsiteX2-5" fmla="*/ 1871296 w 1933483"/>
                <a:gd name="connsiteY2-6" fmla="*/ 296895 h 537951"/>
                <a:gd name="connsiteX0-7" fmla="*/ 0 w 1871296"/>
                <a:gd name="connsiteY0-8" fmla="*/ 543669 h 543669"/>
                <a:gd name="connsiteX1-9" fmla="*/ 914400 w 1871296"/>
                <a:gd name="connsiteY1-10" fmla="*/ 7338 h 543669"/>
                <a:gd name="connsiteX2-11" fmla="*/ 1871296 w 1871296"/>
                <a:gd name="connsiteY2-12" fmla="*/ 302613 h 54366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1871296" h="543669">
                  <a:moveTo>
                    <a:pt x="0" y="543669"/>
                  </a:moveTo>
                  <a:cubicBezTo>
                    <a:pt x="299671" y="291623"/>
                    <a:pt x="602517" y="47514"/>
                    <a:pt x="914400" y="7338"/>
                  </a:cubicBezTo>
                  <a:cubicBezTo>
                    <a:pt x="1226283" y="-32838"/>
                    <a:pt x="1575288" y="95627"/>
                    <a:pt x="1871296" y="302613"/>
                  </a:cubicBezTo>
                </a:path>
              </a:pathLst>
            </a:custGeom>
            <a:noFill/>
            <a:ln w="1270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8" name="任意多边形: 形状 147"/>
            <p:cNvSpPr/>
            <p:nvPr/>
          </p:nvSpPr>
          <p:spPr>
            <a:xfrm rot="4076383" flipH="1">
              <a:off x="3600337" y="2560853"/>
              <a:ext cx="1156914" cy="236023"/>
            </a:xfrm>
            <a:custGeom>
              <a:avLst/>
              <a:gdLst>
                <a:gd name="connsiteX0" fmla="*/ 0 w 1951718"/>
                <a:gd name="connsiteY0" fmla="*/ 537327 h 537327"/>
                <a:gd name="connsiteX1" fmla="*/ 914400 w 1951718"/>
                <a:gd name="connsiteY1" fmla="*/ 996 h 537327"/>
                <a:gd name="connsiteX2" fmla="*/ 1890346 w 1951718"/>
                <a:gd name="connsiteY2" fmla="*/ 343896 h 537327"/>
                <a:gd name="connsiteX0-1" fmla="*/ 0 w 1933483"/>
                <a:gd name="connsiteY0-2" fmla="*/ 537951 h 537951"/>
                <a:gd name="connsiteX1-3" fmla="*/ 914400 w 1933483"/>
                <a:gd name="connsiteY1-4" fmla="*/ 1620 h 537951"/>
                <a:gd name="connsiteX2-5" fmla="*/ 1871296 w 1933483"/>
                <a:gd name="connsiteY2-6" fmla="*/ 296895 h 537951"/>
                <a:gd name="connsiteX0-7" fmla="*/ 0 w 1871296"/>
                <a:gd name="connsiteY0-8" fmla="*/ 543669 h 543669"/>
                <a:gd name="connsiteX1-9" fmla="*/ 914400 w 1871296"/>
                <a:gd name="connsiteY1-10" fmla="*/ 7338 h 543669"/>
                <a:gd name="connsiteX2-11" fmla="*/ 1871296 w 1871296"/>
                <a:gd name="connsiteY2-12" fmla="*/ 302613 h 54366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1871296" h="543669">
                  <a:moveTo>
                    <a:pt x="0" y="543669"/>
                  </a:moveTo>
                  <a:cubicBezTo>
                    <a:pt x="299671" y="291623"/>
                    <a:pt x="602517" y="47514"/>
                    <a:pt x="914400" y="7338"/>
                  </a:cubicBezTo>
                  <a:cubicBezTo>
                    <a:pt x="1226283" y="-32838"/>
                    <a:pt x="1575288" y="95627"/>
                    <a:pt x="1871296" y="302613"/>
                  </a:cubicBezTo>
                </a:path>
              </a:pathLst>
            </a:custGeom>
            <a:noFill/>
            <a:ln w="1270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9" name="任意多边形: 形状 148"/>
            <p:cNvSpPr/>
            <p:nvPr/>
          </p:nvSpPr>
          <p:spPr>
            <a:xfrm rot="15698873">
              <a:off x="3258471" y="1977614"/>
              <a:ext cx="1509325" cy="336000"/>
            </a:xfrm>
            <a:custGeom>
              <a:avLst/>
              <a:gdLst>
                <a:gd name="connsiteX0" fmla="*/ 0 w 1951718"/>
                <a:gd name="connsiteY0" fmla="*/ 537327 h 537327"/>
                <a:gd name="connsiteX1" fmla="*/ 914400 w 1951718"/>
                <a:gd name="connsiteY1" fmla="*/ 996 h 537327"/>
                <a:gd name="connsiteX2" fmla="*/ 1890346 w 1951718"/>
                <a:gd name="connsiteY2" fmla="*/ 343896 h 537327"/>
                <a:gd name="connsiteX0-1" fmla="*/ 0 w 1933483"/>
                <a:gd name="connsiteY0-2" fmla="*/ 537951 h 537951"/>
                <a:gd name="connsiteX1-3" fmla="*/ 914400 w 1933483"/>
                <a:gd name="connsiteY1-4" fmla="*/ 1620 h 537951"/>
                <a:gd name="connsiteX2-5" fmla="*/ 1871296 w 1933483"/>
                <a:gd name="connsiteY2-6" fmla="*/ 296895 h 537951"/>
                <a:gd name="connsiteX0-7" fmla="*/ 0 w 1871296"/>
                <a:gd name="connsiteY0-8" fmla="*/ 543669 h 543669"/>
                <a:gd name="connsiteX1-9" fmla="*/ 914400 w 1871296"/>
                <a:gd name="connsiteY1-10" fmla="*/ 7338 h 543669"/>
                <a:gd name="connsiteX2-11" fmla="*/ 1871296 w 1871296"/>
                <a:gd name="connsiteY2-12" fmla="*/ 302613 h 54366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1871296" h="543669">
                  <a:moveTo>
                    <a:pt x="0" y="543669"/>
                  </a:moveTo>
                  <a:cubicBezTo>
                    <a:pt x="299671" y="291623"/>
                    <a:pt x="602517" y="47514"/>
                    <a:pt x="914400" y="7338"/>
                  </a:cubicBezTo>
                  <a:cubicBezTo>
                    <a:pt x="1226283" y="-32838"/>
                    <a:pt x="1575288" y="95627"/>
                    <a:pt x="1871296" y="302613"/>
                  </a:cubicBezTo>
                </a:path>
              </a:pathLst>
            </a:custGeom>
            <a:noFill/>
            <a:ln w="1270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0" name="任意多边形: 形状 149"/>
            <p:cNvSpPr/>
            <p:nvPr/>
          </p:nvSpPr>
          <p:spPr>
            <a:xfrm rot="16919904">
              <a:off x="3661275" y="1936760"/>
              <a:ext cx="1598132" cy="236023"/>
            </a:xfrm>
            <a:custGeom>
              <a:avLst/>
              <a:gdLst>
                <a:gd name="connsiteX0" fmla="*/ 0 w 1951718"/>
                <a:gd name="connsiteY0" fmla="*/ 537327 h 537327"/>
                <a:gd name="connsiteX1" fmla="*/ 914400 w 1951718"/>
                <a:gd name="connsiteY1" fmla="*/ 996 h 537327"/>
                <a:gd name="connsiteX2" fmla="*/ 1890346 w 1951718"/>
                <a:gd name="connsiteY2" fmla="*/ 343896 h 537327"/>
                <a:gd name="connsiteX0-1" fmla="*/ 0 w 1933483"/>
                <a:gd name="connsiteY0-2" fmla="*/ 537951 h 537951"/>
                <a:gd name="connsiteX1-3" fmla="*/ 914400 w 1933483"/>
                <a:gd name="connsiteY1-4" fmla="*/ 1620 h 537951"/>
                <a:gd name="connsiteX2-5" fmla="*/ 1871296 w 1933483"/>
                <a:gd name="connsiteY2-6" fmla="*/ 296895 h 537951"/>
                <a:gd name="connsiteX0-7" fmla="*/ 0 w 1871296"/>
                <a:gd name="connsiteY0-8" fmla="*/ 543669 h 543669"/>
                <a:gd name="connsiteX1-9" fmla="*/ 914400 w 1871296"/>
                <a:gd name="connsiteY1-10" fmla="*/ 7338 h 543669"/>
                <a:gd name="connsiteX2-11" fmla="*/ 1871296 w 1871296"/>
                <a:gd name="connsiteY2-12" fmla="*/ 302613 h 54366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1871296" h="543669">
                  <a:moveTo>
                    <a:pt x="0" y="543669"/>
                  </a:moveTo>
                  <a:cubicBezTo>
                    <a:pt x="299671" y="291623"/>
                    <a:pt x="602517" y="47514"/>
                    <a:pt x="914400" y="7338"/>
                  </a:cubicBezTo>
                  <a:cubicBezTo>
                    <a:pt x="1226283" y="-32838"/>
                    <a:pt x="1575288" y="95627"/>
                    <a:pt x="1871296" y="302613"/>
                  </a:cubicBezTo>
                </a:path>
              </a:pathLst>
            </a:custGeom>
            <a:noFill/>
            <a:ln w="1270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1" name="对话气泡: 椭圆形 150"/>
            <p:cNvSpPr/>
            <p:nvPr/>
          </p:nvSpPr>
          <p:spPr>
            <a:xfrm>
              <a:off x="3582941" y="1207069"/>
              <a:ext cx="644887" cy="432074"/>
            </a:xfrm>
            <a:prstGeom prst="wedgeEllipseCallout">
              <a:avLst>
                <a:gd name="adj1" fmla="val 23825"/>
                <a:gd name="adj2" fmla="val 62500"/>
              </a:avLst>
            </a:pr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2" name="对话气泡: 椭圆形 151"/>
            <p:cNvSpPr/>
            <p:nvPr/>
          </p:nvSpPr>
          <p:spPr>
            <a:xfrm>
              <a:off x="4346883" y="1025421"/>
              <a:ext cx="644887" cy="432074"/>
            </a:xfrm>
            <a:prstGeom prst="wedgeEllipseCallout">
              <a:avLst>
                <a:gd name="adj1" fmla="val 23825"/>
                <a:gd name="adj2" fmla="val 62500"/>
              </a:avLst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3" name="对话气泡: 椭圆形 152"/>
            <p:cNvSpPr/>
            <p:nvPr/>
          </p:nvSpPr>
          <p:spPr>
            <a:xfrm flipH="1">
              <a:off x="4516228" y="2218363"/>
              <a:ext cx="494514" cy="331324"/>
            </a:xfrm>
            <a:prstGeom prst="wedgeEllipseCallout">
              <a:avLst>
                <a:gd name="adj1" fmla="val 23825"/>
                <a:gd name="adj2" fmla="val 62500"/>
              </a:avLst>
            </a:prstGeom>
            <a:solidFill>
              <a:schemeClr val="accent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4" name="对话气泡: 椭圆形 153"/>
            <p:cNvSpPr/>
            <p:nvPr/>
          </p:nvSpPr>
          <p:spPr>
            <a:xfrm>
              <a:off x="3740069" y="2028230"/>
              <a:ext cx="494514" cy="331324"/>
            </a:xfrm>
            <a:prstGeom prst="wedgeEllipseCallout">
              <a:avLst>
                <a:gd name="adj1" fmla="val 23825"/>
                <a:gd name="adj2" fmla="val 62500"/>
              </a:avLst>
            </a:prstGeom>
            <a:solidFill>
              <a:schemeClr val="accent6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5" name="对话气泡: 椭圆形 154"/>
            <p:cNvSpPr/>
            <p:nvPr/>
          </p:nvSpPr>
          <p:spPr>
            <a:xfrm rot="20816932">
              <a:off x="4025621" y="1624705"/>
              <a:ext cx="494514" cy="331324"/>
            </a:xfrm>
            <a:prstGeom prst="wedgeEllipseCallout">
              <a:avLst>
                <a:gd name="adj1" fmla="val 23825"/>
                <a:gd name="adj2" fmla="val 62500"/>
              </a:avLst>
            </a:pr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6" name="任意多边形: 形状 155"/>
            <p:cNvSpPr/>
            <p:nvPr/>
          </p:nvSpPr>
          <p:spPr>
            <a:xfrm rot="18307572">
              <a:off x="4072327" y="2134677"/>
              <a:ext cx="1096923" cy="319300"/>
            </a:xfrm>
            <a:custGeom>
              <a:avLst/>
              <a:gdLst>
                <a:gd name="connsiteX0" fmla="*/ 0 w 1951718"/>
                <a:gd name="connsiteY0" fmla="*/ 537327 h 537327"/>
                <a:gd name="connsiteX1" fmla="*/ 914400 w 1951718"/>
                <a:gd name="connsiteY1" fmla="*/ 996 h 537327"/>
                <a:gd name="connsiteX2" fmla="*/ 1890346 w 1951718"/>
                <a:gd name="connsiteY2" fmla="*/ 343896 h 537327"/>
                <a:gd name="connsiteX0-1" fmla="*/ 0 w 1933483"/>
                <a:gd name="connsiteY0-2" fmla="*/ 537951 h 537951"/>
                <a:gd name="connsiteX1-3" fmla="*/ 914400 w 1933483"/>
                <a:gd name="connsiteY1-4" fmla="*/ 1620 h 537951"/>
                <a:gd name="connsiteX2-5" fmla="*/ 1871296 w 1933483"/>
                <a:gd name="connsiteY2-6" fmla="*/ 296895 h 537951"/>
                <a:gd name="connsiteX0-7" fmla="*/ 0 w 1871296"/>
                <a:gd name="connsiteY0-8" fmla="*/ 543669 h 543669"/>
                <a:gd name="connsiteX1-9" fmla="*/ 914400 w 1871296"/>
                <a:gd name="connsiteY1-10" fmla="*/ 7338 h 543669"/>
                <a:gd name="connsiteX2-11" fmla="*/ 1871296 w 1871296"/>
                <a:gd name="connsiteY2-12" fmla="*/ 302613 h 54366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1871296" h="543669">
                  <a:moveTo>
                    <a:pt x="0" y="543669"/>
                  </a:moveTo>
                  <a:cubicBezTo>
                    <a:pt x="299671" y="291623"/>
                    <a:pt x="602517" y="47514"/>
                    <a:pt x="914400" y="7338"/>
                  </a:cubicBezTo>
                  <a:cubicBezTo>
                    <a:pt x="1226283" y="-32838"/>
                    <a:pt x="1575288" y="95627"/>
                    <a:pt x="1871296" y="302613"/>
                  </a:cubicBezTo>
                </a:path>
              </a:pathLst>
            </a:custGeom>
            <a:noFill/>
            <a:ln w="1270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7" name="对话气泡: 椭圆形 156"/>
            <p:cNvSpPr/>
            <p:nvPr/>
          </p:nvSpPr>
          <p:spPr>
            <a:xfrm flipH="1">
              <a:off x="4718423" y="1660268"/>
              <a:ext cx="494514" cy="331324"/>
            </a:xfrm>
            <a:prstGeom prst="wedgeEllipseCallout">
              <a:avLst>
                <a:gd name="adj1" fmla="val 23825"/>
                <a:gd name="adj2" fmla="val 62500"/>
              </a:avLst>
            </a:prstGeom>
            <a:solidFill>
              <a:schemeClr val="accent3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8" name="任意多边形: 形状 157"/>
            <p:cNvSpPr/>
            <p:nvPr/>
          </p:nvSpPr>
          <p:spPr bwMode="auto">
            <a:xfrm>
              <a:off x="4587532" y="1134050"/>
              <a:ext cx="175772" cy="209922"/>
            </a:xfrm>
            <a:custGeom>
              <a:avLst/>
              <a:gdLst>
                <a:gd name="connsiteX0" fmla="*/ 132196 w 277813"/>
                <a:gd name="connsiteY0" fmla="*/ 133350 h 331788"/>
                <a:gd name="connsiteX1" fmla="*/ 132196 w 277813"/>
                <a:gd name="connsiteY1" fmla="*/ 152673 h 331788"/>
                <a:gd name="connsiteX2" fmla="*/ 99724 w 277813"/>
                <a:gd name="connsiteY2" fmla="*/ 186167 h 331788"/>
                <a:gd name="connsiteX3" fmla="*/ 134793 w 277813"/>
                <a:gd name="connsiteY3" fmla="*/ 220949 h 331788"/>
                <a:gd name="connsiteX4" fmla="*/ 154276 w 277813"/>
                <a:gd name="connsiteY4" fmla="*/ 237696 h 331788"/>
                <a:gd name="connsiteX5" fmla="*/ 136092 w 277813"/>
                <a:gd name="connsiteY5" fmla="*/ 249290 h 331788"/>
                <a:gd name="connsiteX6" fmla="*/ 104920 w 277813"/>
                <a:gd name="connsiteY6" fmla="*/ 241561 h 331788"/>
                <a:gd name="connsiteX7" fmla="*/ 98425 w 277813"/>
                <a:gd name="connsiteY7" fmla="*/ 263460 h 331788"/>
                <a:gd name="connsiteX8" fmla="*/ 130897 w 277813"/>
                <a:gd name="connsiteY8" fmla="*/ 272478 h 331788"/>
                <a:gd name="connsiteX9" fmla="*/ 130897 w 277813"/>
                <a:gd name="connsiteY9" fmla="*/ 290513 h 331788"/>
                <a:gd name="connsiteX10" fmla="*/ 150380 w 277813"/>
                <a:gd name="connsiteY10" fmla="*/ 290513 h 331788"/>
                <a:gd name="connsiteX11" fmla="*/ 150380 w 277813"/>
                <a:gd name="connsiteY11" fmla="*/ 271190 h 331788"/>
                <a:gd name="connsiteX12" fmla="*/ 184150 w 277813"/>
                <a:gd name="connsiteY12" fmla="*/ 235120 h 331788"/>
                <a:gd name="connsiteX13" fmla="*/ 152978 w 277813"/>
                <a:gd name="connsiteY13" fmla="*/ 199049 h 331788"/>
                <a:gd name="connsiteX14" fmla="*/ 129598 w 277813"/>
                <a:gd name="connsiteY14" fmla="*/ 182303 h 331788"/>
                <a:gd name="connsiteX15" fmla="*/ 146483 w 277813"/>
                <a:gd name="connsiteY15" fmla="*/ 171997 h 331788"/>
                <a:gd name="connsiteX16" fmla="*/ 173759 w 277813"/>
                <a:gd name="connsiteY16" fmla="*/ 178438 h 331788"/>
                <a:gd name="connsiteX17" fmla="*/ 178955 w 277813"/>
                <a:gd name="connsiteY17" fmla="*/ 156538 h 331788"/>
                <a:gd name="connsiteX18" fmla="*/ 151679 w 277813"/>
                <a:gd name="connsiteY18" fmla="*/ 151385 h 331788"/>
                <a:gd name="connsiteX19" fmla="*/ 151679 w 277813"/>
                <a:gd name="connsiteY19" fmla="*/ 133350 h 331788"/>
                <a:gd name="connsiteX20" fmla="*/ 132196 w 277813"/>
                <a:gd name="connsiteY20" fmla="*/ 133350 h 331788"/>
                <a:gd name="connsiteX21" fmla="*/ 136310 w 277813"/>
                <a:gd name="connsiteY21" fmla="*/ 0 h 331788"/>
                <a:gd name="connsiteX22" fmla="*/ 167467 w 277813"/>
                <a:gd name="connsiteY22" fmla="*/ 3888 h 331788"/>
                <a:gd name="connsiteX23" fmla="*/ 158380 w 277813"/>
                <a:gd name="connsiteY23" fmla="*/ 25921 h 331788"/>
                <a:gd name="connsiteX24" fmla="*/ 184343 w 277813"/>
                <a:gd name="connsiteY24" fmla="*/ 6480 h 331788"/>
                <a:gd name="connsiteX25" fmla="*/ 214202 w 277813"/>
                <a:gd name="connsiteY25" fmla="*/ 9072 h 331788"/>
                <a:gd name="connsiteX26" fmla="*/ 188238 w 277813"/>
                <a:gd name="connsiteY26" fmla="*/ 62210 h 331788"/>
                <a:gd name="connsiteX27" fmla="*/ 215500 w 277813"/>
                <a:gd name="connsiteY27" fmla="*/ 62210 h 331788"/>
                <a:gd name="connsiteX28" fmla="*/ 215500 w 277813"/>
                <a:gd name="connsiteY28" fmla="*/ 81651 h 331788"/>
                <a:gd name="connsiteX29" fmla="*/ 183045 w 277813"/>
                <a:gd name="connsiteY29" fmla="*/ 81651 h 331788"/>
                <a:gd name="connsiteX30" fmla="*/ 277813 w 277813"/>
                <a:gd name="connsiteY30" fmla="*/ 243657 h 331788"/>
                <a:gd name="connsiteX31" fmla="*/ 138907 w 277813"/>
                <a:gd name="connsiteY31" fmla="*/ 331788 h 331788"/>
                <a:gd name="connsiteX32" fmla="*/ 0 w 277813"/>
                <a:gd name="connsiteY32" fmla="*/ 243657 h 331788"/>
                <a:gd name="connsiteX33" fmla="*/ 94768 w 277813"/>
                <a:gd name="connsiteY33" fmla="*/ 81651 h 331788"/>
                <a:gd name="connsiteX34" fmla="*/ 68804 w 277813"/>
                <a:gd name="connsiteY34" fmla="*/ 81651 h 331788"/>
                <a:gd name="connsiteX35" fmla="*/ 68804 w 277813"/>
                <a:gd name="connsiteY35" fmla="*/ 60914 h 331788"/>
                <a:gd name="connsiteX36" fmla="*/ 96066 w 277813"/>
                <a:gd name="connsiteY36" fmla="*/ 62210 h 331788"/>
                <a:gd name="connsiteX37" fmla="*/ 66208 w 277813"/>
                <a:gd name="connsiteY37" fmla="*/ 5184 h 331788"/>
                <a:gd name="connsiteX38" fmla="*/ 110347 w 277813"/>
                <a:gd name="connsiteY38" fmla="*/ 6480 h 331788"/>
                <a:gd name="connsiteX39" fmla="*/ 127223 w 277813"/>
                <a:gd name="connsiteY39" fmla="*/ 28513 h 331788"/>
                <a:gd name="connsiteX40" fmla="*/ 136310 w 277813"/>
                <a:gd name="connsiteY40" fmla="*/ 0 h 3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277813" h="331788">
                  <a:moveTo>
                    <a:pt x="132196" y="133350"/>
                  </a:moveTo>
                  <a:cubicBezTo>
                    <a:pt x="132196" y="133350"/>
                    <a:pt x="132196" y="133350"/>
                    <a:pt x="132196" y="152673"/>
                  </a:cubicBezTo>
                  <a:cubicBezTo>
                    <a:pt x="111414" y="156538"/>
                    <a:pt x="99724" y="169420"/>
                    <a:pt x="99724" y="186167"/>
                  </a:cubicBezTo>
                  <a:cubicBezTo>
                    <a:pt x="99724" y="204202"/>
                    <a:pt x="114012" y="214508"/>
                    <a:pt x="134793" y="220949"/>
                  </a:cubicBezTo>
                  <a:cubicBezTo>
                    <a:pt x="149081" y="226102"/>
                    <a:pt x="154276" y="231255"/>
                    <a:pt x="154276" y="237696"/>
                  </a:cubicBezTo>
                  <a:cubicBezTo>
                    <a:pt x="154276" y="245425"/>
                    <a:pt x="147782" y="249290"/>
                    <a:pt x="136092" y="249290"/>
                  </a:cubicBezTo>
                  <a:cubicBezTo>
                    <a:pt x="124403" y="249290"/>
                    <a:pt x="112713" y="245425"/>
                    <a:pt x="104920" y="241561"/>
                  </a:cubicBezTo>
                  <a:cubicBezTo>
                    <a:pt x="104920" y="241561"/>
                    <a:pt x="104920" y="241561"/>
                    <a:pt x="98425" y="263460"/>
                  </a:cubicBezTo>
                  <a:cubicBezTo>
                    <a:pt x="106218" y="267325"/>
                    <a:pt x="117908" y="271190"/>
                    <a:pt x="130897" y="272478"/>
                  </a:cubicBezTo>
                  <a:cubicBezTo>
                    <a:pt x="130897" y="272478"/>
                    <a:pt x="130897" y="272478"/>
                    <a:pt x="130897" y="290513"/>
                  </a:cubicBezTo>
                  <a:cubicBezTo>
                    <a:pt x="130897" y="290513"/>
                    <a:pt x="130897" y="290513"/>
                    <a:pt x="150380" y="290513"/>
                  </a:cubicBezTo>
                  <a:cubicBezTo>
                    <a:pt x="150380" y="290513"/>
                    <a:pt x="150380" y="290513"/>
                    <a:pt x="150380" y="271190"/>
                  </a:cubicBezTo>
                  <a:cubicBezTo>
                    <a:pt x="172460" y="267325"/>
                    <a:pt x="184150" y="251866"/>
                    <a:pt x="184150" y="235120"/>
                  </a:cubicBezTo>
                  <a:cubicBezTo>
                    <a:pt x="184150" y="218373"/>
                    <a:pt x="175058" y="208067"/>
                    <a:pt x="152978" y="199049"/>
                  </a:cubicBezTo>
                  <a:cubicBezTo>
                    <a:pt x="136092" y="193897"/>
                    <a:pt x="129598" y="188744"/>
                    <a:pt x="129598" y="182303"/>
                  </a:cubicBezTo>
                  <a:cubicBezTo>
                    <a:pt x="129598" y="177150"/>
                    <a:pt x="133495" y="171997"/>
                    <a:pt x="146483" y="171997"/>
                  </a:cubicBezTo>
                  <a:cubicBezTo>
                    <a:pt x="159472" y="171997"/>
                    <a:pt x="168564" y="177150"/>
                    <a:pt x="173759" y="178438"/>
                  </a:cubicBezTo>
                  <a:cubicBezTo>
                    <a:pt x="173759" y="178438"/>
                    <a:pt x="173759" y="178438"/>
                    <a:pt x="178955" y="156538"/>
                  </a:cubicBezTo>
                  <a:cubicBezTo>
                    <a:pt x="172460" y="153962"/>
                    <a:pt x="164667" y="151385"/>
                    <a:pt x="151679" y="151385"/>
                  </a:cubicBezTo>
                  <a:cubicBezTo>
                    <a:pt x="151679" y="151385"/>
                    <a:pt x="151679" y="151385"/>
                    <a:pt x="151679" y="133350"/>
                  </a:cubicBezTo>
                  <a:cubicBezTo>
                    <a:pt x="151679" y="133350"/>
                    <a:pt x="151679" y="133350"/>
                    <a:pt x="132196" y="133350"/>
                  </a:cubicBezTo>
                  <a:close/>
                  <a:moveTo>
                    <a:pt x="136310" y="0"/>
                  </a:moveTo>
                  <a:cubicBezTo>
                    <a:pt x="136310" y="0"/>
                    <a:pt x="136310" y="0"/>
                    <a:pt x="167467" y="3888"/>
                  </a:cubicBezTo>
                  <a:cubicBezTo>
                    <a:pt x="167467" y="3888"/>
                    <a:pt x="167467" y="3888"/>
                    <a:pt x="158380" y="25921"/>
                  </a:cubicBezTo>
                  <a:cubicBezTo>
                    <a:pt x="158380" y="25921"/>
                    <a:pt x="158380" y="25921"/>
                    <a:pt x="184343" y="6480"/>
                  </a:cubicBezTo>
                  <a:cubicBezTo>
                    <a:pt x="184343" y="6480"/>
                    <a:pt x="184343" y="6480"/>
                    <a:pt x="214202" y="9072"/>
                  </a:cubicBezTo>
                  <a:cubicBezTo>
                    <a:pt x="214202" y="9072"/>
                    <a:pt x="214202" y="9072"/>
                    <a:pt x="188238" y="62210"/>
                  </a:cubicBezTo>
                  <a:cubicBezTo>
                    <a:pt x="188238" y="62210"/>
                    <a:pt x="188238" y="62210"/>
                    <a:pt x="215500" y="62210"/>
                  </a:cubicBezTo>
                  <a:cubicBezTo>
                    <a:pt x="215500" y="62210"/>
                    <a:pt x="215500" y="62210"/>
                    <a:pt x="215500" y="81651"/>
                  </a:cubicBezTo>
                  <a:cubicBezTo>
                    <a:pt x="215500" y="81651"/>
                    <a:pt x="215500" y="81651"/>
                    <a:pt x="183045" y="81651"/>
                  </a:cubicBezTo>
                  <a:cubicBezTo>
                    <a:pt x="237569" y="114052"/>
                    <a:pt x="277813" y="198295"/>
                    <a:pt x="277813" y="243657"/>
                  </a:cubicBezTo>
                  <a:cubicBezTo>
                    <a:pt x="277813" y="299387"/>
                    <a:pt x="215500" y="331788"/>
                    <a:pt x="138907" y="331788"/>
                  </a:cubicBezTo>
                  <a:cubicBezTo>
                    <a:pt x="62313" y="331788"/>
                    <a:pt x="0" y="299387"/>
                    <a:pt x="0" y="243657"/>
                  </a:cubicBezTo>
                  <a:cubicBezTo>
                    <a:pt x="0" y="198295"/>
                    <a:pt x="40244" y="114052"/>
                    <a:pt x="94768" y="81651"/>
                  </a:cubicBezTo>
                  <a:cubicBezTo>
                    <a:pt x="94768" y="81651"/>
                    <a:pt x="94768" y="81651"/>
                    <a:pt x="68804" y="81651"/>
                  </a:cubicBezTo>
                  <a:cubicBezTo>
                    <a:pt x="68804" y="81651"/>
                    <a:pt x="68804" y="81651"/>
                    <a:pt x="68804" y="60914"/>
                  </a:cubicBezTo>
                  <a:cubicBezTo>
                    <a:pt x="68804" y="60914"/>
                    <a:pt x="68804" y="60914"/>
                    <a:pt x="96066" y="62210"/>
                  </a:cubicBezTo>
                  <a:cubicBezTo>
                    <a:pt x="96066" y="62210"/>
                    <a:pt x="96066" y="62210"/>
                    <a:pt x="66208" y="5184"/>
                  </a:cubicBezTo>
                  <a:cubicBezTo>
                    <a:pt x="66208" y="5184"/>
                    <a:pt x="66208" y="5184"/>
                    <a:pt x="110347" y="6480"/>
                  </a:cubicBezTo>
                  <a:cubicBezTo>
                    <a:pt x="110347" y="6480"/>
                    <a:pt x="110347" y="6480"/>
                    <a:pt x="127223" y="28513"/>
                  </a:cubicBezTo>
                  <a:cubicBezTo>
                    <a:pt x="127223" y="28513"/>
                    <a:pt x="127223" y="28513"/>
                    <a:pt x="13631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9" name="任意多边形: 形状 158"/>
            <p:cNvSpPr/>
            <p:nvPr/>
          </p:nvSpPr>
          <p:spPr bwMode="auto">
            <a:xfrm>
              <a:off x="4185311" y="1682320"/>
              <a:ext cx="215631" cy="225945"/>
            </a:xfrm>
            <a:custGeom>
              <a:avLst/>
              <a:gdLst>
                <a:gd name="connsiteX0" fmla="*/ 75115 w 321487"/>
                <a:gd name="connsiteY0" fmla="*/ 204009 h 336863"/>
                <a:gd name="connsiteX1" fmla="*/ 94628 w 321487"/>
                <a:gd name="connsiteY1" fmla="*/ 207993 h 336863"/>
                <a:gd name="connsiteX2" fmla="*/ 114472 w 321487"/>
                <a:gd name="connsiteY2" fmla="*/ 225257 h 336863"/>
                <a:gd name="connsiteX3" fmla="*/ 156805 w 321487"/>
                <a:gd name="connsiteY3" fmla="*/ 239866 h 336863"/>
                <a:gd name="connsiteX4" fmla="*/ 170035 w 321487"/>
                <a:gd name="connsiteY4" fmla="*/ 239866 h 336863"/>
                <a:gd name="connsiteX5" fmla="*/ 212368 w 321487"/>
                <a:gd name="connsiteY5" fmla="*/ 225257 h 336863"/>
                <a:gd name="connsiteX6" fmla="*/ 230889 w 321487"/>
                <a:gd name="connsiteY6" fmla="*/ 207993 h 336863"/>
                <a:gd name="connsiteX7" fmla="*/ 269254 w 321487"/>
                <a:gd name="connsiteY7" fmla="*/ 215961 h 336863"/>
                <a:gd name="connsiteX8" fmla="*/ 310264 w 321487"/>
                <a:gd name="connsiteY8" fmla="*/ 286346 h 336863"/>
                <a:gd name="connsiteX9" fmla="*/ 316879 w 321487"/>
                <a:gd name="connsiteY9" fmla="*/ 302282 h 336863"/>
                <a:gd name="connsiteX10" fmla="*/ 319524 w 321487"/>
                <a:gd name="connsiteY10" fmla="*/ 327514 h 336863"/>
                <a:gd name="connsiteX11" fmla="*/ 295712 w 321487"/>
                <a:gd name="connsiteY11" fmla="*/ 336810 h 336863"/>
                <a:gd name="connsiteX12" fmla="*/ 28482 w 321487"/>
                <a:gd name="connsiteY12" fmla="*/ 336810 h 336863"/>
                <a:gd name="connsiteX13" fmla="*/ 2024 w 321487"/>
                <a:gd name="connsiteY13" fmla="*/ 327514 h 336863"/>
                <a:gd name="connsiteX14" fmla="*/ 3347 w 321487"/>
                <a:gd name="connsiteY14" fmla="*/ 302282 h 336863"/>
                <a:gd name="connsiteX15" fmla="*/ 11284 w 321487"/>
                <a:gd name="connsiteY15" fmla="*/ 286346 h 336863"/>
                <a:gd name="connsiteX16" fmla="*/ 53618 w 321487"/>
                <a:gd name="connsiteY16" fmla="*/ 215961 h 336863"/>
                <a:gd name="connsiteX17" fmla="*/ 75115 w 321487"/>
                <a:gd name="connsiteY17" fmla="*/ 204009 h 336863"/>
                <a:gd name="connsiteX18" fmla="*/ 160774 w 321487"/>
                <a:gd name="connsiteY18" fmla="*/ 0 h 336863"/>
                <a:gd name="connsiteX19" fmla="*/ 245706 w 321487"/>
                <a:gd name="connsiteY19" fmla="*/ 100013 h 336863"/>
                <a:gd name="connsiteX20" fmla="*/ 160774 w 321487"/>
                <a:gd name="connsiteY20" fmla="*/ 200026 h 336863"/>
                <a:gd name="connsiteX21" fmla="*/ 75842 w 321487"/>
                <a:gd name="connsiteY21" fmla="*/ 100013 h 336863"/>
                <a:gd name="connsiteX22" fmla="*/ 160774 w 321487"/>
                <a:gd name="connsiteY22" fmla="*/ 0 h 336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21487" h="336863">
                  <a:moveTo>
                    <a:pt x="75115" y="204009"/>
                  </a:moveTo>
                  <a:cubicBezTo>
                    <a:pt x="82391" y="203345"/>
                    <a:pt x="89337" y="205337"/>
                    <a:pt x="94628" y="207993"/>
                  </a:cubicBezTo>
                  <a:cubicBezTo>
                    <a:pt x="101243" y="211977"/>
                    <a:pt x="109180" y="221273"/>
                    <a:pt x="114472" y="225257"/>
                  </a:cubicBezTo>
                  <a:cubicBezTo>
                    <a:pt x="121087" y="231897"/>
                    <a:pt x="134316" y="239866"/>
                    <a:pt x="156805" y="239866"/>
                  </a:cubicBezTo>
                  <a:cubicBezTo>
                    <a:pt x="170035" y="239866"/>
                    <a:pt x="170035" y="239866"/>
                    <a:pt x="170035" y="239866"/>
                  </a:cubicBezTo>
                  <a:cubicBezTo>
                    <a:pt x="191201" y="239866"/>
                    <a:pt x="204431" y="231897"/>
                    <a:pt x="212368" y="225257"/>
                  </a:cubicBezTo>
                  <a:cubicBezTo>
                    <a:pt x="217660" y="221273"/>
                    <a:pt x="224274" y="210649"/>
                    <a:pt x="230889" y="207993"/>
                  </a:cubicBezTo>
                  <a:cubicBezTo>
                    <a:pt x="241472" y="202681"/>
                    <a:pt x="256024" y="200025"/>
                    <a:pt x="269254" y="215961"/>
                  </a:cubicBezTo>
                  <a:cubicBezTo>
                    <a:pt x="291743" y="241194"/>
                    <a:pt x="310264" y="286346"/>
                    <a:pt x="310264" y="286346"/>
                  </a:cubicBezTo>
                  <a:cubicBezTo>
                    <a:pt x="316879" y="302282"/>
                    <a:pt x="316879" y="302282"/>
                    <a:pt x="316879" y="302282"/>
                  </a:cubicBezTo>
                  <a:cubicBezTo>
                    <a:pt x="320847" y="308922"/>
                    <a:pt x="323493" y="320874"/>
                    <a:pt x="319524" y="327514"/>
                  </a:cubicBezTo>
                  <a:cubicBezTo>
                    <a:pt x="311587" y="338138"/>
                    <a:pt x="295712" y="336810"/>
                    <a:pt x="295712" y="336810"/>
                  </a:cubicBezTo>
                  <a:lnTo>
                    <a:pt x="28482" y="336810"/>
                  </a:lnTo>
                  <a:cubicBezTo>
                    <a:pt x="28482" y="336810"/>
                    <a:pt x="9962" y="338138"/>
                    <a:pt x="2024" y="327514"/>
                  </a:cubicBezTo>
                  <a:cubicBezTo>
                    <a:pt x="-1945" y="320874"/>
                    <a:pt x="701" y="308922"/>
                    <a:pt x="3347" y="302282"/>
                  </a:cubicBezTo>
                  <a:cubicBezTo>
                    <a:pt x="11284" y="286346"/>
                    <a:pt x="11284" y="286346"/>
                    <a:pt x="11284" y="286346"/>
                  </a:cubicBezTo>
                  <a:cubicBezTo>
                    <a:pt x="11284" y="286346"/>
                    <a:pt x="31128" y="241194"/>
                    <a:pt x="53618" y="215961"/>
                  </a:cubicBezTo>
                  <a:cubicBezTo>
                    <a:pt x="60233" y="207993"/>
                    <a:pt x="67839" y="204673"/>
                    <a:pt x="75115" y="204009"/>
                  </a:cubicBezTo>
                  <a:close/>
                  <a:moveTo>
                    <a:pt x="160774" y="0"/>
                  </a:moveTo>
                  <a:cubicBezTo>
                    <a:pt x="207681" y="0"/>
                    <a:pt x="245706" y="44777"/>
                    <a:pt x="245706" y="100013"/>
                  </a:cubicBezTo>
                  <a:cubicBezTo>
                    <a:pt x="245706" y="155249"/>
                    <a:pt x="207681" y="200026"/>
                    <a:pt x="160774" y="200026"/>
                  </a:cubicBezTo>
                  <a:cubicBezTo>
                    <a:pt x="113867" y="200026"/>
                    <a:pt x="75842" y="155249"/>
                    <a:pt x="75842" y="100013"/>
                  </a:cubicBezTo>
                  <a:cubicBezTo>
                    <a:pt x="75842" y="44777"/>
                    <a:pt x="113867" y="0"/>
                    <a:pt x="16077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0" name="任意多边形: 形状 159"/>
            <p:cNvSpPr>
              <a:spLocks noChangeAspect="1"/>
            </p:cNvSpPr>
            <p:nvPr/>
          </p:nvSpPr>
          <p:spPr bwMode="auto">
            <a:xfrm>
              <a:off x="4689968" y="2319675"/>
              <a:ext cx="149234" cy="138506"/>
            </a:xfrm>
            <a:custGeom>
              <a:avLst/>
              <a:gdLst>
                <a:gd name="connsiteX0" fmla="*/ 288132 w 338138"/>
                <a:gd name="connsiteY0" fmla="*/ 223343 h 313831"/>
                <a:gd name="connsiteX1" fmla="*/ 279400 w 338138"/>
                <a:gd name="connsiteY1" fmla="*/ 231281 h 313831"/>
                <a:gd name="connsiteX2" fmla="*/ 288132 w 338138"/>
                <a:gd name="connsiteY2" fmla="*/ 239219 h 313831"/>
                <a:gd name="connsiteX3" fmla="*/ 296864 w 338138"/>
                <a:gd name="connsiteY3" fmla="*/ 231281 h 313831"/>
                <a:gd name="connsiteX4" fmla="*/ 288132 w 338138"/>
                <a:gd name="connsiteY4" fmla="*/ 223343 h 313831"/>
                <a:gd name="connsiteX5" fmla="*/ 261938 w 338138"/>
                <a:gd name="connsiteY5" fmla="*/ 223343 h 313831"/>
                <a:gd name="connsiteX6" fmla="*/ 254000 w 338138"/>
                <a:gd name="connsiteY6" fmla="*/ 231281 h 313831"/>
                <a:gd name="connsiteX7" fmla="*/ 261938 w 338138"/>
                <a:gd name="connsiteY7" fmla="*/ 239219 h 313831"/>
                <a:gd name="connsiteX8" fmla="*/ 269876 w 338138"/>
                <a:gd name="connsiteY8" fmla="*/ 231281 h 313831"/>
                <a:gd name="connsiteX9" fmla="*/ 261938 w 338138"/>
                <a:gd name="connsiteY9" fmla="*/ 223343 h 313831"/>
                <a:gd name="connsiteX10" fmla="*/ 116535 w 338138"/>
                <a:gd name="connsiteY10" fmla="*/ 45543 h 313831"/>
                <a:gd name="connsiteX11" fmla="*/ 141773 w 338138"/>
                <a:gd name="connsiteY11" fmla="*/ 88073 h 313831"/>
                <a:gd name="connsiteX12" fmla="*/ 108565 w 338138"/>
                <a:gd name="connsiteY12" fmla="*/ 102693 h 313831"/>
                <a:gd name="connsiteX13" fmla="*/ 87312 w 338138"/>
                <a:gd name="connsiteY13" fmla="*/ 74783 h 313831"/>
                <a:gd name="connsiteX14" fmla="*/ 116535 w 338138"/>
                <a:gd name="connsiteY14" fmla="*/ 45543 h 313831"/>
                <a:gd name="connsiteX15" fmla="*/ 254349 w 338138"/>
                <a:gd name="connsiteY15" fmla="*/ 30428 h 313831"/>
                <a:gd name="connsiteX16" fmla="*/ 275361 w 338138"/>
                <a:gd name="connsiteY16" fmla="*/ 48787 h 313831"/>
                <a:gd name="connsiteX17" fmla="*/ 255662 w 338138"/>
                <a:gd name="connsiteY17" fmla="*/ 85507 h 313831"/>
                <a:gd name="connsiteX18" fmla="*/ 266168 w 338138"/>
                <a:gd name="connsiteY18" fmla="*/ 89441 h 313831"/>
                <a:gd name="connsiteX19" fmla="*/ 289806 w 338138"/>
                <a:gd name="connsiteY19" fmla="*/ 80261 h 313831"/>
                <a:gd name="connsiteX20" fmla="*/ 287180 w 338138"/>
                <a:gd name="connsiteY20" fmla="*/ 109113 h 313831"/>
                <a:gd name="connsiteX21" fmla="*/ 225458 w 338138"/>
                <a:gd name="connsiteY21" fmla="*/ 111735 h 313831"/>
                <a:gd name="connsiteX22" fmla="*/ 92823 w 338138"/>
                <a:gd name="connsiteY22" fmla="*/ 166815 h 313831"/>
                <a:gd name="connsiteX23" fmla="*/ 75751 w 338138"/>
                <a:gd name="connsiteY23" fmla="*/ 127472 h 313831"/>
                <a:gd name="connsiteX24" fmla="*/ 208386 w 338138"/>
                <a:gd name="connsiteY24" fmla="*/ 72393 h 313831"/>
                <a:gd name="connsiteX25" fmla="*/ 242530 w 338138"/>
                <a:gd name="connsiteY25" fmla="*/ 33050 h 313831"/>
                <a:gd name="connsiteX26" fmla="*/ 254349 w 338138"/>
                <a:gd name="connsiteY26" fmla="*/ 30428 h 313831"/>
                <a:gd name="connsiteX27" fmla="*/ 186871 w 338138"/>
                <a:gd name="connsiteY27" fmla="*/ 24906 h 313831"/>
                <a:gd name="connsiteX28" fmla="*/ 231775 w 338138"/>
                <a:gd name="connsiteY28" fmla="*/ 24906 h 313831"/>
                <a:gd name="connsiteX29" fmla="*/ 207282 w 338138"/>
                <a:gd name="connsiteY29" fmla="*/ 48190 h 313831"/>
                <a:gd name="connsiteX30" fmla="*/ 201839 w 338138"/>
                <a:gd name="connsiteY30" fmla="*/ 59831 h 313831"/>
                <a:gd name="connsiteX31" fmla="*/ 184150 w 338138"/>
                <a:gd name="connsiteY31" fmla="*/ 45603 h 313831"/>
                <a:gd name="connsiteX32" fmla="*/ 186871 w 338138"/>
                <a:gd name="connsiteY32" fmla="*/ 24906 h 313831"/>
                <a:gd name="connsiteX33" fmla="*/ 18492 w 338138"/>
                <a:gd name="connsiteY33" fmla="*/ 24906 h 313831"/>
                <a:gd name="connsiteX34" fmla="*/ 43588 w 338138"/>
                <a:gd name="connsiteY34" fmla="*/ 24906 h 313831"/>
                <a:gd name="connsiteX35" fmla="*/ 46230 w 338138"/>
                <a:gd name="connsiteY35" fmla="*/ 46015 h 313831"/>
                <a:gd name="connsiteX36" fmla="*/ 29059 w 338138"/>
                <a:gd name="connsiteY36" fmla="*/ 63166 h 313831"/>
                <a:gd name="connsiteX37" fmla="*/ 31700 w 338138"/>
                <a:gd name="connsiteY37" fmla="*/ 96148 h 313831"/>
                <a:gd name="connsiteX38" fmla="*/ 31700 w 338138"/>
                <a:gd name="connsiteY38" fmla="*/ 206969 h 313831"/>
                <a:gd name="connsiteX39" fmla="*/ 39626 w 338138"/>
                <a:gd name="connsiteY39" fmla="*/ 214884 h 313831"/>
                <a:gd name="connsiteX40" fmla="*/ 298512 w 338138"/>
                <a:gd name="connsiteY40" fmla="*/ 214884 h 313831"/>
                <a:gd name="connsiteX41" fmla="*/ 306438 w 338138"/>
                <a:gd name="connsiteY41" fmla="*/ 206969 h 313831"/>
                <a:gd name="connsiteX42" fmla="*/ 306438 w 338138"/>
                <a:gd name="connsiteY42" fmla="*/ 104064 h 313831"/>
                <a:gd name="connsiteX43" fmla="*/ 306438 w 338138"/>
                <a:gd name="connsiteY43" fmla="*/ 77678 h 313831"/>
                <a:gd name="connsiteX44" fmla="*/ 274737 w 338138"/>
                <a:gd name="connsiteY44" fmla="*/ 61846 h 313831"/>
                <a:gd name="connsiteX45" fmla="*/ 281341 w 338138"/>
                <a:gd name="connsiteY45" fmla="*/ 59208 h 313831"/>
                <a:gd name="connsiteX46" fmla="*/ 280021 w 338138"/>
                <a:gd name="connsiteY46" fmla="*/ 24906 h 313831"/>
                <a:gd name="connsiteX47" fmla="*/ 319646 w 338138"/>
                <a:gd name="connsiteY47" fmla="*/ 24906 h 313831"/>
                <a:gd name="connsiteX48" fmla="*/ 338138 w 338138"/>
                <a:gd name="connsiteY48" fmla="*/ 43376 h 313831"/>
                <a:gd name="connsiteX49" fmla="*/ 338138 w 338138"/>
                <a:gd name="connsiteY49" fmla="*/ 234674 h 313831"/>
                <a:gd name="connsiteX50" fmla="*/ 319646 w 338138"/>
                <a:gd name="connsiteY50" fmla="*/ 251825 h 313831"/>
                <a:gd name="connsiteX51" fmla="*/ 200769 w 338138"/>
                <a:gd name="connsiteY51" fmla="*/ 251825 h 313831"/>
                <a:gd name="connsiteX52" fmla="*/ 216620 w 338138"/>
                <a:gd name="connsiteY52" fmla="*/ 290084 h 313831"/>
                <a:gd name="connsiteX53" fmla="*/ 224545 w 338138"/>
                <a:gd name="connsiteY53" fmla="*/ 290084 h 313831"/>
                <a:gd name="connsiteX54" fmla="*/ 235112 w 338138"/>
                <a:gd name="connsiteY54" fmla="*/ 301958 h 313831"/>
                <a:gd name="connsiteX55" fmla="*/ 224545 w 338138"/>
                <a:gd name="connsiteY55" fmla="*/ 313831 h 313831"/>
                <a:gd name="connsiteX56" fmla="*/ 113593 w 338138"/>
                <a:gd name="connsiteY56" fmla="*/ 313831 h 313831"/>
                <a:gd name="connsiteX57" fmla="*/ 103026 w 338138"/>
                <a:gd name="connsiteY57" fmla="*/ 301958 h 313831"/>
                <a:gd name="connsiteX58" fmla="*/ 113593 w 338138"/>
                <a:gd name="connsiteY58" fmla="*/ 290084 h 313831"/>
                <a:gd name="connsiteX59" fmla="*/ 121518 w 338138"/>
                <a:gd name="connsiteY59" fmla="*/ 290084 h 313831"/>
                <a:gd name="connsiteX60" fmla="*/ 137369 w 338138"/>
                <a:gd name="connsiteY60" fmla="*/ 251825 h 313831"/>
                <a:gd name="connsiteX61" fmla="*/ 18492 w 338138"/>
                <a:gd name="connsiteY61" fmla="*/ 251825 h 313831"/>
                <a:gd name="connsiteX62" fmla="*/ 0 w 338138"/>
                <a:gd name="connsiteY62" fmla="*/ 234674 h 313831"/>
                <a:gd name="connsiteX63" fmla="*/ 0 w 338138"/>
                <a:gd name="connsiteY63" fmla="*/ 43376 h 313831"/>
                <a:gd name="connsiteX64" fmla="*/ 18492 w 338138"/>
                <a:gd name="connsiteY64" fmla="*/ 24906 h 313831"/>
                <a:gd name="connsiteX65" fmla="*/ 109666 w 338138"/>
                <a:gd name="connsiteY65" fmla="*/ 1 h 313831"/>
                <a:gd name="connsiteX66" fmla="*/ 126932 w 338138"/>
                <a:gd name="connsiteY66" fmla="*/ 267 h 313831"/>
                <a:gd name="connsiteX67" fmla="*/ 133580 w 338138"/>
                <a:gd name="connsiteY67" fmla="*/ 18637 h 313831"/>
                <a:gd name="connsiteX68" fmla="*/ 144218 w 338138"/>
                <a:gd name="connsiteY68" fmla="*/ 22573 h 313831"/>
                <a:gd name="connsiteX69" fmla="*/ 177460 w 338138"/>
                <a:gd name="connsiteY69" fmla="*/ 29134 h 313831"/>
                <a:gd name="connsiteX70" fmla="*/ 168152 w 338138"/>
                <a:gd name="connsiteY70" fmla="*/ 47504 h 313831"/>
                <a:gd name="connsiteX71" fmla="*/ 173471 w 338138"/>
                <a:gd name="connsiteY71" fmla="*/ 58001 h 313831"/>
                <a:gd name="connsiteX72" fmla="*/ 192087 w 338138"/>
                <a:gd name="connsiteY72" fmla="*/ 67186 h 313831"/>
                <a:gd name="connsiteX73" fmla="*/ 154855 w 338138"/>
                <a:gd name="connsiteY73" fmla="*/ 82931 h 313831"/>
                <a:gd name="connsiteX74" fmla="*/ 116294 w 338138"/>
                <a:gd name="connsiteY74" fmla="*/ 35695 h 313831"/>
                <a:gd name="connsiteX75" fmla="*/ 76403 w 338138"/>
                <a:gd name="connsiteY75" fmla="*/ 75059 h 313831"/>
                <a:gd name="connsiteX76" fmla="*/ 93689 w 338138"/>
                <a:gd name="connsiteY76" fmla="*/ 107862 h 313831"/>
                <a:gd name="connsiteX77" fmla="*/ 59117 w 338138"/>
                <a:gd name="connsiteY77" fmla="*/ 124919 h 313831"/>
                <a:gd name="connsiteX78" fmla="*/ 63106 w 338138"/>
                <a:gd name="connsiteY78" fmla="*/ 102613 h 313831"/>
                <a:gd name="connsiteX79" fmla="*/ 59117 w 338138"/>
                <a:gd name="connsiteY79" fmla="*/ 92116 h 313831"/>
                <a:gd name="connsiteX80" fmla="*/ 40501 w 338138"/>
                <a:gd name="connsiteY80" fmla="*/ 63249 h 313831"/>
                <a:gd name="connsiteX81" fmla="*/ 59117 w 338138"/>
                <a:gd name="connsiteY81" fmla="*/ 58001 h 313831"/>
                <a:gd name="connsiteX82" fmla="*/ 63106 w 338138"/>
                <a:gd name="connsiteY82" fmla="*/ 47504 h 313831"/>
                <a:gd name="connsiteX83" fmla="*/ 69755 w 338138"/>
                <a:gd name="connsiteY83" fmla="*/ 14700 h 313831"/>
                <a:gd name="connsiteX84" fmla="*/ 88370 w 338138"/>
                <a:gd name="connsiteY84" fmla="*/ 22573 h 313831"/>
                <a:gd name="connsiteX85" fmla="*/ 99008 w 338138"/>
                <a:gd name="connsiteY85" fmla="*/ 18637 h 313831"/>
                <a:gd name="connsiteX86" fmla="*/ 109666 w 338138"/>
                <a:gd name="connsiteY86" fmla="*/ 1 h 313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</a:cxnLst>
              <a:rect l="l" t="t" r="r" b="b"/>
              <a:pathLst>
                <a:path w="338138" h="313831">
                  <a:moveTo>
                    <a:pt x="288132" y="223343"/>
                  </a:moveTo>
                  <a:cubicBezTo>
                    <a:pt x="283309" y="223343"/>
                    <a:pt x="279400" y="226897"/>
                    <a:pt x="279400" y="231281"/>
                  </a:cubicBezTo>
                  <a:cubicBezTo>
                    <a:pt x="279400" y="235665"/>
                    <a:pt x="283309" y="239219"/>
                    <a:pt x="288132" y="239219"/>
                  </a:cubicBezTo>
                  <a:cubicBezTo>
                    <a:pt x="292955" y="239219"/>
                    <a:pt x="296864" y="235665"/>
                    <a:pt x="296864" y="231281"/>
                  </a:cubicBezTo>
                  <a:cubicBezTo>
                    <a:pt x="296864" y="226897"/>
                    <a:pt x="292955" y="223343"/>
                    <a:pt x="288132" y="223343"/>
                  </a:cubicBezTo>
                  <a:close/>
                  <a:moveTo>
                    <a:pt x="261938" y="223343"/>
                  </a:moveTo>
                  <a:cubicBezTo>
                    <a:pt x="257554" y="223343"/>
                    <a:pt x="254000" y="226897"/>
                    <a:pt x="254000" y="231281"/>
                  </a:cubicBezTo>
                  <a:cubicBezTo>
                    <a:pt x="254000" y="235665"/>
                    <a:pt x="257554" y="239219"/>
                    <a:pt x="261938" y="239219"/>
                  </a:cubicBezTo>
                  <a:cubicBezTo>
                    <a:pt x="266322" y="239219"/>
                    <a:pt x="269876" y="235665"/>
                    <a:pt x="269876" y="231281"/>
                  </a:cubicBezTo>
                  <a:cubicBezTo>
                    <a:pt x="269876" y="226897"/>
                    <a:pt x="266322" y="223343"/>
                    <a:pt x="261938" y="223343"/>
                  </a:cubicBezTo>
                  <a:close/>
                  <a:moveTo>
                    <a:pt x="116535" y="45543"/>
                  </a:moveTo>
                  <a:cubicBezTo>
                    <a:pt x="137788" y="45543"/>
                    <a:pt x="152400" y="68137"/>
                    <a:pt x="141773" y="88073"/>
                  </a:cubicBezTo>
                  <a:cubicBezTo>
                    <a:pt x="141773" y="88073"/>
                    <a:pt x="141773" y="88073"/>
                    <a:pt x="108565" y="102693"/>
                  </a:cubicBezTo>
                  <a:cubicBezTo>
                    <a:pt x="96610" y="98706"/>
                    <a:pt x="87312" y="88073"/>
                    <a:pt x="87312" y="74783"/>
                  </a:cubicBezTo>
                  <a:cubicBezTo>
                    <a:pt x="87312" y="58834"/>
                    <a:pt x="100595" y="45543"/>
                    <a:pt x="116535" y="45543"/>
                  </a:cubicBezTo>
                  <a:close/>
                  <a:moveTo>
                    <a:pt x="254349" y="30428"/>
                  </a:moveTo>
                  <a:cubicBezTo>
                    <a:pt x="271421" y="26493"/>
                    <a:pt x="284553" y="44853"/>
                    <a:pt x="275361" y="48787"/>
                  </a:cubicBezTo>
                  <a:cubicBezTo>
                    <a:pt x="242530" y="63213"/>
                    <a:pt x="243843" y="57967"/>
                    <a:pt x="255662" y="85507"/>
                  </a:cubicBezTo>
                  <a:cubicBezTo>
                    <a:pt x="256976" y="89441"/>
                    <a:pt x="262228" y="92064"/>
                    <a:pt x="266168" y="89441"/>
                  </a:cubicBezTo>
                  <a:cubicBezTo>
                    <a:pt x="266168" y="89441"/>
                    <a:pt x="266168" y="89441"/>
                    <a:pt x="289806" y="80261"/>
                  </a:cubicBezTo>
                  <a:cubicBezTo>
                    <a:pt x="297685" y="76327"/>
                    <a:pt x="301625" y="99933"/>
                    <a:pt x="287180" y="109113"/>
                  </a:cubicBezTo>
                  <a:cubicBezTo>
                    <a:pt x="260915" y="124850"/>
                    <a:pt x="259602" y="123538"/>
                    <a:pt x="225458" y="111735"/>
                  </a:cubicBezTo>
                  <a:cubicBezTo>
                    <a:pt x="225458" y="111735"/>
                    <a:pt x="225458" y="111735"/>
                    <a:pt x="92823" y="166815"/>
                  </a:cubicBezTo>
                  <a:cubicBezTo>
                    <a:pt x="66559" y="177306"/>
                    <a:pt x="50800" y="137964"/>
                    <a:pt x="75751" y="127472"/>
                  </a:cubicBezTo>
                  <a:cubicBezTo>
                    <a:pt x="75751" y="127472"/>
                    <a:pt x="75751" y="127472"/>
                    <a:pt x="208386" y="72393"/>
                  </a:cubicBezTo>
                  <a:cubicBezTo>
                    <a:pt x="217579" y="54033"/>
                    <a:pt x="222832" y="38296"/>
                    <a:pt x="242530" y="33050"/>
                  </a:cubicBezTo>
                  <a:cubicBezTo>
                    <a:pt x="242530" y="33050"/>
                    <a:pt x="242530" y="33050"/>
                    <a:pt x="254349" y="30428"/>
                  </a:cubicBezTo>
                  <a:close/>
                  <a:moveTo>
                    <a:pt x="186871" y="24906"/>
                  </a:moveTo>
                  <a:cubicBezTo>
                    <a:pt x="186871" y="24906"/>
                    <a:pt x="186871" y="24906"/>
                    <a:pt x="231775" y="24906"/>
                  </a:cubicBezTo>
                  <a:cubicBezTo>
                    <a:pt x="220889" y="30080"/>
                    <a:pt x="212725" y="37841"/>
                    <a:pt x="207282" y="48190"/>
                  </a:cubicBezTo>
                  <a:cubicBezTo>
                    <a:pt x="207282" y="48190"/>
                    <a:pt x="207282" y="48190"/>
                    <a:pt x="201839" y="59831"/>
                  </a:cubicBezTo>
                  <a:cubicBezTo>
                    <a:pt x="200479" y="52070"/>
                    <a:pt x="193675" y="45603"/>
                    <a:pt x="184150" y="45603"/>
                  </a:cubicBezTo>
                  <a:cubicBezTo>
                    <a:pt x="190954" y="39135"/>
                    <a:pt x="190954" y="31374"/>
                    <a:pt x="186871" y="24906"/>
                  </a:cubicBezTo>
                  <a:close/>
                  <a:moveTo>
                    <a:pt x="18492" y="24906"/>
                  </a:moveTo>
                  <a:cubicBezTo>
                    <a:pt x="18492" y="24906"/>
                    <a:pt x="18492" y="24906"/>
                    <a:pt x="43588" y="24906"/>
                  </a:cubicBezTo>
                  <a:cubicBezTo>
                    <a:pt x="39626" y="32822"/>
                    <a:pt x="40946" y="40738"/>
                    <a:pt x="46230" y="46015"/>
                  </a:cubicBezTo>
                  <a:cubicBezTo>
                    <a:pt x="36984" y="46015"/>
                    <a:pt x="29059" y="53931"/>
                    <a:pt x="29059" y="63166"/>
                  </a:cubicBezTo>
                  <a:cubicBezTo>
                    <a:pt x="29059" y="82955"/>
                    <a:pt x="27738" y="89552"/>
                    <a:pt x="31700" y="96148"/>
                  </a:cubicBezTo>
                  <a:cubicBezTo>
                    <a:pt x="31700" y="96148"/>
                    <a:pt x="31700" y="96148"/>
                    <a:pt x="31700" y="206969"/>
                  </a:cubicBezTo>
                  <a:cubicBezTo>
                    <a:pt x="31700" y="210926"/>
                    <a:pt x="35663" y="214884"/>
                    <a:pt x="39626" y="214884"/>
                  </a:cubicBezTo>
                  <a:cubicBezTo>
                    <a:pt x="39626" y="214884"/>
                    <a:pt x="39626" y="214884"/>
                    <a:pt x="298512" y="214884"/>
                  </a:cubicBezTo>
                  <a:cubicBezTo>
                    <a:pt x="302475" y="214884"/>
                    <a:pt x="306438" y="210926"/>
                    <a:pt x="306438" y="206969"/>
                  </a:cubicBezTo>
                  <a:cubicBezTo>
                    <a:pt x="306438" y="206969"/>
                    <a:pt x="306438" y="206969"/>
                    <a:pt x="306438" y="104064"/>
                  </a:cubicBezTo>
                  <a:cubicBezTo>
                    <a:pt x="309079" y="96148"/>
                    <a:pt x="310400" y="86913"/>
                    <a:pt x="306438" y="77678"/>
                  </a:cubicBezTo>
                  <a:cubicBezTo>
                    <a:pt x="306438" y="59208"/>
                    <a:pt x="306438" y="61846"/>
                    <a:pt x="274737" y="61846"/>
                  </a:cubicBezTo>
                  <a:cubicBezTo>
                    <a:pt x="274737" y="61846"/>
                    <a:pt x="274737" y="61846"/>
                    <a:pt x="281341" y="59208"/>
                  </a:cubicBezTo>
                  <a:cubicBezTo>
                    <a:pt x="293229" y="53931"/>
                    <a:pt x="294550" y="38099"/>
                    <a:pt x="280021" y="24906"/>
                  </a:cubicBezTo>
                  <a:cubicBezTo>
                    <a:pt x="280021" y="24906"/>
                    <a:pt x="280021" y="24906"/>
                    <a:pt x="319646" y="24906"/>
                  </a:cubicBezTo>
                  <a:cubicBezTo>
                    <a:pt x="330213" y="24906"/>
                    <a:pt x="338138" y="34141"/>
                    <a:pt x="338138" y="43376"/>
                  </a:cubicBezTo>
                  <a:cubicBezTo>
                    <a:pt x="338138" y="43376"/>
                    <a:pt x="338138" y="43376"/>
                    <a:pt x="338138" y="234674"/>
                  </a:cubicBezTo>
                  <a:cubicBezTo>
                    <a:pt x="338138" y="243909"/>
                    <a:pt x="330213" y="251825"/>
                    <a:pt x="319646" y="251825"/>
                  </a:cubicBezTo>
                  <a:cubicBezTo>
                    <a:pt x="319646" y="251825"/>
                    <a:pt x="319646" y="251825"/>
                    <a:pt x="200769" y="251825"/>
                  </a:cubicBezTo>
                  <a:cubicBezTo>
                    <a:pt x="200769" y="251825"/>
                    <a:pt x="200769" y="251825"/>
                    <a:pt x="216620" y="290084"/>
                  </a:cubicBezTo>
                  <a:cubicBezTo>
                    <a:pt x="216620" y="290084"/>
                    <a:pt x="216620" y="290084"/>
                    <a:pt x="224545" y="290084"/>
                  </a:cubicBezTo>
                  <a:cubicBezTo>
                    <a:pt x="229828" y="290084"/>
                    <a:pt x="235112" y="295361"/>
                    <a:pt x="235112" y="301958"/>
                  </a:cubicBezTo>
                  <a:cubicBezTo>
                    <a:pt x="235112" y="308554"/>
                    <a:pt x="229828" y="313831"/>
                    <a:pt x="224545" y="313831"/>
                  </a:cubicBezTo>
                  <a:cubicBezTo>
                    <a:pt x="224545" y="313831"/>
                    <a:pt x="224545" y="313831"/>
                    <a:pt x="113593" y="313831"/>
                  </a:cubicBezTo>
                  <a:cubicBezTo>
                    <a:pt x="108310" y="313831"/>
                    <a:pt x="103026" y="308554"/>
                    <a:pt x="103026" y="301958"/>
                  </a:cubicBezTo>
                  <a:cubicBezTo>
                    <a:pt x="103026" y="295361"/>
                    <a:pt x="108310" y="290084"/>
                    <a:pt x="113593" y="290084"/>
                  </a:cubicBezTo>
                  <a:cubicBezTo>
                    <a:pt x="113593" y="290084"/>
                    <a:pt x="113593" y="290084"/>
                    <a:pt x="121518" y="290084"/>
                  </a:cubicBezTo>
                  <a:cubicBezTo>
                    <a:pt x="121518" y="290084"/>
                    <a:pt x="121518" y="290084"/>
                    <a:pt x="137369" y="251825"/>
                  </a:cubicBezTo>
                  <a:cubicBezTo>
                    <a:pt x="137369" y="251825"/>
                    <a:pt x="137369" y="251825"/>
                    <a:pt x="18492" y="251825"/>
                  </a:cubicBezTo>
                  <a:cubicBezTo>
                    <a:pt x="7925" y="251825"/>
                    <a:pt x="0" y="243909"/>
                    <a:pt x="0" y="234674"/>
                  </a:cubicBezTo>
                  <a:cubicBezTo>
                    <a:pt x="0" y="234674"/>
                    <a:pt x="0" y="234674"/>
                    <a:pt x="0" y="43376"/>
                  </a:cubicBezTo>
                  <a:cubicBezTo>
                    <a:pt x="0" y="34141"/>
                    <a:pt x="7925" y="24906"/>
                    <a:pt x="18492" y="24906"/>
                  </a:cubicBezTo>
                  <a:close/>
                  <a:moveTo>
                    <a:pt x="109666" y="1"/>
                  </a:moveTo>
                  <a:cubicBezTo>
                    <a:pt x="113718" y="21"/>
                    <a:pt x="119286" y="267"/>
                    <a:pt x="126932" y="267"/>
                  </a:cubicBezTo>
                  <a:cubicBezTo>
                    <a:pt x="134910" y="267"/>
                    <a:pt x="133580" y="10764"/>
                    <a:pt x="133580" y="18637"/>
                  </a:cubicBezTo>
                  <a:cubicBezTo>
                    <a:pt x="137569" y="19949"/>
                    <a:pt x="140229" y="21261"/>
                    <a:pt x="144218" y="22573"/>
                  </a:cubicBezTo>
                  <a:cubicBezTo>
                    <a:pt x="158845" y="6828"/>
                    <a:pt x="154855" y="8140"/>
                    <a:pt x="177460" y="29134"/>
                  </a:cubicBezTo>
                  <a:cubicBezTo>
                    <a:pt x="182779" y="35695"/>
                    <a:pt x="174801" y="40943"/>
                    <a:pt x="168152" y="47504"/>
                  </a:cubicBezTo>
                  <a:cubicBezTo>
                    <a:pt x="170812" y="50128"/>
                    <a:pt x="172142" y="54065"/>
                    <a:pt x="173471" y="58001"/>
                  </a:cubicBezTo>
                  <a:cubicBezTo>
                    <a:pt x="188098" y="58001"/>
                    <a:pt x="192087" y="55377"/>
                    <a:pt x="192087" y="67186"/>
                  </a:cubicBezTo>
                  <a:cubicBezTo>
                    <a:pt x="192087" y="67186"/>
                    <a:pt x="192087" y="67186"/>
                    <a:pt x="154855" y="82931"/>
                  </a:cubicBezTo>
                  <a:cubicBezTo>
                    <a:pt x="160174" y="58001"/>
                    <a:pt x="140229" y="35695"/>
                    <a:pt x="116294" y="35695"/>
                  </a:cubicBezTo>
                  <a:cubicBezTo>
                    <a:pt x="93689" y="35695"/>
                    <a:pt x="76403" y="52753"/>
                    <a:pt x="76403" y="75059"/>
                  </a:cubicBezTo>
                  <a:cubicBezTo>
                    <a:pt x="76403" y="88180"/>
                    <a:pt x="83052" y="101301"/>
                    <a:pt x="93689" y="107862"/>
                  </a:cubicBezTo>
                  <a:cubicBezTo>
                    <a:pt x="73744" y="117047"/>
                    <a:pt x="67095" y="118359"/>
                    <a:pt x="59117" y="124919"/>
                  </a:cubicBezTo>
                  <a:cubicBezTo>
                    <a:pt x="48479" y="114422"/>
                    <a:pt x="49809" y="115734"/>
                    <a:pt x="63106" y="102613"/>
                  </a:cubicBezTo>
                  <a:cubicBezTo>
                    <a:pt x="61776" y="98677"/>
                    <a:pt x="60447" y="96053"/>
                    <a:pt x="59117" y="92116"/>
                  </a:cubicBezTo>
                  <a:cubicBezTo>
                    <a:pt x="36512" y="92116"/>
                    <a:pt x="40501" y="94740"/>
                    <a:pt x="40501" y="63249"/>
                  </a:cubicBezTo>
                  <a:cubicBezTo>
                    <a:pt x="40501" y="55377"/>
                    <a:pt x="51139" y="58001"/>
                    <a:pt x="59117" y="58001"/>
                  </a:cubicBezTo>
                  <a:cubicBezTo>
                    <a:pt x="60447" y="54065"/>
                    <a:pt x="61776" y="50128"/>
                    <a:pt x="63106" y="47504"/>
                  </a:cubicBezTo>
                  <a:cubicBezTo>
                    <a:pt x="47150" y="31759"/>
                    <a:pt x="48479" y="35695"/>
                    <a:pt x="69755" y="14700"/>
                  </a:cubicBezTo>
                  <a:cubicBezTo>
                    <a:pt x="76403" y="8140"/>
                    <a:pt x="81722" y="17325"/>
                    <a:pt x="88370" y="22573"/>
                  </a:cubicBezTo>
                  <a:cubicBezTo>
                    <a:pt x="91030" y="21261"/>
                    <a:pt x="95019" y="19949"/>
                    <a:pt x="99008" y="18637"/>
                  </a:cubicBezTo>
                  <a:cubicBezTo>
                    <a:pt x="99008" y="1907"/>
                    <a:pt x="97512" y="-61"/>
                    <a:pt x="109666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1" name="任意多边形: 形状 160"/>
            <p:cNvSpPr/>
            <p:nvPr/>
          </p:nvSpPr>
          <p:spPr bwMode="auto">
            <a:xfrm>
              <a:off x="4866375" y="1725706"/>
              <a:ext cx="197621" cy="218100"/>
            </a:xfrm>
            <a:custGeom>
              <a:avLst/>
              <a:gdLst>
                <a:gd name="connsiteX0" fmla="*/ 89804 w 306388"/>
                <a:gd name="connsiteY0" fmla="*/ 211138 h 338138"/>
                <a:gd name="connsiteX1" fmla="*/ 125461 w 306388"/>
                <a:gd name="connsiteY1" fmla="*/ 283898 h 338138"/>
                <a:gd name="connsiteX2" fmla="*/ 142629 w 306388"/>
                <a:gd name="connsiteY2" fmla="*/ 234951 h 338138"/>
                <a:gd name="connsiteX3" fmla="*/ 153194 w 306388"/>
                <a:gd name="connsiteY3" fmla="*/ 236273 h 338138"/>
                <a:gd name="connsiteX4" fmla="*/ 163759 w 306388"/>
                <a:gd name="connsiteY4" fmla="*/ 234951 h 338138"/>
                <a:gd name="connsiteX5" fmla="*/ 180928 w 306388"/>
                <a:gd name="connsiteY5" fmla="*/ 281253 h 338138"/>
                <a:gd name="connsiteX6" fmla="*/ 213944 w 306388"/>
                <a:gd name="connsiteY6" fmla="*/ 211138 h 338138"/>
                <a:gd name="connsiteX7" fmla="*/ 265448 w 306388"/>
                <a:gd name="connsiteY7" fmla="*/ 234951 h 338138"/>
                <a:gd name="connsiteX8" fmla="*/ 306388 w 306388"/>
                <a:gd name="connsiteY8" fmla="*/ 293159 h 338138"/>
                <a:gd name="connsiteX9" fmla="*/ 306388 w 306388"/>
                <a:gd name="connsiteY9" fmla="*/ 338138 h 338138"/>
                <a:gd name="connsiteX10" fmla="*/ 0 w 306388"/>
                <a:gd name="connsiteY10" fmla="*/ 338138 h 338138"/>
                <a:gd name="connsiteX11" fmla="*/ 0 w 306388"/>
                <a:gd name="connsiteY11" fmla="*/ 293159 h 338138"/>
                <a:gd name="connsiteX12" fmla="*/ 40940 w 306388"/>
                <a:gd name="connsiteY12" fmla="*/ 234951 h 338138"/>
                <a:gd name="connsiteX13" fmla="*/ 89804 w 306388"/>
                <a:gd name="connsiteY13" fmla="*/ 211138 h 338138"/>
                <a:gd name="connsiteX14" fmla="*/ 153194 w 306388"/>
                <a:gd name="connsiteY14" fmla="*/ 11113 h 338138"/>
                <a:gd name="connsiteX15" fmla="*/ 63500 w 306388"/>
                <a:gd name="connsiteY15" fmla="*/ 86287 h 338138"/>
                <a:gd name="connsiteX16" fmla="*/ 64819 w 306388"/>
                <a:gd name="connsiteY16" fmla="*/ 87606 h 338138"/>
                <a:gd name="connsiteX17" fmla="*/ 67457 w 306388"/>
                <a:gd name="connsiteY17" fmla="*/ 88925 h 338138"/>
                <a:gd name="connsiteX18" fmla="*/ 74052 w 306388"/>
                <a:gd name="connsiteY18" fmla="*/ 96838 h 338138"/>
                <a:gd name="connsiteX19" fmla="*/ 153194 w 306388"/>
                <a:gd name="connsiteY19" fmla="*/ 30896 h 338138"/>
                <a:gd name="connsiteX20" fmla="*/ 231017 w 306388"/>
                <a:gd name="connsiteY20" fmla="*/ 96838 h 338138"/>
                <a:gd name="connsiteX21" fmla="*/ 242888 w 306388"/>
                <a:gd name="connsiteY21" fmla="*/ 87606 h 338138"/>
                <a:gd name="connsiteX22" fmla="*/ 153194 w 306388"/>
                <a:gd name="connsiteY22" fmla="*/ 11113 h 338138"/>
                <a:gd name="connsiteX23" fmla="*/ 153987 w 306388"/>
                <a:gd name="connsiteY23" fmla="*/ 0 h 338138"/>
                <a:gd name="connsiteX24" fmla="*/ 254038 w 306388"/>
                <a:gd name="connsiteY24" fmla="*/ 89535 h 338138"/>
                <a:gd name="connsiteX25" fmla="*/ 261937 w 306388"/>
                <a:gd name="connsiteY25" fmla="*/ 102702 h 338138"/>
                <a:gd name="connsiteX26" fmla="*/ 261937 w 306388"/>
                <a:gd name="connsiteY26" fmla="*/ 135620 h 338138"/>
                <a:gd name="connsiteX27" fmla="*/ 246140 w 306388"/>
                <a:gd name="connsiteY27" fmla="*/ 150103 h 338138"/>
                <a:gd name="connsiteX28" fmla="*/ 230342 w 306388"/>
                <a:gd name="connsiteY28" fmla="*/ 135620 h 338138"/>
                <a:gd name="connsiteX29" fmla="*/ 230342 w 306388"/>
                <a:gd name="connsiteY29" fmla="*/ 127719 h 338138"/>
                <a:gd name="connsiteX30" fmla="*/ 153987 w 306388"/>
                <a:gd name="connsiteY30" fmla="*/ 210671 h 338138"/>
                <a:gd name="connsiteX31" fmla="*/ 77632 w 306388"/>
                <a:gd name="connsiteY31" fmla="*/ 127719 h 338138"/>
                <a:gd name="connsiteX32" fmla="*/ 77632 w 306388"/>
                <a:gd name="connsiteY32" fmla="*/ 135620 h 338138"/>
                <a:gd name="connsiteX33" fmla="*/ 65784 w 306388"/>
                <a:gd name="connsiteY33" fmla="*/ 150103 h 338138"/>
                <a:gd name="connsiteX34" fmla="*/ 105278 w 306388"/>
                <a:gd name="connsiteY34" fmla="*/ 201454 h 338138"/>
                <a:gd name="connsiteX35" fmla="*/ 117126 w 306388"/>
                <a:gd name="connsiteY35" fmla="*/ 202771 h 338138"/>
                <a:gd name="connsiteX36" fmla="*/ 125025 w 306388"/>
                <a:gd name="connsiteY36" fmla="*/ 218571 h 338138"/>
                <a:gd name="connsiteX37" fmla="*/ 107911 w 306388"/>
                <a:gd name="connsiteY37" fmla="*/ 219888 h 338138"/>
                <a:gd name="connsiteX38" fmla="*/ 100012 w 306388"/>
                <a:gd name="connsiteY38" fmla="*/ 209354 h 338138"/>
                <a:gd name="connsiteX39" fmla="*/ 56568 w 306388"/>
                <a:gd name="connsiteY39" fmla="*/ 150103 h 338138"/>
                <a:gd name="connsiteX40" fmla="*/ 46037 w 306388"/>
                <a:gd name="connsiteY40" fmla="*/ 135620 h 338138"/>
                <a:gd name="connsiteX41" fmla="*/ 46037 w 306388"/>
                <a:gd name="connsiteY41" fmla="*/ 102702 h 338138"/>
                <a:gd name="connsiteX42" fmla="*/ 53936 w 306388"/>
                <a:gd name="connsiteY42" fmla="*/ 89535 h 338138"/>
                <a:gd name="connsiteX43" fmla="*/ 153987 w 306388"/>
                <a:gd name="connsiteY43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306388" h="338138">
                  <a:moveTo>
                    <a:pt x="89804" y="211138"/>
                  </a:moveTo>
                  <a:cubicBezTo>
                    <a:pt x="125461" y="283898"/>
                    <a:pt x="125461" y="283898"/>
                    <a:pt x="125461" y="283898"/>
                  </a:cubicBezTo>
                  <a:cubicBezTo>
                    <a:pt x="142629" y="234951"/>
                    <a:pt x="142629" y="234951"/>
                    <a:pt x="142629" y="234951"/>
                  </a:cubicBezTo>
                  <a:cubicBezTo>
                    <a:pt x="146591" y="236273"/>
                    <a:pt x="149232" y="236273"/>
                    <a:pt x="153194" y="236273"/>
                  </a:cubicBezTo>
                  <a:cubicBezTo>
                    <a:pt x="157156" y="236273"/>
                    <a:pt x="159797" y="236273"/>
                    <a:pt x="163759" y="234951"/>
                  </a:cubicBezTo>
                  <a:cubicBezTo>
                    <a:pt x="180928" y="281253"/>
                    <a:pt x="180928" y="281253"/>
                    <a:pt x="180928" y="281253"/>
                  </a:cubicBezTo>
                  <a:cubicBezTo>
                    <a:pt x="213944" y="211138"/>
                    <a:pt x="213944" y="211138"/>
                    <a:pt x="213944" y="211138"/>
                  </a:cubicBezTo>
                  <a:cubicBezTo>
                    <a:pt x="265448" y="234951"/>
                    <a:pt x="265448" y="234951"/>
                    <a:pt x="265448" y="234951"/>
                  </a:cubicBezTo>
                  <a:cubicBezTo>
                    <a:pt x="287899" y="245534"/>
                    <a:pt x="306388" y="271992"/>
                    <a:pt x="306388" y="293159"/>
                  </a:cubicBezTo>
                  <a:cubicBezTo>
                    <a:pt x="306388" y="338138"/>
                    <a:pt x="306388" y="338138"/>
                    <a:pt x="306388" y="338138"/>
                  </a:cubicBezTo>
                  <a:cubicBezTo>
                    <a:pt x="0" y="338138"/>
                    <a:pt x="0" y="338138"/>
                    <a:pt x="0" y="338138"/>
                  </a:cubicBezTo>
                  <a:cubicBezTo>
                    <a:pt x="0" y="293159"/>
                    <a:pt x="0" y="293159"/>
                    <a:pt x="0" y="293159"/>
                  </a:cubicBezTo>
                  <a:cubicBezTo>
                    <a:pt x="0" y="271992"/>
                    <a:pt x="18489" y="245534"/>
                    <a:pt x="40940" y="234951"/>
                  </a:cubicBezTo>
                  <a:cubicBezTo>
                    <a:pt x="89804" y="211138"/>
                    <a:pt x="89804" y="211138"/>
                    <a:pt x="89804" y="211138"/>
                  </a:cubicBezTo>
                  <a:close/>
                  <a:moveTo>
                    <a:pt x="153194" y="11113"/>
                  </a:moveTo>
                  <a:cubicBezTo>
                    <a:pt x="108347" y="11113"/>
                    <a:pt x="70095" y="44084"/>
                    <a:pt x="63500" y="86287"/>
                  </a:cubicBezTo>
                  <a:cubicBezTo>
                    <a:pt x="63500" y="86287"/>
                    <a:pt x="63500" y="86287"/>
                    <a:pt x="64819" y="87606"/>
                  </a:cubicBezTo>
                  <a:cubicBezTo>
                    <a:pt x="66138" y="87606"/>
                    <a:pt x="66138" y="87606"/>
                    <a:pt x="67457" y="88925"/>
                  </a:cubicBezTo>
                  <a:cubicBezTo>
                    <a:pt x="70095" y="90244"/>
                    <a:pt x="72733" y="92881"/>
                    <a:pt x="74052" y="96838"/>
                  </a:cubicBezTo>
                  <a:cubicBezTo>
                    <a:pt x="79329" y="53316"/>
                    <a:pt x="112304" y="30896"/>
                    <a:pt x="153194" y="30896"/>
                  </a:cubicBezTo>
                  <a:cubicBezTo>
                    <a:pt x="194084" y="30896"/>
                    <a:pt x="227060" y="53316"/>
                    <a:pt x="231017" y="96838"/>
                  </a:cubicBezTo>
                  <a:cubicBezTo>
                    <a:pt x="233655" y="91563"/>
                    <a:pt x="238931" y="88925"/>
                    <a:pt x="242888" y="87606"/>
                  </a:cubicBezTo>
                  <a:cubicBezTo>
                    <a:pt x="236293" y="44084"/>
                    <a:pt x="199360" y="11113"/>
                    <a:pt x="153194" y="11113"/>
                  </a:cubicBezTo>
                  <a:close/>
                  <a:moveTo>
                    <a:pt x="153987" y="0"/>
                  </a:moveTo>
                  <a:cubicBezTo>
                    <a:pt x="205329" y="0"/>
                    <a:pt x="248773" y="39501"/>
                    <a:pt x="254038" y="89535"/>
                  </a:cubicBezTo>
                  <a:cubicBezTo>
                    <a:pt x="259304" y="92169"/>
                    <a:pt x="261937" y="97435"/>
                    <a:pt x="261937" y="102702"/>
                  </a:cubicBezTo>
                  <a:cubicBezTo>
                    <a:pt x="261937" y="135620"/>
                    <a:pt x="261937" y="135620"/>
                    <a:pt x="261937" y="135620"/>
                  </a:cubicBezTo>
                  <a:cubicBezTo>
                    <a:pt x="261937" y="143520"/>
                    <a:pt x="255355" y="150103"/>
                    <a:pt x="246140" y="150103"/>
                  </a:cubicBezTo>
                  <a:cubicBezTo>
                    <a:pt x="236924" y="150103"/>
                    <a:pt x="230342" y="143520"/>
                    <a:pt x="230342" y="135620"/>
                  </a:cubicBezTo>
                  <a:cubicBezTo>
                    <a:pt x="230342" y="127719"/>
                    <a:pt x="230342" y="127719"/>
                    <a:pt x="230342" y="127719"/>
                  </a:cubicBezTo>
                  <a:cubicBezTo>
                    <a:pt x="222443" y="171170"/>
                    <a:pt x="190848" y="210671"/>
                    <a:pt x="153987" y="210671"/>
                  </a:cubicBezTo>
                  <a:cubicBezTo>
                    <a:pt x="117126" y="210671"/>
                    <a:pt x="85531" y="171170"/>
                    <a:pt x="77632" y="127719"/>
                  </a:cubicBezTo>
                  <a:cubicBezTo>
                    <a:pt x="77632" y="135620"/>
                    <a:pt x="77632" y="135620"/>
                    <a:pt x="77632" y="135620"/>
                  </a:cubicBezTo>
                  <a:cubicBezTo>
                    <a:pt x="77632" y="142203"/>
                    <a:pt x="72367" y="147470"/>
                    <a:pt x="65784" y="150103"/>
                  </a:cubicBezTo>
                  <a:cubicBezTo>
                    <a:pt x="72367" y="171170"/>
                    <a:pt x="86848" y="189604"/>
                    <a:pt x="105278" y="201454"/>
                  </a:cubicBezTo>
                  <a:cubicBezTo>
                    <a:pt x="109227" y="200138"/>
                    <a:pt x="113177" y="200138"/>
                    <a:pt x="117126" y="202771"/>
                  </a:cubicBezTo>
                  <a:cubicBezTo>
                    <a:pt x="125025" y="206721"/>
                    <a:pt x="127658" y="213304"/>
                    <a:pt x="125025" y="218571"/>
                  </a:cubicBezTo>
                  <a:cubicBezTo>
                    <a:pt x="122392" y="222521"/>
                    <a:pt x="114493" y="223838"/>
                    <a:pt x="107911" y="219888"/>
                  </a:cubicBezTo>
                  <a:cubicBezTo>
                    <a:pt x="102645" y="217255"/>
                    <a:pt x="100012" y="213304"/>
                    <a:pt x="100012" y="209354"/>
                  </a:cubicBezTo>
                  <a:cubicBezTo>
                    <a:pt x="77632" y="194871"/>
                    <a:pt x="61834" y="173804"/>
                    <a:pt x="56568" y="150103"/>
                  </a:cubicBezTo>
                  <a:cubicBezTo>
                    <a:pt x="49986" y="147470"/>
                    <a:pt x="46037" y="142203"/>
                    <a:pt x="46037" y="135620"/>
                  </a:cubicBezTo>
                  <a:cubicBezTo>
                    <a:pt x="46037" y="102702"/>
                    <a:pt x="46037" y="102702"/>
                    <a:pt x="46037" y="102702"/>
                  </a:cubicBezTo>
                  <a:cubicBezTo>
                    <a:pt x="46037" y="97435"/>
                    <a:pt x="48670" y="92169"/>
                    <a:pt x="53936" y="89535"/>
                  </a:cubicBezTo>
                  <a:cubicBezTo>
                    <a:pt x="59201" y="39501"/>
                    <a:pt x="102645" y="0"/>
                    <a:pt x="15398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2" name="任意多边形: 形状 161"/>
            <p:cNvSpPr/>
            <p:nvPr/>
          </p:nvSpPr>
          <p:spPr bwMode="auto">
            <a:xfrm>
              <a:off x="3817231" y="1312427"/>
              <a:ext cx="135319" cy="211935"/>
            </a:xfrm>
            <a:custGeom>
              <a:avLst/>
              <a:gdLst>
                <a:gd name="connsiteX0" fmla="*/ 98425 w 215900"/>
                <a:gd name="connsiteY0" fmla="*/ 295275 h 338138"/>
                <a:gd name="connsiteX1" fmla="*/ 98425 w 215900"/>
                <a:gd name="connsiteY1" fmla="*/ 303213 h 338138"/>
                <a:gd name="connsiteX2" fmla="*/ 107950 w 215900"/>
                <a:gd name="connsiteY2" fmla="*/ 311150 h 338138"/>
                <a:gd name="connsiteX3" fmla="*/ 117475 w 215900"/>
                <a:gd name="connsiteY3" fmla="*/ 303213 h 338138"/>
                <a:gd name="connsiteX4" fmla="*/ 117475 w 215900"/>
                <a:gd name="connsiteY4" fmla="*/ 295275 h 338138"/>
                <a:gd name="connsiteX5" fmla="*/ 98425 w 215900"/>
                <a:gd name="connsiteY5" fmla="*/ 295275 h 338138"/>
                <a:gd name="connsiteX6" fmla="*/ 85725 w 215900"/>
                <a:gd name="connsiteY6" fmla="*/ 31750 h 338138"/>
                <a:gd name="connsiteX7" fmla="*/ 124090 w 215900"/>
                <a:gd name="connsiteY7" fmla="*/ 31750 h 338138"/>
                <a:gd name="connsiteX8" fmla="*/ 133350 w 215900"/>
                <a:gd name="connsiteY8" fmla="*/ 41153 h 338138"/>
                <a:gd name="connsiteX9" fmla="*/ 124090 w 215900"/>
                <a:gd name="connsiteY9" fmla="*/ 49213 h 338138"/>
                <a:gd name="connsiteX10" fmla="*/ 85725 w 215900"/>
                <a:gd name="connsiteY10" fmla="*/ 49213 h 338138"/>
                <a:gd name="connsiteX11" fmla="*/ 77787 w 215900"/>
                <a:gd name="connsiteY11" fmla="*/ 41153 h 338138"/>
                <a:gd name="connsiteX12" fmla="*/ 85725 w 215900"/>
                <a:gd name="connsiteY12" fmla="*/ 31750 h 338138"/>
                <a:gd name="connsiteX13" fmla="*/ 26695 w 215900"/>
                <a:gd name="connsiteY13" fmla="*/ 17463 h 338138"/>
                <a:gd name="connsiteX14" fmla="*/ 17462 w 215900"/>
                <a:gd name="connsiteY14" fmla="*/ 26657 h 338138"/>
                <a:gd name="connsiteX15" fmla="*/ 17462 w 215900"/>
                <a:gd name="connsiteY15" fmla="*/ 276226 h 338138"/>
                <a:gd name="connsiteX16" fmla="*/ 196850 w 215900"/>
                <a:gd name="connsiteY16" fmla="*/ 276226 h 338138"/>
                <a:gd name="connsiteX17" fmla="*/ 196850 w 215900"/>
                <a:gd name="connsiteY17" fmla="*/ 26657 h 338138"/>
                <a:gd name="connsiteX18" fmla="*/ 187617 w 215900"/>
                <a:gd name="connsiteY18" fmla="*/ 17463 h 338138"/>
                <a:gd name="connsiteX19" fmla="*/ 26695 w 215900"/>
                <a:gd name="connsiteY19" fmla="*/ 17463 h 338138"/>
                <a:gd name="connsiteX20" fmla="*/ 27645 w 215900"/>
                <a:gd name="connsiteY20" fmla="*/ 0 h 338138"/>
                <a:gd name="connsiteX21" fmla="*/ 188255 w 215900"/>
                <a:gd name="connsiteY21" fmla="*/ 0 h 338138"/>
                <a:gd name="connsiteX22" fmla="*/ 215900 w 215900"/>
                <a:gd name="connsiteY22" fmla="*/ 26417 h 338138"/>
                <a:gd name="connsiteX23" fmla="*/ 215900 w 215900"/>
                <a:gd name="connsiteY23" fmla="*/ 311721 h 338138"/>
                <a:gd name="connsiteX24" fmla="*/ 188255 w 215900"/>
                <a:gd name="connsiteY24" fmla="*/ 338138 h 338138"/>
                <a:gd name="connsiteX25" fmla="*/ 27645 w 215900"/>
                <a:gd name="connsiteY25" fmla="*/ 338138 h 338138"/>
                <a:gd name="connsiteX26" fmla="*/ 0 w 215900"/>
                <a:gd name="connsiteY26" fmla="*/ 311721 h 338138"/>
                <a:gd name="connsiteX27" fmla="*/ 0 w 215900"/>
                <a:gd name="connsiteY27" fmla="*/ 26417 h 338138"/>
                <a:gd name="connsiteX28" fmla="*/ 27645 w 215900"/>
                <a:gd name="connsiteY28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15900" h="338138">
                  <a:moveTo>
                    <a:pt x="98425" y="295275"/>
                  </a:moveTo>
                  <a:cubicBezTo>
                    <a:pt x="98425" y="295275"/>
                    <a:pt x="98425" y="295275"/>
                    <a:pt x="98425" y="303213"/>
                  </a:cubicBezTo>
                  <a:cubicBezTo>
                    <a:pt x="98425" y="307181"/>
                    <a:pt x="102507" y="311150"/>
                    <a:pt x="107950" y="311150"/>
                  </a:cubicBezTo>
                  <a:cubicBezTo>
                    <a:pt x="113393" y="311150"/>
                    <a:pt x="117475" y="307181"/>
                    <a:pt x="117475" y="303213"/>
                  </a:cubicBezTo>
                  <a:lnTo>
                    <a:pt x="117475" y="295275"/>
                  </a:lnTo>
                  <a:cubicBezTo>
                    <a:pt x="117475" y="295275"/>
                    <a:pt x="117475" y="295275"/>
                    <a:pt x="98425" y="295275"/>
                  </a:cubicBezTo>
                  <a:close/>
                  <a:moveTo>
                    <a:pt x="85725" y="31750"/>
                  </a:moveTo>
                  <a:cubicBezTo>
                    <a:pt x="85725" y="31750"/>
                    <a:pt x="85725" y="31750"/>
                    <a:pt x="124090" y="31750"/>
                  </a:cubicBezTo>
                  <a:cubicBezTo>
                    <a:pt x="129381" y="31750"/>
                    <a:pt x="133350" y="35780"/>
                    <a:pt x="133350" y="41153"/>
                  </a:cubicBezTo>
                  <a:cubicBezTo>
                    <a:pt x="133350" y="45183"/>
                    <a:pt x="129381" y="49213"/>
                    <a:pt x="124090" y="49213"/>
                  </a:cubicBezTo>
                  <a:cubicBezTo>
                    <a:pt x="124090" y="49213"/>
                    <a:pt x="124090" y="49213"/>
                    <a:pt x="85725" y="49213"/>
                  </a:cubicBezTo>
                  <a:cubicBezTo>
                    <a:pt x="81756" y="49213"/>
                    <a:pt x="77787" y="45183"/>
                    <a:pt x="77787" y="41153"/>
                  </a:cubicBezTo>
                  <a:cubicBezTo>
                    <a:pt x="77787" y="35780"/>
                    <a:pt x="81756" y="31750"/>
                    <a:pt x="85725" y="31750"/>
                  </a:cubicBezTo>
                  <a:close/>
                  <a:moveTo>
                    <a:pt x="26695" y="17463"/>
                  </a:moveTo>
                  <a:cubicBezTo>
                    <a:pt x="21419" y="17463"/>
                    <a:pt x="17462" y="21403"/>
                    <a:pt x="17462" y="26657"/>
                  </a:cubicBezTo>
                  <a:cubicBezTo>
                    <a:pt x="17462" y="26657"/>
                    <a:pt x="17462" y="26657"/>
                    <a:pt x="17462" y="276226"/>
                  </a:cubicBezTo>
                  <a:cubicBezTo>
                    <a:pt x="17462" y="276226"/>
                    <a:pt x="17462" y="276226"/>
                    <a:pt x="196850" y="276226"/>
                  </a:cubicBezTo>
                  <a:lnTo>
                    <a:pt x="196850" y="26657"/>
                  </a:lnTo>
                  <a:cubicBezTo>
                    <a:pt x="196850" y="21403"/>
                    <a:pt x="192893" y="17463"/>
                    <a:pt x="187617" y="17463"/>
                  </a:cubicBezTo>
                  <a:cubicBezTo>
                    <a:pt x="187617" y="17463"/>
                    <a:pt x="187617" y="17463"/>
                    <a:pt x="26695" y="17463"/>
                  </a:cubicBezTo>
                  <a:close/>
                  <a:moveTo>
                    <a:pt x="27645" y="0"/>
                  </a:moveTo>
                  <a:cubicBezTo>
                    <a:pt x="27645" y="0"/>
                    <a:pt x="27645" y="0"/>
                    <a:pt x="188255" y="0"/>
                  </a:cubicBezTo>
                  <a:cubicBezTo>
                    <a:pt x="204052" y="0"/>
                    <a:pt x="215900" y="11887"/>
                    <a:pt x="215900" y="26417"/>
                  </a:cubicBezTo>
                  <a:cubicBezTo>
                    <a:pt x="215900" y="26417"/>
                    <a:pt x="215900" y="26417"/>
                    <a:pt x="215900" y="311721"/>
                  </a:cubicBezTo>
                  <a:cubicBezTo>
                    <a:pt x="215900" y="326251"/>
                    <a:pt x="204052" y="338138"/>
                    <a:pt x="188255" y="338138"/>
                  </a:cubicBezTo>
                  <a:cubicBezTo>
                    <a:pt x="188255" y="338138"/>
                    <a:pt x="188255" y="338138"/>
                    <a:pt x="27645" y="338138"/>
                  </a:cubicBezTo>
                  <a:cubicBezTo>
                    <a:pt x="11848" y="338138"/>
                    <a:pt x="0" y="326251"/>
                    <a:pt x="0" y="311721"/>
                  </a:cubicBezTo>
                  <a:cubicBezTo>
                    <a:pt x="0" y="311721"/>
                    <a:pt x="0" y="311721"/>
                    <a:pt x="0" y="26417"/>
                  </a:cubicBezTo>
                  <a:cubicBezTo>
                    <a:pt x="0" y="11887"/>
                    <a:pt x="11848" y="0"/>
                    <a:pt x="2764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3" name="任意多边形: 形状 162"/>
            <p:cNvSpPr>
              <a:spLocks noChangeAspect="1"/>
            </p:cNvSpPr>
            <p:nvPr/>
          </p:nvSpPr>
          <p:spPr bwMode="auto">
            <a:xfrm>
              <a:off x="3879858" y="2092580"/>
              <a:ext cx="224798" cy="222646"/>
            </a:xfrm>
            <a:custGeom>
              <a:avLst/>
              <a:gdLst>
                <a:gd name="connsiteX0" fmla="*/ 292147 w 331788"/>
                <a:gd name="connsiteY0" fmla="*/ 109538 h 328613"/>
                <a:gd name="connsiteX1" fmla="*/ 327025 w 331788"/>
                <a:gd name="connsiteY1" fmla="*/ 145621 h 328613"/>
                <a:gd name="connsiteX2" fmla="*/ 327025 w 331788"/>
                <a:gd name="connsiteY2" fmla="*/ 229385 h 328613"/>
                <a:gd name="connsiteX3" fmla="*/ 293438 w 331788"/>
                <a:gd name="connsiteY3" fmla="*/ 264179 h 328613"/>
                <a:gd name="connsiteX4" fmla="*/ 252101 w 331788"/>
                <a:gd name="connsiteY4" fmla="*/ 264179 h 328613"/>
                <a:gd name="connsiteX5" fmla="*/ 252101 w 331788"/>
                <a:gd name="connsiteY5" fmla="*/ 319593 h 328613"/>
                <a:gd name="connsiteX6" fmla="*/ 243059 w 331788"/>
                <a:gd name="connsiteY6" fmla="*/ 328613 h 328613"/>
                <a:gd name="connsiteX7" fmla="*/ 205596 w 331788"/>
                <a:gd name="connsiteY7" fmla="*/ 328613 h 328613"/>
                <a:gd name="connsiteX8" fmla="*/ 195262 w 331788"/>
                <a:gd name="connsiteY8" fmla="*/ 319593 h 328613"/>
                <a:gd name="connsiteX9" fmla="*/ 195262 w 331788"/>
                <a:gd name="connsiteY9" fmla="*/ 235829 h 328613"/>
                <a:gd name="connsiteX10" fmla="*/ 224973 w 331788"/>
                <a:gd name="connsiteY10" fmla="*/ 207478 h 328613"/>
                <a:gd name="connsiteX11" fmla="*/ 255976 w 331788"/>
                <a:gd name="connsiteY11" fmla="*/ 207478 h 328613"/>
                <a:gd name="connsiteX12" fmla="*/ 255976 w 331788"/>
                <a:gd name="connsiteY12" fmla="*/ 145621 h 328613"/>
                <a:gd name="connsiteX13" fmla="*/ 292147 w 331788"/>
                <a:gd name="connsiteY13" fmla="*/ 109538 h 328613"/>
                <a:gd name="connsiteX14" fmla="*/ 38473 w 331788"/>
                <a:gd name="connsiteY14" fmla="*/ 109538 h 328613"/>
                <a:gd name="connsiteX15" fmla="*/ 75079 w 331788"/>
                <a:gd name="connsiteY15" fmla="*/ 145621 h 328613"/>
                <a:gd name="connsiteX16" fmla="*/ 75079 w 331788"/>
                <a:gd name="connsiteY16" fmla="*/ 207478 h 328613"/>
                <a:gd name="connsiteX17" fmla="*/ 106456 w 331788"/>
                <a:gd name="connsiteY17" fmla="*/ 207478 h 328613"/>
                <a:gd name="connsiteX18" fmla="*/ 136525 w 331788"/>
                <a:gd name="connsiteY18" fmla="*/ 235829 h 328613"/>
                <a:gd name="connsiteX19" fmla="*/ 136525 w 331788"/>
                <a:gd name="connsiteY19" fmla="*/ 319593 h 328613"/>
                <a:gd name="connsiteX20" fmla="*/ 126066 w 331788"/>
                <a:gd name="connsiteY20" fmla="*/ 328613 h 328613"/>
                <a:gd name="connsiteX21" fmla="*/ 88153 w 331788"/>
                <a:gd name="connsiteY21" fmla="*/ 328613 h 328613"/>
                <a:gd name="connsiteX22" fmla="*/ 79001 w 331788"/>
                <a:gd name="connsiteY22" fmla="*/ 319593 h 328613"/>
                <a:gd name="connsiteX23" fmla="*/ 79001 w 331788"/>
                <a:gd name="connsiteY23" fmla="*/ 264179 h 328613"/>
                <a:gd name="connsiteX24" fmla="*/ 37166 w 331788"/>
                <a:gd name="connsiteY24" fmla="*/ 264179 h 328613"/>
                <a:gd name="connsiteX25" fmla="*/ 3175 w 331788"/>
                <a:gd name="connsiteY25" fmla="*/ 229385 h 328613"/>
                <a:gd name="connsiteX26" fmla="*/ 3175 w 331788"/>
                <a:gd name="connsiteY26" fmla="*/ 145621 h 328613"/>
                <a:gd name="connsiteX27" fmla="*/ 38473 w 331788"/>
                <a:gd name="connsiteY27" fmla="*/ 109538 h 328613"/>
                <a:gd name="connsiteX28" fmla="*/ 160734 w 331788"/>
                <a:gd name="connsiteY28" fmla="*/ 88900 h 328613"/>
                <a:gd name="connsiteX29" fmla="*/ 171053 w 331788"/>
                <a:gd name="connsiteY29" fmla="*/ 88900 h 328613"/>
                <a:gd name="connsiteX30" fmla="*/ 173633 w 331788"/>
                <a:gd name="connsiteY30" fmla="*/ 90195 h 328613"/>
                <a:gd name="connsiteX31" fmla="*/ 174923 w 331788"/>
                <a:gd name="connsiteY31" fmla="*/ 95375 h 328613"/>
                <a:gd name="connsiteX32" fmla="*/ 169763 w 331788"/>
                <a:gd name="connsiteY32" fmla="*/ 103146 h 328613"/>
                <a:gd name="connsiteX33" fmla="*/ 172343 w 331788"/>
                <a:gd name="connsiteY33" fmla="*/ 123867 h 328613"/>
                <a:gd name="connsiteX34" fmla="*/ 167184 w 331788"/>
                <a:gd name="connsiteY34" fmla="*/ 136818 h 328613"/>
                <a:gd name="connsiteX35" fmla="*/ 164604 w 331788"/>
                <a:gd name="connsiteY35" fmla="*/ 136818 h 328613"/>
                <a:gd name="connsiteX36" fmla="*/ 159444 w 331788"/>
                <a:gd name="connsiteY36" fmla="*/ 123867 h 328613"/>
                <a:gd name="connsiteX37" fmla="*/ 162024 w 331788"/>
                <a:gd name="connsiteY37" fmla="*/ 103146 h 328613"/>
                <a:gd name="connsiteX38" fmla="*/ 156865 w 331788"/>
                <a:gd name="connsiteY38" fmla="*/ 95375 h 328613"/>
                <a:gd name="connsiteX39" fmla="*/ 158155 w 331788"/>
                <a:gd name="connsiteY39" fmla="*/ 90195 h 328613"/>
                <a:gd name="connsiteX40" fmla="*/ 160734 w 331788"/>
                <a:gd name="connsiteY40" fmla="*/ 88900 h 328613"/>
                <a:gd name="connsiteX41" fmla="*/ 136182 w 331788"/>
                <a:gd name="connsiteY41" fmla="*/ 88900 h 328613"/>
                <a:gd name="connsiteX42" fmla="*/ 138766 w 331788"/>
                <a:gd name="connsiteY42" fmla="*/ 91502 h 328613"/>
                <a:gd name="connsiteX43" fmla="*/ 165893 w 331788"/>
                <a:gd name="connsiteY43" fmla="*/ 165652 h 328613"/>
                <a:gd name="connsiteX44" fmla="*/ 193021 w 331788"/>
                <a:gd name="connsiteY44" fmla="*/ 91502 h 328613"/>
                <a:gd name="connsiteX45" fmla="*/ 196897 w 331788"/>
                <a:gd name="connsiteY45" fmla="*/ 90201 h 328613"/>
                <a:gd name="connsiteX46" fmla="*/ 208523 w 331788"/>
                <a:gd name="connsiteY46" fmla="*/ 92802 h 328613"/>
                <a:gd name="connsiteX47" fmla="*/ 231775 w 331788"/>
                <a:gd name="connsiteY47" fmla="*/ 125325 h 328613"/>
                <a:gd name="connsiteX48" fmla="*/ 231775 w 331788"/>
                <a:gd name="connsiteY48" fmla="*/ 176059 h 328613"/>
                <a:gd name="connsiteX49" fmla="*/ 226608 w 331788"/>
                <a:gd name="connsiteY49" fmla="*/ 182563 h 328613"/>
                <a:gd name="connsiteX50" fmla="*/ 105179 w 331788"/>
                <a:gd name="connsiteY50" fmla="*/ 182563 h 328613"/>
                <a:gd name="connsiteX51" fmla="*/ 100012 w 331788"/>
                <a:gd name="connsiteY51" fmla="*/ 176059 h 328613"/>
                <a:gd name="connsiteX52" fmla="*/ 100012 w 331788"/>
                <a:gd name="connsiteY52" fmla="*/ 125325 h 328613"/>
                <a:gd name="connsiteX53" fmla="*/ 123264 w 331788"/>
                <a:gd name="connsiteY53" fmla="*/ 92802 h 328613"/>
                <a:gd name="connsiteX54" fmla="*/ 134890 w 331788"/>
                <a:gd name="connsiteY54" fmla="*/ 90201 h 328613"/>
                <a:gd name="connsiteX55" fmla="*/ 136182 w 331788"/>
                <a:gd name="connsiteY55" fmla="*/ 88900 h 328613"/>
                <a:gd name="connsiteX56" fmla="*/ 292100 w 331788"/>
                <a:gd name="connsiteY56" fmla="*/ 19050 h 328613"/>
                <a:gd name="connsiteX57" fmla="*/ 331788 w 331788"/>
                <a:gd name="connsiteY57" fmla="*/ 58738 h 328613"/>
                <a:gd name="connsiteX58" fmla="*/ 292100 w 331788"/>
                <a:gd name="connsiteY58" fmla="*/ 98426 h 328613"/>
                <a:gd name="connsiteX59" fmla="*/ 252412 w 331788"/>
                <a:gd name="connsiteY59" fmla="*/ 58738 h 328613"/>
                <a:gd name="connsiteX60" fmla="*/ 292100 w 331788"/>
                <a:gd name="connsiteY60" fmla="*/ 19050 h 328613"/>
                <a:gd name="connsiteX61" fmla="*/ 39688 w 331788"/>
                <a:gd name="connsiteY61" fmla="*/ 19050 h 328613"/>
                <a:gd name="connsiteX62" fmla="*/ 79376 w 331788"/>
                <a:gd name="connsiteY62" fmla="*/ 58738 h 328613"/>
                <a:gd name="connsiteX63" fmla="*/ 39688 w 331788"/>
                <a:gd name="connsiteY63" fmla="*/ 98426 h 328613"/>
                <a:gd name="connsiteX64" fmla="*/ 0 w 331788"/>
                <a:gd name="connsiteY64" fmla="*/ 58738 h 328613"/>
                <a:gd name="connsiteX65" fmla="*/ 39688 w 331788"/>
                <a:gd name="connsiteY65" fmla="*/ 19050 h 328613"/>
                <a:gd name="connsiteX66" fmla="*/ 165894 w 331788"/>
                <a:gd name="connsiteY66" fmla="*/ 0 h 328613"/>
                <a:gd name="connsiteX67" fmla="*/ 204788 w 331788"/>
                <a:gd name="connsiteY67" fmla="*/ 39688 h 328613"/>
                <a:gd name="connsiteX68" fmla="*/ 165894 w 331788"/>
                <a:gd name="connsiteY68" fmla="*/ 79376 h 328613"/>
                <a:gd name="connsiteX69" fmla="*/ 127000 w 331788"/>
                <a:gd name="connsiteY69" fmla="*/ 39688 h 328613"/>
                <a:gd name="connsiteX70" fmla="*/ 165894 w 331788"/>
                <a:gd name="connsiteY70" fmla="*/ 0 h 32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331788" h="328613">
                  <a:moveTo>
                    <a:pt x="292147" y="109538"/>
                  </a:moveTo>
                  <a:cubicBezTo>
                    <a:pt x="311524" y="109538"/>
                    <a:pt x="327025" y="126291"/>
                    <a:pt x="327025" y="145621"/>
                  </a:cubicBezTo>
                  <a:cubicBezTo>
                    <a:pt x="327025" y="145621"/>
                    <a:pt x="327025" y="145621"/>
                    <a:pt x="327025" y="229385"/>
                  </a:cubicBezTo>
                  <a:cubicBezTo>
                    <a:pt x="327025" y="248715"/>
                    <a:pt x="311524" y="264179"/>
                    <a:pt x="293438" y="264179"/>
                  </a:cubicBezTo>
                  <a:cubicBezTo>
                    <a:pt x="293438" y="264179"/>
                    <a:pt x="293438" y="264179"/>
                    <a:pt x="252101" y="264179"/>
                  </a:cubicBezTo>
                  <a:cubicBezTo>
                    <a:pt x="252101" y="264179"/>
                    <a:pt x="252101" y="264179"/>
                    <a:pt x="252101" y="319593"/>
                  </a:cubicBezTo>
                  <a:cubicBezTo>
                    <a:pt x="252101" y="324747"/>
                    <a:pt x="248226" y="328613"/>
                    <a:pt x="243059" y="328613"/>
                  </a:cubicBezTo>
                  <a:cubicBezTo>
                    <a:pt x="243059" y="328613"/>
                    <a:pt x="243059" y="328613"/>
                    <a:pt x="205596" y="328613"/>
                  </a:cubicBezTo>
                  <a:cubicBezTo>
                    <a:pt x="199138" y="328613"/>
                    <a:pt x="195262" y="324747"/>
                    <a:pt x="195262" y="319593"/>
                  </a:cubicBezTo>
                  <a:cubicBezTo>
                    <a:pt x="195262" y="319593"/>
                    <a:pt x="195262" y="319593"/>
                    <a:pt x="195262" y="235829"/>
                  </a:cubicBezTo>
                  <a:cubicBezTo>
                    <a:pt x="195262" y="220364"/>
                    <a:pt x="208180" y="207478"/>
                    <a:pt x="224973" y="207478"/>
                  </a:cubicBezTo>
                  <a:cubicBezTo>
                    <a:pt x="224973" y="207478"/>
                    <a:pt x="224973" y="207478"/>
                    <a:pt x="255976" y="207478"/>
                  </a:cubicBezTo>
                  <a:cubicBezTo>
                    <a:pt x="255976" y="207478"/>
                    <a:pt x="255976" y="207478"/>
                    <a:pt x="255976" y="145621"/>
                  </a:cubicBezTo>
                  <a:cubicBezTo>
                    <a:pt x="255976" y="126291"/>
                    <a:pt x="271478" y="109538"/>
                    <a:pt x="292147" y="109538"/>
                  </a:cubicBezTo>
                  <a:close/>
                  <a:moveTo>
                    <a:pt x="38473" y="109538"/>
                  </a:moveTo>
                  <a:cubicBezTo>
                    <a:pt x="59391" y="109538"/>
                    <a:pt x="75079" y="126291"/>
                    <a:pt x="75079" y="145621"/>
                  </a:cubicBezTo>
                  <a:cubicBezTo>
                    <a:pt x="75079" y="145621"/>
                    <a:pt x="75079" y="145621"/>
                    <a:pt x="75079" y="207478"/>
                  </a:cubicBezTo>
                  <a:cubicBezTo>
                    <a:pt x="75079" y="207478"/>
                    <a:pt x="75079" y="207478"/>
                    <a:pt x="106456" y="207478"/>
                  </a:cubicBezTo>
                  <a:cubicBezTo>
                    <a:pt x="123451" y="207478"/>
                    <a:pt x="136525" y="220364"/>
                    <a:pt x="136525" y="235829"/>
                  </a:cubicBezTo>
                  <a:cubicBezTo>
                    <a:pt x="136525" y="235829"/>
                    <a:pt x="136525" y="235829"/>
                    <a:pt x="136525" y="319593"/>
                  </a:cubicBezTo>
                  <a:cubicBezTo>
                    <a:pt x="136525" y="324747"/>
                    <a:pt x="132603" y="328613"/>
                    <a:pt x="126066" y="328613"/>
                  </a:cubicBezTo>
                  <a:cubicBezTo>
                    <a:pt x="126066" y="328613"/>
                    <a:pt x="126066" y="328613"/>
                    <a:pt x="88153" y="328613"/>
                  </a:cubicBezTo>
                  <a:cubicBezTo>
                    <a:pt x="82923" y="328613"/>
                    <a:pt x="79001" y="324747"/>
                    <a:pt x="79001" y="319593"/>
                  </a:cubicBezTo>
                  <a:cubicBezTo>
                    <a:pt x="79001" y="319593"/>
                    <a:pt x="79001" y="319593"/>
                    <a:pt x="79001" y="264179"/>
                  </a:cubicBezTo>
                  <a:cubicBezTo>
                    <a:pt x="79001" y="264179"/>
                    <a:pt x="79001" y="264179"/>
                    <a:pt x="37166" y="264179"/>
                  </a:cubicBezTo>
                  <a:cubicBezTo>
                    <a:pt x="18863" y="264179"/>
                    <a:pt x="3175" y="248715"/>
                    <a:pt x="3175" y="229385"/>
                  </a:cubicBezTo>
                  <a:cubicBezTo>
                    <a:pt x="3175" y="229385"/>
                    <a:pt x="3175" y="229385"/>
                    <a:pt x="3175" y="145621"/>
                  </a:cubicBezTo>
                  <a:cubicBezTo>
                    <a:pt x="3175" y="126291"/>
                    <a:pt x="18863" y="109538"/>
                    <a:pt x="38473" y="109538"/>
                  </a:cubicBezTo>
                  <a:close/>
                  <a:moveTo>
                    <a:pt x="160734" y="88900"/>
                  </a:moveTo>
                  <a:cubicBezTo>
                    <a:pt x="160734" y="88900"/>
                    <a:pt x="160734" y="88900"/>
                    <a:pt x="171053" y="88900"/>
                  </a:cubicBezTo>
                  <a:cubicBezTo>
                    <a:pt x="172343" y="88900"/>
                    <a:pt x="173633" y="90195"/>
                    <a:pt x="173633" y="90195"/>
                  </a:cubicBezTo>
                  <a:cubicBezTo>
                    <a:pt x="174923" y="92785"/>
                    <a:pt x="176213" y="94080"/>
                    <a:pt x="174923" y="95375"/>
                  </a:cubicBezTo>
                  <a:cubicBezTo>
                    <a:pt x="174923" y="95375"/>
                    <a:pt x="174923" y="95375"/>
                    <a:pt x="169763" y="103146"/>
                  </a:cubicBezTo>
                  <a:cubicBezTo>
                    <a:pt x="169763" y="103146"/>
                    <a:pt x="169763" y="103146"/>
                    <a:pt x="172343" y="123867"/>
                  </a:cubicBezTo>
                  <a:cubicBezTo>
                    <a:pt x="172343" y="123867"/>
                    <a:pt x="172343" y="123867"/>
                    <a:pt x="167184" y="136818"/>
                  </a:cubicBezTo>
                  <a:cubicBezTo>
                    <a:pt x="167184" y="138113"/>
                    <a:pt x="164604" y="138113"/>
                    <a:pt x="164604" y="136818"/>
                  </a:cubicBezTo>
                  <a:cubicBezTo>
                    <a:pt x="164604" y="136818"/>
                    <a:pt x="164604" y="136818"/>
                    <a:pt x="159444" y="123867"/>
                  </a:cubicBezTo>
                  <a:cubicBezTo>
                    <a:pt x="159444" y="123867"/>
                    <a:pt x="159444" y="123867"/>
                    <a:pt x="162024" y="103146"/>
                  </a:cubicBezTo>
                  <a:cubicBezTo>
                    <a:pt x="162024" y="103146"/>
                    <a:pt x="162024" y="103146"/>
                    <a:pt x="156865" y="95375"/>
                  </a:cubicBezTo>
                  <a:cubicBezTo>
                    <a:pt x="155575" y="94080"/>
                    <a:pt x="156865" y="92785"/>
                    <a:pt x="158155" y="90195"/>
                  </a:cubicBezTo>
                  <a:cubicBezTo>
                    <a:pt x="158155" y="90195"/>
                    <a:pt x="159444" y="88900"/>
                    <a:pt x="160734" y="88900"/>
                  </a:cubicBezTo>
                  <a:close/>
                  <a:moveTo>
                    <a:pt x="136182" y="88900"/>
                  </a:moveTo>
                  <a:cubicBezTo>
                    <a:pt x="137474" y="88900"/>
                    <a:pt x="138766" y="90201"/>
                    <a:pt x="138766" y="91502"/>
                  </a:cubicBezTo>
                  <a:cubicBezTo>
                    <a:pt x="138766" y="91502"/>
                    <a:pt x="138766" y="91502"/>
                    <a:pt x="165893" y="165652"/>
                  </a:cubicBezTo>
                  <a:cubicBezTo>
                    <a:pt x="165893" y="165652"/>
                    <a:pt x="165893" y="165652"/>
                    <a:pt x="193021" y="91502"/>
                  </a:cubicBezTo>
                  <a:cubicBezTo>
                    <a:pt x="193021" y="90201"/>
                    <a:pt x="195605" y="88900"/>
                    <a:pt x="196897" y="90201"/>
                  </a:cubicBezTo>
                  <a:cubicBezTo>
                    <a:pt x="196897" y="90201"/>
                    <a:pt x="196897" y="90201"/>
                    <a:pt x="208523" y="92802"/>
                  </a:cubicBezTo>
                  <a:cubicBezTo>
                    <a:pt x="222733" y="98006"/>
                    <a:pt x="231775" y="111015"/>
                    <a:pt x="231775" y="125325"/>
                  </a:cubicBezTo>
                  <a:cubicBezTo>
                    <a:pt x="231775" y="125325"/>
                    <a:pt x="231775" y="125325"/>
                    <a:pt x="231775" y="176059"/>
                  </a:cubicBezTo>
                  <a:cubicBezTo>
                    <a:pt x="231775" y="179961"/>
                    <a:pt x="229192" y="182563"/>
                    <a:pt x="226608" y="182563"/>
                  </a:cubicBezTo>
                  <a:cubicBezTo>
                    <a:pt x="226608" y="182563"/>
                    <a:pt x="226608" y="182563"/>
                    <a:pt x="105179" y="182563"/>
                  </a:cubicBezTo>
                  <a:cubicBezTo>
                    <a:pt x="102595" y="182563"/>
                    <a:pt x="100012" y="179961"/>
                    <a:pt x="100012" y="176059"/>
                  </a:cubicBezTo>
                  <a:cubicBezTo>
                    <a:pt x="100012" y="176059"/>
                    <a:pt x="100012" y="176059"/>
                    <a:pt x="100012" y="125325"/>
                  </a:cubicBezTo>
                  <a:cubicBezTo>
                    <a:pt x="100012" y="111015"/>
                    <a:pt x="109054" y="98006"/>
                    <a:pt x="123264" y="92802"/>
                  </a:cubicBezTo>
                  <a:cubicBezTo>
                    <a:pt x="123264" y="92802"/>
                    <a:pt x="123264" y="92802"/>
                    <a:pt x="134890" y="90201"/>
                  </a:cubicBezTo>
                  <a:cubicBezTo>
                    <a:pt x="134890" y="88900"/>
                    <a:pt x="134890" y="88900"/>
                    <a:pt x="136182" y="88900"/>
                  </a:cubicBezTo>
                  <a:close/>
                  <a:moveTo>
                    <a:pt x="292100" y="19050"/>
                  </a:moveTo>
                  <a:cubicBezTo>
                    <a:pt x="314019" y="19050"/>
                    <a:pt x="331788" y="36819"/>
                    <a:pt x="331788" y="58738"/>
                  </a:cubicBezTo>
                  <a:cubicBezTo>
                    <a:pt x="331788" y="80657"/>
                    <a:pt x="314019" y="98426"/>
                    <a:pt x="292100" y="98426"/>
                  </a:cubicBezTo>
                  <a:cubicBezTo>
                    <a:pt x="270181" y="98426"/>
                    <a:pt x="252412" y="80657"/>
                    <a:pt x="252412" y="58738"/>
                  </a:cubicBezTo>
                  <a:cubicBezTo>
                    <a:pt x="252412" y="36819"/>
                    <a:pt x="270181" y="19050"/>
                    <a:pt x="292100" y="19050"/>
                  </a:cubicBezTo>
                  <a:close/>
                  <a:moveTo>
                    <a:pt x="39688" y="19050"/>
                  </a:moveTo>
                  <a:cubicBezTo>
                    <a:pt x="61607" y="19050"/>
                    <a:pt x="79376" y="36819"/>
                    <a:pt x="79376" y="58738"/>
                  </a:cubicBezTo>
                  <a:cubicBezTo>
                    <a:pt x="79376" y="80657"/>
                    <a:pt x="61607" y="98426"/>
                    <a:pt x="39688" y="98426"/>
                  </a:cubicBezTo>
                  <a:cubicBezTo>
                    <a:pt x="17769" y="98426"/>
                    <a:pt x="0" y="80657"/>
                    <a:pt x="0" y="58738"/>
                  </a:cubicBezTo>
                  <a:cubicBezTo>
                    <a:pt x="0" y="36819"/>
                    <a:pt x="17769" y="19050"/>
                    <a:pt x="39688" y="19050"/>
                  </a:cubicBezTo>
                  <a:close/>
                  <a:moveTo>
                    <a:pt x="165894" y="0"/>
                  </a:moveTo>
                  <a:cubicBezTo>
                    <a:pt x="187375" y="0"/>
                    <a:pt x="204788" y="17769"/>
                    <a:pt x="204788" y="39688"/>
                  </a:cubicBezTo>
                  <a:cubicBezTo>
                    <a:pt x="204788" y="61607"/>
                    <a:pt x="187375" y="79376"/>
                    <a:pt x="165894" y="79376"/>
                  </a:cubicBezTo>
                  <a:cubicBezTo>
                    <a:pt x="144413" y="79376"/>
                    <a:pt x="127000" y="61607"/>
                    <a:pt x="127000" y="39688"/>
                  </a:cubicBezTo>
                  <a:cubicBezTo>
                    <a:pt x="127000" y="17769"/>
                    <a:pt x="144413" y="0"/>
                    <a:pt x="16589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68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成功项目展示</a:t>
            </a:r>
            <a:endParaRPr lang="en-GB" altLang="zh-CN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36512" y="0"/>
            <a:ext cx="9180512" cy="5143499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301466" y="322739"/>
            <a:ext cx="8541068" cy="4499134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14" name="矩形 13"/>
          <p:cNvSpPr/>
          <p:nvPr/>
        </p:nvSpPr>
        <p:spPr>
          <a:xfrm>
            <a:off x="4283968" y="2126241"/>
            <a:ext cx="7200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Stencil Std" panose="04020904080802020404" pitchFamily="82" charset="0"/>
                <a:cs typeface="+mn-ea"/>
                <a:sym typeface="+mn-lt"/>
              </a:rPr>
              <a:t>04</a:t>
            </a:r>
          </a:p>
        </p:txBody>
      </p:sp>
      <p:sp>
        <p:nvSpPr>
          <p:cNvPr id="15" name="TextBox 71"/>
          <p:cNvSpPr txBox="1"/>
          <p:nvPr/>
        </p:nvSpPr>
        <p:spPr>
          <a:xfrm>
            <a:off x="3574593" y="2499742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明年工作计划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图片 29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475446" y="0"/>
            <a:ext cx="2840970" cy="5143500"/>
          </a:xfrm>
          <a:prstGeom prst="rect">
            <a:avLst/>
          </a:prstGeom>
        </p:spPr>
      </p:pic>
      <p:sp>
        <p:nvSpPr>
          <p:cNvPr id="31" name="矩形 30"/>
          <p:cNvSpPr/>
          <p:nvPr/>
        </p:nvSpPr>
        <p:spPr>
          <a:xfrm>
            <a:off x="449065" y="537052"/>
            <a:ext cx="6974681" cy="4071461"/>
          </a:xfrm>
          <a:prstGeom prst="rect">
            <a:avLst/>
          </a:prstGeom>
          <a:noFill/>
          <a:ln>
            <a:solidFill>
              <a:srgbClr val="3535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32" name="矩形 31"/>
          <p:cNvSpPr/>
          <p:nvPr/>
        </p:nvSpPr>
        <p:spPr>
          <a:xfrm>
            <a:off x="539552" y="630397"/>
            <a:ext cx="6794183" cy="3883819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33" name="文本框 32"/>
          <p:cNvSpPr txBox="1"/>
          <p:nvPr/>
        </p:nvSpPr>
        <p:spPr>
          <a:xfrm>
            <a:off x="1072000" y="1496220"/>
            <a:ext cx="1675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latin typeface="华文细黑" panose="02010600040101010101" charset="-122"/>
                <a:ea typeface="华文细黑" panose="02010600040101010101" charset="-122"/>
              </a:rPr>
              <a:t>Contents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4096664" y="1512888"/>
            <a:ext cx="24593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latin typeface="华文细黑" panose="02010600040101010101" charset="-122"/>
                <a:ea typeface="华文细黑" panose="02010600040101010101" charset="-122"/>
                <a:sym typeface="+mn-ea"/>
              </a:rPr>
              <a:t>1 -</a:t>
            </a:r>
            <a:r>
              <a:rPr lang="zh-CN" altLang="en-US" sz="1200" dirty="0">
                <a:latin typeface="华文细黑" panose="02010600040101010101" charset="-122"/>
                <a:ea typeface="华文细黑" panose="02010600040101010101" charset="-122"/>
                <a:sym typeface="+mn-ea"/>
              </a:rPr>
              <a:t>年度工作概述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4096664" y="1985805"/>
            <a:ext cx="24593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latin typeface="华文细黑" panose="02010600040101010101" charset="-122"/>
                <a:ea typeface="华文细黑" panose="02010600040101010101" charset="-122"/>
                <a:sym typeface="+mn-ea"/>
              </a:rPr>
              <a:t>2 -</a:t>
            </a:r>
            <a:r>
              <a:rPr lang="zh-CN" altLang="en-US" sz="1200" dirty="0">
                <a:latin typeface="华文细黑" panose="02010600040101010101" charset="-122"/>
                <a:ea typeface="华文细黑" panose="02010600040101010101" charset="-122"/>
                <a:sym typeface="+mn-ea"/>
              </a:rPr>
              <a:t>工作完成情况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4096664" y="2452053"/>
            <a:ext cx="24593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latin typeface="华文细黑" panose="02010600040101010101" charset="-122"/>
                <a:ea typeface="华文细黑" panose="02010600040101010101" charset="-122"/>
                <a:sym typeface="+mn-ea"/>
              </a:rPr>
              <a:t>3 -</a:t>
            </a:r>
            <a:r>
              <a:rPr lang="zh-CN" altLang="en-US" sz="1200" dirty="0">
                <a:latin typeface="华文细黑" panose="02010600040101010101" charset="-122"/>
                <a:ea typeface="华文细黑" panose="02010600040101010101" charset="-122"/>
                <a:sym typeface="+mn-ea"/>
              </a:rPr>
              <a:t>成功项目展示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4096664" y="2917826"/>
            <a:ext cx="24593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latin typeface="华文细黑" panose="02010600040101010101" charset="-122"/>
                <a:ea typeface="华文细黑" panose="02010600040101010101" charset="-122"/>
                <a:sym typeface="+mn-ea"/>
              </a:rPr>
              <a:t>4 -</a:t>
            </a:r>
            <a:r>
              <a:rPr lang="zh-CN" altLang="en-US" sz="1200" dirty="0">
                <a:latin typeface="华文细黑" panose="02010600040101010101" charset="-122"/>
                <a:ea typeface="华文细黑" panose="02010600040101010101" charset="-122"/>
                <a:sym typeface="+mn-ea"/>
              </a:rPr>
              <a:t>明年工作计划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/>
      <p:bldP spid="34" grpId="0"/>
      <p:bldP spid="35" grpId="0"/>
      <p:bldP spid="36" grpId="0"/>
      <p:bldP spid="3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组合 41"/>
          <p:cNvGrpSpPr/>
          <p:nvPr/>
        </p:nvGrpSpPr>
        <p:grpSpPr>
          <a:xfrm>
            <a:off x="4322722" y="1572637"/>
            <a:ext cx="2575396" cy="2437717"/>
            <a:chOff x="4322722" y="1572637"/>
            <a:chExt cx="2575396" cy="2437717"/>
          </a:xfrm>
        </p:grpSpPr>
        <p:grpSp>
          <p:nvGrpSpPr>
            <p:cNvPr id="3" name="Group 4"/>
            <p:cNvGrpSpPr/>
            <p:nvPr/>
          </p:nvGrpSpPr>
          <p:grpSpPr>
            <a:xfrm>
              <a:off x="4322722" y="3082668"/>
              <a:ext cx="2575396" cy="927686"/>
              <a:chOff x="3395662" y="3184525"/>
              <a:chExt cx="1811338" cy="652463"/>
            </a:xfrm>
          </p:grpSpPr>
          <p:sp>
            <p:nvSpPr>
              <p:cNvPr id="39" name="ïšḻïďê-Freeform: Shape 5"/>
              <p:cNvSpPr/>
              <p:nvPr/>
            </p:nvSpPr>
            <p:spPr bwMode="auto">
              <a:xfrm>
                <a:off x="3530600" y="3184525"/>
                <a:ext cx="1463675" cy="252413"/>
              </a:xfrm>
              <a:custGeom>
                <a:avLst/>
                <a:gdLst>
                  <a:gd name="T0" fmla="*/ 115 w 922"/>
                  <a:gd name="T1" fmla="*/ 159 h 159"/>
                  <a:gd name="T2" fmla="*/ 922 w 922"/>
                  <a:gd name="T3" fmla="*/ 100 h 159"/>
                  <a:gd name="T4" fmla="*/ 697 w 922"/>
                  <a:gd name="T5" fmla="*/ 0 h 159"/>
                  <a:gd name="T6" fmla="*/ 0 w 922"/>
                  <a:gd name="T7" fmla="*/ 42 h 159"/>
                  <a:gd name="T8" fmla="*/ 115 w 922"/>
                  <a:gd name="T9" fmla="*/ 159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22" h="159">
                    <a:moveTo>
                      <a:pt x="115" y="159"/>
                    </a:moveTo>
                    <a:lnTo>
                      <a:pt x="922" y="100"/>
                    </a:lnTo>
                    <a:lnTo>
                      <a:pt x="697" y="0"/>
                    </a:lnTo>
                    <a:lnTo>
                      <a:pt x="0" y="42"/>
                    </a:lnTo>
                    <a:lnTo>
                      <a:pt x="115" y="159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" name="ïšḻïďê-Freeform: Shape 6"/>
              <p:cNvSpPr/>
              <p:nvPr/>
            </p:nvSpPr>
            <p:spPr bwMode="auto">
              <a:xfrm>
                <a:off x="3395662" y="3251200"/>
                <a:ext cx="317500" cy="585788"/>
              </a:xfrm>
              <a:custGeom>
                <a:avLst/>
                <a:gdLst>
                  <a:gd name="T0" fmla="*/ 85 w 200"/>
                  <a:gd name="T1" fmla="*/ 0 h 369"/>
                  <a:gd name="T2" fmla="*/ 200 w 200"/>
                  <a:gd name="T3" fmla="*/ 117 h 369"/>
                  <a:gd name="T4" fmla="*/ 110 w 200"/>
                  <a:gd name="T5" fmla="*/ 369 h 369"/>
                  <a:gd name="T6" fmla="*/ 0 w 200"/>
                  <a:gd name="T7" fmla="*/ 149 h 369"/>
                  <a:gd name="T8" fmla="*/ 85 w 200"/>
                  <a:gd name="T9" fmla="*/ 0 h 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" h="369">
                    <a:moveTo>
                      <a:pt x="85" y="0"/>
                    </a:moveTo>
                    <a:lnTo>
                      <a:pt x="200" y="117"/>
                    </a:lnTo>
                    <a:lnTo>
                      <a:pt x="110" y="369"/>
                    </a:lnTo>
                    <a:lnTo>
                      <a:pt x="0" y="149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" name="ïšḻïďê-Freeform: Shape 7"/>
              <p:cNvSpPr/>
              <p:nvPr/>
            </p:nvSpPr>
            <p:spPr bwMode="auto">
              <a:xfrm>
                <a:off x="3570287" y="3343275"/>
                <a:ext cx="1636713" cy="493713"/>
              </a:xfrm>
              <a:custGeom>
                <a:avLst/>
                <a:gdLst>
                  <a:gd name="T0" fmla="*/ 897 w 1031"/>
                  <a:gd name="T1" fmla="*/ 0 h 311"/>
                  <a:gd name="T2" fmla="*/ 1031 w 1031"/>
                  <a:gd name="T3" fmla="*/ 199 h 311"/>
                  <a:gd name="T4" fmla="*/ 0 w 1031"/>
                  <a:gd name="T5" fmla="*/ 311 h 311"/>
                  <a:gd name="T6" fmla="*/ 90 w 1031"/>
                  <a:gd name="T7" fmla="*/ 59 h 311"/>
                  <a:gd name="T8" fmla="*/ 897 w 1031"/>
                  <a:gd name="T9" fmla="*/ 0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311">
                    <a:moveTo>
                      <a:pt x="897" y="0"/>
                    </a:moveTo>
                    <a:lnTo>
                      <a:pt x="1031" y="199"/>
                    </a:lnTo>
                    <a:lnTo>
                      <a:pt x="0" y="311"/>
                    </a:lnTo>
                    <a:lnTo>
                      <a:pt x="90" y="59"/>
                    </a:lnTo>
                    <a:lnTo>
                      <a:pt x="89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4" name="Group 8"/>
            <p:cNvGrpSpPr/>
            <p:nvPr/>
          </p:nvGrpSpPr>
          <p:grpSpPr>
            <a:xfrm>
              <a:off x="4548440" y="2717007"/>
              <a:ext cx="2020140" cy="663602"/>
              <a:chOff x="3554412" y="2927350"/>
              <a:chExt cx="1420813" cy="466726"/>
            </a:xfrm>
          </p:grpSpPr>
          <p:sp>
            <p:nvSpPr>
              <p:cNvPr id="36" name="ïšḻïďê-Freeform: Shape 9"/>
              <p:cNvSpPr/>
              <p:nvPr/>
            </p:nvSpPr>
            <p:spPr bwMode="auto">
              <a:xfrm>
                <a:off x="3730625" y="2978150"/>
                <a:ext cx="1244600" cy="415925"/>
              </a:xfrm>
              <a:custGeom>
                <a:avLst/>
                <a:gdLst>
                  <a:gd name="T0" fmla="*/ 0 w 784"/>
                  <a:gd name="T1" fmla="*/ 262 h 262"/>
                  <a:gd name="T2" fmla="*/ 784 w 784"/>
                  <a:gd name="T3" fmla="*/ 207 h 262"/>
                  <a:gd name="T4" fmla="*/ 645 w 784"/>
                  <a:gd name="T5" fmla="*/ 0 h 262"/>
                  <a:gd name="T6" fmla="*/ 89 w 784"/>
                  <a:gd name="T7" fmla="*/ 16 h 262"/>
                  <a:gd name="T8" fmla="*/ 0 w 784"/>
                  <a:gd name="T9" fmla="*/ 262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84" h="262">
                    <a:moveTo>
                      <a:pt x="0" y="262"/>
                    </a:moveTo>
                    <a:lnTo>
                      <a:pt x="784" y="207"/>
                    </a:lnTo>
                    <a:lnTo>
                      <a:pt x="645" y="0"/>
                    </a:lnTo>
                    <a:lnTo>
                      <a:pt x="89" y="16"/>
                    </a:lnTo>
                    <a:lnTo>
                      <a:pt x="0" y="26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i$liḋe-Freeform: Shape 10"/>
              <p:cNvSpPr/>
              <p:nvPr/>
            </p:nvSpPr>
            <p:spPr bwMode="auto">
              <a:xfrm>
                <a:off x="3713162" y="2927350"/>
                <a:ext cx="1050925" cy="76200"/>
              </a:xfrm>
              <a:custGeom>
                <a:avLst/>
                <a:gdLst>
                  <a:gd name="T0" fmla="*/ 100 w 662"/>
                  <a:gd name="T1" fmla="*/ 48 h 48"/>
                  <a:gd name="T2" fmla="*/ 662 w 662"/>
                  <a:gd name="T3" fmla="*/ 32 h 48"/>
                  <a:gd name="T4" fmla="*/ 515 w 662"/>
                  <a:gd name="T5" fmla="*/ 0 h 48"/>
                  <a:gd name="T6" fmla="*/ 0 w 662"/>
                  <a:gd name="T7" fmla="*/ 11 h 48"/>
                  <a:gd name="T8" fmla="*/ 100 w 662"/>
                  <a:gd name="T9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2" h="48">
                    <a:moveTo>
                      <a:pt x="100" y="48"/>
                    </a:moveTo>
                    <a:lnTo>
                      <a:pt x="662" y="32"/>
                    </a:lnTo>
                    <a:lnTo>
                      <a:pt x="515" y="0"/>
                    </a:lnTo>
                    <a:lnTo>
                      <a:pt x="0" y="11"/>
                    </a:lnTo>
                    <a:lnTo>
                      <a:pt x="100" y="48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i$liḋe-Freeform: Shape 11"/>
              <p:cNvSpPr/>
              <p:nvPr/>
            </p:nvSpPr>
            <p:spPr bwMode="auto">
              <a:xfrm>
                <a:off x="3554412" y="2944813"/>
                <a:ext cx="317500" cy="449263"/>
              </a:xfrm>
              <a:custGeom>
                <a:avLst/>
                <a:gdLst>
                  <a:gd name="T0" fmla="*/ 100 w 200"/>
                  <a:gd name="T1" fmla="*/ 0 h 283"/>
                  <a:gd name="T2" fmla="*/ 200 w 200"/>
                  <a:gd name="T3" fmla="*/ 37 h 283"/>
                  <a:gd name="T4" fmla="*/ 111 w 200"/>
                  <a:gd name="T5" fmla="*/ 283 h 283"/>
                  <a:gd name="T6" fmla="*/ 0 w 200"/>
                  <a:gd name="T7" fmla="*/ 177 h 283"/>
                  <a:gd name="T8" fmla="*/ 100 w 200"/>
                  <a:gd name="T9" fmla="*/ 0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" h="283">
                    <a:moveTo>
                      <a:pt x="100" y="0"/>
                    </a:moveTo>
                    <a:lnTo>
                      <a:pt x="200" y="37"/>
                    </a:lnTo>
                    <a:lnTo>
                      <a:pt x="111" y="283"/>
                    </a:lnTo>
                    <a:lnTo>
                      <a:pt x="0" y="17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5" name="Group 12"/>
            <p:cNvGrpSpPr/>
            <p:nvPr/>
          </p:nvGrpSpPr>
          <p:grpSpPr>
            <a:xfrm>
              <a:off x="4798983" y="2211408"/>
              <a:ext cx="1426514" cy="548486"/>
              <a:chOff x="3730625" y="2571750"/>
              <a:chExt cx="1003300" cy="385763"/>
            </a:xfrm>
          </p:grpSpPr>
          <p:sp>
            <p:nvSpPr>
              <p:cNvPr id="34" name="i$liḋe-Freeform: Shape 13"/>
              <p:cNvSpPr/>
              <p:nvPr/>
            </p:nvSpPr>
            <p:spPr bwMode="auto">
              <a:xfrm>
                <a:off x="3730625" y="2571750"/>
                <a:ext cx="295275" cy="385763"/>
              </a:xfrm>
              <a:custGeom>
                <a:avLst/>
                <a:gdLst>
                  <a:gd name="T0" fmla="*/ 114 w 186"/>
                  <a:gd name="T1" fmla="*/ 12 h 243"/>
                  <a:gd name="T2" fmla="*/ 186 w 186"/>
                  <a:gd name="T3" fmla="*/ 0 h 243"/>
                  <a:gd name="T4" fmla="*/ 98 w 186"/>
                  <a:gd name="T5" fmla="*/ 243 h 243"/>
                  <a:gd name="T6" fmla="*/ 0 w 186"/>
                  <a:gd name="T7" fmla="*/ 218 h 243"/>
                  <a:gd name="T8" fmla="*/ 114 w 186"/>
                  <a:gd name="T9" fmla="*/ 12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6" h="243">
                    <a:moveTo>
                      <a:pt x="114" y="12"/>
                    </a:moveTo>
                    <a:lnTo>
                      <a:pt x="186" y="0"/>
                    </a:lnTo>
                    <a:lnTo>
                      <a:pt x="98" y="243"/>
                    </a:lnTo>
                    <a:lnTo>
                      <a:pt x="0" y="218"/>
                    </a:lnTo>
                    <a:lnTo>
                      <a:pt x="114" y="12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i$liḋe-Freeform: Shape 14"/>
              <p:cNvSpPr/>
              <p:nvPr/>
            </p:nvSpPr>
            <p:spPr bwMode="auto">
              <a:xfrm>
                <a:off x="3886200" y="2571750"/>
                <a:ext cx="847725" cy="385763"/>
              </a:xfrm>
              <a:custGeom>
                <a:avLst/>
                <a:gdLst>
                  <a:gd name="T0" fmla="*/ 0 w 534"/>
                  <a:gd name="T1" fmla="*/ 243 h 243"/>
                  <a:gd name="T2" fmla="*/ 88 w 534"/>
                  <a:gd name="T3" fmla="*/ 0 h 243"/>
                  <a:gd name="T4" fmla="*/ 383 w 534"/>
                  <a:gd name="T5" fmla="*/ 0 h 243"/>
                  <a:gd name="T6" fmla="*/ 534 w 534"/>
                  <a:gd name="T7" fmla="*/ 235 h 243"/>
                  <a:gd name="T8" fmla="*/ 0 w 534"/>
                  <a:gd name="T9" fmla="*/ 243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4" h="243">
                    <a:moveTo>
                      <a:pt x="0" y="243"/>
                    </a:moveTo>
                    <a:lnTo>
                      <a:pt x="88" y="0"/>
                    </a:lnTo>
                    <a:lnTo>
                      <a:pt x="383" y="0"/>
                    </a:lnTo>
                    <a:lnTo>
                      <a:pt x="534" y="235"/>
                    </a:lnTo>
                    <a:lnTo>
                      <a:pt x="0" y="243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6" name="Group 15"/>
            <p:cNvGrpSpPr/>
            <p:nvPr/>
          </p:nvGrpSpPr>
          <p:grpSpPr>
            <a:xfrm>
              <a:off x="5099179" y="1572637"/>
              <a:ext cx="749371" cy="620716"/>
              <a:chOff x="3941762" y="2122487"/>
              <a:chExt cx="527050" cy="436564"/>
            </a:xfrm>
          </p:grpSpPr>
          <p:sp>
            <p:nvSpPr>
              <p:cNvPr id="31" name="i$liḋe-Freeform: Shape 16"/>
              <p:cNvSpPr/>
              <p:nvPr/>
            </p:nvSpPr>
            <p:spPr bwMode="auto">
              <a:xfrm>
                <a:off x="3941762" y="2122488"/>
                <a:ext cx="252413" cy="423863"/>
              </a:xfrm>
              <a:custGeom>
                <a:avLst/>
                <a:gdLst>
                  <a:gd name="T0" fmla="*/ 159 w 159"/>
                  <a:gd name="T1" fmla="*/ 0 h 267"/>
                  <a:gd name="T2" fmla="*/ 68 w 159"/>
                  <a:gd name="T3" fmla="*/ 252 h 267"/>
                  <a:gd name="T4" fmla="*/ 0 w 159"/>
                  <a:gd name="T5" fmla="*/ 267 h 267"/>
                  <a:gd name="T6" fmla="*/ 159 w 159"/>
                  <a:gd name="T7" fmla="*/ 0 h 2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9" h="267">
                    <a:moveTo>
                      <a:pt x="159" y="0"/>
                    </a:moveTo>
                    <a:lnTo>
                      <a:pt x="68" y="252"/>
                    </a:lnTo>
                    <a:lnTo>
                      <a:pt x="0" y="267"/>
                    </a:lnTo>
                    <a:lnTo>
                      <a:pt x="159" y="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" name="i$liḋe-Freeform: Shape 17"/>
              <p:cNvSpPr/>
              <p:nvPr/>
            </p:nvSpPr>
            <p:spPr bwMode="auto">
              <a:xfrm>
                <a:off x="4049712" y="2122487"/>
                <a:ext cx="419100" cy="423863"/>
              </a:xfrm>
              <a:custGeom>
                <a:avLst/>
                <a:gdLst>
                  <a:gd name="T0" fmla="*/ 91 w 264"/>
                  <a:gd name="T1" fmla="*/ 0 h 267"/>
                  <a:gd name="T2" fmla="*/ 264 w 264"/>
                  <a:gd name="T3" fmla="*/ 267 h 267"/>
                  <a:gd name="T4" fmla="*/ 0 w 264"/>
                  <a:gd name="T5" fmla="*/ 252 h 267"/>
                  <a:gd name="T6" fmla="*/ 91 w 264"/>
                  <a:gd name="T7" fmla="*/ 0 h 2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4" h="267">
                    <a:moveTo>
                      <a:pt x="91" y="0"/>
                    </a:moveTo>
                    <a:lnTo>
                      <a:pt x="264" y="267"/>
                    </a:lnTo>
                    <a:lnTo>
                      <a:pt x="0" y="252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i$liḋe-Freeform: Shape 18"/>
              <p:cNvSpPr/>
              <p:nvPr/>
            </p:nvSpPr>
            <p:spPr bwMode="auto">
              <a:xfrm>
                <a:off x="3941762" y="2522538"/>
                <a:ext cx="527050" cy="36513"/>
              </a:xfrm>
              <a:custGeom>
                <a:avLst/>
                <a:gdLst>
                  <a:gd name="T0" fmla="*/ 0 w 332"/>
                  <a:gd name="T1" fmla="*/ 15 h 23"/>
                  <a:gd name="T2" fmla="*/ 68 w 332"/>
                  <a:gd name="T3" fmla="*/ 0 h 23"/>
                  <a:gd name="T4" fmla="*/ 332 w 332"/>
                  <a:gd name="T5" fmla="*/ 15 h 23"/>
                  <a:gd name="T6" fmla="*/ 249 w 332"/>
                  <a:gd name="T7" fmla="*/ 23 h 23"/>
                  <a:gd name="T8" fmla="*/ 0 w 332"/>
                  <a:gd name="T9" fmla="*/ 15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2" h="23">
                    <a:moveTo>
                      <a:pt x="0" y="15"/>
                    </a:moveTo>
                    <a:lnTo>
                      <a:pt x="68" y="0"/>
                    </a:lnTo>
                    <a:lnTo>
                      <a:pt x="332" y="15"/>
                    </a:lnTo>
                    <a:lnTo>
                      <a:pt x="249" y="2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5" name="Group 35"/>
            <p:cNvGrpSpPr/>
            <p:nvPr/>
          </p:nvGrpSpPr>
          <p:grpSpPr>
            <a:xfrm>
              <a:off x="5460071" y="2906252"/>
              <a:ext cx="342212" cy="343727"/>
              <a:chOff x="4019550" y="3568701"/>
              <a:chExt cx="358775" cy="360363"/>
            </a:xfrm>
            <a:solidFill>
              <a:schemeClr val="bg1"/>
            </a:solidFill>
          </p:grpSpPr>
          <p:sp>
            <p:nvSpPr>
              <p:cNvPr id="29" name="i$liḋe-Freeform: Shape 36"/>
              <p:cNvSpPr/>
              <p:nvPr/>
            </p:nvSpPr>
            <p:spPr bwMode="auto">
              <a:xfrm>
                <a:off x="4019550" y="3568701"/>
                <a:ext cx="358775" cy="360363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31" y="46"/>
                  </a:cxn>
                  <a:cxn ang="0">
                    <a:pos x="36" y="68"/>
                  </a:cxn>
                  <a:cxn ang="0">
                    <a:pos x="4" y="100"/>
                  </a:cxn>
                  <a:cxn ang="0">
                    <a:pos x="4" y="100"/>
                  </a:cxn>
                  <a:cxn ang="0">
                    <a:pos x="0" y="109"/>
                  </a:cxn>
                  <a:cxn ang="0">
                    <a:pos x="13" y="123"/>
                  </a:cxn>
                  <a:cxn ang="0">
                    <a:pos x="23" y="119"/>
                  </a:cxn>
                  <a:cxn ang="0">
                    <a:pos x="23" y="119"/>
                  </a:cxn>
                  <a:cxn ang="0">
                    <a:pos x="55" y="87"/>
                  </a:cxn>
                  <a:cxn ang="0">
                    <a:pos x="77" y="92"/>
                  </a:cxn>
                  <a:cxn ang="0">
                    <a:pos x="123" y="46"/>
                  </a:cxn>
                  <a:cxn ang="0">
                    <a:pos x="77" y="0"/>
                  </a:cxn>
                  <a:cxn ang="0">
                    <a:pos x="18" y="114"/>
                  </a:cxn>
                  <a:cxn ang="0">
                    <a:pos x="13" y="116"/>
                  </a:cxn>
                  <a:cxn ang="0">
                    <a:pos x="7" y="109"/>
                  </a:cxn>
                  <a:cxn ang="0">
                    <a:pos x="9" y="104"/>
                  </a:cxn>
                  <a:cxn ang="0">
                    <a:pos x="9" y="104"/>
                  </a:cxn>
                  <a:cxn ang="0">
                    <a:pos x="40" y="73"/>
                  </a:cxn>
                  <a:cxn ang="0">
                    <a:pos x="49" y="83"/>
                  </a:cxn>
                  <a:cxn ang="0">
                    <a:pos x="18" y="114"/>
                  </a:cxn>
                  <a:cxn ang="0">
                    <a:pos x="77" y="84"/>
                  </a:cxn>
                  <a:cxn ang="0">
                    <a:pos x="38" y="46"/>
                  </a:cxn>
                  <a:cxn ang="0">
                    <a:pos x="77" y="8"/>
                  </a:cxn>
                  <a:cxn ang="0">
                    <a:pos x="115" y="46"/>
                  </a:cxn>
                  <a:cxn ang="0">
                    <a:pos x="77" y="84"/>
                  </a:cxn>
                  <a:cxn ang="0">
                    <a:pos x="77" y="84"/>
                  </a:cxn>
                  <a:cxn ang="0">
                    <a:pos x="77" y="84"/>
                  </a:cxn>
                </a:cxnLst>
                <a:rect l="0" t="0" r="r" b="b"/>
                <a:pathLst>
                  <a:path w="123" h="123">
                    <a:moveTo>
                      <a:pt x="77" y="0"/>
                    </a:moveTo>
                    <a:cubicBezTo>
                      <a:pt x="51" y="0"/>
                      <a:pt x="31" y="21"/>
                      <a:pt x="31" y="46"/>
                    </a:cubicBezTo>
                    <a:cubicBezTo>
                      <a:pt x="31" y="54"/>
                      <a:pt x="33" y="61"/>
                      <a:pt x="36" y="68"/>
                    </a:cubicBezTo>
                    <a:cubicBezTo>
                      <a:pt x="4" y="100"/>
                      <a:pt x="4" y="100"/>
                      <a:pt x="4" y="100"/>
                    </a:cubicBezTo>
                    <a:cubicBezTo>
                      <a:pt x="4" y="100"/>
                      <a:pt x="4" y="100"/>
                      <a:pt x="4" y="100"/>
                    </a:cubicBezTo>
                    <a:cubicBezTo>
                      <a:pt x="2" y="102"/>
                      <a:pt x="0" y="105"/>
                      <a:pt x="0" y="109"/>
                    </a:cubicBezTo>
                    <a:cubicBezTo>
                      <a:pt x="0" y="117"/>
                      <a:pt x="6" y="123"/>
                      <a:pt x="13" y="123"/>
                    </a:cubicBezTo>
                    <a:cubicBezTo>
                      <a:pt x="17" y="123"/>
                      <a:pt x="21" y="121"/>
                      <a:pt x="23" y="119"/>
                    </a:cubicBezTo>
                    <a:cubicBezTo>
                      <a:pt x="23" y="119"/>
                      <a:pt x="23" y="119"/>
                      <a:pt x="23" y="119"/>
                    </a:cubicBezTo>
                    <a:cubicBezTo>
                      <a:pt x="55" y="87"/>
                      <a:pt x="55" y="87"/>
                      <a:pt x="55" y="87"/>
                    </a:cubicBezTo>
                    <a:cubicBezTo>
                      <a:pt x="62" y="90"/>
                      <a:pt x="69" y="92"/>
                      <a:pt x="77" y="92"/>
                    </a:cubicBezTo>
                    <a:cubicBezTo>
                      <a:pt x="102" y="92"/>
                      <a:pt x="123" y="71"/>
                      <a:pt x="123" y="46"/>
                    </a:cubicBezTo>
                    <a:cubicBezTo>
                      <a:pt x="123" y="21"/>
                      <a:pt x="102" y="0"/>
                      <a:pt x="77" y="0"/>
                    </a:cubicBezTo>
                    <a:close/>
                    <a:moveTo>
                      <a:pt x="18" y="114"/>
                    </a:moveTo>
                    <a:cubicBezTo>
                      <a:pt x="17" y="115"/>
                      <a:pt x="15" y="116"/>
                      <a:pt x="13" y="116"/>
                    </a:cubicBezTo>
                    <a:cubicBezTo>
                      <a:pt x="10" y="116"/>
                      <a:pt x="7" y="113"/>
                      <a:pt x="7" y="109"/>
                    </a:cubicBezTo>
                    <a:cubicBezTo>
                      <a:pt x="7" y="107"/>
                      <a:pt x="8" y="106"/>
                      <a:pt x="9" y="104"/>
                    </a:cubicBezTo>
                    <a:cubicBezTo>
                      <a:pt x="9" y="104"/>
                      <a:pt x="9" y="104"/>
                      <a:pt x="9" y="104"/>
                    </a:cubicBezTo>
                    <a:cubicBezTo>
                      <a:pt x="40" y="73"/>
                      <a:pt x="40" y="73"/>
                      <a:pt x="40" y="73"/>
                    </a:cubicBezTo>
                    <a:cubicBezTo>
                      <a:pt x="42" y="77"/>
                      <a:pt x="46" y="80"/>
                      <a:pt x="49" y="83"/>
                    </a:cubicBezTo>
                    <a:lnTo>
                      <a:pt x="18" y="114"/>
                    </a:lnTo>
                    <a:close/>
                    <a:moveTo>
                      <a:pt x="77" y="84"/>
                    </a:moveTo>
                    <a:cubicBezTo>
                      <a:pt x="55" y="84"/>
                      <a:pt x="38" y="67"/>
                      <a:pt x="38" y="46"/>
                    </a:cubicBezTo>
                    <a:cubicBezTo>
                      <a:pt x="38" y="25"/>
                      <a:pt x="55" y="8"/>
                      <a:pt x="77" y="8"/>
                    </a:cubicBezTo>
                    <a:cubicBezTo>
                      <a:pt x="98" y="8"/>
                      <a:pt x="115" y="25"/>
                      <a:pt x="115" y="46"/>
                    </a:cubicBezTo>
                    <a:cubicBezTo>
                      <a:pt x="115" y="67"/>
                      <a:pt x="98" y="84"/>
                      <a:pt x="77" y="84"/>
                    </a:cubicBezTo>
                    <a:close/>
                    <a:moveTo>
                      <a:pt x="77" y="84"/>
                    </a:moveTo>
                    <a:cubicBezTo>
                      <a:pt x="77" y="84"/>
                      <a:pt x="77" y="84"/>
                      <a:pt x="77" y="84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" name="i$liḋe-Freeform: Shape 37"/>
              <p:cNvSpPr/>
              <p:nvPr/>
            </p:nvSpPr>
            <p:spPr bwMode="auto">
              <a:xfrm>
                <a:off x="4165600" y="3624263"/>
                <a:ext cx="84138" cy="85725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0" y="27"/>
                  </a:cxn>
                  <a:cxn ang="0">
                    <a:pos x="2" y="29"/>
                  </a:cxn>
                  <a:cxn ang="0">
                    <a:pos x="4" y="27"/>
                  </a:cxn>
                  <a:cxn ang="0">
                    <a:pos x="27" y="4"/>
                  </a:cxn>
                  <a:cxn ang="0">
                    <a:pos x="29" y="2"/>
                  </a:cxn>
                  <a:cxn ang="0">
                    <a:pos x="27" y="0"/>
                  </a:cxn>
                  <a:cxn ang="0">
                    <a:pos x="27" y="0"/>
                  </a:cxn>
                  <a:cxn ang="0">
                    <a:pos x="27" y="0"/>
                  </a:cxn>
                </a:cxnLst>
                <a:rect l="0" t="0" r="r" b="b"/>
                <a:pathLst>
                  <a:path w="29" h="29">
                    <a:moveTo>
                      <a:pt x="27" y="0"/>
                    </a:moveTo>
                    <a:cubicBezTo>
                      <a:pt x="12" y="0"/>
                      <a:pt x="0" y="12"/>
                      <a:pt x="0" y="27"/>
                    </a:cubicBezTo>
                    <a:cubicBezTo>
                      <a:pt x="0" y="28"/>
                      <a:pt x="1" y="29"/>
                      <a:pt x="2" y="29"/>
                    </a:cubicBezTo>
                    <a:cubicBezTo>
                      <a:pt x="3" y="29"/>
                      <a:pt x="4" y="28"/>
                      <a:pt x="4" y="27"/>
                    </a:cubicBezTo>
                    <a:cubicBezTo>
                      <a:pt x="4" y="14"/>
                      <a:pt x="14" y="4"/>
                      <a:pt x="27" y="4"/>
                    </a:cubicBezTo>
                    <a:cubicBezTo>
                      <a:pt x="28" y="4"/>
                      <a:pt x="29" y="3"/>
                      <a:pt x="29" y="2"/>
                    </a:cubicBezTo>
                    <a:cubicBezTo>
                      <a:pt x="29" y="1"/>
                      <a:pt x="28" y="0"/>
                      <a:pt x="27" y="0"/>
                    </a:cubicBezTo>
                    <a:close/>
                    <a:moveTo>
                      <a:pt x="27" y="0"/>
                    </a:moveTo>
                    <a:cubicBezTo>
                      <a:pt x="27" y="0"/>
                      <a:pt x="27" y="0"/>
                      <a:pt x="27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6" name="Group 38"/>
            <p:cNvGrpSpPr/>
            <p:nvPr/>
          </p:nvGrpSpPr>
          <p:grpSpPr>
            <a:xfrm>
              <a:off x="5591648" y="3468934"/>
              <a:ext cx="236216" cy="343727"/>
              <a:chOff x="4075113" y="1909763"/>
              <a:chExt cx="247650" cy="360363"/>
            </a:xfrm>
            <a:solidFill>
              <a:schemeClr val="bg1"/>
            </a:solidFill>
          </p:grpSpPr>
          <p:sp>
            <p:nvSpPr>
              <p:cNvPr id="27" name="i$liḋe-Freeform: Shape 39"/>
              <p:cNvSpPr/>
              <p:nvPr/>
            </p:nvSpPr>
            <p:spPr bwMode="auto">
              <a:xfrm>
                <a:off x="4075113" y="1909763"/>
                <a:ext cx="247650" cy="360363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0" y="42"/>
                  </a:cxn>
                  <a:cxn ang="0">
                    <a:pos x="19" y="88"/>
                  </a:cxn>
                  <a:cxn ang="0">
                    <a:pos x="42" y="123"/>
                  </a:cxn>
                  <a:cxn ang="0">
                    <a:pos x="65" y="88"/>
                  </a:cxn>
                  <a:cxn ang="0">
                    <a:pos x="85" y="42"/>
                  </a:cxn>
                  <a:cxn ang="0">
                    <a:pos x="42" y="0"/>
                  </a:cxn>
                  <a:cxn ang="0">
                    <a:pos x="52" y="104"/>
                  </a:cxn>
                  <a:cxn ang="0">
                    <a:pos x="33" y="106"/>
                  </a:cxn>
                  <a:cxn ang="0">
                    <a:pos x="31" y="99"/>
                  </a:cxn>
                  <a:cxn ang="0">
                    <a:pos x="31" y="99"/>
                  </a:cxn>
                  <a:cxn ang="0">
                    <a:pos x="55" y="96"/>
                  </a:cxn>
                  <a:cxn ang="0">
                    <a:pos x="54" y="99"/>
                  </a:cxn>
                  <a:cxn ang="0">
                    <a:pos x="52" y="104"/>
                  </a:cxn>
                  <a:cxn ang="0">
                    <a:pos x="30" y="95"/>
                  </a:cxn>
                  <a:cxn ang="0">
                    <a:pos x="27" y="88"/>
                  </a:cxn>
                  <a:cxn ang="0">
                    <a:pos x="57" y="88"/>
                  </a:cxn>
                  <a:cxn ang="0">
                    <a:pos x="56" y="92"/>
                  </a:cxn>
                  <a:cxn ang="0">
                    <a:pos x="30" y="95"/>
                  </a:cxn>
                  <a:cxn ang="0">
                    <a:pos x="42" y="115"/>
                  </a:cxn>
                  <a:cxn ang="0">
                    <a:pos x="35" y="110"/>
                  </a:cxn>
                  <a:cxn ang="0">
                    <a:pos x="51" y="108"/>
                  </a:cxn>
                  <a:cxn ang="0">
                    <a:pos x="42" y="115"/>
                  </a:cxn>
                  <a:cxn ang="0">
                    <a:pos x="60" y="80"/>
                  </a:cxn>
                  <a:cxn ang="0">
                    <a:pos x="24" y="80"/>
                  </a:cxn>
                  <a:cxn ang="0">
                    <a:pos x="18" y="68"/>
                  </a:cxn>
                  <a:cxn ang="0">
                    <a:pos x="8" y="42"/>
                  </a:cxn>
                  <a:cxn ang="0">
                    <a:pos x="42" y="8"/>
                  </a:cxn>
                  <a:cxn ang="0">
                    <a:pos x="77" y="42"/>
                  </a:cxn>
                  <a:cxn ang="0">
                    <a:pos x="67" y="68"/>
                  </a:cxn>
                  <a:cxn ang="0">
                    <a:pos x="60" y="80"/>
                  </a:cxn>
                  <a:cxn ang="0">
                    <a:pos x="60" y="80"/>
                  </a:cxn>
                  <a:cxn ang="0">
                    <a:pos x="60" y="80"/>
                  </a:cxn>
                </a:cxnLst>
                <a:rect l="0" t="0" r="r" b="b"/>
                <a:pathLst>
                  <a:path w="85" h="123">
                    <a:moveTo>
                      <a:pt x="42" y="0"/>
                    </a:moveTo>
                    <a:cubicBezTo>
                      <a:pt x="19" y="0"/>
                      <a:pt x="0" y="19"/>
                      <a:pt x="0" y="42"/>
                    </a:cubicBezTo>
                    <a:cubicBezTo>
                      <a:pt x="0" y="57"/>
                      <a:pt x="14" y="74"/>
                      <a:pt x="19" y="88"/>
                    </a:cubicBezTo>
                    <a:cubicBezTo>
                      <a:pt x="27" y="110"/>
                      <a:pt x="26" y="123"/>
                      <a:pt x="42" y="123"/>
                    </a:cubicBezTo>
                    <a:cubicBezTo>
                      <a:pt x="59" y="123"/>
                      <a:pt x="58" y="110"/>
                      <a:pt x="65" y="88"/>
                    </a:cubicBezTo>
                    <a:cubicBezTo>
                      <a:pt x="70" y="74"/>
                      <a:pt x="85" y="57"/>
                      <a:pt x="85" y="42"/>
                    </a:cubicBezTo>
                    <a:cubicBezTo>
                      <a:pt x="85" y="19"/>
                      <a:pt x="66" y="0"/>
                      <a:pt x="42" y="0"/>
                    </a:cubicBezTo>
                    <a:close/>
                    <a:moveTo>
                      <a:pt x="52" y="104"/>
                    </a:moveTo>
                    <a:cubicBezTo>
                      <a:pt x="33" y="106"/>
                      <a:pt x="33" y="106"/>
                      <a:pt x="33" y="106"/>
                    </a:cubicBezTo>
                    <a:cubicBezTo>
                      <a:pt x="33" y="104"/>
                      <a:pt x="32" y="102"/>
                      <a:pt x="31" y="99"/>
                    </a:cubicBezTo>
                    <a:cubicBezTo>
                      <a:pt x="31" y="99"/>
                      <a:pt x="31" y="99"/>
                      <a:pt x="31" y="99"/>
                    </a:cubicBezTo>
                    <a:cubicBezTo>
                      <a:pt x="55" y="96"/>
                      <a:pt x="55" y="96"/>
                      <a:pt x="55" y="96"/>
                    </a:cubicBezTo>
                    <a:cubicBezTo>
                      <a:pt x="54" y="97"/>
                      <a:pt x="54" y="98"/>
                      <a:pt x="54" y="99"/>
                    </a:cubicBezTo>
                    <a:cubicBezTo>
                      <a:pt x="53" y="101"/>
                      <a:pt x="53" y="103"/>
                      <a:pt x="52" y="104"/>
                    </a:cubicBezTo>
                    <a:close/>
                    <a:moveTo>
                      <a:pt x="30" y="95"/>
                    </a:moveTo>
                    <a:cubicBezTo>
                      <a:pt x="29" y="93"/>
                      <a:pt x="28" y="91"/>
                      <a:pt x="27" y="88"/>
                    </a:cubicBezTo>
                    <a:cubicBezTo>
                      <a:pt x="57" y="88"/>
                      <a:pt x="57" y="88"/>
                      <a:pt x="57" y="88"/>
                    </a:cubicBezTo>
                    <a:cubicBezTo>
                      <a:pt x="57" y="89"/>
                      <a:pt x="56" y="91"/>
                      <a:pt x="56" y="92"/>
                    </a:cubicBezTo>
                    <a:lnTo>
                      <a:pt x="30" y="95"/>
                    </a:lnTo>
                    <a:close/>
                    <a:moveTo>
                      <a:pt x="42" y="115"/>
                    </a:moveTo>
                    <a:cubicBezTo>
                      <a:pt x="38" y="115"/>
                      <a:pt x="37" y="114"/>
                      <a:pt x="35" y="110"/>
                    </a:cubicBezTo>
                    <a:cubicBezTo>
                      <a:pt x="51" y="108"/>
                      <a:pt x="51" y="108"/>
                      <a:pt x="51" y="108"/>
                    </a:cubicBezTo>
                    <a:cubicBezTo>
                      <a:pt x="49" y="114"/>
                      <a:pt x="47" y="115"/>
                      <a:pt x="42" y="115"/>
                    </a:cubicBezTo>
                    <a:close/>
                    <a:moveTo>
                      <a:pt x="60" y="80"/>
                    </a:moveTo>
                    <a:cubicBezTo>
                      <a:pt x="24" y="80"/>
                      <a:pt x="24" y="80"/>
                      <a:pt x="24" y="80"/>
                    </a:cubicBezTo>
                    <a:cubicBezTo>
                      <a:pt x="23" y="76"/>
                      <a:pt x="20" y="72"/>
                      <a:pt x="18" y="68"/>
                    </a:cubicBezTo>
                    <a:cubicBezTo>
                      <a:pt x="13" y="59"/>
                      <a:pt x="8" y="50"/>
                      <a:pt x="8" y="42"/>
                    </a:cubicBezTo>
                    <a:cubicBezTo>
                      <a:pt x="8" y="23"/>
                      <a:pt x="23" y="8"/>
                      <a:pt x="42" y="8"/>
                    </a:cubicBezTo>
                    <a:cubicBezTo>
                      <a:pt x="61" y="8"/>
                      <a:pt x="77" y="23"/>
                      <a:pt x="77" y="42"/>
                    </a:cubicBezTo>
                    <a:cubicBezTo>
                      <a:pt x="77" y="50"/>
                      <a:pt x="72" y="59"/>
                      <a:pt x="67" y="68"/>
                    </a:cubicBezTo>
                    <a:cubicBezTo>
                      <a:pt x="64" y="72"/>
                      <a:pt x="62" y="76"/>
                      <a:pt x="60" y="80"/>
                    </a:cubicBezTo>
                    <a:close/>
                    <a:moveTo>
                      <a:pt x="60" y="80"/>
                    </a:moveTo>
                    <a:cubicBezTo>
                      <a:pt x="60" y="80"/>
                      <a:pt x="60" y="80"/>
                      <a:pt x="60" y="8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" name="i$liḋe-Freeform: Shape 40"/>
              <p:cNvSpPr/>
              <p:nvPr/>
            </p:nvSpPr>
            <p:spPr bwMode="auto">
              <a:xfrm>
                <a:off x="4130675" y="1965326"/>
                <a:ext cx="73025" cy="73025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23"/>
                  </a:cxn>
                  <a:cxn ang="0">
                    <a:pos x="2" y="25"/>
                  </a:cxn>
                  <a:cxn ang="0">
                    <a:pos x="4" y="23"/>
                  </a:cxn>
                  <a:cxn ang="0">
                    <a:pos x="23" y="4"/>
                  </a:cxn>
                  <a:cxn ang="0">
                    <a:pos x="25" y="2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3" y="0"/>
                  </a:cxn>
                </a:cxnLst>
                <a:rect l="0" t="0" r="r" b="b"/>
                <a:pathLst>
                  <a:path w="25" h="25">
                    <a:moveTo>
                      <a:pt x="23" y="0"/>
                    </a:moveTo>
                    <a:cubicBezTo>
                      <a:pt x="11" y="0"/>
                      <a:pt x="0" y="10"/>
                      <a:pt x="0" y="23"/>
                    </a:cubicBezTo>
                    <a:cubicBezTo>
                      <a:pt x="0" y="24"/>
                      <a:pt x="1" y="25"/>
                      <a:pt x="2" y="25"/>
                    </a:cubicBezTo>
                    <a:cubicBezTo>
                      <a:pt x="3" y="25"/>
                      <a:pt x="4" y="24"/>
                      <a:pt x="4" y="23"/>
                    </a:cubicBezTo>
                    <a:cubicBezTo>
                      <a:pt x="4" y="12"/>
                      <a:pt x="13" y="4"/>
                      <a:pt x="23" y="4"/>
                    </a:cubicBezTo>
                    <a:cubicBezTo>
                      <a:pt x="24" y="4"/>
                      <a:pt x="25" y="3"/>
                      <a:pt x="25" y="2"/>
                    </a:cubicBezTo>
                    <a:cubicBezTo>
                      <a:pt x="25" y="1"/>
                      <a:pt x="24" y="0"/>
                      <a:pt x="23" y="0"/>
                    </a:cubicBezTo>
                    <a:close/>
                    <a:moveTo>
                      <a:pt x="23" y="0"/>
                    </a:moveTo>
                    <a:cubicBezTo>
                      <a:pt x="23" y="0"/>
                      <a:pt x="23" y="0"/>
                      <a:pt x="23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7" name="i$liḋe-Freeform: Shape 41"/>
            <p:cNvSpPr/>
            <p:nvPr/>
          </p:nvSpPr>
          <p:spPr bwMode="auto">
            <a:xfrm>
              <a:off x="5341681" y="1866327"/>
              <a:ext cx="240273" cy="240273"/>
            </a:xfrm>
            <a:custGeom>
              <a:avLst/>
              <a:gdLst/>
              <a:ahLst/>
              <a:cxnLst>
                <a:cxn ang="0">
                  <a:pos x="121" y="1"/>
                </a:cxn>
                <a:cxn ang="0">
                  <a:pos x="119" y="0"/>
                </a:cxn>
                <a:cxn ang="0">
                  <a:pos x="117" y="1"/>
                </a:cxn>
                <a:cxn ang="0">
                  <a:pos x="2" y="77"/>
                </a:cxn>
                <a:cxn ang="0">
                  <a:pos x="0" y="81"/>
                </a:cxn>
                <a:cxn ang="0">
                  <a:pos x="2" y="84"/>
                </a:cxn>
                <a:cxn ang="0">
                  <a:pos x="32" y="96"/>
                </a:cxn>
                <a:cxn ang="0">
                  <a:pos x="46" y="121"/>
                </a:cxn>
                <a:cxn ang="0">
                  <a:pos x="50" y="123"/>
                </a:cxn>
                <a:cxn ang="0">
                  <a:pos x="50" y="123"/>
                </a:cxn>
                <a:cxn ang="0">
                  <a:pos x="53" y="121"/>
                </a:cxn>
                <a:cxn ang="0">
                  <a:pos x="61" y="107"/>
                </a:cxn>
                <a:cxn ang="0">
                  <a:pos x="98" y="122"/>
                </a:cxn>
                <a:cxn ang="0">
                  <a:pos x="100" y="123"/>
                </a:cxn>
                <a:cxn ang="0">
                  <a:pos x="101" y="122"/>
                </a:cxn>
                <a:cxn ang="0">
                  <a:pos x="103" y="119"/>
                </a:cxn>
                <a:cxn ang="0">
                  <a:pos x="123" y="4"/>
                </a:cxn>
                <a:cxn ang="0">
                  <a:pos x="121" y="1"/>
                </a:cxn>
                <a:cxn ang="0">
                  <a:pos x="12" y="80"/>
                </a:cxn>
                <a:cxn ang="0">
                  <a:pos x="101" y="20"/>
                </a:cxn>
                <a:cxn ang="0">
                  <a:pos x="36" y="89"/>
                </a:cxn>
                <a:cxn ang="0">
                  <a:pos x="35" y="89"/>
                </a:cxn>
                <a:cxn ang="0">
                  <a:pos x="12" y="80"/>
                </a:cxn>
                <a:cxn ang="0">
                  <a:pos x="39" y="92"/>
                </a:cxn>
                <a:cxn ang="0">
                  <a:pos x="39" y="92"/>
                </a:cxn>
                <a:cxn ang="0">
                  <a:pos x="112" y="14"/>
                </a:cxn>
                <a:cxn ang="0">
                  <a:pos x="50" y="111"/>
                </a:cxn>
                <a:cxn ang="0">
                  <a:pos x="39" y="92"/>
                </a:cxn>
                <a:cxn ang="0">
                  <a:pos x="97" y="113"/>
                </a:cxn>
                <a:cxn ang="0">
                  <a:pos x="64" y="100"/>
                </a:cxn>
                <a:cxn ang="0">
                  <a:pos x="61" y="100"/>
                </a:cxn>
                <a:cxn ang="0">
                  <a:pos x="112" y="22"/>
                </a:cxn>
                <a:cxn ang="0">
                  <a:pos x="97" y="113"/>
                </a:cxn>
                <a:cxn ang="0">
                  <a:pos x="97" y="113"/>
                </a:cxn>
                <a:cxn ang="0">
                  <a:pos x="97" y="113"/>
                </a:cxn>
              </a:cxnLst>
              <a:rect l="0" t="0" r="r" b="b"/>
              <a:pathLst>
                <a:path w="123" h="123">
                  <a:moveTo>
                    <a:pt x="121" y="1"/>
                  </a:moveTo>
                  <a:cubicBezTo>
                    <a:pt x="120" y="0"/>
                    <a:pt x="119" y="0"/>
                    <a:pt x="119" y="0"/>
                  </a:cubicBezTo>
                  <a:cubicBezTo>
                    <a:pt x="118" y="0"/>
                    <a:pt x="117" y="0"/>
                    <a:pt x="117" y="1"/>
                  </a:cubicBezTo>
                  <a:cubicBezTo>
                    <a:pt x="2" y="77"/>
                    <a:pt x="2" y="77"/>
                    <a:pt x="2" y="77"/>
                  </a:cubicBezTo>
                  <a:cubicBezTo>
                    <a:pt x="0" y="78"/>
                    <a:pt x="0" y="79"/>
                    <a:pt x="0" y="81"/>
                  </a:cubicBezTo>
                  <a:cubicBezTo>
                    <a:pt x="0" y="82"/>
                    <a:pt x="1" y="83"/>
                    <a:pt x="2" y="84"/>
                  </a:cubicBezTo>
                  <a:cubicBezTo>
                    <a:pt x="32" y="96"/>
                    <a:pt x="32" y="96"/>
                    <a:pt x="32" y="96"/>
                  </a:cubicBezTo>
                  <a:cubicBezTo>
                    <a:pt x="46" y="121"/>
                    <a:pt x="46" y="121"/>
                    <a:pt x="46" y="121"/>
                  </a:cubicBezTo>
                  <a:cubicBezTo>
                    <a:pt x="47" y="122"/>
                    <a:pt x="48" y="123"/>
                    <a:pt x="50" y="123"/>
                  </a:cubicBezTo>
                  <a:cubicBezTo>
                    <a:pt x="50" y="123"/>
                    <a:pt x="50" y="123"/>
                    <a:pt x="50" y="123"/>
                  </a:cubicBezTo>
                  <a:cubicBezTo>
                    <a:pt x="51" y="123"/>
                    <a:pt x="52" y="122"/>
                    <a:pt x="53" y="121"/>
                  </a:cubicBezTo>
                  <a:cubicBezTo>
                    <a:pt x="61" y="107"/>
                    <a:pt x="61" y="107"/>
                    <a:pt x="61" y="107"/>
                  </a:cubicBezTo>
                  <a:cubicBezTo>
                    <a:pt x="98" y="122"/>
                    <a:pt x="98" y="122"/>
                    <a:pt x="98" y="122"/>
                  </a:cubicBezTo>
                  <a:cubicBezTo>
                    <a:pt x="99" y="123"/>
                    <a:pt x="99" y="123"/>
                    <a:pt x="100" y="123"/>
                  </a:cubicBezTo>
                  <a:cubicBezTo>
                    <a:pt x="100" y="123"/>
                    <a:pt x="101" y="122"/>
                    <a:pt x="101" y="122"/>
                  </a:cubicBezTo>
                  <a:cubicBezTo>
                    <a:pt x="102" y="122"/>
                    <a:pt x="103" y="121"/>
                    <a:pt x="103" y="119"/>
                  </a:cubicBezTo>
                  <a:cubicBezTo>
                    <a:pt x="123" y="4"/>
                    <a:pt x="123" y="4"/>
                    <a:pt x="123" y="4"/>
                  </a:cubicBezTo>
                  <a:cubicBezTo>
                    <a:pt x="123" y="3"/>
                    <a:pt x="122" y="1"/>
                    <a:pt x="121" y="1"/>
                  </a:cubicBezTo>
                  <a:close/>
                  <a:moveTo>
                    <a:pt x="12" y="80"/>
                  </a:moveTo>
                  <a:cubicBezTo>
                    <a:pt x="101" y="20"/>
                    <a:pt x="101" y="20"/>
                    <a:pt x="101" y="20"/>
                  </a:cubicBezTo>
                  <a:cubicBezTo>
                    <a:pt x="36" y="89"/>
                    <a:pt x="36" y="89"/>
                    <a:pt x="36" y="89"/>
                  </a:cubicBezTo>
                  <a:cubicBezTo>
                    <a:pt x="36" y="89"/>
                    <a:pt x="35" y="89"/>
                    <a:pt x="35" y="89"/>
                  </a:cubicBezTo>
                  <a:lnTo>
                    <a:pt x="12" y="80"/>
                  </a:lnTo>
                  <a:close/>
                  <a:moveTo>
                    <a:pt x="39" y="92"/>
                  </a:moveTo>
                  <a:cubicBezTo>
                    <a:pt x="39" y="92"/>
                    <a:pt x="39" y="92"/>
                    <a:pt x="39" y="92"/>
                  </a:cubicBezTo>
                  <a:cubicBezTo>
                    <a:pt x="112" y="14"/>
                    <a:pt x="112" y="14"/>
                    <a:pt x="112" y="14"/>
                  </a:cubicBezTo>
                  <a:cubicBezTo>
                    <a:pt x="50" y="111"/>
                    <a:pt x="50" y="111"/>
                    <a:pt x="50" y="111"/>
                  </a:cubicBezTo>
                  <a:lnTo>
                    <a:pt x="39" y="92"/>
                  </a:lnTo>
                  <a:close/>
                  <a:moveTo>
                    <a:pt x="97" y="113"/>
                  </a:moveTo>
                  <a:cubicBezTo>
                    <a:pt x="64" y="100"/>
                    <a:pt x="64" y="100"/>
                    <a:pt x="64" y="100"/>
                  </a:cubicBezTo>
                  <a:cubicBezTo>
                    <a:pt x="63" y="100"/>
                    <a:pt x="62" y="100"/>
                    <a:pt x="61" y="100"/>
                  </a:cubicBezTo>
                  <a:cubicBezTo>
                    <a:pt x="112" y="22"/>
                    <a:pt x="112" y="22"/>
                    <a:pt x="112" y="22"/>
                  </a:cubicBezTo>
                  <a:lnTo>
                    <a:pt x="97" y="113"/>
                  </a:lnTo>
                  <a:close/>
                  <a:moveTo>
                    <a:pt x="97" y="113"/>
                  </a:moveTo>
                  <a:cubicBezTo>
                    <a:pt x="97" y="113"/>
                    <a:pt x="97" y="113"/>
                    <a:pt x="97" y="113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i$liḋe-Freeform: Shape 42"/>
            <p:cNvSpPr/>
            <p:nvPr/>
          </p:nvSpPr>
          <p:spPr bwMode="auto">
            <a:xfrm>
              <a:off x="5418077" y="2325306"/>
              <a:ext cx="302606" cy="302606"/>
            </a:xfrm>
            <a:custGeom>
              <a:avLst/>
              <a:gdLst/>
              <a:ahLst/>
              <a:cxnLst>
                <a:cxn ang="0">
                  <a:pos x="77" y="14"/>
                </a:cxn>
                <a:cxn ang="0">
                  <a:pos x="51" y="34"/>
                </a:cxn>
                <a:cxn ang="0">
                  <a:pos x="0" y="54"/>
                </a:cxn>
                <a:cxn ang="0">
                  <a:pos x="23" y="80"/>
                </a:cxn>
                <a:cxn ang="0">
                  <a:pos x="31" y="123"/>
                </a:cxn>
                <a:cxn ang="0">
                  <a:pos x="54" y="115"/>
                </a:cxn>
                <a:cxn ang="0">
                  <a:pos x="50" y="103"/>
                </a:cxn>
                <a:cxn ang="0">
                  <a:pos x="50" y="76"/>
                </a:cxn>
                <a:cxn ang="0">
                  <a:pos x="51" y="74"/>
                </a:cxn>
                <a:cxn ang="0">
                  <a:pos x="52" y="73"/>
                </a:cxn>
                <a:cxn ang="0">
                  <a:pos x="53" y="73"/>
                </a:cxn>
                <a:cxn ang="0">
                  <a:pos x="77" y="94"/>
                </a:cxn>
                <a:cxn ang="0">
                  <a:pos x="123" y="54"/>
                </a:cxn>
                <a:cxn ang="0">
                  <a:pos x="77" y="54"/>
                </a:cxn>
                <a:cxn ang="0">
                  <a:pos x="88" y="42"/>
                </a:cxn>
                <a:cxn ang="0">
                  <a:pos x="88" y="65"/>
                </a:cxn>
                <a:cxn ang="0">
                  <a:pos x="77" y="54"/>
                </a:cxn>
                <a:cxn ang="0">
                  <a:pos x="15" y="42"/>
                </a:cxn>
                <a:cxn ang="0">
                  <a:pos x="38" y="54"/>
                </a:cxn>
                <a:cxn ang="0">
                  <a:pos x="15" y="65"/>
                </a:cxn>
                <a:cxn ang="0">
                  <a:pos x="46" y="115"/>
                </a:cxn>
                <a:cxn ang="0">
                  <a:pos x="31" y="80"/>
                </a:cxn>
                <a:cxn ang="0">
                  <a:pos x="31" y="73"/>
                </a:cxn>
                <a:cxn ang="0">
                  <a:pos x="43" y="73"/>
                </a:cxn>
                <a:cxn ang="0">
                  <a:pos x="42" y="103"/>
                </a:cxn>
                <a:cxn ang="0">
                  <a:pos x="46" y="112"/>
                </a:cxn>
                <a:cxn ang="0">
                  <a:pos x="51" y="65"/>
                </a:cxn>
                <a:cxn ang="0">
                  <a:pos x="50" y="65"/>
                </a:cxn>
                <a:cxn ang="0">
                  <a:pos x="50" y="42"/>
                </a:cxn>
                <a:cxn ang="0">
                  <a:pos x="71" y="34"/>
                </a:cxn>
                <a:cxn ang="0">
                  <a:pos x="71" y="73"/>
                </a:cxn>
                <a:cxn ang="0">
                  <a:pos x="96" y="100"/>
                </a:cxn>
                <a:cxn ang="0">
                  <a:pos x="88" y="73"/>
                </a:cxn>
                <a:cxn ang="0">
                  <a:pos x="88" y="34"/>
                </a:cxn>
                <a:cxn ang="0">
                  <a:pos x="96" y="8"/>
                </a:cxn>
                <a:cxn ang="0">
                  <a:pos x="96" y="100"/>
                </a:cxn>
                <a:cxn ang="0">
                  <a:pos x="96" y="100"/>
                </a:cxn>
              </a:cxnLst>
              <a:rect l="0" t="0" r="r" b="b"/>
              <a:pathLst>
                <a:path w="123" h="123">
                  <a:moveTo>
                    <a:pt x="96" y="0"/>
                  </a:moveTo>
                  <a:cubicBezTo>
                    <a:pt x="88" y="0"/>
                    <a:pt x="82" y="5"/>
                    <a:pt x="77" y="14"/>
                  </a:cubicBezTo>
                  <a:cubicBezTo>
                    <a:pt x="77" y="14"/>
                    <a:pt x="77" y="14"/>
                    <a:pt x="77" y="14"/>
                  </a:cubicBezTo>
                  <a:cubicBezTo>
                    <a:pt x="71" y="26"/>
                    <a:pt x="61" y="34"/>
                    <a:pt x="51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7" y="34"/>
                    <a:pt x="0" y="43"/>
                    <a:pt x="0" y="54"/>
                  </a:cubicBezTo>
                  <a:cubicBezTo>
                    <a:pt x="0" y="64"/>
                    <a:pt x="7" y="73"/>
                    <a:pt x="15" y="73"/>
                  </a:cubicBezTo>
                  <a:cubicBezTo>
                    <a:pt x="20" y="73"/>
                    <a:pt x="23" y="76"/>
                    <a:pt x="23" y="80"/>
                  </a:cubicBezTo>
                  <a:cubicBezTo>
                    <a:pt x="23" y="115"/>
                    <a:pt x="23" y="115"/>
                    <a:pt x="23" y="115"/>
                  </a:cubicBezTo>
                  <a:cubicBezTo>
                    <a:pt x="23" y="119"/>
                    <a:pt x="26" y="123"/>
                    <a:pt x="31" y="123"/>
                  </a:cubicBezTo>
                  <a:cubicBezTo>
                    <a:pt x="46" y="123"/>
                    <a:pt x="46" y="123"/>
                    <a:pt x="46" y="123"/>
                  </a:cubicBezTo>
                  <a:cubicBezTo>
                    <a:pt x="50" y="123"/>
                    <a:pt x="54" y="119"/>
                    <a:pt x="54" y="115"/>
                  </a:cubicBezTo>
                  <a:cubicBezTo>
                    <a:pt x="54" y="111"/>
                    <a:pt x="54" y="111"/>
                    <a:pt x="54" y="111"/>
                  </a:cubicBezTo>
                  <a:cubicBezTo>
                    <a:pt x="54" y="107"/>
                    <a:pt x="50" y="106"/>
                    <a:pt x="50" y="103"/>
                  </a:cubicBezTo>
                  <a:cubicBezTo>
                    <a:pt x="50" y="77"/>
                    <a:pt x="50" y="77"/>
                    <a:pt x="50" y="77"/>
                  </a:cubicBezTo>
                  <a:cubicBezTo>
                    <a:pt x="50" y="76"/>
                    <a:pt x="50" y="76"/>
                    <a:pt x="50" y="76"/>
                  </a:cubicBezTo>
                  <a:cubicBezTo>
                    <a:pt x="50" y="76"/>
                    <a:pt x="50" y="75"/>
                    <a:pt x="50" y="75"/>
                  </a:cubicBezTo>
                  <a:cubicBezTo>
                    <a:pt x="50" y="75"/>
                    <a:pt x="51" y="75"/>
                    <a:pt x="51" y="74"/>
                  </a:cubicBezTo>
                  <a:cubicBezTo>
                    <a:pt x="51" y="74"/>
                    <a:pt x="51" y="74"/>
                    <a:pt x="52" y="73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2" y="73"/>
                    <a:pt x="53" y="73"/>
                    <a:pt x="53" y="73"/>
                  </a:cubicBezTo>
                  <a:cubicBezTo>
                    <a:pt x="63" y="74"/>
                    <a:pt x="71" y="82"/>
                    <a:pt x="77" y="94"/>
                  </a:cubicBezTo>
                  <a:cubicBezTo>
                    <a:pt x="77" y="94"/>
                    <a:pt x="77" y="94"/>
                    <a:pt x="77" y="94"/>
                  </a:cubicBezTo>
                  <a:cubicBezTo>
                    <a:pt x="82" y="102"/>
                    <a:pt x="88" y="107"/>
                    <a:pt x="96" y="107"/>
                  </a:cubicBezTo>
                  <a:cubicBezTo>
                    <a:pt x="114" y="107"/>
                    <a:pt x="123" y="80"/>
                    <a:pt x="123" y="54"/>
                  </a:cubicBezTo>
                  <a:cubicBezTo>
                    <a:pt x="123" y="27"/>
                    <a:pt x="114" y="0"/>
                    <a:pt x="96" y="0"/>
                  </a:cubicBezTo>
                  <a:close/>
                  <a:moveTo>
                    <a:pt x="77" y="54"/>
                  </a:moveTo>
                  <a:cubicBezTo>
                    <a:pt x="77" y="50"/>
                    <a:pt x="77" y="46"/>
                    <a:pt x="77" y="42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92" y="42"/>
                    <a:pt x="96" y="47"/>
                    <a:pt x="96" y="54"/>
                  </a:cubicBezTo>
                  <a:cubicBezTo>
                    <a:pt x="96" y="60"/>
                    <a:pt x="92" y="65"/>
                    <a:pt x="88" y="65"/>
                  </a:cubicBezTo>
                  <a:cubicBezTo>
                    <a:pt x="77" y="65"/>
                    <a:pt x="77" y="65"/>
                    <a:pt x="77" y="65"/>
                  </a:cubicBezTo>
                  <a:cubicBezTo>
                    <a:pt x="77" y="61"/>
                    <a:pt x="77" y="58"/>
                    <a:pt x="77" y="54"/>
                  </a:cubicBezTo>
                  <a:close/>
                  <a:moveTo>
                    <a:pt x="8" y="54"/>
                  </a:moveTo>
                  <a:cubicBezTo>
                    <a:pt x="8" y="47"/>
                    <a:pt x="11" y="42"/>
                    <a:pt x="15" y="42"/>
                  </a:cubicBezTo>
                  <a:cubicBezTo>
                    <a:pt x="42" y="42"/>
                    <a:pt x="42" y="42"/>
                    <a:pt x="42" y="42"/>
                  </a:cubicBezTo>
                  <a:cubicBezTo>
                    <a:pt x="40" y="45"/>
                    <a:pt x="38" y="49"/>
                    <a:pt x="38" y="54"/>
                  </a:cubicBezTo>
                  <a:cubicBezTo>
                    <a:pt x="38" y="58"/>
                    <a:pt x="40" y="62"/>
                    <a:pt x="42" y="65"/>
                  </a:cubicBezTo>
                  <a:cubicBezTo>
                    <a:pt x="15" y="65"/>
                    <a:pt x="15" y="65"/>
                    <a:pt x="15" y="65"/>
                  </a:cubicBezTo>
                  <a:cubicBezTo>
                    <a:pt x="11" y="65"/>
                    <a:pt x="8" y="60"/>
                    <a:pt x="8" y="54"/>
                  </a:cubicBezTo>
                  <a:close/>
                  <a:moveTo>
                    <a:pt x="46" y="115"/>
                  </a:moveTo>
                  <a:cubicBezTo>
                    <a:pt x="31" y="115"/>
                    <a:pt x="31" y="115"/>
                    <a:pt x="31" y="115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1" y="78"/>
                    <a:pt x="30" y="75"/>
                    <a:pt x="29" y="73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43" y="73"/>
                    <a:pt x="43" y="73"/>
                    <a:pt x="43" y="73"/>
                  </a:cubicBezTo>
                  <a:cubicBezTo>
                    <a:pt x="42" y="74"/>
                    <a:pt x="42" y="75"/>
                    <a:pt x="42" y="77"/>
                  </a:cubicBezTo>
                  <a:cubicBezTo>
                    <a:pt x="42" y="103"/>
                    <a:pt x="42" y="103"/>
                    <a:pt x="42" y="103"/>
                  </a:cubicBezTo>
                  <a:cubicBezTo>
                    <a:pt x="42" y="107"/>
                    <a:pt x="44" y="110"/>
                    <a:pt x="46" y="111"/>
                  </a:cubicBezTo>
                  <a:cubicBezTo>
                    <a:pt x="46" y="111"/>
                    <a:pt x="46" y="111"/>
                    <a:pt x="46" y="112"/>
                  </a:cubicBezTo>
                  <a:lnTo>
                    <a:pt x="46" y="115"/>
                  </a:lnTo>
                  <a:close/>
                  <a:moveTo>
                    <a:pt x="51" y="65"/>
                  </a:moveTo>
                  <a:cubicBezTo>
                    <a:pt x="50" y="65"/>
                    <a:pt x="50" y="65"/>
                    <a:pt x="50" y="65"/>
                  </a:cubicBezTo>
                  <a:cubicBezTo>
                    <a:pt x="50" y="65"/>
                    <a:pt x="50" y="65"/>
                    <a:pt x="50" y="65"/>
                  </a:cubicBezTo>
                  <a:cubicBezTo>
                    <a:pt x="46" y="65"/>
                    <a:pt x="42" y="60"/>
                    <a:pt x="42" y="54"/>
                  </a:cubicBezTo>
                  <a:cubicBezTo>
                    <a:pt x="42" y="47"/>
                    <a:pt x="46" y="42"/>
                    <a:pt x="50" y="4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58" y="42"/>
                    <a:pt x="65" y="39"/>
                    <a:pt x="71" y="34"/>
                  </a:cubicBezTo>
                  <a:cubicBezTo>
                    <a:pt x="70" y="40"/>
                    <a:pt x="69" y="47"/>
                    <a:pt x="69" y="54"/>
                  </a:cubicBezTo>
                  <a:cubicBezTo>
                    <a:pt x="69" y="60"/>
                    <a:pt x="70" y="67"/>
                    <a:pt x="71" y="73"/>
                  </a:cubicBezTo>
                  <a:cubicBezTo>
                    <a:pt x="65" y="68"/>
                    <a:pt x="58" y="65"/>
                    <a:pt x="51" y="65"/>
                  </a:cubicBezTo>
                  <a:close/>
                  <a:moveTo>
                    <a:pt x="96" y="100"/>
                  </a:moveTo>
                  <a:cubicBezTo>
                    <a:pt x="88" y="100"/>
                    <a:pt x="82" y="89"/>
                    <a:pt x="79" y="73"/>
                  </a:cubicBezTo>
                  <a:cubicBezTo>
                    <a:pt x="88" y="73"/>
                    <a:pt x="88" y="73"/>
                    <a:pt x="88" y="73"/>
                  </a:cubicBezTo>
                  <a:cubicBezTo>
                    <a:pt x="97" y="73"/>
                    <a:pt x="104" y="64"/>
                    <a:pt x="104" y="54"/>
                  </a:cubicBezTo>
                  <a:cubicBezTo>
                    <a:pt x="104" y="43"/>
                    <a:pt x="97" y="34"/>
                    <a:pt x="88" y="34"/>
                  </a:cubicBezTo>
                  <a:cubicBezTo>
                    <a:pt x="79" y="34"/>
                    <a:pt x="79" y="34"/>
                    <a:pt x="79" y="34"/>
                  </a:cubicBezTo>
                  <a:cubicBezTo>
                    <a:pt x="82" y="19"/>
                    <a:pt x="88" y="8"/>
                    <a:pt x="96" y="8"/>
                  </a:cubicBezTo>
                  <a:cubicBezTo>
                    <a:pt x="107" y="8"/>
                    <a:pt x="115" y="28"/>
                    <a:pt x="115" y="54"/>
                  </a:cubicBezTo>
                  <a:cubicBezTo>
                    <a:pt x="115" y="79"/>
                    <a:pt x="107" y="100"/>
                    <a:pt x="96" y="100"/>
                  </a:cubicBezTo>
                  <a:close/>
                  <a:moveTo>
                    <a:pt x="96" y="100"/>
                  </a:moveTo>
                  <a:cubicBezTo>
                    <a:pt x="96" y="100"/>
                    <a:pt x="96" y="100"/>
                    <a:pt x="96" y="100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5676439" y="1793850"/>
            <a:ext cx="2405906" cy="1856395"/>
            <a:chOff x="5676439" y="1793850"/>
            <a:chExt cx="2405906" cy="1856395"/>
          </a:xfrm>
        </p:grpSpPr>
        <p:cxnSp>
          <p:nvCxnSpPr>
            <p:cNvPr id="11" name="i$liḋe-Straight Connector 28"/>
            <p:cNvCxnSpPr/>
            <p:nvPr/>
          </p:nvCxnSpPr>
          <p:spPr>
            <a:xfrm>
              <a:off x="6742037" y="3534010"/>
              <a:ext cx="355181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  <a:prstDash val="sysDot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i$liḋe-Straight Connector 30"/>
            <p:cNvCxnSpPr/>
            <p:nvPr/>
          </p:nvCxnSpPr>
          <p:spPr>
            <a:xfrm>
              <a:off x="6404960" y="3012085"/>
              <a:ext cx="355181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  <a:prstDash val="sysDot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i$liḋe-Straight Connector 32"/>
            <p:cNvCxnSpPr/>
            <p:nvPr/>
          </p:nvCxnSpPr>
          <p:spPr>
            <a:xfrm>
              <a:off x="6057009" y="2479287"/>
              <a:ext cx="355181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  <a:prstDash val="sysDot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i$liḋe-Straight Connector 34"/>
            <p:cNvCxnSpPr/>
            <p:nvPr/>
          </p:nvCxnSpPr>
          <p:spPr>
            <a:xfrm>
              <a:off x="5676439" y="1913867"/>
              <a:ext cx="355181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  <a:prstDash val="sysDot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i$liḋe-TextBox 44"/>
            <p:cNvSpPr txBox="1"/>
            <p:nvPr/>
          </p:nvSpPr>
          <p:spPr bwMode="auto">
            <a:xfrm>
              <a:off x="7097218" y="3417776"/>
              <a:ext cx="985127" cy="232469"/>
            </a:xfrm>
            <a:prstGeom prst="rect">
              <a:avLst/>
            </a:prstGeom>
            <a:noFill/>
          </p:spPr>
          <p:txBody>
            <a:bodyPr wrap="none" lIns="144000" tIns="46800" rIns="90000" bIns="46800">
              <a:normAutofit fontScale="77500" lnSpcReduction="20000"/>
            </a:bodyPr>
            <a:lstStyle/>
            <a:p>
              <a:pPr algn="l" latinLnBrk="0"/>
              <a:r>
                <a:rPr lang="zh-CN" altLang="en-US" sz="1400">
                  <a:solidFill>
                    <a:schemeClr val="accent1"/>
                  </a:solidFill>
                  <a:effectLst/>
                </a:rPr>
                <a:t>标题文本预设</a:t>
              </a:r>
            </a:p>
          </p:txBody>
        </p:sp>
        <p:sp>
          <p:nvSpPr>
            <p:cNvPr id="20" name="i$liḋe-TextBox 45"/>
            <p:cNvSpPr txBox="1"/>
            <p:nvPr/>
          </p:nvSpPr>
          <p:spPr bwMode="auto">
            <a:xfrm>
              <a:off x="6760140" y="2880231"/>
              <a:ext cx="985127" cy="232469"/>
            </a:xfrm>
            <a:prstGeom prst="rect">
              <a:avLst/>
            </a:prstGeom>
            <a:noFill/>
          </p:spPr>
          <p:txBody>
            <a:bodyPr wrap="none" lIns="144000" tIns="46800" rIns="90000" bIns="46800">
              <a:normAutofit fontScale="77500" lnSpcReduction="20000"/>
            </a:bodyPr>
            <a:lstStyle/>
            <a:p>
              <a:pPr algn="l" latinLnBrk="0"/>
              <a:r>
                <a:rPr lang="zh-CN" altLang="en-US" sz="1400">
                  <a:solidFill>
                    <a:schemeClr val="accent2"/>
                  </a:solidFill>
                  <a:effectLst/>
                </a:rPr>
                <a:t>标题文本预设</a:t>
              </a:r>
            </a:p>
          </p:txBody>
        </p:sp>
        <p:sp>
          <p:nvSpPr>
            <p:cNvPr id="21" name="i$liḋe-TextBox 46"/>
            <p:cNvSpPr txBox="1"/>
            <p:nvPr/>
          </p:nvSpPr>
          <p:spPr bwMode="auto">
            <a:xfrm>
              <a:off x="6412190" y="2356550"/>
              <a:ext cx="985127" cy="232469"/>
            </a:xfrm>
            <a:prstGeom prst="rect">
              <a:avLst/>
            </a:prstGeom>
            <a:noFill/>
          </p:spPr>
          <p:txBody>
            <a:bodyPr wrap="none" lIns="144000" tIns="46800" rIns="90000" bIns="46800">
              <a:normAutofit fontScale="77500" lnSpcReduction="20000"/>
            </a:bodyPr>
            <a:lstStyle/>
            <a:p>
              <a:pPr algn="l" latinLnBrk="0"/>
              <a:r>
                <a:rPr lang="zh-CN" altLang="en-US" sz="1400">
                  <a:solidFill>
                    <a:schemeClr val="accent3"/>
                  </a:solidFill>
                  <a:effectLst/>
                </a:rPr>
                <a:t>标题文本预设</a:t>
              </a:r>
            </a:p>
          </p:txBody>
        </p:sp>
        <p:sp>
          <p:nvSpPr>
            <p:cNvPr id="22" name="i$liḋe-TextBox 47"/>
            <p:cNvSpPr txBox="1"/>
            <p:nvPr/>
          </p:nvSpPr>
          <p:spPr bwMode="auto">
            <a:xfrm>
              <a:off x="6031620" y="1793850"/>
              <a:ext cx="985127" cy="232469"/>
            </a:xfrm>
            <a:prstGeom prst="rect">
              <a:avLst/>
            </a:prstGeom>
            <a:noFill/>
          </p:spPr>
          <p:txBody>
            <a:bodyPr wrap="none" lIns="144000" tIns="46800" rIns="90000" bIns="46800">
              <a:normAutofit fontScale="77500" lnSpcReduction="20000"/>
            </a:bodyPr>
            <a:lstStyle/>
            <a:p>
              <a:pPr algn="l" latinLnBrk="0"/>
              <a:r>
                <a:rPr lang="zh-CN" altLang="en-US" sz="1400">
                  <a:solidFill>
                    <a:schemeClr val="accent4"/>
                  </a:solidFill>
                  <a:effectLst/>
                </a:rPr>
                <a:t>标题文本预设</a:t>
              </a:r>
            </a:p>
          </p:txBody>
        </p:sp>
      </p:grpSp>
      <p:sp>
        <p:nvSpPr>
          <p:cNvPr id="8" name="i$liḋe-Freeform: Shape 22"/>
          <p:cNvSpPr/>
          <p:nvPr/>
        </p:nvSpPr>
        <p:spPr bwMode="auto">
          <a:xfrm>
            <a:off x="1250631" y="2412696"/>
            <a:ext cx="213000" cy="214704"/>
          </a:xfrm>
          <a:custGeom>
            <a:avLst/>
            <a:gdLst/>
            <a:ahLst/>
            <a:cxnLst>
              <a:cxn ang="0">
                <a:pos x="58" y="47"/>
              </a:cxn>
              <a:cxn ang="0">
                <a:pos x="47" y="58"/>
              </a:cxn>
              <a:cxn ang="0">
                <a:pos x="11" y="58"/>
              </a:cxn>
              <a:cxn ang="0">
                <a:pos x="0" y="47"/>
              </a:cxn>
              <a:cxn ang="0">
                <a:pos x="0" y="10"/>
              </a:cxn>
              <a:cxn ang="0">
                <a:pos x="11" y="0"/>
              </a:cxn>
              <a:cxn ang="0">
                <a:pos x="47" y="0"/>
              </a:cxn>
              <a:cxn ang="0">
                <a:pos x="58" y="10"/>
              </a:cxn>
              <a:cxn ang="0">
                <a:pos x="58" y="47"/>
              </a:cxn>
              <a:cxn ang="0">
                <a:pos x="49" y="21"/>
              </a:cxn>
              <a:cxn ang="0">
                <a:pos x="49" y="17"/>
              </a:cxn>
              <a:cxn ang="0">
                <a:pos x="45" y="13"/>
              </a:cxn>
              <a:cxn ang="0">
                <a:pos x="42" y="13"/>
              </a:cxn>
              <a:cxn ang="0">
                <a:pos x="24" y="31"/>
              </a:cxn>
              <a:cxn ang="0">
                <a:pos x="16" y="23"/>
              </a:cxn>
              <a:cxn ang="0">
                <a:pos x="13" y="23"/>
              </a:cxn>
              <a:cxn ang="0">
                <a:pos x="9" y="27"/>
              </a:cxn>
              <a:cxn ang="0">
                <a:pos x="9" y="30"/>
              </a:cxn>
              <a:cxn ang="0">
                <a:pos x="22" y="44"/>
              </a:cxn>
              <a:cxn ang="0">
                <a:pos x="26" y="44"/>
              </a:cxn>
              <a:cxn ang="0">
                <a:pos x="49" y="21"/>
              </a:cxn>
            </a:cxnLst>
            <a:rect l="0" t="0" r="r" b="b"/>
            <a:pathLst>
              <a:path w="58" h="58">
                <a:moveTo>
                  <a:pt x="58" y="47"/>
                </a:moveTo>
                <a:cubicBezTo>
                  <a:pt x="58" y="53"/>
                  <a:pt x="53" y="58"/>
                  <a:pt x="47" y="58"/>
                </a:cubicBezTo>
                <a:cubicBezTo>
                  <a:pt x="11" y="58"/>
                  <a:pt x="11" y="58"/>
                  <a:pt x="11" y="58"/>
                </a:cubicBezTo>
                <a:cubicBezTo>
                  <a:pt x="5" y="58"/>
                  <a:pt x="0" y="53"/>
                  <a:pt x="0" y="47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4"/>
                  <a:pt x="5" y="0"/>
                  <a:pt x="11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53" y="0"/>
                  <a:pt x="58" y="4"/>
                  <a:pt x="58" y="10"/>
                </a:cubicBezTo>
                <a:lnTo>
                  <a:pt x="58" y="47"/>
                </a:lnTo>
                <a:close/>
                <a:moveTo>
                  <a:pt x="49" y="21"/>
                </a:moveTo>
                <a:cubicBezTo>
                  <a:pt x="50" y="20"/>
                  <a:pt x="50" y="18"/>
                  <a:pt x="49" y="17"/>
                </a:cubicBezTo>
                <a:cubicBezTo>
                  <a:pt x="45" y="13"/>
                  <a:pt x="45" y="13"/>
                  <a:pt x="45" y="13"/>
                </a:cubicBezTo>
                <a:cubicBezTo>
                  <a:pt x="44" y="12"/>
                  <a:pt x="43" y="12"/>
                  <a:pt x="42" y="13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2"/>
                  <a:pt x="14" y="22"/>
                  <a:pt x="13" y="23"/>
                </a:cubicBezTo>
                <a:cubicBezTo>
                  <a:pt x="9" y="27"/>
                  <a:pt x="9" y="27"/>
                  <a:pt x="9" y="27"/>
                </a:cubicBezTo>
                <a:cubicBezTo>
                  <a:pt x="8" y="28"/>
                  <a:pt x="8" y="29"/>
                  <a:pt x="9" y="30"/>
                </a:cubicBezTo>
                <a:cubicBezTo>
                  <a:pt x="22" y="44"/>
                  <a:pt x="22" y="44"/>
                  <a:pt x="22" y="44"/>
                </a:cubicBezTo>
                <a:cubicBezTo>
                  <a:pt x="23" y="45"/>
                  <a:pt x="25" y="45"/>
                  <a:pt x="26" y="44"/>
                </a:cubicBezTo>
                <a:lnTo>
                  <a:pt x="49" y="21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7" name="i$liḋe-Freeform: Shape 20"/>
          <p:cNvSpPr/>
          <p:nvPr/>
        </p:nvSpPr>
        <p:spPr bwMode="auto">
          <a:xfrm>
            <a:off x="1250631" y="1816453"/>
            <a:ext cx="213000" cy="214704"/>
          </a:xfrm>
          <a:custGeom>
            <a:avLst/>
            <a:gdLst/>
            <a:ahLst/>
            <a:cxnLst>
              <a:cxn ang="0">
                <a:pos x="58" y="47"/>
              </a:cxn>
              <a:cxn ang="0">
                <a:pos x="47" y="58"/>
              </a:cxn>
              <a:cxn ang="0">
                <a:pos x="11" y="58"/>
              </a:cxn>
              <a:cxn ang="0">
                <a:pos x="0" y="47"/>
              </a:cxn>
              <a:cxn ang="0">
                <a:pos x="0" y="10"/>
              </a:cxn>
              <a:cxn ang="0">
                <a:pos x="11" y="0"/>
              </a:cxn>
              <a:cxn ang="0">
                <a:pos x="47" y="0"/>
              </a:cxn>
              <a:cxn ang="0">
                <a:pos x="58" y="10"/>
              </a:cxn>
              <a:cxn ang="0">
                <a:pos x="58" y="47"/>
              </a:cxn>
              <a:cxn ang="0">
                <a:pos x="49" y="21"/>
              </a:cxn>
              <a:cxn ang="0">
                <a:pos x="49" y="17"/>
              </a:cxn>
              <a:cxn ang="0">
                <a:pos x="45" y="13"/>
              </a:cxn>
              <a:cxn ang="0">
                <a:pos x="42" y="13"/>
              </a:cxn>
              <a:cxn ang="0">
                <a:pos x="24" y="31"/>
              </a:cxn>
              <a:cxn ang="0">
                <a:pos x="16" y="23"/>
              </a:cxn>
              <a:cxn ang="0">
                <a:pos x="13" y="23"/>
              </a:cxn>
              <a:cxn ang="0">
                <a:pos x="9" y="27"/>
              </a:cxn>
              <a:cxn ang="0">
                <a:pos x="9" y="30"/>
              </a:cxn>
              <a:cxn ang="0">
                <a:pos x="22" y="44"/>
              </a:cxn>
              <a:cxn ang="0">
                <a:pos x="26" y="44"/>
              </a:cxn>
              <a:cxn ang="0">
                <a:pos x="49" y="21"/>
              </a:cxn>
            </a:cxnLst>
            <a:rect l="0" t="0" r="r" b="b"/>
            <a:pathLst>
              <a:path w="58" h="58">
                <a:moveTo>
                  <a:pt x="58" y="47"/>
                </a:moveTo>
                <a:cubicBezTo>
                  <a:pt x="58" y="53"/>
                  <a:pt x="53" y="58"/>
                  <a:pt x="47" y="58"/>
                </a:cubicBezTo>
                <a:cubicBezTo>
                  <a:pt x="11" y="58"/>
                  <a:pt x="11" y="58"/>
                  <a:pt x="11" y="58"/>
                </a:cubicBezTo>
                <a:cubicBezTo>
                  <a:pt x="5" y="58"/>
                  <a:pt x="0" y="53"/>
                  <a:pt x="0" y="47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4"/>
                  <a:pt x="5" y="0"/>
                  <a:pt x="11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53" y="0"/>
                  <a:pt x="58" y="4"/>
                  <a:pt x="58" y="10"/>
                </a:cubicBezTo>
                <a:lnTo>
                  <a:pt x="58" y="47"/>
                </a:lnTo>
                <a:close/>
                <a:moveTo>
                  <a:pt x="49" y="21"/>
                </a:moveTo>
                <a:cubicBezTo>
                  <a:pt x="50" y="20"/>
                  <a:pt x="50" y="18"/>
                  <a:pt x="49" y="17"/>
                </a:cubicBezTo>
                <a:cubicBezTo>
                  <a:pt x="45" y="13"/>
                  <a:pt x="45" y="13"/>
                  <a:pt x="45" y="13"/>
                </a:cubicBezTo>
                <a:cubicBezTo>
                  <a:pt x="44" y="12"/>
                  <a:pt x="43" y="12"/>
                  <a:pt x="42" y="13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2"/>
                  <a:pt x="14" y="22"/>
                  <a:pt x="13" y="23"/>
                </a:cubicBezTo>
                <a:cubicBezTo>
                  <a:pt x="9" y="27"/>
                  <a:pt x="9" y="27"/>
                  <a:pt x="9" y="27"/>
                </a:cubicBezTo>
                <a:cubicBezTo>
                  <a:pt x="8" y="28"/>
                  <a:pt x="8" y="29"/>
                  <a:pt x="9" y="30"/>
                </a:cubicBezTo>
                <a:cubicBezTo>
                  <a:pt x="22" y="44"/>
                  <a:pt x="22" y="44"/>
                  <a:pt x="22" y="44"/>
                </a:cubicBezTo>
                <a:cubicBezTo>
                  <a:pt x="23" y="45"/>
                  <a:pt x="25" y="45"/>
                  <a:pt x="26" y="44"/>
                </a:cubicBezTo>
                <a:lnTo>
                  <a:pt x="49" y="21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9" name="i$liḋe-Freeform: Shape 24"/>
          <p:cNvSpPr/>
          <p:nvPr/>
        </p:nvSpPr>
        <p:spPr bwMode="auto">
          <a:xfrm>
            <a:off x="1250631" y="3008940"/>
            <a:ext cx="213000" cy="214704"/>
          </a:xfrm>
          <a:custGeom>
            <a:avLst/>
            <a:gdLst/>
            <a:ahLst/>
            <a:cxnLst>
              <a:cxn ang="0">
                <a:pos x="58" y="47"/>
              </a:cxn>
              <a:cxn ang="0">
                <a:pos x="47" y="58"/>
              </a:cxn>
              <a:cxn ang="0">
                <a:pos x="11" y="58"/>
              </a:cxn>
              <a:cxn ang="0">
                <a:pos x="0" y="47"/>
              </a:cxn>
              <a:cxn ang="0">
                <a:pos x="0" y="10"/>
              </a:cxn>
              <a:cxn ang="0">
                <a:pos x="11" y="0"/>
              </a:cxn>
              <a:cxn ang="0">
                <a:pos x="47" y="0"/>
              </a:cxn>
              <a:cxn ang="0">
                <a:pos x="58" y="10"/>
              </a:cxn>
              <a:cxn ang="0">
                <a:pos x="58" y="47"/>
              </a:cxn>
              <a:cxn ang="0">
                <a:pos x="49" y="21"/>
              </a:cxn>
              <a:cxn ang="0">
                <a:pos x="49" y="17"/>
              </a:cxn>
              <a:cxn ang="0">
                <a:pos x="45" y="13"/>
              </a:cxn>
              <a:cxn ang="0">
                <a:pos x="42" y="13"/>
              </a:cxn>
              <a:cxn ang="0">
                <a:pos x="24" y="31"/>
              </a:cxn>
              <a:cxn ang="0">
                <a:pos x="16" y="23"/>
              </a:cxn>
              <a:cxn ang="0">
                <a:pos x="13" y="23"/>
              </a:cxn>
              <a:cxn ang="0">
                <a:pos x="9" y="27"/>
              </a:cxn>
              <a:cxn ang="0">
                <a:pos x="9" y="30"/>
              </a:cxn>
              <a:cxn ang="0">
                <a:pos x="22" y="44"/>
              </a:cxn>
              <a:cxn ang="0">
                <a:pos x="26" y="44"/>
              </a:cxn>
              <a:cxn ang="0">
                <a:pos x="49" y="21"/>
              </a:cxn>
            </a:cxnLst>
            <a:rect l="0" t="0" r="r" b="b"/>
            <a:pathLst>
              <a:path w="58" h="58">
                <a:moveTo>
                  <a:pt x="58" y="47"/>
                </a:moveTo>
                <a:cubicBezTo>
                  <a:pt x="58" y="53"/>
                  <a:pt x="53" y="58"/>
                  <a:pt x="47" y="58"/>
                </a:cubicBezTo>
                <a:cubicBezTo>
                  <a:pt x="11" y="58"/>
                  <a:pt x="11" y="58"/>
                  <a:pt x="11" y="58"/>
                </a:cubicBezTo>
                <a:cubicBezTo>
                  <a:pt x="5" y="58"/>
                  <a:pt x="0" y="53"/>
                  <a:pt x="0" y="47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4"/>
                  <a:pt x="5" y="0"/>
                  <a:pt x="11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53" y="0"/>
                  <a:pt x="58" y="4"/>
                  <a:pt x="58" y="10"/>
                </a:cubicBezTo>
                <a:lnTo>
                  <a:pt x="58" y="47"/>
                </a:lnTo>
                <a:close/>
                <a:moveTo>
                  <a:pt x="49" y="21"/>
                </a:moveTo>
                <a:cubicBezTo>
                  <a:pt x="50" y="20"/>
                  <a:pt x="50" y="18"/>
                  <a:pt x="49" y="17"/>
                </a:cubicBezTo>
                <a:cubicBezTo>
                  <a:pt x="45" y="13"/>
                  <a:pt x="45" y="13"/>
                  <a:pt x="45" y="13"/>
                </a:cubicBezTo>
                <a:cubicBezTo>
                  <a:pt x="44" y="12"/>
                  <a:pt x="43" y="12"/>
                  <a:pt x="42" y="13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2"/>
                  <a:pt x="14" y="22"/>
                  <a:pt x="13" y="23"/>
                </a:cubicBezTo>
                <a:cubicBezTo>
                  <a:pt x="9" y="27"/>
                  <a:pt x="9" y="27"/>
                  <a:pt x="9" y="27"/>
                </a:cubicBezTo>
                <a:cubicBezTo>
                  <a:pt x="8" y="28"/>
                  <a:pt x="8" y="29"/>
                  <a:pt x="9" y="30"/>
                </a:cubicBezTo>
                <a:cubicBezTo>
                  <a:pt x="22" y="44"/>
                  <a:pt x="22" y="44"/>
                  <a:pt x="22" y="44"/>
                </a:cubicBezTo>
                <a:cubicBezTo>
                  <a:pt x="23" y="45"/>
                  <a:pt x="25" y="45"/>
                  <a:pt x="26" y="44"/>
                </a:cubicBezTo>
                <a:lnTo>
                  <a:pt x="49" y="21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10" name="i$liḋe-Freeform: Shape 26"/>
          <p:cNvSpPr/>
          <p:nvPr/>
        </p:nvSpPr>
        <p:spPr bwMode="auto">
          <a:xfrm>
            <a:off x="1250631" y="3605184"/>
            <a:ext cx="213000" cy="214704"/>
          </a:xfrm>
          <a:custGeom>
            <a:avLst/>
            <a:gdLst/>
            <a:ahLst/>
            <a:cxnLst>
              <a:cxn ang="0">
                <a:pos x="58" y="47"/>
              </a:cxn>
              <a:cxn ang="0">
                <a:pos x="47" y="58"/>
              </a:cxn>
              <a:cxn ang="0">
                <a:pos x="11" y="58"/>
              </a:cxn>
              <a:cxn ang="0">
                <a:pos x="0" y="47"/>
              </a:cxn>
              <a:cxn ang="0">
                <a:pos x="0" y="10"/>
              </a:cxn>
              <a:cxn ang="0">
                <a:pos x="11" y="0"/>
              </a:cxn>
              <a:cxn ang="0">
                <a:pos x="47" y="0"/>
              </a:cxn>
              <a:cxn ang="0">
                <a:pos x="58" y="10"/>
              </a:cxn>
              <a:cxn ang="0">
                <a:pos x="58" y="47"/>
              </a:cxn>
              <a:cxn ang="0">
                <a:pos x="49" y="21"/>
              </a:cxn>
              <a:cxn ang="0">
                <a:pos x="49" y="17"/>
              </a:cxn>
              <a:cxn ang="0">
                <a:pos x="45" y="13"/>
              </a:cxn>
              <a:cxn ang="0">
                <a:pos x="42" y="13"/>
              </a:cxn>
              <a:cxn ang="0">
                <a:pos x="24" y="31"/>
              </a:cxn>
              <a:cxn ang="0">
                <a:pos x="16" y="23"/>
              </a:cxn>
              <a:cxn ang="0">
                <a:pos x="13" y="23"/>
              </a:cxn>
              <a:cxn ang="0">
                <a:pos x="9" y="27"/>
              </a:cxn>
              <a:cxn ang="0">
                <a:pos x="9" y="30"/>
              </a:cxn>
              <a:cxn ang="0">
                <a:pos x="22" y="44"/>
              </a:cxn>
              <a:cxn ang="0">
                <a:pos x="26" y="44"/>
              </a:cxn>
              <a:cxn ang="0">
                <a:pos x="49" y="21"/>
              </a:cxn>
            </a:cxnLst>
            <a:rect l="0" t="0" r="r" b="b"/>
            <a:pathLst>
              <a:path w="58" h="58">
                <a:moveTo>
                  <a:pt x="58" y="47"/>
                </a:moveTo>
                <a:cubicBezTo>
                  <a:pt x="58" y="53"/>
                  <a:pt x="53" y="58"/>
                  <a:pt x="47" y="58"/>
                </a:cubicBezTo>
                <a:cubicBezTo>
                  <a:pt x="11" y="58"/>
                  <a:pt x="11" y="58"/>
                  <a:pt x="11" y="58"/>
                </a:cubicBezTo>
                <a:cubicBezTo>
                  <a:pt x="5" y="58"/>
                  <a:pt x="0" y="53"/>
                  <a:pt x="0" y="47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4"/>
                  <a:pt x="5" y="0"/>
                  <a:pt x="11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53" y="0"/>
                  <a:pt x="58" y="4"/>
                  <a:pt x="58" y="10"/>
                </a:cubicBezTo>
                <a:lnTo>
                  <a:pt x="58" y="47"/>
                </a:lnTo>
                <a:close/>
                <a:moveTo>
                  <a:pt x="49" y="21"/>
                </a:moveTo>
                <a:cubicBezTo>
                  <a:pt x="50" y="20"/>
                  <a:pt x="50" y="18"/>
                  <a:pt x="49" y="17"/>
                </a:cubicBezTo>
                <a:cubicBezTo>
                  <a:pt x="45" y="13"/>
                  <a:pt x="45" y="13"/>
                  <a:pt x="45" y="13"/>
                </a:cubicBezTo>
                <a:cubicBezTo>
                  <a:pt x="44" y="12"/>
                  <a:pt x="43" y="12"/>
                  <a:pt x="42" y="13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2"/>
                  <a:pt x="14" y="22"/>
                  <a:pt x="13" y="23"/>
                </a:cubicBezTo>
                <a:cubicBezTo>
                  <a:pt x="9" y="27"/>
                  <a:pt x="9" y="27"/>
                  <a:pt x="9" y="27"/>
                </a:cubicBezTo>
                <a:cubicBezTo>
                  <a:pt x="8" y="28"/>
                  <a:pt x="8" y="29"/>
                  <a:pt x="9" y="30"/>
                </a:cubicBezTo>
                <a:cubicBezTo>
                  <a:pt x="22" y="44"/>
                  <a:pt x="22" y="44"/>
                  <a:pt x="22" y="44"/>
                </a:cubicBezTo>
                <a:cubicBezTo>
                  <a:pt x="23" y="45"/>
                  <a:pt x="25" y="45"/>
                  <a:pt x="26" y="44"/>
                </a:cubicBezTo>
                <a:lnTo>
                  <a:pt x="49" y="2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48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明年工作计划</a:t>
            </a:r>
            <a:endParaRPr lang="en-GB" altLang="zh-CN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îṥļîḑé-Rectangle 9"/>
          <p:cNvSpPr/>
          <p:nvPr/>
        </p:nvSpPr>
        <p:spPr>
          <a:xfrm>
            <a:off x="915568" y="1807216"/>
            <a:ext cx="1805711" cy="184666"/>
          </a:xfrm>
          <a:prstGeom prst="rect">
            <a:avLst/>
          </a:prstGeom>
        </p:spPr>
        <p:txBody>
          <a:bodyPr wrap="none" lIns="72000" tIns="0" rIns="72000" bIns="0">
            <a:normAutofit fontScale="92500" lnSpcReduction="20000"/>
          </a:bodyPr>
          <a:lstStyle/>
          <a:p>
            <a:pPr lvl="0" algn="r" defTabSz="913765">
              <a:defRPr/>
            </a:pPr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标题文本预设</a:t>
            </a:r>
          </a:p>
        </p:txBody>
      </p:sp>
      <p:sp>
        <p:nvSpPr>
          <p:cNvPr id="20" name="îṥļîḑé-Rectangle 12"/>
          <p:cNvSpPr/>
          <p:nvPr/>
        </p:nvSpPr>
        <p:spPr>
          <a:xfrm>
            <a:off x="5827285" y="1586132"/>
            <a:ext cx="1842997" cy="184666"/>
          </a:xfrm>
          <a:prstGeom prst="rect">
            <a:avLst/>
          </a:prstGeom>
        </p:spPr>
        <p:txBody>
          <a:bodyPr wrap="none" lIns="72000" tIns="0" rIns="72000" bIns="0">
            <a:normAutofit fontScale="92500" lnSpcReduction="20000"/>
          </a:bodyPr>
          <a:lstStyle/>
          <a:p>
            <a:pPr lvl="0" defTabSz="913765">
              <a:defRPr/>
            </a:pPr>
            <a:r>
              <a:rPr lang="zh-CN" altLang="en-US" sz="1600" b="1">
                <a:solidFill>
                  <a:schemeClr val="tx1">
                    <a:lumMod val="85000"/>
                    <a:lumOff val="15000"/>
                  </a:schemeClr>
                </a:solidFill>
              </a:rPr>
              <a:t>标题文本预设</a:t>
            </a:r>
          </a:p>
        </p:txBody>
      </p:sp>
      <p:sp>
        <p:nvSpPr>
          <p:cNvPr id="18" name="îṥļîḑé-Rectangle 15"/>
          <p:cNvSpPr/>
          <p:nvPr/>
        </p:nvSpPr>
        <p:spPr>
          <a:xfrm>
            <a:off x="1370110" y="2964687"/>
            <a:ext cx="1805711" cy="184666"/>
          </a:xfrm>
          <a:prstGeom prst="rect">
            <a:avLst/>
          </a:prstGeom>
        </p:spPr>
        <p:txBody>
          <a:bodyPr wrap="none" lIns="72000" tIns="0" rIns="72000" bIns="0">
            <a:normAutofit fontScale="92500" lnSpcReduction="20000"/>
          </a:bodyPr>
          <a:lstStyle/>
          <a:p>
            <a:pPr lvl="0" algn="r" defTabSz="913765">
              <a:defRPr/>
            </a:pPr>
            <a:r>
              <a:rPr lang="zh-CN" altLang="en-US" sz="1600" b="1">
                <a:solidFill>
                  <a:schemeClr val="tx1">
                    <a:lumMod val="85000"/>
                    <a:lumOff val="15000"/>
                  </a:schemeClr>
                </a:solidFill>
              </a:rPr>
              <a:t>标题文本预设</a:t>
            </a:r>
          </a:p>
        </p:txBody>
      </p:sp>
      <p:sp>
        <p:nvSpPr>
          <p:cNvPr id="16" name="îṥļîḑé-Rectangle 18"/>
          <p:cNvSpPr/>
          <p:nvPr/>
        </p:nvSpPr>
        <p:spPr>
          <a:xfrm>
            <a:off x="6255910" y="2778964"/>
            <a:ext cx="1842997" cy="184666"/>
          </a:xfrm>
          <a:prstGeom prst="rect">
            <a:avLst/>
          </a:prstGeom>
        </p:spPr>
        <p:txBody>
          <a:bodyPr wrap="none" lIns="72000" tIns="0" rIns="72000" bIns="0">
            <a:normAutofit fontScale="92500" lnSpcReduction="20000"/>
          </a:bodyPr>
          <a:lstStyle/>
          <a:p>
            <a:pPr lvl="0" defTabSz="913765">
              <a:defRPr/>
            </a:pPr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标题文本预设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3017043" y="1491986"/>
            <a:ext cx="1008733" cy="1008733"/>
            <a:chOff x="3017043" y="1491986"/>
            <a:chExt cx="1008733" cy="1008733"/>
          </a:xfrm>
        </p:grpSpPr>
        <p:sp>
          <p:nvSpPr>
            <p:cNvPr id="4" name="îṥļîḑé-Teardrop 2"/>
            <p:cNvSpPr/>
            <p:nvPr/>
          </p:nvSpPr>
          <p:spPr>
            <a:xfrm rot="10800000" flipH="1">
              <a:off x="3017043" y="1491986"/>
              <a:ext cx="1008733" cy="1008733"/>
            </a:xfrm>
            <a:prstGeom prst="teardrop">
              <a:avLst/>
            </a:pr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" name="îṥļîḑé-Freeform: Shape 19"/>
            <p:cNvSpPr/>
            <p:nvPr/>
          </p:nvSpPr>
          <p:spPr bwMode="auto">
            <a:xfrm>
              <a:off x="3243177" y="1760473"/>
              <a:ext cx="620124" cy="509691"/>
            </a:xfrm>
            <a:custGeom>
              <a:avLst/>
              <a:gdLst>
                <a:gd name="T0" fmla="*/ 285 w 293"/>
                <a:gd name="T1" fmla="*/ 32 h 238"/>
                <a:gd name="T2" fmla="*/ 259 w 293"/>
                <a:gd name="T3" fmla="*/ 38 h 238"/>
                <a:gd name="T4" fmla="*/ 275 w 293"/>
                <a:gd name="T5" fmla="*/ 24 h 238"/>
                <a:gd name="T6" fmla="*/ 285 w 293"/>
                <a:gd name="T7" fmla="*/ 4 h 238"/>
                <a:gd name="T8" fmla="*/ 257 w 293"/>
                <a:gd name="T9" fmla="*/ 16 h 238"/>
                <a:gd name="T10" fmla="*/ 237 w 293"/>
                <a:gd name="T11" fmla="*/ 11 h 238"/>
                <a:gd name="T12" fmla="*/ 216 w 293"/>
                <a:gd name="T13" fmla="*/ 1 h 238"/>
                <a:gd name="T14" fmla="*/ 203 w 293"/>
                <a:gd name="T15" fmla="*/ 0 h 238"/>
                <a:gd name="T16" fmla="*/ 179 w 293"/>
                <a:gd name="T17" fmla="*/ 5 h 238"/>
                <a:gd name="T18" fmla="*/ 154 w 293"/>
                <a:gd name="T19" fmla="*/ 27 h 238"/>
                <a:gd name="T20" fmla="*/ 143 w 293"/>
                <a:gd name="T21" fmla="*/ 54 h 238"/>
                <a:gd name="T22" fmla="*/ 143 w 293"/>
                <a:gd name="T23" fmla="*/ 67 h 238"/>
                <a:gd name="T24" fmla="*/ 126 w 293"/>
                <a:gd name="T25" fmla="*/ 72 h 238"/>
                <a:gd name="T26" fmla="*/ 75 w 293"/>
                <a:gd name="T27" fmla="*/ 55 h 238"/>
                <a:gd name="T28" fmla="*/ 33 w 293"/>
                <a:gd name="T29" fmla="*/ 24 h 238"/>
                <a:gd name="T30" fmla="*/ 17 w 293"/>
                <a:gd name="T31" fmla="*/ 17 h 238"/>
                <a:gd name="T32" fmla="*/ 12 w 293"/>
                <a:gd name="T33" fmla="*/ 41 h 238"/>
                <a:gd name="T34" fmla="*/ 14 w 293"/>
                <a:gd name="T35" fmla="*/ 57 h 238"/>
                <a:gd name="T36" fmla="*/ 23 w 293"/>
                <a:gd name="T37" fmla="*/ 76 h 238"/>
                <a:gd name="T38" fmla="*/ 39 w 293"/>
                <a:gd name="T39" fmla="*/ 91 h 238"/>
                <a:gd name="T40" fmla="*/ 25 w 293"/>
                <a:gd name="T41" fmla="*/ 89 h 238"/>
                <a:gd name="T42" fmla="*/ 12 w 293"/>
                <a:gd name="T43" fmla="*/ 84 h 238"/>
                <a:gd name="T44" fmla="*/ 13 w 293"/>
                <a:gd name="T45" fmla="*/ 95 h 238"/>
                <a:gd name="T46" fmla="*/ 25 w 293"/>
                <a:gd name="T47" fmla="*/ 123 h 238"/>
                <a:gd name="T48" fmla="*/ 50 w 293"/>
                <a:gd name="T49" fmla="*/ 140 h 238"/>
                <a:gd name="T50" fmla="*/ 52 w 293"/>
                <a:gd name="T51" fmla="*/ 145 h 238"/>
                <a:gd name="T52" fmla="*/ 33 w 293"/>
                <a:gd name="T53" fmla="*/ 145 h 238"/>
                <a:gd name="T54" fmla="*/ 41 w 293"/>
                <a:gd name="T55" fmla="*/ 161 h 238"/>
                <a:gd name="T56" fmla="*/ 62 w 293"/>
                <a:gd name="T57" fmla="*/ 179 h 238"/>
                <a:gd name="T58" fmla="*/ 89 w 293"/>
                <a:gd name="T59" fmla="*/ 186 h 238"/>
                <a:gd name="T60" fmla="*/ 73 w 293"/>
                <a:gd name="T61" fmla="*/ 197 h 238"/>
                <a:gd name="T62" fmla="*/ 45 w 293"/>
                <a:gd name="T63" fmla="*/ 208 h 238"/>
                <a:gd name="T64" fmla="*/ 14 w 293"/>
                <a:gd name="T65" fmla="*/ 212 h 238"/>
                <a:gd name="T66" fmla="*/ 0 w 293"/>
                <a:gd name="T67" fmla="*/ 211 h 238"/>
                <a:gd name="T68" fmla="*/ 32 w 293"/>
                <a:gd name="T69" fmla="*/ 227 h 238"/>
                <a:gd name="T70" fmla="*/ 68 w 293"/>
                <a:gd name="T71" fmla="*/ 237 h 238"/>
                <a:gd name="T72" fmla="*/ 93 w 293"/>
                <a:gd name="T73" fmla="*/ 238 h 238"/>
                <a:gd name="T74" fmla="*/ 149 w 293"/>
                <a:gd name="T75" fmla="*/ 229 h 238"/>
                <a:gd name="T76" fmla="*/ 195 w 293"/>
                <a:gd name="T77" fmla="*/ 205 h 238"/>
                <a:gd name="T78" fmla="*/ 229 w 293"/>
                <a:gd name="T79" fmla="*/ 169 h 238"/>
                <a:gd name="T80" fmla="*/ 252 w 293"/>
                <a:gd name="T81" fmla="*/ 127 h 238"/>
                <a:gd name="T82" fmla="*/ 262 w 293"/>
                <a:gd name="T83" fmla="*/ 82 h 238"/>
                <a:gd name="T84" fmla="*/ 263 w 293"/>
                <a:gd name="T85" fmla="*/ 59 h 238"/>
                <a:gd name="T86" fmla="*/ 280 w 293"/>
                <a:gd name="T87" fmla="*/ 45 h 238"/>
                <a:gd name="T88" fmla="*/ 293 w 293"/>
                <a:gd name="T89" fmla="*/ 2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93" h="238">
                  <a:moveTo>
                    <a:pt x="293" y="28"/>
                  </a:moveTo>
                  <a:lnTo>
                    <a:pt x="293" y="28"/>
                  </a:lnTo>
                  <a:lnTo>
                    <a:pt x="285" y="32"/>
                  </a:lnTo>
                  <a:lnTo>
                    <a:pt x="277" y="34"/>
                  </a:lnTo>
                  <a:lnTo>
                    <a:pt x="267" y="36"/>
                  </a:lnTo>
                  <a:lnTo>
                    <a:pt x="259" y="38"/>
                  </a:lnTo>
                  <a:lnTo>
                    <a:pt x="259" y="38"/>
                  </a:lnTo>
                  <a:lnTo>
                    <a:pt x="267" y="31"/>
                  </a:lnTo>
                  <a:lnTo>
                    <a:pt x="275" y="24"/>
                  </a:lnTo>
                  <a:lnTo>
                    <a:pt x="281" y="14"/>
                  </a:lnTo>
                  <a:lnTo>
                    <a:pt x="285" y="4"/>
                  </a:lnTo>
                  <a:lnTo>
                    <a:pt x="285" y="4"/>
                  </a:lnTo>
                  <a:lnTo>
                    <a:pt x="277" y="9"/>
                  </a:lnTo>
                  <a:lnTo>
                    <a:pt x="266" y="13"/>
                  </a:lnTo>
                  <a:lnTo>
                    <a:pt x="257" y="16"/>
                  </a:lnTo>
                  <a:lnTo>
                    <a:pt x="247" y="18"/>
                  </a:lnTo>
                  <a:lnTo>
                    <a:pt x="247" y="18"/>
                  </a:lnTo>
                  <a:lnTo>
                    <a:pt x="237" y="11"/>
                  </a:lnTo>
                  <a:lnTo>
                    <a:pt x="227" y="5"/>
                  </a:lnTo>
                  <a:lnTo>
                    <a:pt x="222" y="3"/>
                  </a:lnTo>
                  <a:lnTo>
                    <a:pt x="216" y="1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1" y="1"/>
                  </a:lnTo>
                  <a:lnTo>
                    <a:pt x="179" y="5"/>
                  </a:lnTo>
                  <a:lnTo>
                    <a:pt x="169" y="10"/>
                  </a:lnTo>
                  <a:lnTo>
                    <a:pt x="161" y="17"/>
                  </a:lnTo>
                  <a:lnTo>
                    <a:pt x="154" y="27"/>
                  </a:lnTo>
                  <a:lnTo>
                    <a:pt x="147" y="37"/>
                  </a:lnTo>
                  <a:lnTo>
                    <a:pt x="144" y="48"/>
                  </a:lnTo>
                  <a:lnTo>
                    <a:pt x="143" y="54"/>
                  </a:lnTo>
                  <a:lnTo>
                    <a:pt x="143" y="60"/>
                  </a:lnTo>
                  <a:lnTo>
                    <a:pt x="143" y="60"/>
                  </a:lnTo>
                  <a:lnTo>
                    <a:pt x="143" y="67"/>
                  </a:lnTo>
                  <a:lnTo>
                    <a:pt x="144" y="74"/>
                  </a:lnTo>
                  <a:lnTo>
                    <a:pt x="144" y="74"/>
                  </a:lnTo>
                  <a:lnTo>
                    <a:pt x="126" y="72"/>
                  </a:lnTo>
                  <a:lnTo>
                    <a:pt x="108" y="68"/>
                  </a:lnTo>
                  <a:lnTo>
                    <a:pt x="92" y="63"/>
                  </a:lnTo>
                  <a:lnTo>
                    <a:pt x="75" y="55"/>
                  </a:lnTo>
                  <a:lnTo>
                    <a:pt x="59" y="46"/>
                  </a:lnTo>
                  <a:lnTo>
                    <a:pt x="45" y="36"/>
                  </a:lnTo>
                  <a:lnTo>
                    <a:pt x="33" y="24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17" y="17"/>
                  </a:lnTo>
                  <a:lnTo>
                    <a:pt x="15" y="26"/>
                  </a:lnTo>
                  <a:lnTo>
                    <a:pt x="13" y="33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3" y="48"/>
                  </a:lnTo>
                  <a:lnTo>
                    <a:pt x="14" y="57"/>
                  </a:lnTo>
                  <a:lnTo>
                    <a:pt x="17" y="63"/>
                  </a:lnTo>
                  <a:lnTo>
                    <a:pt x="20" y="70"/>
                  </a:lnTo>
                  <a:lnTo>
                    <a:pt x="23" y="76"/>
                  </a:lnTo>
                  <a:lnTo>
                    <a:pt x="28" y="81"/>
                  </a:lnTo>
                  <a:lnTo>
                    <a:pt x="34" y="87"/>
                  </a:lnTo>
                  <a:lnTo>
                    <a:pt x="39" y="91"/>
                  </a:lnTo>
                  <a:lnTo>
                    <a:pt x="39" y="91"/>
                  </a:lnTo>
                  <a:lnTo>
                    <a:pt x="32" y="91"/>
                  </a:lnTo>
                  <a:lnTo>
                    <a:pt x="25" y="89"/>
                  </a:lnTo>
                  <a:lnTo>
                    <a:pt x="18" y="87"/>
                  </a:lnTo>
                  <a:lnTo>
                    <a:pt x="12" y="84"/>
                  </a:lnTo>
                  <a:lnTo>
                    <a:pt x="12" y="84"/>
                  </a:lnTo>
                  <a:lnTo>
                    <a:pt x="12" y="85"/>
                  </a:lnTo>
                  <a:lnTo>
                    <a:pt x="12" y="85"/>
                  </a:lnTo>
                  <a:lnTo>
                    <a:pt x="13" y="95"/>
                  </a:lnTo>
                  <a:lnTo>
                    <a:pt x="16" y="105"/>
                  </a:lnTo>
                  <a:lnTo>
                    <a:pt x="20" y="115"/>
                  </a:lnTo>
                  <a:lnTo>
                    <a:pt x="25" y="123"/>
                  </a:lnTo>
                  <a:lnTo>
                    <a:pt x="33" y="130"/>
                  </a:lnTo>
                  <a:lnTo>
                    <a:pt x="41" y="136"/>
                  </a:lnTo>
                  <a:lnTo>
                    <a:pt x="50" y="140"/>
                  </a:lnTo>
                  <a:lnTo>
                    <a:pt x="60" y="143"/>
                  </a:lnTo>
                  <a:lnTo>
                    <a:pt x="60" y="143"/>
                  </a:lnTo>
                  <a:lnTo>
                    <a:pt x="52" y="145"/>
                  </a:lnTo>
                  <a:lnTo>
                    <a:pt x="44" y="146"/>
                  </a:lnTo>
                  <a:lnTo>
                    <a:pt x="44" y="146"/>
                  </a:lnTo>
                  <a:lnTo>
                    <a:pt x="33" y="145"/>
                  </a:lnTo>
                  <a:lnTo>
                    <a:pt x="33" y="145"/>
                  </a:lnTo>
                  <a:lnTo>
                    <a:pt x="37" y="153"/>
                  </a:lnTo>
                  <a:lnTo>
                    <a:pt x="41" y="161"/>
                  </a:lnTo>
                  <a:lnTo>
                    <a:pt x="47" y="168"/>
                  </a:lnTo>
                  <a:lnTo>
                    <a:pt x="54" y="175"/>
                  </a:lnTo>
                  <a:lnTo>
                    <a:pt x="62" y="179"/>
                  </a:lnTo>
                  <a:lnTo>
                    <a:pt x="71" y="183"/>
                  </a:lnTo>
                  <a:lnTo>
                    <a:pt x="79" y="185"/>
                  </a:lnTo>
                  <a:lnTo>
                    <a:pt x="89" y="186"/>
                  </a:lnTo>
                  <a:lnTo>
                    <a:pt x="89" y="186"/>
                  </a:lnTo>
                  <a:lnTo>
                    <a:pt x="81" y="192"/>
                  </a:lnTo>
                  <a:lnTo>
                    <a:pt x="73" y="197"/>
                  </a:lnTo>
                  <a:lnTo>
                    <a:pt x="64" y="201"/>
                  </a:lnTo>
                  <a:lnTo>
                    <a:pt x="54" y="206"/>
                  </a:lnTo>
                  <a:lnTo>
                    <a:pt x="45" y="208"/>
                  </a:lnTo>
                  <a:lnTo>
                    <a:pt x="35" y="210"/>
                  </a:lnTo>
                  <a:lnTo>
                    <a:pt x="25" y="212"/>
                  </a:lnTo>
                  <a:lnTo>
                    <a:pt x="14" y="212"/>
                  </a:lnTo>
                  <a:lnTo>
                    <a:pt x="14" y="212"/>
                  </a:lnTo>
                  <a:lnTo>
                    <a:pt x="0" y="211"/>
                  </a:lnTo>
                  <a:lnTo>
                    <a:pt x="0" y="211"/>
                  </a:lnTo>
                  <a:lnTo>
                    <a:pt x="10" y="217"/>
                  </a:lnTo>
                  <a:lnTo>
                    <a:pt x="21" y="222"/>
                  </a:lnTo>
                  <a:lnTo>
                    <a:pt x="32" y="227"/>
                  </a:lnTo>
                  <a:lnTo>
                    <a:pt x="44" y="231"/>
                  </a:lnTo>
                  <a:lnTo>
                    <a:pt x="55" y="235"/>
                  </a:lnTo>
                  <a:lnTo>
                    <a:pt x="68" y="237"/>
                  </a:lnTo>
                  <a:lnTo>
                    <a:pt x="80" y="238"/>
                  </a:lnTo>
                  <a:lnTo>
                    <a:pt x="93" y="238"/>
                  </a:lnTo>
                  <a:lnTo>
                    <a:pt x="93" y="238"/>
                  </a:lnTo>
                  <a:lnTo>
                    <a:pt x="112" y="237"/>
                  </a:lnTo>
                  <a:lnTo>
                    <a:pt x="132" y="233"/>
                  </a:lnTo>
                  <a:lnTo>
                    <a:pt x="149" y="229"/>
                  </a:lnTo>
                  <a:lnTo>
                    <a:pt x="166" y="222"/>
                  </a:lnTo>
                  <a:lnTo>
                    <a:pt x="180" y="215"/>
                  </a:lnTo>
                  <a:lnTo>
                    <a:pt x="195" y="205"/>
                  </a:lnTo>
                  <a:lnTo>
                    <a:pt x="207" y="194"/>
                  </a:lnTo>
                  <a:lnTo>
                    <a:pt x="220" y="183"/>
                  </a:lnTo>
                  <a:lnTo>
                    <a:pt x="229" y="169"/>
                  </a:lnTo>
                  <a:lnTo>
                    <a:pt x="238" y="156"/>
                  </a:lnTo>
                  <a:lnTo>
                    <a:pt x="246" y="141"/>
                  </a:lnTo>
                  <a:lnTo>
                    <a:pt x="252" y="127"/>
                  </a:lnTo>
                  <a:lnTo>
                    <a:pt x="257" y="112"/>
                  </a:lnTo>
                  <a:lnTo>
                    <a:pt x="260" y="97"/>
                  </a:lnTo>
                  <a:lnTo>
                    <a:pt x="262" y="82"/>
                  </a:lnTo>
                  <a:lnTo>
                    <a:pt x="263" y="67"/>
                  </a:lnTo>
                  <a:lnTo>
                    <a:pt x="263" y="67"/>
                  </a:lnTo>
                  <a:lnTo>
                    <a:pt x="263" y="59"/>
                  </a:lnTo>
                  <a:lnTo>
                    <a:pt x="263" y="59"/>
                  </a:lnTo>
                  <a:lnTo>
                    <a:pt x="271" y="52"/>
                  </a:lnTo>
                  <a:lnTo>
                    <a:pt x="280" y="45"/>
                  </a:lnTo>
                  <a:lnTo>
                    <a:pt x="287" y="37"/>
                  </a:lnTo>
                  <a:lnTo>
                    <a:pt x="293" y="28"/>
                  </a:lnTo>
                  <a:lnTo>
                    <a:pt x="293" y="2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4949154" y="2588013"/>
            <a:ext cx="1008733" cy="1008733"/>
            <a:chOff x="4949154" y="2588013"/>
            <a:chExt cx="1008733" cy="1008733"/>
          </a:xfrm>
        </p:grpSpPr>
        <p:sp>
          <p:nvSpPr>
            <p:cNvPr id="6" name="îṥļîḑé-Teardrop 6"/>
            <p:cNvSpPr/>
            <p:nvPr/>
          </p:nvSpPr>
          <p:spPr>
            <a:xfrm rot="10800000" flipV="1">
              <a:off x="4949154" y="2588013"/>
              <a:ext cx="1008733" cy="1008733"/>
            </a:xfrm>
            <a:prstGeom prst="teardrop">
              <a:avLst/>
            </a:prstGeom>
            <a:solidFill>
              <a:srgbClr val="91919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2" name="îṥļîḑé-Freeform: Shape 20"/>
            <p:cNvSpPr/>
            <p:nvPr/>
          </p:nvSpPr>
          <p:spPr bwMode="auto">
            <a:xfrm>
              <a:off x="5198062" y="2825599"/>
              <a:ext cx="510917" cy="492336"/>
            </a:xfrm>
            <a:custGeom>
              <a:avLst/>
              <a:gdLst>
                <a:gd name="T0" fmla="*/ 0 w 208"/>
                <a:gd name="T1" fmla="*/ 68 h 201"/>
                <a:gd name="T2" fmla="*/ 8 w 208"/>
                <a:gd name="T3" fmla="*/ 78 h 201"/>
                <a:gd name="T4" fmla="*/ 31 w 208"/>
                <a:gd name="T5" fmla="*/ 72 h 201"/>
                <a:gd name="T6" fmla="*/ 64 w 208"/>
                <a:gd name="T7" fmla="*/ 172 h 201"/>
                <a:gd name="T8" fmla="*/ 106 w 208"/>
                <a:gd name="T9" fmla="*/ 189 h 201"/>
                <a:gd name="T10" fmla="*/ 197 w 208"/>
                <a:gd name="T11" fmla="*/ 62 h 201"/>
                <a:gd name="T12" fmla="*/ 114 w 208"/>
                <a:gd name="T13" fmla="*/ 67 h 201"/>
                <a:gd name="T14" fmla="*/ 137 w 208"/>
                <a:gd name="T15" fmla="*/ 94 h 201"/>
                <a:gd name="T16" fmla="*/ 109 w 208"/>
                <a:gd name="T17" fmla="*/ 130 h 201"/>
                <a:gd name="T18" fmla="*/ 93 w 208"/>
                <a:gd name="T19" fmla="*/ 90 h 201"/>
                <a:gd name="T20" fmla="*/ 60 w 208"/>
                <a:gd name="T21" fmla="*/ 22 h 201"/>
                <a:gd name="T22" fmla="*/ 0 w 208"/>
                <a:gd name="T23" fmla="*/ 68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8" h="201">
                  <a:moveTo>
                    <a:pt x="0" y="68"/>
                  </a:moveTo>
                  <a:cubicBezTo>
                    <a:pt x="8" y="78"/>
                    <a:pt x="8" y="78"/>
                    <a:pt x="8" y="78"/>
                  </a:cubicBezTo>
                  <a:cubicBezTo>
                    <a:pt x="8" y="78"/>
                    <a:pt x="25" y="65"/>
                    <a:pt x="31" y="72"/>
                  </a:cubicBezTo>
                  <a:cubicBezTo>
                    <a:pt x="36" y="78"/>
                    <a:pt x="57" y="157"/>
                    <a:pt x="64" y="172"/>
                  </a:cubicBezTo>
                  <a:cubicBezTo>
                    <a:pt x="70" y="184"/>
                    <a:pt x="87" y="201"/>
                    <a:pt x="106" y="189"/>
                  </a:cubicBezTo>
                  <a:cubicBezTo>
                    <a:pt x="125" y="177"/>
                    <a:pt x="186" y="124"/>
                    <a:pt x="197" y="62"/>
                  </a:cubicBezTo>
                  <a:cubicBezTo>
                    <a:pt x="208" y="0"/>
                    <a:pt x="123" y="13"/>
                    <a:pt x="114" y="67"/>
                  </a:cubicBezTo>
                  <a:cubicBezTo>
                    <a:pt x="137" y="54"/>
                    <a:pt x="149" y="73"/>
                    <a:pt x="137" y="94"/>
                  </a:cubicBezTo>
                  <a:cubicBezTo>
                    <a:pt x="126" y="116"/>
                    <a:pt x="115" y="130"/>
                    <a:pt x="109" y="130"/>
                  </a:cubicBezTo>
                  <a:cubicBezTo>
                    <a:pt x="104" y="130"/>
                    <a:pt x="100" y="116"/>
                    <a:pt x="93" y="90"/>
                  </a:cubicBezTo>
                  <a:cubicBezTo>
                    <a:pt x="87" y="64"/>
                    <a:pt x="87" y="17"/>
                    <a:pt x="60" y="22"/>
                  </a:cubicBezTo>
                  <a:cubicBezTo>
                    <a:pt x="34" y="27"/>
                    <a:pt x="0" y="68"/>
                    <a:pt x="0" y="6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4113070" y="1113711"/>
            <a:ext cx="1387007" cy="1387007"/>
            <a:chOff x="4113070" y="1113711"/>
            <a:chExt cx="1387007" cy="1387007"/>
          </a:xfrm>
        </p:grpSpPr>
        <p:sp>
          <p:nvSpPr>
            <p:cNvPr id="3" name="îṥļîḑé-Teardrop 1"/>
            <p:cNvSpPr/>
            <p:nvPr/>
          </p:nvSpPr>
          <p:spPr>
            <a:xfrm rot="10800000">
              <a:off x="4113070" y="1113711"/>
              <a:ext cx="1387007" cy="1387007"/>
            </a:xfrm>
            <a:prstGeom prst="teardrop">
              <a:avLst/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" name="îṥļîḑé-Freeform: Shape 21"/>
            <p:cNvSpPr>
              <a:spLocks noChangeAspect="1"/>
            </p:cNvSpPr>
            <p:nvPr/>
          </p:nvSpPr>
          <p:spPr bwMode="auto">
            <a:xfrm>
              <a:off x="4512642" y="1526514"/>
              <a:ext cx="587864" cy="587247"/>
            </a:xfrm>
            <a:custGeom>
              <a:avLst/>
              <a:gdLst>
                <a:gd name="T0" fmla="*/ 374 w 400"/>
                <a:gd name="T1" fmla="*/ 100 h 400"/>
                <a:gd name="T2" fmla="*/ 301 w 400"/>
                <a:gd name="T3" fmla="*/ 27 h 400"/>
                <a:gd name="T4" fmla="*/ 200 w 400"/>
                <a:gd name="T5" fmla="*/ 0 h 400"/>
                <a:gd name="T6" fmla="*/ 100 w 400"/>
                <a:gd name="T7" fmla="*/ 27 h 400"/>
                <a:gd name="T8" fmla="*/ 27 w 400"/>
                <a:gd name="T9" fmla="*/ 100 h 400"/>
                <a:gd name="T10" fmla="*/ 0 w 400"/>
                <a:gd name="T11" fmla="*/ 200 h 400"/>
                <a:gd name="T12" fmla="*/ 27 w 400"/>
                <a:gd name="T13" fmla="*/ 301 h 400"/>
                <a:gd name="T14" fmla="*/ 100 w 400"/>
                <a:gd name="T15" fmla="*/ 374 h 400"/>
                <a:gd name="T16" fmla="*/ 200 w 400"/>
                <a:gd name="T17" fmla="*/ 400 h 400"/>
                <a:gd name="T18" fmla="*/ 301 w 400"/>
                <a:gd name="T19" fmla="*/ 374 h 400"/>
                <a:gd name="T20" fmla="*/ 374 w 400"/>
                <a:gd name="T21" fmla="*/ 301 h 400"/>
                <a:gd name="T22" fmla="*/ 400 w 400"/>
                <a:gd name="T23" fmla="*/ 200 h 400"/>
                <a:gd name="T24" fmla="*/ 374 w 400"/>
                <a:gd name="T25" fmla="*/ 100 h 400"/>
                <a:gd name="T26" fmla="*/ 330 w 400"/>
                <a:gd name="T27" fmla="*/ 170 h 400"/>
                <a:gd name="T28" fmla="*/ 188 w 400"/>
                <a:gd name="T29" fmla="*/ 311 h 400"/>
                <a:gd name="T30" fmla="*/ 176 w 400"/>
                <a:gd name="T31" fmla="*/ 316 h 400"/>
                <a:gd name="T32" fmla="*/ 165 w 400"/>
                <a:gd name="T33" fmla="*/ 311 h 400"/>
                <a:gd name="T34" fmla="*/ 70 w 400"/>
                <a:gd name="T35" fmla="*/ 217 h 400"/>
                <a:gd name="T36" fmla="*/ 66 w 400"/>
                <a:gd name="T37" fmla="*/ 205 h 400"/>
                <a:gd name="T38" fmla="*/ 70 w 400"/>
                <a:gd name="T39" fmla="*/ 193 h 400"/>
                <a:gd name="T40" fmla="*/ 94 w 400"/>
                <a:gd name="T41" fmla="*/ 170 h 400"/>
                <a:gd name="T42" fmla="*/ 106 w 400"/>
                <a:gd name="T43" fmla="*/ 165 h 400"/>
                <a:gd name="T44" fmla="*/ 118 w 400"/>
                <a:gd name="T45" fmla="*/ 170 h 400"/>
                <a:gd name="T46" fmla="*/ 176 w 400"/>
                <a:gd name="T47" fmla="*/ 229 h 400"/>
                <a:gd name="T48" fmla="*/ 283 w 400"/>
                <a:gd name="T49" fmla="*/ 123 h 400"/>
                <a:gd name="T50" fmla="*/ 295 w 400"/>
                <a:gd name="T51" fmla="*/ 118 h 400"/>
                <a:gd name="T52" fmla="*/ 306 w 400"/>
                <a:gd name="T53" fmla="*/ 123 h 400"/>
                <a:gd name="T54" fmla="*/ 330 w 400"/>
                <a:gd name="T55" fmla="*/ 146 h 400"/>
                <a:gd name="T56" fmla="*/ 335 w 400"/>
                <a:gd name="T57" fmla="*/ 158 h 400"/>
                <a:gd name="T58" fmla="*/ 330 w 400"/>
                <a:gd name="T59" fmla="*/ 170 h 400"/>
                <a:gd name="T60" fmla="*/ 330 w 400"/>
                <a:gd name="T61" fmla="*/ 170 h 400"/>
                <a:gd name="T62" fmla="*/ 330 w 400"/>
                <a:gd name="T63" fmla="*/ 17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00" h="400">
                  <a:moveTo>
                    <a:pt x="374" y="100"/>
                  </a:moveTo>
                  <a:cubicBezTo>
                    <a:pt x="356" y="69"/>
                    <a:pt x="331" y="45"/>
                    <a:pt x="301" y="27"/>
                  </a:cubicBezTo>
                  <a:cubicBezTo>
                    <a:pt x="270" y="9"/>
                    <a:pt x="237" y="0"/>
                    <a:pt x="200" y="0"/>
                  </a:cubicBezTo>
                  <a:cubicBezTo>
                    <a:pt x="164" y="0"/>
                    <a:pt x="130" y="9"/>
                    <a:pt x="100" y="27"/>
                  </a:cubicBezTo>
                  <a:cubicBezTo>
                    <a:pt x="69" y="45"/>
                    <a:pt x="45" y="69"/>
                    <a:pt x="27" y="100"/>
                  </a:cubicBezTo>
                  <a:cubicBezTo>
                    <a:pt x="9" y="130"/>
                    <a:pt x="0" y="164"/>
                    <a:pt x="0" y="200"/>
                  </a:cubicBezTo>
                  <a:cubicBezTo>
                    <a:pt x="0" y="237"/>
                    <a:pt x="9" y="270"/>
                    <a:pt x="27" y="301"/>
                  </a:cubicBezTo>
                  <a:cubicBezTo>
                    <a:pt x="45" y="331"/>
                    <a:pt x="69" y="356"/>
                    <a:pt x="100" y="374"/>
                  </a:cubicBezTo>
                  <a:cubicBezTo>
                    <a:pt x="130" y="391"/>
                    <a:pt x="164" y="400"/>
                    <a:pt x="200" y="400"/>
                  </a:cubicBezTo>
                  <a:cubicBezTo>
                    <a:pt x="237" y="400"/>
                    <a:pt x="270" y="391"/>
                    <a:pt x="301" y="374"/>
                  </a:cubicBezTo>
                  <a:cubicBezTo>
                    <a:pt x="331" y="356"/>
                    <a:pt x="356" y="331"/>
                    <a:pt x="374" y="301"/>
                  </a:cubicBezTo>
                  <a:cubicBezTo>
                    <a:pt x="392" y="270"/>
                    <a:pt x="400" y="237"/>
                    <a:pt x="400" y="200"/>
                  </a:cubicBezTo>
                  <a:cubicBezTo>
                    <a:pt x="400" y="164"/>
                    <a:pt x="392" y="130"/>
                    <a:pt x="374" y="100"/>
                  </a:cubicBezTo>
                  <a:close/>
                  <a:moveTo>
                    <a:pt x="330" y="170"/>
                  </a:moveTo>
                  <a:cubicBezTo>
                    <a:pt x="188" y="311"/>
                    <a:pt x="188" y="311"/>
                    <a:pt x="188" y="311"/>
                  </a:cubicBezTo>
                  <a:cubicBezTo>
                    <a:pt x="185" y="315"/>
                    <a:pt x="181" y="316"/>
                    <a:pt x="176" y="316"/>
                  </a:cubicBezTo>
                  <a:cubicBezTo>
                    <a:pt x="172" y="316"/>
                    <a:pt x="168" y="315"/>
                    <a:pt x="165" y="311"/>
                  </a:cubicBezTo>
                  <a:cubicBezTo>
                    <a:pt x="70" y="217"/>
                    <a:pt x="70" y="217"/>
                    <a:pt x="70" y="217"/>
                  </a:cubicBezTo>
                  <a:cubicBezTo>
                    <a:pt x="67" y="214"/>
                    <a:pt x="66" y="210"/>
                    <a:pt x="66" y="205"/>
                  </a:cubicBezTo>
                  <a:cubicBezTo>
                    <a:pt x="66" y="200"/>
                    <a:pt x="67" y="196"/>
                    <a:pt x="70" y="193"/>
                  </a:cubicBezTo>
                  <a:cubicBezTo>
                    <a:pt x="94" y="170"/>
                    <a:pt x="94" y="170"/>
                    <a:pt x="94" y="170"/>
                  </a:cubicBezTo>
                  <a:cubicBezTo>
                    <a:pt x="97" y="166"/>
                    <a:pt x="101" y="165"/>
                    <a:pt x="106" y="165"/>
                  </a:cubicBezTo>
                  <a:cubicBezTo>
                    <a:pt x="110" y="165"/>
                    <a:pt x="114" y="166"/>
                    <a:pt x="118" y="170"/>
                  </a:cubicBezTo>
                  <a:cubicBezTo>
                    <a:pt x="176" y="229"/>
                    <a:pt x="176" y="229"/>
                    <a:pt x="176" y="229"/>
                  </a:cubicBezTo>
                  <a:cubicBezTo>
                    <a:pt x="283" y="123"/>
                    <a:pt x="283" y="123"/>
                    <a:pt x="283" y="123"/>
                  </a:cubicBezTo>
                  <a:cubicBezTo>
                    <a:pt x="286" y="119"/>
                    <a:pt x="290" y="118"/>
                    <a:pt x="295" y="118"/>
                  </a:cubicBezTo>
                  <a:cubicBezTo>
                    <a:pt x="299" y="118"/>
                    <a:pt x="303" y="119"/>
                    <a:pt x="306" y="123"/>
                  </a:cubicBezTo>
                  <a:cubicBezTo>
                    <a:pt x="330" y="146"/>
                    <a:pt x="330" y="146"/>
                    <a:pt x="330" y="146"/>
                  </a:cubicBezTo>
                  <a:cubicBezTo>
                    <a:pt x="333" y="149"/>
                    <a:pt x="335" y="153"/>
                    <a:pt x="335" y="158"/>
                  </a:cubicBezTo>
                  <a:cubicBezTo>
                    <a:pt x="335" y="163"/>
                    <a:pt x="333" y="167"/>
                    <a:pt x="330" y="170"/>
                  </a:cubicBezTo>
                  <a:close/>
                  <a:moveTo>
                    <a:pt x="330" y="170"/>
                  </a:moveTo>
                  <a:cubicBezTo>
                    <a:pt x="330" y="170"/>
                    <a:pt x="330" y="170"/>
                    <a:pt x="330" y="17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3474852" y="2588013"/>
            <a:ext cx="1387007" cy="1387007"/>
            <a:chOff x="3474852" y="2588013"/>
            <a:chExt cx="1387007" cy="1387007"/>
          </a:xfrm>
        </p:grpSpPr>
        <p:sp>
          <p:nvSpPr>
            <p:cNvPr id="5" name="îṥļîḑé-Teardrop 5"/>
            <p:cNvSpPr/>
            <p:nvPr/>
          </p:nvSpPr>
          <p:spPr>
            <a:xfrm rot="10800000" flipH="1" flipV="1">
              <a:off x="3474852" y="2588013"/>
              <a:ext cx="1387007" cy="1387007"/>
            </a:xfrm>
            <a:prstGeom prst="teardrop">
              <a:avLst/>
            </a:pr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" name="îṥļîḑé-Freeform: Shape 22"/>
            <p:cNvSpPr/>
            <p:nvPr/>
          </p:nvSpPr>
          <p:spPr bwMode="auto">
            <a:xfrm>
              <a:off x="3936760" y="3057018"/>
              <a:ext cx="463191" cy="462333"/>
            </a:xfrm>
            <a:custGeom>
              <a:avLst/>
              <a:gdLst>
                <a:gd name="T0" fmla="*/ 164 w 204"/>
                <a:gd name="T1" fmla="*/ 0 h 204"/>
                <a:gd name="T2" fmla="*/ 39 w 204"/>
                <a:gd name="T3" fmla="*/ 0 h 204"/>
                <a:gd name="T4" fmla="*/ 0 w 204"/>
                <a:gd name="T5" fmla="*/ 39 h 204"/>
                <a:gd name="T6" fmla="*/ 0 w 204"/>
                <a:gd name="T7" fmla="*/ 81 h 204"/>
                <a:gd name="T8" fmla="*/ 0 w 204"/>
                <a:gd name="T9" fmla="*/ 164 h 204"/>
                <a:gd name="T10" fmla="*/ 39 w 204"/>
                <a:gd name="T11" fmla="*/ 204 h 204"/>
                <a:gd name="T12" fmla="*/ 164 w 204"/>
                <a:gd name="T13" fmla="*/ 204 h 204"/>
                <a:gd name="T14" fmla="*/ 204 w 204"/>
                <a:gd name="T15" fmla="*/ 164 h 204"/>
                <a:gd name="T16" fmla="*/ 204 w 204"/>
                <a:gd name="T17" fmla="*/ 81 h 204"/>
                <a:gd name="T18" fmla="*/ 204 w 204"/>
                <a:gd name="T19" fmla="*/ 39 h 204"/>
                <a:gd name="T20" fmla="*/ 164 w 204"/>
                <a:gd name="T21" fmla="*/ 0 h 204"/>
                <a:gd name="T22" fmla="*/ 176 w 204"/>
                <a:gd name="T23" fmla="*/ 23 h 204"/>
                <a:gd name="T24" fmla="*/ 180 w 204"/>
                <a:gd name="T25" fmla="*/ 23 h 204"/>
                <a:gd name="T26" fmla="*/ 180 w 204"/>
                <a:gd name="T27" fmla="*/ 28 h 204"/>
                <a:gd name="T28" fmla="*/ 180 w 204"/>
                <a:gd name="T29" fmla="*/ 58 h 204"/>
                <a:gd name="T30" fmla="*/ 146 w 204"/>
                <a:gd name="T31" fmla="*/ 58 h 204"/>
                <a:gd name="T32" fmla="*/ 146 w 204"/>
                <a:gd name="T33" fmla="*/ 24 h 204"/>
                <a:gd name="T34" fmla="*/ 176 w 204"/>
                <a:gd name="T35" fmla="*/ 23 h 204"/>
                <a:gd name="T36" fmla="*/ 73 w 204"/>
                <a:gd name="T37" fmla="*/ 81 h 204"/>
                <a:gd name="T38" fmla="*/ 102 w 204"/>
                <a:gd name="T39" fmla="*/ 66 h 204"/>
                <a:gd name="T40" fmla="*/ 131 w 204"/>
                <a:gd name="T41" fmla="*/ 81 h 204"/>
                <a:gd name="T42" fmla="*/ 138 w 204"/>
                <a:gd name="T43" fmla="*/ 102 h 204"/>
                <a:gd name="T44" fmla="*/ 102 w 204"/>
                <a:gd name="T45" fmla="*/ 138 h 204"/>
                <a:gd name="T46" fmla="*/ 66 w 204"/>
                <a:gd name="T47" fmla="*/ 102 h 204"/>
                <a:gd name="T48" fmla="*/ 73 w 204"/>
                <a:gd name="T49" fmla="*/ 81 h 204"/>
                <a:gd name="T50" fmla="*/ 184 w 204"/>
                <a:gd name="T51" fmla="*/ 164 h 204"/>
                <a:gd name="T52" fmla="*/ 164 w 204"/>
                <a:gd name="T53" fmla="*/ 184 h 204"/>
                <a:gd name="T54" fmla="*/ 39 w 204"/>
                <a:gd name="T55" fmla="*/ 184 h 204"/>
                <a:gd name="T56" fmla="*/ 20 w 204"/>
                <a:gd name="T57" fmla="*/ 164 h 204"/>
                <a:gd name="T58" fmla="*/ 20 w 204"/>
                <a:gd name="T59" fmla="*/ 81 h 204"/>
                <a:gd name="T60" fmla="*/ 50 w 204"/>
                <a:gd name="T61" fmla="*/ 81 h 204"/>
                <a:gd name="T62" fmla="*/ 46 w 204"/>
                <a:gd name="T63" fmla="*/ 102 h 204"/>
                <a:gd name="T64" fmla="*/ 102 w 204"/>
                <a:gd name="T65" fmla="*/ 158 h 204"/>
                <a:gd name="T66" fmla="*/ 157 w 204"/>
                <a:gd name="T67" fmla="*/ 102 h 204"/>
                <a:gd name="T68" fmla="*/ 153 w 204"/>
                <a:gd name="T69" fmla="*/ 81 h 204"/>
                <a:gd name="T70" fmla="*/ 184 w 204"/>
                <a:gd name="T71" fmla="*/ 81 h 204"/>
                <a:gd name="T72" fmla="*/ 184 w 204"/>
                <a:gd name="T73" fmla="*/ 16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4" h="204">
                  <a:moveTo>
                    <a:pt x="164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17" y="0"/>
                    <a:pt x="0" y="18"/>
                    <a:pt x="0" y="39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0" y="186"/>
                    <a:pt x="17" y="204"/>
                    <a:pt x="39" y="204"/>
                  </a:cubicBezTo>
                  <a:cubicBezTo>
                    <a:pt x="164" y="204"/>
                    <a:pt x="164" y="204"/>
                    <a:pt x="164" y="204"/>
                  </a:cubicBezTo>
                  <a:cubicBezTo>
                    <a:pt x="186" y="204"/>
                    <a:pt x="204" y="186"/>
                    <a:pt x="204" y="164"/>
                  </a:cubicBezTo>
                  <a:cubicBezTo>
                    <a:pt x="204" y="81"/>
                    <a:pt x="204" y="81"/>
                    <a:pt x="204" y="81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04" y="18"/>
                    <a:pt x="186" y="0"/>
                    <a:pt x="164" y="0"/>
                  </a:cubicBezTo>
                  <a:close/>
                  <a:moveTo>
                    <a:pt x="176" y="23"/>
                  </a:moveTo>
                  <a:cubicBezTo>
                    <a:pt x="180" y="23"/>
                    <a:pt x="180" y="23"/>
                    <a:pt x="180" y="23"/>
                  </a:cubicBezTo>
                  <a:cubicBezTo>
                    <a:pt x="180" y="28"/>
                    <a:pt x="180" y="28"/>
                    <a:pt x="180" y="28"/>
                  </a:cubicBezTo>
                  <a:cubicBezTo>
                    <a:pt x="180" y="58"/>
                    <a:pt x="180" y="58"/>
                    <a:pt x="180" y="58"/>
                  </a:cubicBezTo>
                  <a:cubicBezTo>
                    <a:pt x="146" y="58"/>
                    <a:pt x="146" y="58"/>
                    <a:pt x="146" y="58"/>
                  </a:cubicBezTo>
                  <a:cubicBezTo>
                    <a:pt x="146" y="24"/>
                    <a:pt x="146" y="24"/>
                    <a:pt x="146" y="24"/>
                  </a:cubicBezTo>
                  <a:lnTo>
                    <a:pt x="176" y="23"/>
                  </a:lnTo>
                  <a:close/>
                  <a:moveTo>
                    <a:pt x="73" y="81"/>
                  </a:moveTo>
                  <a:cubicBezTo>
                    <a:pt x="79" y="72"/>
                    <a:pt x="90" y="66"/>
                    <a:pt x="102" y="66"/>
                  </a:cubicBezTo>
                  <a:cubicBezTo>
                    <a:pt x="114" y="66"/>
                    <a:pt x="124" y="72"/>
                    <a:pt x="131" y="81"/>
                  </a:cubicBezTo>
                  <a:cubicBezTo>
                    <a:pt x="135" y="87"/>
                    <a:pt x="138" y="94"/>
                    <a:pt x="138" y="102"/>
                  </a:cubicBezTo>
                  <a:cubicBezTo>
                    <a:pt x="138" y="122"/>
                    <a:pt x="121" y="138"/>
                    <a:pt x="102" y="138"/>
                  </a:cubicBezTo>
                  <a:cubicBezTo>
                    <a:pt x="82" y="138"/>
                    <a:pt x="66" y="122"/>
                    <a:pt x="66" y="102"/>
                  </a:cubicBezTo>
                  <a:cubicBezTo>
                    <a:pt x="66" y="94"/>
                    <a:pt x="68" y="87"/>
                    <a:pt x="73" y="81"/>
                  </a:cubicBezTo>
                  <a:close/>
                  <a:moveTo>
                    <a:pt x="184" y="164"/>
                  </a:moveTo>
                  <a:cubicBezTo>
                    <a:pt x="184" y="175"/>
                    <a:pt x="175" y="184"/>
                    <a:pt x="164" y="184"/>
                  </a:cubicBezTo>
                  <a:cubicBezTo>
                    <a:pt x="39" y="184"/>
                    <a:pt x="39" y="184"/>
                    <a:pt x="39" y="184"/>
                  </a:cubicBezTo>
                  <a:cubicBezTo>
                    <a:pt x="28" y="184"/>
                    <a:pt x="20" y="175"/>
                    <a:pt x="20" y="164"/>
                  </a:cubicBezTo>
                  <a:cubicBezTo>
                    <a:pt x="20" y="81"/>
                    <a:pt x="20" y="81"/>
                    <a:pt x="20" y="81"/>
                  </a:cubicBezTo>
                  <a:cubicBezTo>
                    <a:pt x="50" y="81"/>
                    <a:pt x="50" y="81"/>
                    <a:pt x="50" y="81"/>
                  </a:cubicBezTo>
                  <a:cubicBezTo>
                    <a:pt x="47" y="87"/>
                    <a:pt x="46" y="95"/>
                    <a:pt x="46" y="102"/>
                  </a:cubicBezTo>
                  <a:cubicBezTo>
                    <a:pt x="46" y="133"/>
                    <a:pt x="71" y="158"/>
                    <a:pt x="102" y="158"/>
                  </a:cubicBezTo>
                  <a:cubicBezTo>
                    <a:pt x="132" y="158"/>
                    <a:pt x="157" y="133"/>
                    <a:pt x="157" y="102"/>
                  </a:cubicBezTo>
                  <a:cubicBezTo>
                    <a:pt x="157" y="95"/>
                    <a:pt x="156" y="87"/>
                    <a:pt x="153" y="81"/>
                  </a:cubicBezTo>
                  <a:cubicBezTo>
                    <a:pt x="184" y="81"/>
                    <a:pt x="184" y="81"/>
                    <a:pt x="184" y="81"/>
                  </a:cubicBezTo>
                  <a:lnTo>
                    <a:pt x="184" y="16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7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明年工作计划</a:t>
            </a:r>
            <a:endParaRPr lang="en-GB" altLang="zh-CN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1274622" y="-1142579"/>
            <a:ext cx="6633541" cy="5388517"/>
            <a:chOff x="1274622" y="-1142579"/>
            <a:chExt cx="6633541" cy="5388517"/>
          </a:xfrm>
        </p:grpSpPr>
        <p:sp>
          <p:nvSpPr>
            <p:cNvPr id="4" name="Arc 54"/>
            <p:cNvSpPr/>
            <p:nvPr/>
          </p:nvSpPr>
          <p:spPr>
            <a:xfrm rot="10800000">
              <a:off x="1571009" y="-1142578"/>
              <a:ext cx="6047299" cy="5092130"/>
            </a:xfrm>
            <a:prstGeom prst="arc">
              <a:avLst>
                <a:gd name="adj1" fmla="val 19445014"/>
                <a:gd name="adj2" fmla="val 0"/>
              </a:avLst>
            </a:prstGeom>
            <a:ln w="38100">
              <a:solidFill>
                <a:schemeClr val="tx1">
                  <a:lumMod val="60000"/>
                  <a:lumOff val="4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" name="Arc 55"/>
            <p:cNvSpPr/>
            <p:nvPr/>
          </p:nvSpPr>
          <p:spPr>
            <a:xfrm rot="10800000">
              <a:off x="1577541" y="-1142578"/>
              <a:ext cx="6047299" cy="5092130"/>
            </a:xfrm>
            <a:prstGeom prst="arc">
              <a:avLst>
                <a:gd name="adj1" fmla="val 16227456"/>
                <a:gd name="adj2" fmla="val 19322291"/>
              </a:avLst>
            </a:prstGeom>
            <a:ln w="38100">
              <a:solidFill>
                <a:schemeClr val="tx1">
                  <a:lumMod val="60000"/>
                  <a:lumOff val="4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29" name="组合 28"/>
            <p:cNvGrpSpPr/>
            <p:nvPr/>
          </p:nvGrpSpPr>
          <p:grpSpPr>
            <a:xfrm>
              <a:off x="1274622" y="-1142579"/>
              <a:ext cx="6633541" cy="5388517"/>
              <a:chOff x="1274622" y="-1142579"/>
              <a:chExt cx="6633541" cy="5388517"/>
            </a:xfrm>
          </p:grpSpPr>
          <p:sp>
            <p:nvSpPr>
              <p:cNvPr id="5" name="Arc 56"/>
              <p:cNvSpPr/>
              <p:nvPr/>
            </p:nvSpPr>
            <p:spPr>
              <a:xfrm rot="10800000">
                <a:off x="1571009" y="-1142579"/>
                <a:ext cx="6047299" cy="5092130"/>
              </a:xfrm>
              <a:prstGeom prst="arc">
                <a:avLst>
                  <a:gd name="adj1" fmla="val 13108932"/>
                  <a:gd name="adj2" fmla="val 16162792"/>
                </a:avLst>
              </a:prstGeom>
              <a:ln w="38100">
                <a:solidFill>
                  <a:schemeClr val="tx1">
                    <a:lumMod val="60000"/>
                    <a:lumOff val="4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28" name="组合 27"/>
              <p:cNvGrpSpPr/>
              <p:nvPr/>
            </p:nvGrpSpPr>
            <p:grpSpPr>
              <a:xfrm>
                <a:off x="1274622" y="-1139314"/>
                <a:ext cx="6633541" cy="5385252"/>
                <a:chOff x="1274622" y="-1139314"/>
                <a:chExt cx="6633541" cy="5385252"/>
              </a:xfrm>
            </p:grpSpPr>
            <p:sp>
              <p:nvSpPr>
                <p:cNvPr id="6" name="Arc 53"/>
                <p:cNvSpPr/>
                <p:nvPr/>
              </p:nvSpPr>
              <p:spPr>
                <a:xfrm rot="10800000">
                  <a:off x="1567743" y="-1139314"/>
                  <a:ext cx="6047299" cy="5092130"/>
                </a:xfrm>
                <a:prstGeom prst="arc">
                  <a:avLst>
                    <a:gd name="adj1" fmla="val 10784482"/>
                    <a:gd name="adj2" fmla="val 13050527"/>
                  </a:avLst>
                </a:prstGeom>
                <a:ln w="38100">
                  <a:solidFill>
                    <a:schemeClr val="tx1">
                      <a:lumMod val="60000"/>
                      <a:lumOff val="40000"/>
                    </a:schemeClr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8" name="Oval 58"/>
                <p:cNvSpPr/>
                <p:nvPr/>
              </p:nvSpPr>
              <p:spPr>
                <a:xfrm>
                  <a:off x="1274622" y="1113631"/>
                  <a:ext cx="586241" cy="586241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" name="Oval 63"/>
                <p:cNvSpPr/>
                <p:nvPr/>
              </p:nvSpPr>
              <p:spPr>
                <a:xfrm>
                  <a:off x="4280819" y="3659697"/>
                  <a:ext cx="586241" cy="586241"/>
                </a:xfrm>
                <a:prstGeom prst="ellipse">
                  <a:avLst/>
                </a:prstGeom>
                <a:solidFill>
                  <a:schemeClr val="accent3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0" name="Oval 68"/>
                <p:cNvSpPr/>
                <p:nvPr/>
              </p:nvSpPr>
              <p:spPr>
                <a:xfrm>
                  <a:off x="7321922" y="1105854"/>
                  <a:ext cx="586241" cy="586241"/>
                </a:xfrm>
                <a:prstGeom prst="ellipse">
                  <a:avLst/>
                </a:prstGeom>
                <a:solidFill>
                  <a:schemeClr val="accent6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1" name="Oval 73"/>
                <p:cNvSpPr/>
                <p:nvPr/>
              </p:nvSpPr>
              <p:spPr>
                <a:xfrm>
                  <a:off x="6552561" y="2820375"/>
                  <a:ext cx="586241" cy="586241"/>
                </a:xfrm>
                <a:prstGeom prst="ellipse">
                  <a:avLst/>
                </a:prstGeom>
                <a:solidFill>
                  <a:schemeClr val="accent4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2" name="Oval 78"/>
                <p:cNvSpPr/>
                <p:nvPr/>
              </p:nvSpPr>
              <p:spPr>
                <a:xfrm>
                  <a:off x="2080448" y="2828154"/>
                  <a:ext cx="586241" cy="586241"/>
                </a:xfrm>
                <a:prstGeom prst="ellipse">
                  <a:avLst/>
                </a:prstGeom>
                <a:solidFill>
                  <a:schemeClr val="accent2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</p:grpSp>
      <p:sp>
        <p:nvSpPr>
          <p:cNvPr id="26" name="TextBox 23"/>
          <p:cNvSpPr txBox="1"/>
          <p:nvPr/>
        </p:nvSpPr>
        <p:spPr>
          <a:xfrm>
            <a:off x="3662606" y="2847809"/>
            <a:ext cx="1911886" cy="291170"/>
          </a:xfrm>
          <a:prstGeom prst="rect">
            <a:avLst/>
          </a:prstGeom>
          <a:noFill/>
        </p:spPr>
        <p:txBody>
          <a:bodyPr wrap="none" lIns="0" tIns="0" rIns="0" bIns="0" anchor="b" anchorCtr="1">
            <a:normAutofit/>
          </a:bodyPr>
          <a:lstStyle/>
          <a:p>
            <a:pPr algn="ctr"/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24" name="TextBox 26"/>
          <p:cNvSpPr txBox="1"/>
          <p:nvPr/>
        </p:nvSpPr>
        <p:spPr>
          <a:xfrm>
            <a:off x="7138802" y="2832946"/>
            <a:ext cx="1697216" cy="218552"/>
          </a:xfrm>
          <a:prstGeom prst="rect">
            <a:avLst/>
          </a:prstGeom>
          <a:noFill/>
        </p:spPr>
        <p:txBody>
          <a:bodyPr wrap="none" lIns="288000" tIns="0" rIns="0" bIns="0" anchor="b" anchorCtr="0">
            <a:normAutofit fontScale="92500" lnSpcReduction="10000"/>
          </a:bodyPr>
          <a:lstStyle/>
          <a:p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22" name="TextBox 29"/>
          <p:cNvSpPr txBox="1"/>
          <p:nvPr/>
        </p:nvSpPr>
        <p:spPr>
          <a:xfrm>
            <a:off x="383232" y="2832946"/>
            <a:ext cx="1697216" cy="218552"/>
          </a:xfrm>
          <a:prstGeom prst="rect">
            <a:avLst/>
          </a:prstGeom>
          <a:noFill/>
        </p:spPr>
        <p:txBody>
          <a:bodyPr wrap="none" lIns="0" tIns="0" rIns="288000" bIns="0" anchor="ctr" anchorCtr="0">
            <a:normAutofit fontScale="92500" lnSpcReduction="10000"/>
          </a:bodyPr>
          <a:lstStyle/>
          <a:p>
            <a:pPr algn="r"/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20" name="TextBox 36"/>
          <p:cNvSpPr txBox="1"/>
          <p:nvPr/>
        </p:nvSpPr>
        <p:spPr>
          <a:xfrm>
            <a:off x="1860863" y="1113626"/>
            <a:ext cx="1697216" cy="218552"/>
          </a:xfrm>
          <a:prstGeom prst="rect">
            <a:avLst/>
          </a:prstGeom>
          <a:noFill/>
        </p:spPr>
        <p:txBody>
          <a:bodyPr wrap="none" lIns="288000" tIns="0" rIns="0" bIns="0" anchor="b" anchorCtr="0">
            <a:normAutofit fontScale="92500" lnSpcReduction="10000"/>
          </a:bodyPr>
          <a:lstStyle/>
          <a:p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18" name="TextBox 39"/>
          <p:cNvSpPr txBox="1"/>
          <p:nvPr/>
        </p:nvSpPr>
        <p:spPr>
          <a:xfrm>
            <a:off x="5624705" y="1113626"/>
            <a:ext cx="1697216" cy="218552"/>
          </a:xfrm>
          <a:prstGeom prst="rect">
            <a:avLst/>
          </a:prstGeom>
          <a:noFill/>
        </p:spPr>
        <p:txBody>
          <a:bodyPr wrap="none" lIns="0" tIns="0" rIns="288000" bIns="0" anchor="ctr" anchorCtr="0">
            <a:normAutofit fontScale="92500" lnSpcReduction="10000"/>
          </a:bodyPr>
          <a:lstStyle/>
          <a:p>
            <a:pPr algn="r"/>
            <a:r>
              <a:rPr lang="zh-CN" altLang="en-US" sz="16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31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明年工作计划</a:t>
            </a:r>
            <a:endParaRPr lang="en-GB" altLang="zh-CN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547356" y="1337568"/>
            <a:ext cx="5940322" cy="2468366"/>
            <a:chOff x="547356" y="1337568"/>
            <a:chExt cx="5940322" cy="2468366"/>
          </a:xfrm>
        </p:grpSpPr>
        <p:sp>
          <p:nvSpPr>
            <p:cNvPr id="4" name="Arrow: Bent 4"/>
            <p:cNvSpPr/>
            <p:nvPr/>
          </p:nvSpPr>
          <p:spPr>
            <a:xfrm>
              <a:off x="547356" y="1337568"/>
              <a:ext cx="5940322" cy="2468366"/>
            </a:xfrm>
            <a:prstGeom prst="bentArrow">
              <a:avLst>
                <a:gd name="adj1" fmla="val 11604"/>
                <a:gd name="adj2" fmla="val 11057"/>
                <a:gd name="adj3" fmla="val 16368"/>
                <a:gd name="adj4" fmla="val 2889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" name="Rectangle 8"/>
            <p:cNvSpPr/>
            <p:nvPr/>
          </p:nvSpPr>
          <p:spPr>
            <a:xfrm>
              <a:off x="3847534" y="1405813"/>
              <a:ext cx="2136116" cy="380873"/>
            </a:xfrm>
            <a:prstGeom prst="rect">
              <a:avLst/>
            </a:prstGeom>
          </p:spPr>
          <p:txBody>
            <a:bodyPr wrap="none" anchor="ctr">
              <a:normAutofit/>
            </a:bodyPr>
            <a:lstStyle/>
            <a:p>
              <a:pPr algn="r"/>
              <a:r>
                <a:rPr lang="zh-CN" altLang="en-US" dirty="0">
                  <a:solidFill>
                    <a:srgbClr val="FFFFFF"/>
                  </a:solidFill>
                  <a:cs typeface="+mn-ea"/>
                  <a:sym typeface="+mn-lt"/>
                </a:rPr>
                <a:t>标题文本预设 </a:t>
              </a:r>
              <a:r>
                <a:rPr lang="en-US" altLang="zh-CN" dirty="0">
                  <a:solidFill>
                    <a:srgbClr val="FFFFFF"/>
                  </a:solidFill>
                  <a:cs typeface="+mn-ea"/>
                  <a:sym typeface="+mn-lt"/>
                </a:rPr>
                <a:t>01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009381" y="1919594"/>
            <a:ext cx="4740258" cy="1886339"/>
            <a:chOff x="1009381" y="1919594"/>
            <a:chExt cx="4740258" cy="1886339"/>
          </a:xfrm>
        </p:grpSpPr>
        <p:sp>
          <p:nvSpPr>
            <p:cNvPr id="5" name="Arrow: Bent 5"/>
            <p:cNvSpPr/>
            <p:nvPr/>
          </p:nvSpPr>
          <p:spPr>
            <a:xfrm>
              <a:off x="1009381" y="1919594"/>
              <a:ext cx="4740258" cy="1886339"/>
            </a:xfrm>
            <a:prstGeom prst="bentArrow">
              <a:avLst>
                <a:gd name="adj1" fmla="val 14971"/>
                <a:gd name="adj2" fmla="val 14123"/>
                <a:gd name="adj3" fmla="val 19508"/>
                <a:gd name="adj4" fmla="val 36697"/>
              </a:avLst>
            </a:prstGeom>
            <a:solidFill>
              <a:srgbClr val="91919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Rectangle 9"/>
            <p:cNvSpPr/>
            <p:nvPr/>
          </p:nvSpPr>
          <p:spPr>
            <a:xfrm>
              <a:off x="3124685" y="1977685"/>
              <a:ext cx="2136116" cy="380873"/>
            </a:xfrm>
            <a:prstGeom prst="rect">
              <a:avLst/>
            </a:prstGeom>
          </p:spPr>
          <p:txBody>
            <a:bodyPr wrap="none" anchor="ctr">
              <a:normAutofit/>
            </a:bodyPr>
            <a:lstStyle/>
            <a:p>
              <a:pPr algn="r"/>
              <a:r>
                <a:rPr lang="zh-CN" altLang="en-US" dirty="0">
                  <a:solidFill>
                    <a:srgbClr val="FFFFFF"/>
                  </a:solidFill>
                  <a:cs typeface="+mn-ea"/>
                  <a:sym typeface="+mn-lt"/>
                </a:rPr>
                <a:t>标题文本预设 </a:t>
              </a:r>
              <a:r>
                <a:rPr lang="en-US" altLang="zh-CN" dirty="0">
                  <a:solidFill>
                    <a:srgbClr val="FFFFFF"/>
                  </a:solidFill>
                  <a:cs typeface="+mn-ea"/>
                  <a:sym typeface="+mn-lt"/>
                </a:rPr>
                <a:t>02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459407" y="2533204"/>
            <a:ext cx="3456187" cy="1272728"/>
            <a:chOff x="1459407" y="2533204"/>
            <a:chExt cx="3456187" cy="1272728"/>
          </a:xfrm>
        </p:grpSpPr>
        <p:sp>
          <p:nvSpPr>
            <p:cNvPr id="7" name="Arrow: Bent 7"/>
            <p:cNvSpPr/>
            <p:nvPr/>
          </p:nvSpPr>
          <p:spPr>
            <a:xfrm>
              <a:off x="1459407" y="2533204"/>
              <a:ext cx="3456187" cy="1272728"/>
            </a:xfrm>
            <a:prstGeom prst="bentArrow">
              <a:avLst>
                <a:gd name="adj1" fmla="val 22380"/>
                <a:gd name="adj2" fmla="val 19457"/>
                <a:gd name="adj3" fmla="val 28232"/>
                <a:gd name="adj4" fmla="val 45359"/>
              </a:avLst>
            </a:prstGeom>
            <a:solidFill>
              <a:srgbClr val="3E3E3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" name="Rectangle 10"/>
            <p:cNvSpPr/>
            <p:nvPr/>
          </p:nvSpPr>
          <p:spPr>
            <a:xfrm>
              <a:off x="2311449" y="2571751"/>
              <a:ext cx="2136116" cy="380873"/>
            </a:xfrm>
            <a:prstGeom prst="rect">
              <a:avLst/>
            </a:prstGeom>
          </p:spPr>
          <p:txBody>
            <a:bodyPr wrap="none" anchor="ctr">
              <a:normAutofit/>
            </a:bodyPr>
            <a:lstStyle/>
            <a:p>
              <a:pPr algn="r"/>
              <a:r>
                <a:rPr lang="zh-CN" altLang="en-US" dirty="0">
                  <a:solidFill>
                    <a:srgbClr val="FFFFFF"/>
                  </a:solidFill>
                  <a:cs typeface="+mn-ea"/>
                  <a:sym typeface="+mn-lt"/>
                </a:rPr>
                <a:t>标题文本预设 </a:t>
              </a:r>
              <a:r>
                <a:rPr lang="en-US" altLang="zh-CN" dirty="0">
                  <a:solidFill>
                    <a:srgbClr val="FFFFFF"/>
                  </a:solidFill>
                  <a:cs typeface="+mn-ea"/>
                  <a:sym typeface="+mn-lt"/>
                </a:rPr>
                <a:t>03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1534408" y="3065603"/>
            <a:ext cx="2523139" cy="740330"/>
            <a:chOff x="1534408" y="3065603"/>
            <a:chExt cx="2523139" cy="740330"/>
          </a:xfrm>
        </p:grpSpPr>
        <p:sp>
          <p:nvSpPr>
            <p:cNvPr id="6" name="Arrow: Bent 6"/>
            <p:cNvSpPr/>
            <p:nvPr/>
          </p:nvSpPr>
          <p:spPr>
            <a:xfrm>
              <a:off x="1903430" y="3065603"/>
              <a:ext cx="2154117" cy="740330"/>
            </a:xfrm>
            <a:prstGeom prst="bentArrow">
              <a:avLst>
                <a:gd name="adj1" fmla="val 38174"/>
                <a:gd name="adj2" fmla="val 37864"/>
                <a:gd name="adj3" fmla="val 43466"/>
                <a:gd name="adj4" fmla="val 51758"/>
              </a:avLst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Rectangle 11"/>
            <p:cNvSpPr/>
            <p:nvPr/>
          </p:nvSpPr>
          <p:spPr>
            <a:xfrm>
              <a:off x="1534408" y="3138814"/>
              <a:ext cx="2136116" cy="380873"/>
            </a:xfrm>
            <a:prstGeom prst="rect">
              <a:avLst/>
            </a:prstGeom>
          </p:spPr>
          <p:txBody>
            <a:bodyPr wrap="none" anchor="ctr">
              <a:normAutofit/>
            </a:bodyPr>
            <a:lstStyle/>
            <a:p>
              <a:pPr algn="r"/>
              <a:r>
                <a:rPr lang="zh-CN" altLang="en-US" dirty="0">
                  <a:solidFill>
                    <a:srgbClr val="FFFFFF"/>
                  </a:solidFill>
                  <a:cs typeface="+mn-ea"/>
                  <a:sym typeface="+mn-lt"/>
                </a:rPr>
                <a:t>标题文本预设 </a:t>
              </a:r>
              <a:r>
                <a:rPr lang="en-US" altLang="zh-CN" dirty="0">
                  <a:solidFill>
                    <a:srgbClr val="FFFFFF"/>
                  </a:solidFill>
                  <a:cs typeface="+mn-ea"/>
                  <a:sym typeface="+mn-lt"/>
                </a:rPr>
                <a:t>04</a:t>
              </a:r>
            </a:p>
          </p:txBody>
        </p:sp>
      </p:grpSp>
      <p:sp>
        <p:nvSpPr>
          <p:cNvPr id="20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明年工作计划</a:t>
            </a:r>
            <a:endParaRPr lang="en-GB" altLang="zh-CN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36512" y="0"/>
            <a:ext cx="9180512" cy="5143499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301466" y="322739"/>
            <a:ext cx="8541068" cy="4499134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11" name="矩形 10"/>
          <p:cNvSpPr/>
          <p:nvPr/>
        </p:nvSpPr>
        <p:spPr>
          <a:xfrm>
            <a:off x="3444717" y="-21113"/>
            <a:ext cx="2255044" cy="1160621"/>
          </a:xfrm>
          <a:prstGeom prst="rect">
            <a:avLst/>
          </a:prstGeom>
          <a:solidFill>
            <a:srgbClr val="6C6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12" name="文本框 11"/>
          <p:cNvSpPr txBox="1"/>
          <p:nvPr/>
        </p:nvSpPr>
        <p:spPr>
          <a:xfrm>
            <a:off x="4036219" y="116999"/>
            <a:ext cx="1072515" cy="548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华文细黑" panose="02010600040101010101" charset="-122"/>
                <a:ea typeface="华文细黑" panose="02010600040101010101" charset="-122"/>
              </a:rPr>
              <a:t>DESTINY</a:t>
            </a:r>
          </a:p>
          <a:p>
            <a:pPr algn="ctr">
              <a:lnSpc>
                <a:spcPct val="110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华文细黑" panose="02010600040101010101" charset="-122"/>
                <a:ea typeface="华文细黑" panose="02010600040101010101" charset="-122"/>
              </a:rPr>
              <a:t>FREEDOM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386364" y="1931988"/>
            <a:ext cx="6372701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100000"/>
              </a:lnSpc>
            </a:pPr>
            <a:r>
              <a:rPr lang="en-US" altLang="zh-CN" sz="4950" dirty="0">
                <a:latin typeface="华文细黑" panose="02010600040101010101" charset="-122"/>
                <a:ea typeface="华文细黑" panose="02010600040101010101" charset="-122"/>
              </a:rPr>
              <a:t>THANK YOU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896428" y="2845436"/>
            <a:ext cx="5350669" cy="293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40000"/>
              </a:lnSpc>
            </a:pPr>
            <a:r>
              <a:rPr lang="zh-CN" altLang="en-US" sz="1050" dirty="0">
                <a:latin typeface="华文细黑" panose="02010600040101010101" charset="-122"/>
                <a:ea typeface="华文细黑" panose="02010600040101010101" charset="-122"/>
                <a:sym typeface="+mn-ea"/>
              </a:rPr>
              <a:t>And I've waited longer for you than I've waited for any woman.</a:t>
            </a:r>
          </a:p>
        </p:txBody>
      </p:sp>
      <p:sp>
        <p:nvSpPr>
          <p:cNvPr id="16" name="直线箭头"/>
          <p:cNvSpPr/>
          <p:nvPr/>
        </p:nvSpPr>
        <p:spPr>
          <a:xfrm>
            <a:off x="4398645" y="779939"/>
            <a:ext cx="346710" cy="228124"/>
          </a:xfrm>
          <a:custGeom>
            <a:avLst/>
            <a:gdLst>
              <a:gd name="connsiteX0" fmla="*/ 314324 w 634413"/>
              <a:gd name="connsiteY0" fmla="*/ 44459 h 400123"/>
              <a:gd name="connsiteX1" fmla="*/ 314324 w 634413"/>
              <a:gd name="connsiteY1" fmla="*/ 355665 h 400123"/>
              <a:gd name="connsiteX2" fmla="*/ 582605 w 634413"/>
              <a:gd name="connsiteY2" fmla="*/ 200062 h 400123"/>
              <a:gd name="connsiteX3" fmla="*/ 289481 w 634413"/>
              <a:gd name="connsiteY3" fmla="*/ 0 h 400123"/>
              <a:gd name="connsiteX4" fmla="*/ 634413 w 634413"/>
              <a:gd name="connsiteY4" fmla="*/ 200062 h 400123"/>
              <a:gd name="connsiteX5" fmla="*/ 289481 w 634413"/>
              <a:gd name="connsiteY5" fmla="*/ 400123 h 400123"/>
              <a:gd name="connsiteX6" fmla="*/ 289481 w 634413"/>
              <a:gd name="connsiteY6" fmla="*/ 213398 h 400123"/>
              <a:gd name="connsiteX7" fmla="*/ 0 w 634413"/>
              <a:gd name="connsiteY7" fmla="*/ 213398 h 400123"/>
              <a:gd name="connsiteX8" fmla="*/ 0 w 634413"/>
              <a:gd name="connsiteY8" fmla="*/ 186726 h 400123"/>
              <a:gd name="connsiteX9" fmla="*/ 289481 w 634413"/>
              <a:gd name="connsiteY9" fmla="*/ 186726 h 400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4413" h="400123">
                <a:moveTo>
                  <a:pt x="314324" y="44459"/>
                </a:moveTo>
                <a:lnTo>
                  <a:pt x="314324" y="355665"/>
                </a:lnTo>
                <a:lnTo>
                  <a:pt x="582605" y="200062"/>
                </a:lnTo>
                <a:close/>
                <a:moveTo>
                  <a:pt x="289481" y="0"/>
                </a:moveTo>
                <a:lnTo>
                  <a:pt x="634413" y="200062"/>
                </a:lnTo>
                <a:lnTo>
                  <a:pt x="289481" y="400123"/>
                </a:lnTo>
                <a:lnTo>
                  <a:pt x="289481" y="213398"/>
                </a:lnTo>
                <a:lnTo>
                  <a:pt x="0" y="213398"/>
                </a:lnTo>
                <a:lnTo>
                  <a:pt x="0" y="186726"/>
                </a:lnTo>
                <a:lnTo>
                  <a:pt x="289481" y="1867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 sz="1015">
              <a:solidFill>
                <a:srgbClr val="FFFFFF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478179" y="4232752"/>
            <a:ext cx="186690" cy="589121"/>
          </a:xfrm>
          <a:prstGeom prst="rect">
            <a:avLst/>
          </a:prstGeom>
          <a:solidFill>
            <a:srgbClr val="6C6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9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4" presetClass="entr" presetSubtype="5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12" grpId="1"/>
      <p:bldP spid="14" grpId="0"/>
      <p:bldP spid="14" grpId="1"/>
      <p:bldP spid="14" grpId="2"/>
      <p:bldP spid="15" grpId="0"/>
      <p:bldP spid="15" grpId="1"/>
      <p:bldP spid="15" grpId="2"/>
      <p:bldP spid="16" grpId="0" bldLvl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36512" y="0"/>
            <a:ext cx="9180512" cy="5143499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301466" y="322739"/>
            <a:ext cx="8541068" cy="4499134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9" name="矩形 8"/>
          <p:cNvSpPr/>
          <p:nvPr/>
        </p:nvSpPr>
        <p:spPr>
          <a:xfrm>
            <a:off x="4283968" y="2126241"/>
            <a:ext cx="7200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spc="300" dirty="0">
                <a:latin typeface="Stencil Std" panose="04020904080802020404" pitchFamily="82" charset="0"/>
                <a:cs typeface="+mn-ea"/>
                <a:sym typeface="+mn-lt"/>
              </a:rPr>
              <a:t>01</a:t>
            </a:r>
          </a:p>
        </p:txBody>
      </p:sp>
      <p:sp>
        <p:nvSpPr>
          <p:cNvPr id="10" name="TextBox 71"/>
          <p:cNvSpPr txBox="1"/>
          <p:nvPr/>
        </p:nvSpPr>
        <p:spPr>
          <a:xfrm>
            <a:off x="3574593" y="2499742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年度工作概述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2608760" y="2355727"/>
            <a:ext cx="3926481" cy="1010885"/>
            <a:chOff x="2892692" y="3166858"/>
            <a:chExt cx="6687405" cy="1721694"/>
          </a:xfrm>
        </p:grpSpPr>
        <p:sp>
          <p:nvSpPr>
            <p:cNvPr id="52" name="ïṧḷïḓê-Freeform: Shape 4"/>
            <p:cNvSpPr/>
            <p:nvPr/>
          </p:nvSpPr>
          <p:spPr>
            <a:xfrm rot="18846809">
              <a:off x="5526167" y="676891"/>
              <a:ext cx="1420454" cy="6687404"/>
            </a:xfrm>
            <a:custGeom>
              <a:avLst/>
              <a:gdLst>
                <a:gd name="connsiteX0" fmla="*/ 914799 w 1420454"/>
                <a:gd name="connsiteY0" fmla="*/ 743885 h 6687404"/>
                <a:gd name="connsiteX1" fmla="*/ 801199 w 1420454"/>
                <a:gd name="connsiteY1" fmla="*/ 689970 h 6687404"/>
                <a:gd name="connsiteX2" fmla="*/ 237526 w 1420454"/>
                <a:gd name="connsiteY2" fmla="*/ 3343702 h 6687404"/>
                <a:gd name="connsiteX3" fmla="*/ 801199 w 1420454"/>
                <a:gd name="connsiteY3" fmla="*/ 5997434 h 6687404"/>
                <a:gd name="connsiteX4" fmla="*/ 1364872 w 1420454"/>
                <a:gd name="connsiteY4" fmla="*/ 3343702 h 6687404"/>
                <a:gd name="connsiteX5" fmla="*/ 914799 w 1420454"/>
                <a:gd name="connsiteY5" fmla="*/ 743885 h 6687404"/>
                <a:gd name="connsiteX6" fmla="*/ 853363 w 1420454"/>
                <a:gd name="connsiteY6" fmla="*/ 67932 h 6687404"/>
                <a:gd name="connsiteX7" fmla="*/ 1420454 w 1420454"/>
                <a:gd name="connsiteY7" fmla="*/ 3343702 h 6687404"/>
                <a:gd name="connsiteX8" fmla="*/ 710227 w 1420454"/>
                <a:gd name="connsiteY8" fmla="*/ 6687404 h 6687404"/>
                <a:gd name="connsiteX9" fmla="*/ 0 w 1420454"/>
                <a:gd name="connsiteY9" fmla="*/ 3343702 h 6687404"/>
                <a:gd name="connsiteX10" fmla="*/ 710227 w 1420454"/>
                <a:gd name="connsiteY10" fmla="*/ 0 h 6687404"/>
                <a:gd name="connsiteX11" fmla="*/ 853363 w 1420454"/>
                <a:gd name="connsiteY11" fmla="*/ 67932 h 6687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0454" h="6687404">
                  <a:moveTo>
                    <a:pt x="914799" y="743885"/>
                  </a:moveTo>
                  <a:cubicBezTo>
                    <a:pt x="878105" y="708534"/>
                    <a:pt x="840112" y="689970"/>
                    <a:pt x="801199" y="689970"/>
                  </a:cubicBezTo>
                  <a:cubicBezTo>
                    <a:pt x="489891" y="689970"/>
                    <a:pt x="237526" y="1878086"/>
                    <a:pt x="237526" y="3343702"/>
                  </a:cubicBezTo>
                  <a:cubicBezTo>
                    <a:pt x="237526" y="4809318"/>
                    <a:pt x="489891" y="5997434"/>
                    <a:pt x="801199" y="5997434"/>
                  </a:cubicBezTo>
                  <a:cubicBezTo>
                    <a:pt x="1112507" y="5997434"/>
                    <a:pt x="1364872" y="4809318"/>
                    <a:pt x="1364872" y="3343702"/>
                  </a:cubicBezTo>
                  <a:cubicBezTo>
                    <a:pt x="1364872" y="2061288"/>
                    <a:pt x="1171655" y="991335"/>
                    <a:pt x="914799" y="743885"/>
                  </a:cubicBezTo>
                  <a:close/>
                  <a:moveTo>
                    <a:pt x="853363" y="67932"/>
                  </a:moveTo>
                  <a:cubicBezTo>
                    <a:pt x="1177001" y="379720"/>
                    <a:pt x="1420454" y="1727861"/>
                    <a:pt x="1420454" y="3343702"/>
                  </a:cubicBezTo>
                  <a:cubicBezTo>
                    <a:pt x="1420454" y="5190378"/>
                    <a:pt x="1102475" y="6687404"/>
                    <a:pt x="710227" y="6687404"/>
                  </a:cubicBezTo>
                  <a:cubicBezTo>
                    <a:pt x="317979" y="6687404"/>
                    <a:pt x="0" y="5190378"/>
                    <a:pt x="0" y="3343702"/>
                  </a:cubicBezTo>
                  <a:cubicBezTo>
                    <a:pt x="0" y="1497026"/>
                    <a:pt x="317979" y="0"/>
                    <a:pt x="710227" y="0"/>
                  </a:cubicBezTo>
                  <a:cubicBezTo>
                    <a:pt x="759258" y="0"/>
                    <a:pt x="807128" y="23391"/>
                    <a:pt x="853363" y="679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53" name="ïṧḷïḓê-Freeform: Shape 5"/>
            <p:cNvSpPr/>
            <p:nvPr/>
          </p:nvSpPr>
          <p:spPr>
            <a:xfrm rot="3165966">
              <a:off x="5526168" y="533383"/>
              <a:ext cx="1420454" cy="6687404"/>
            </a:xfrm>
            <a:custGeom>
              <a:avLst/>
              <a:gdLst>
                <a:gd name="connsiteX0" fmla="*/ 914799 w 1420454"/>
                <a:gd name="connsiteY0" fmla="*/ 743885 h 6687404"/>
                <a:gd name="connsiteX1" fmla="*/ 801199 w 1420454"/>
                <a:gd name="connsiteY1" fmla="*/ 689970 h 6687404"/>
                <a:gd name="connsiteX2" fmla="*/ 237526 w 1420454"/>
                <a:gd name="connsiteY2" fmla="*/ 3343702 h 6687404"/>
                <a:gd name="connsiteX3" fmla="*/ 801199 w 1420454"/>
                <a:gd name="connsiteY3" fmla="*/ 5997434 h 6687404"/>
                <a:gd name="connsiteX4" fmla="*/ 1364872 w 1420454"/>
                <a:gd name="connsiteY4" fmla="*/ 3343702 h 6687404"/>
                <a:gd name="connsiteX5" fmla="*/ 914799 w 1420454"/>
                <a:gd name="connsiteY5" fmla="*/ 743885 h 6687404"/>
                <a:gd name="connsiteX6" fmla="*/ 853363 w 1420454"/>
                <a:gd name="connsiteY6" fmla="*/ 67932 h 6687404"/>
                <a:gd name="connsiteX7" fmla="*/ 1420454 w 1420454"/>
                <a:gd name="connsiteY7" fmla="*/ 3343702 h 6687404"/>
                <a:gd name="connsiteX8" fmla="*/ 710227 w 1420454"/>
                <a:gd name="connsiteY8" fmla="*/ 6687404 h 6687404"/>
                <a:gd name="connsiteX9" fmla="*/ 0 w 1420454"/>
                <a:gd name="connsiteY9" fmla="*/ 3343702 h 6687404"/>
                <a:gd name="connsiteX10" fmla="*/ 710227 w 1420454"/>
                <a:gd name="connsiteY10" fmla="*/ 0 h 6687404"/>
                <a:gd name="connsiteX11" fmla="*/ 853363 w 1420454"/>
                <a:gd name="connsiteY11" fmla="*/ 67932 h 6687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0454" h="6687404">
                  <a:moveTo>
                    <a:pt x="914799" y="743885"/>
                  </a:moveTo>
                  <a:cubicBezTo>
                    <a:pt x="878105" y="708534"/>
                    <a:pt x="840112" y="689970"/>
                    <a:pt x="801199" y="689970"/>
                  </a:cubicBezTo>
                  <a:cubicBezTo>
                    <a:pt x="489891" y="689970"/>
                    <a:pt x="237526" y="1878086"/>
                    <a:pt x="237526" y="3343702"/>
                  </a:cubicBezTo>
                  <a:cubicBezTo>
                    <a:pt x="237526" y="4809318"/>
                    <a:pt x="489891" y="5997434"/>
                    <a:pt x="801199" y="5997434"/>
                  </a:cubicBezTo>
                  <a:cubicBezTo>
                    <a:pt x="1112507" y="5997434"/>
                    <a:pt x="1364872" y="4809318"/>
                    <a:pt x="1364872" y="3343702"/>
                  </a:cubicBezTo>
                  <a:cubicBezTo>
                    <a:pt x="1364872" y="2061288"/>
                    <a:pt x="1171655" y="991335"/>
                    <a:pt x="914799" y="743885"/>
                  </a:cubicBezTo>
                  <a:close/>
                  <a:moveTo>
                    <a:pt x="853363" y="67932"/>
                  </a:moveTo>
                  <a:cubicBezTo>
                    <a:pt x="1177001" y="379720"/>
                    <a:pt x="1420454" y="1727861"/>
                    <a:pt x="1420454" y="3343702"/>
                  </a:cubicBezTo>
                  <a:cubicBezTo>
                    <a:pt x="1420454" y="5190378"/>
                    <a:pt x="1102475" y="6687404"/>
                    <a:pt x="710227" y="6687404"/>
                  </a:cubicBezTo>
                  <a:cubicBezTo>
                    <a:pt x="317979" y="6687404"/>
                    <a:pt x="0" y="5190378"/>
                    <a:pt x="0" y="3343702"/>
                  </a:cubicBezTo>
                  <a:cubicBezTo>
                    <a:pt x="0" y="1497026"/>
                    <a:pt x="317979" y="0"/>
                    <a:pt x="710227" y="0"/>
                  </a:cubicBezTo>
                  <a:cubicBezTo>
                    <a:pt x="759258" y="0"/>
                    <a:pt x="807128" y="23391"/>
                    <a:pt x="853363" y="6793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54" name="ïṧḷïḓê-Freeform: Shape 6"/>
            <p:cNvSpPr/>
            <p:nvPr/>
          </p:nvSpPr>
          <p:spPr>
            <a:xfrm rot="18846809">
              <a:off x="6046150" y="4705019"/>
              <a:ext cx="242532" cy="124534"/>
            </a:xfrm>
            <a:custGeom>
              <a:avLst/>
              <a:gdLst>
                <a:gd name="connsiteX0" fmla="*/ 240639 w 242532"/>
                <a:gd name="connsiteY0" fmla="*/ 48821 h 107228"/>
                <a:gd name="connsiteX1" fmla="*/ 242532 w 242532"/>
                <a:gd name="connsiteY1" fmla="*/ 107228 h 107228"/>
                <a:gd name="connsiteX2" fmla="*/ 36257 w 242532"/>
                <a:gd name="connsiteY2" fmla="*/ 68962 h 107228"/>
                <a:gd name="connsiteX3" fmla="*/ 2004 w 242532"/>
                <a:gd name="connsiteY3" fmla="*/ 61820 h 107228"/>
                <a:gd name="connsiteX4" fmla="*/ 0 w 242532"/>
                <a:gd name="connsiteY4" fmla="*/ 0 h 107228"/>
                <a:gd name="connsiteX5" fmla="*/ 181641 w 242532"/>
                <a:gd name="connsiteY5" fmla="*/ 37876 h 107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2532" h="107228">
                  <a:moveTo>
                    <a:pt x="240639" y="48821"/>
                  </a:moveTo>
                  <a:lnTo>
                    <a:pt x="242532" y="107228"/>
                  </a:lnTo>
                  <a:lnTo>
                    <a:pt x="36257" y="68962"/>
                  </a:lnTo>
                  <a:lnTo>
                    <a:pt x="2004" y="61820"/>
                  </a:lnTo>
                  <a:lnTo>
                    <a:pt x="0" y="0"/>
                  </a:lnTo>
                  <a:lnTo>
                    <a:pt x="181641" y="3787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grpSp>
          <p:nvGrpSpPr>
            <p:cNvPr id="55" name="Group 7"/>
            <p:cNvGrpSpPr/>
            <p:nvPr/>
          </p:nvGrpSpPr>
          <p:grpSpPr>
            <a:xfrm>
              <a:off x="5137486" y="3759183"/>
              <a:ext cx="2082138" cy="276285"/>
              <a:chOff x="5137486" y="3759183"/>
              <a:chExt cx="2082138" cy="276285"/>
            </a:xfrm>
          </p:grpSpPr>
          <p:sp>
            <p:nvSpPr>
              <p:cNvPr id="56" name="ïṧḷïḓê-Freeform: Shape 8"/>
              <p:cNvSpPr/>
              <p:nvPr/>
            </p:nvSpPr>
            <p:spPr>
              <a:xfrm rot="18846809">
                <a:off x="5153904" y="3742765"/>
                <a:ext cx="252692" cy="285528"/>
              </a:xfrm>
              <a:custGeom>
                <a:avLst/>
                <a:gdLst>
                  <a:gd name="connsiteX0" fmla="*/ 256255 w 256255"/>
                  <a:gd name="connsiteY0" fmla="*/ 23941 h 264940"/>
                  <a:gd name="connsiteX1" fmla="*/ 248654 w 256255"/>
                  <a:gd name="connsiteY1" fmla="*/ 121720 h 264940"/>
                  <a:gd name="connsiteX2" fmla="*/ 240832 w 256255"/>
                  <a:gd name="connsiteY2" fmla="*/ 264940 h 264940"/>
                  <a:gd name="connsiteX3" fmla="*/ 86192 w 256255"/>
                  <a:gd name="connsiteY3" fmla="*/ 249978 h 264940"/>
                  <a:gd name="connsiteX4" fmla="*/ 0 w 256255"/>
                  <a:gd name="connsiteY4" fmla="*/ 243638 h 264940"/>
                  <a:gd name="connsiteX5" fmla="*/ 215 w 256255"/>
                  <a:gd name="connsiteY5" fmla="*/ 236986 h 264940"/>
                  <a:gd name="connsiteX6" fmla="*/ 13158 w 256255"/>
                  <a:gd name="connsiteY6" fmla="*/ 0 h 264940"/>
                  <a:gd name="connsiteX7" fmla="*/ 237522 w 256255"/>
                  <a:gd name="connsiteY7" fmla="*/ 21708 h 26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6255" h="264940">
                    <a:moveTo>
                      <a:pt x="256255" y="23941"/>
                    </a:moveTo>
                    <a:lnTo>
                      <a:pt x="248654" y="121720"/>
                    </a:lnTo>
                    <a:lnTo>
                      <a:pt x="240832" y="264940"/>
                    </a:lnTo>
                    <a:lnTo>
                      <a:pt x="86192" y="249978"/>
                    </a:lnTo>
                    <a:lnTo>
                      <a:pt x="0" y="243638"/>
                    </a:lnTo>
                    <a:lnTo>
                      <a:pt x="215" y="236986"/>
                    </a:lnTo>
                    <a:lnTo>
                      <a:pt x="13158" y="0"/>
                    </a:lnTo>
                    <a:lnTo>
                      <a:pt x="237522" y="2170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57" name="ïṧḷïḓê-Freeform: Shape 9"/>
              <p:cNvSpPr/>
              <p:nvPr/>
            </p:nvSpPr>
            <p:spPr>
              <a:xfrm rot="18846809">
                <a:off x="7145312" y="3961155"/>
                <a:ext cx="62178" cy="86447"/>
              </a:xfrm>
              <a:custGeom>
                <a:avLst/>
                <a:gdLst>
                  <a:gd name="connsiteX0" fmla="*/ 62178 w 62178"/>
                  <a:gd name="connsiteY0" fmla="*/ 6068 h 65238"/>
                  <a:gd name="connsiteX1" fmla="*/ 60846 w 62178"/>
                  <a:gd name="connsiteY1" fmla="*/ 47174 h 65238"/>
                  <a:gd name="connsiteX2" fmla="*/ 59859 w 62178"/>
                  <a:gd name="connsiteY2" fmla="*/ 65238 h 65238"/>
                  <a:gd name="connsiteX3" fmla="*/ 0 w 62178"/>
                  <a:gd name="connsiteY3" fmla="*/ 59024 h 65238"/>
                  <a:gd name="connsiteX4" fmla="*/ 3223 w 62178"/>
                  <a:gd name="connsiteY4" fmla="*/ 0 h 65238"/>
                  <a:gd name="connsiteX5" fmla="*/ 59552 w 62178"/>
                  <a:gd name="connsiteY5" fmla="*/ 5848 h 652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2178" h="65238">
                    <a:moveTo>
                      <a:pt x="62178" y="6068"/>
                    </a:moveTo>
                    <a:lnTo>
                      <a:pt x="60846" y="47174"/>
                    </a:lnTo>
                    <a:lnTo>
                      <a:pt x="59859" y="65238"/>
                    </a:lnTo>
                    <a:lnTo>
                      <a:pt x="0" y="59024"/>
                    </a:lnTo>
                    <a:lnTo>
                      <a:pt x="3223" y="0"/>
                    </a:lnTo>
                    <a:lnTo>
                      <a:pt x="59552" y="584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</p:grpSp>
      <p:grpSp>
        <p:nvGrpSpPr>
          <p:cNvPr id="62" name="组合 61"/>
          <p:cNvGrpSpPr/>
          <p:nvPr/>
        </p:nvGrpSpPr>
        <p:grpSpPr>
          <a:xfrm>
            <a:off x="692477" y="1608825"/>
            <a:ext cx="7010736" cy="2388756"/>
            <a:chOff x="692477" y="1608825"/>
            <a:chExt cx="7010736" cy="2388756"/>
          </a:xfrm>
        </p:grpSpPr>
        <p:grpSp>
          <p:nvGrpSpPr>
            <p:cNvPr id="8" name="Group 14"/>
            <p:cNvGrpSpPr/>
            <p:nvPr/>
          </p:nvGrpSpPr>
          <p:grpSpPr>
            <a:xfrm>
              <a:off x="2914841" y="1608825"/>
              <a:ext cx="332755" cy="625603"/>
              <a:chOff x="4625677" y="1846396"/>
              <a:chExt cx="443674" cy="834137"/>
            </a:xfrm>
          </p:grpSpPr>
          <p:cxnSp>
            <p:nvCxnSpPr>
              <p:cNvPr id="48" name="ïṧḷïḓê-Straight Connector 15"/>
              <p:cNvCxnSpPr/>
              <p:nvPr/>
            </p:nvCxnSpPr>
            <p:spPr>
              <a:xfrm>
                <a:off x="4625677" y="2236859"/>
                <a:ext cx="443674" cy="443674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16"/>
              <p:cNvGrpSpPr/>
              <p:nvPr/>
            </p:nvGrpSpPr>
            <p:grpSpPr>
              <a:xfrm flipH="1">
                <a:off x="4637531" y="1846396"/>
                <a:ext cx="0" cy="783911"/>
                <a:chOff x="33075" y="-1"/>
                <a:chExt cx="3467961" cy="1461015"/>
              </a:xfrm>
            </p:grpSpPr>
            <p:sp>
              <p:nvSpPr>
                <p:cNvPr id="50" name="ïṧḷïḓê-Straight Connector 17"/>
                <p:cNvSpPr/>
                <p:nvPr/>
              </p:nvSpPr>
              <p:spPr>
                <a:xfrm flipV="1">
                  <a:off x="3488334" y="-1"/>
                  <a:ext cx="1" cy="1461015"/>
                </a:xfrm>
                <a:prstGeom prst="line">
                  <a:avLst/>
                </a:prstGeom>
                <a:noFill/>
                <a:ln w="12700" cap="flat">
                  <a:solidFill>
                    <a:schemeClr val="bg1">
                      <a:lumMod val="50000"/>
                    </a:schemeClr>
                  </a:solidFill>
                  <a:prstDash val="solid"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>
                        <a:lumMod val="85000"/>
                        <a:lumOff val="15000"/>
                      </a:schemeClr>
                    </a:solidFill>
                  </a:endParaRPr>
                </a:p>
              </p:txBody>
            </p:sp>
            <p:sp>
              <p:nvSpPr>
                <p:cNvPr id="51" name="ïṧḷïḓê-Straight Connector 18"/>
                <p:cNvSpPr/>
                <p:nvPr/>
              </p:nvSpPr>
              <p:spPr>
                <a:xfrm flipH="1" flipV="1">
                  <a:off x="33075" y="730506"/>
                  <a:ext cx="3467961" cy="1"/>
                </a:xfrm>
                <a:prstGeom prst="line">
                  <a:avLst/>
                </a:prstGeom>
                <a:noFill/>
                <a:ln w="12700" cap="flat">
                  <a:solidFill>
                    <a:schemeClr val="bg1">
                      <a:lumMod val="50000"/>
                    </a:schemeClr>
                  </a:solidFill>
                  <a:prstDash val="solid"/>
                  <a:miter lim="400000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>
                        <a:lumMod val="85000"/>
                        <a:lumOff val="15000"/>
                      </a:schemeClr>
                    </a:solidFill>
                  </a:endParaRPr>
                </a:p>
              </p:txBody>
            </p:sp>
          </p:grpSp>
        </p:grpSp>
        <p:cxnSp>
          <p:nvCxnSpPr>
            <p:cNvPr id="9" name="ïṧḷïḓê-Straight Connector 20"/>
            <p:cNvCxnSpPr/>
            <p:nvPr/>
          </p:nvCxnSpPr>
          <p:spPr>
            <a:xfrm flipV="1">
              <a:off x="2605424" y="3371980"/>
              <a:ext cx="332755" cy="332755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ïṧḷïḓê-Straight Connector 22"/>
            <p:cNvSpPr/>
            <p:nvPr/>
          </p:nvSpPr>
          <p:spPr>
            <a:xfrm flipH="1">
              <a:off x="2381205" y="3409648"/>
              <a:ext cx="0" cy="587933"/>
            </a:xfrm>
            <a:prstGeom prst="line">
              <a:avLst/>
            </a:prstGeom>
            <a:noFill/>
            <a:ln w="12700" cap="flat">
              <a:solidFill>
                <a:schemeClr val="bg1">
                  <a:lumMod val="50000"/>
                </a:schemeClr>
              </a:solidFill>
              <a:prstDash val="solid"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" name="ïṧḷïḓê-Straight Connector 23"/>
            <p:cNvSpPr/>
            <p:nvPr/>
          </p:nvSpPr>
          <p:spPr>
            <a:xfrm>
              <a:off x="2381204" y="3703616"/>
              <a:ext cx="227984" cy="0"/>
            </a:xfrm>
            <a:prstGeom prst="line">
              <a:avLst/>
            </a:prstGeom>
            <a:noFill/>
            <a:ln w="12700" cap="flat">
              <a:solidFill>
                <a:schemeClr val="bg1">
                  <a:lumMod val="50000"/>
                </a:schemeClr>
              </a:solidFill>
              <a:prstDash val="solid"/>
              <a:miter lim="400000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cxnSp>
          <p:nvCxnSpPr>
            <p:cNvPr id="12" name="ïṧḷïḓê-Straight Connector 25"/>
            <p:cNvCxnSpPr/>
            <p:nvPr/>
          </p:nvCxnSpPr>
          <p:spPr>
            <a:xfrm flipH="1">
              <a:off x="5996844" y="1925000"/>
              <a:ext cx="332755" cy="332755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ïṧḷïḓê-Straight Connector 27"/>
            <p:cNvSpPr/>
            <p:nvPr/>
          </p:nvSpPr>
          <p:spPr>
            <a:xfrm flipV="1">
              <a:off x="6786246" y="1632153"/>
              <a:ext cx="0" cy="587933"/>
            </a:xfrm>
            <a:prstGeom prst="line">
              <a:avLst/>
            </a:prstGeom>
            <a:noFill/>
            <a:ln w="12700" cap="flat">
              <a:solidFill>
                <a:schemeClr val="bg1">
                  <a:lumMod val="50000"/>
                </a:schemeClr>
              </a:solidFill>
              <a:prstDash val="solid"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" name="ïṧḷïḓê-Straight Connector 28"/>
            <p:cNvSpPr/>
            <p:nvPr/>
          </p:nvSpPr>
          <p:spPr>
            <a:xfrm flipH="1" flipV="1">
              <a:off x="6325835" y="1926120"/>
              <a:ext cx="460411" cy="0"/>
            </a:xfrm>
            <a:prstGeom prst="line">
              <a:avLst/>
            </a:prstGeom>
            <a:noFill/>
            <a:ln w="12700" cap="flat">
              <a:solidFill>
                <a:schemeClr val="bg1">
                  <a:lumMod val="50000"/>
                </a:schemeClr>
              </a:solidFill>
              <a:prstDash val="solid"/>
              <a:miter lim="400000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cxnSp>
          <p:nvCxnSpPr>
            <p:cNvPr id="15" name="ïṧḷïḓê-Straight Connector 30"/>
            <p:cNvCxnSpPr/>
            <p:nvPr/>
          </p:nvCxnSpPr>
          <p:spPr>
            <a:xfrm flipH="1" flipV="1">
              <a:off x="6161013" y="3340639"/>
              <a:ext cx="332755" cy="332755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ïṧḷïḓê-Straight Connector 32"/>
            <p:cNvSpPr/>
            <p:nvPr/>
          </p:nvSpPr>
          <p:spPr>
            <a:xfrm>
              <a:off x="6786246" y="3378308"/>
              <a:ext cx="0" cy="587933"/>
            </a:xfrm>
            <a:prstGeom prst="line">
              <a:avLst/>
            </a:prstGeom>
            <a:noFill/>
            <a:ln w="12700" cap="flat">
              <a:solidFill>
                <a:schemeClr val="bg1">
                  <a:lumMod val="50000"/>
                </a:schemeClr>
              </a:solidFill>
              <a:prstDash val="solid"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7" name="ïṧḷïḓê-Straight Connector 33"/>
            <p:cNvSpPr/>
            <p:nvPr/>
          </p:nvSpPr>
          <p:spPr>
            <a:xfrm flipH="1">
              <a:off x="6490002" y="3672276"/>
              <a:ext cx="296243" cy="0"/>
            </a:xfrm>
            <a:prstGeom prst="line">
              <a:avLst/>
            </a:prstGeom>
            <a:noFill/>
            <a:ln w="12700" cap="flat">
              <a:solidFill>
                <a:schemeClr val="bg1">
                  <a:lumMod val="50000"/>
                </a:schemeClr>
              </a:solidFill>
              <a:prstDash val="solid"/>
              <a:miter lim="400000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6" name="ïṧḷïḓê-TextBox 34"/>
            <p:cNvSpPr txBox="1"/>
            <p:nvPr/>
          </p:nvSpPr>
          <p:spPr>
            <a:xfrm>
              <a:off x="6786245" y="1635431"/>
              <a:ext cx="916968" cy="230833"/>
            </a:xfrm>
            <a:prstGeom prst="rect">
              <a:avLst/>
            </a:prstGeom>
            <a:noFill/>
          </p:spPr>
          <p:txBody>
            <a:bodyPr wrap="none" lIns="144000" rIns="0">
              <a:normAutofit fontScale="77500" lnSpcReduction="20000"/>
            </a:bodyPr>
            <a:lstStyle/>
            <a:p>
              <a:r>
                <a:rPr lang="zh-CN" altLang="en-US" sz="1400" b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标题文本预设</a:t>
              </a:r>
            </a:p>
          </p:txBody>
        </p:sp>
        <p:sp>
          <p:nvSpPr>
            <p:cNvPr id="44" name="ïṧḷïḓê-TextBox 36"/>
            <p:cNvSpPr txBox="1"/>
            <p:nvPr/>
          </p:nvSpPr>
          <p:spPr>
            <a:xfrm>
              <a:off x="6786245" y="3406791"/>
              <a:ext cx="916968" cy="230833"/>
            </a:xfrm>
            <a:prstGeom prst="rect">
              <a:avLst/>
            </a:prstGeom>
            <a:noFill/>
          </p:spPr>
          <p:txBody>
            <a:bodyPr wrap="none" lIns="144000" rIns="0">
              <a:normAutofit fontScale="77500" lnSpcReduction="20000"/>
            </a:bodyPr>
            <a:lstStyle/>
            <a:p>
              <a:r>
                <a:rPr lang="zh-CN" altLang="en-US" sz="1400" b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标题文本预设</a:t>
              </a:r>
            </a:p>
          </p:txBody>
        </p:sp>
        <p:sp>
          <p:nvSpPr>
            <p:cNvPr id="42" name="ïṧḷïḓê-TextBox 38"/>
            <p:cNvSpPr txBox="1"/>
            <p:nvPr/>
          </p:nvSpPr>
          <p:spPr>
            <a:xfrm>
              <a:off x="692477" y="1621117"/>
              <a:ext cx="1688728" cy="230833"/>
            </a:xfrm>
            <a:prstGeom prst="rect">
              <a:avLst/>
            </a:prstGeom>
            <a:noFill/>
          </p:spPr>
          <p:txBody>
            <a:bodyPr wrap="none" lIns="0" rIns="144000">
              <a:normAutofit fontScale="77500" lnSpcReduction="20000"/>
            </a:bodyPr>
            <a:lstStyle/>
            <a:p>
              <a:pPr algn="r"/>
              <a:r>
                <a:rPr lang="zh-CN" altLang="en-US" sz="1400" b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标题文本预设</a:t>
              </a:r>
            </a:p>
          </p:txBody>
        </p:sp>
        <p:sp>
          <p:nvSpPr>
            <p:cNvPr id="40" name="ïṧḷïḓê-TextBox 40"/>
            <p:cNvSpPr txBox="1"/>
            <p:nvPr/>
          </p:nvSpPr>
          <p:spPr>
            <a:xfrm>
              <a:off x="1464237" y="3417378"/>
              <a:ext cx="916968" cy="230833"/>
            </a:xfrm>
            <a:prstGeom prst="rect">
              <a:avLst/>
            </a:prstGeom>
            <a:noFill/>
          </p:spPr>
          <p:txBody>
            <a:bodyPr wrap="none" lIns="0" rIns="144000">
              <a:normAutofit fontScale="77500" lnSpcReduction="20000"/>
            </a:bodyPr>
            <a:lstStyle/>
            <a:p>
              <a:pPr algn="r"/>
              <a:r>
                <a:rPr lang="zh-CN" altLang="en-US" sz="1400" b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标题文本预设</a:t>
              </a: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3335931" y="1976329"/>
            <a:ext cx="562852" cy="562852"/>
            <a:chOff x="3335931" y="1976329"/>
            <a:chExt cx="562852" cy="562852"/>
          </a:xfrm>
        </p:grpSpPr>
        <p:sp>
          <p:nvSpPr>
            <p:cNvPr id="4" name="ïṧḷïḓê-Oval 10"/>
            <p:cNvSpPr/>
            <p:nvPr/>
          </p:nvSpPr>
          <p:spPr>
            <a:xfrm>
              <a:off x="3335931" y="1976329"/>
              <a:ext cx="562852" cy="562852"/>
            </a:xfrm>
            <a:prstGeom prst="ellipse">
              <a:avLst/>
            </a:prstGeom>
            <a:solidFill>
              <a:schemeClr val="accent3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2" name="ïṧḷïḓê-Freeform: Shape 42"/>
            <p:cNvSpPr/>
            <p:nvPr/>
          </p:nvSpPr>
          <p:spPr bwMode="auto">
            <a:xfrm>
              <a:off x="3535218" y="2159154"/>
              <a:ext cx="157063" cy="197203"/>
            </a:xfrm>
            <a:custGeom>
              <a:avLst/>
              <a:gdLst>
                <a:gd name="T0" fmla="*/ 2 w 38"/>
                <a:gd name="T1" fmla="*/ 48 h 48"/>
                <a:gd name="T2" fmla="*/ 2 w 38"/>
                <a:gd name="T3" fmla="*/ 0 h 48"/>
                <a:gd name="T4" fmla="*/ 38 w 38"/>
                <a:gd name="T5" fmla="*/ 47 h 48"/>
                <a:gd name="T6" fmla="*/ 4 w 38"/>
                <a:gd name="T7" fmla="*/ 4 h 48"/>
                <a:gd name="T8" fmla="*/ 14 w 38"/>
                <a:gd name="T9" fmla="*/ 39 h 48"/>
                <a:gd name="T10" fmla="*/ 24 w 38"/>
                <a:gd name="T11" fmla="*/ 39 h 48"/>
                <a:gd name="T12" fmla="*/ 11 w 38"/>
                <a:gd name="T13" fmla="*/ 10 h 48"/>
                <a:gd name="T14" fmla="*/ 7 w 38"/>
                <a:gd name="T15" fmla="*/ 10 h 48"/>
                <a:gd name="T16" fmla="*/ 10 w 38"/>
                <a:gd name="T17" fmla="*/ 7 h 48"/>
                <a:gd name="T18" fmla="*/ 11 w 38"/>
                <a:gd name="T19" fmla="*/ 17 h 48"/>
                <a:gd name="T20" fmla="*/ 7 w 38"/>
                <a:gd name="T21" fmla="*/ 17 h 48"/>
                <a:gd name="T22" fmla="*/ 10 w 38"/>
                <a:gd name="T23" fmla="*/ 14 h 48"/>
                <a:gd name="T24" fmla="*/ 11 w 38"/>
                <a:gd name="T25" fmla="*/ 23 h 48"/>
                <a:gd name="T26" fmla="*/ 7 w 38"/>
                <a:gd name="T27" fmla="*/ 23 h 48"/>
                <a:gd name="T28" fmla="*/ 10 w 38"/>
                <a:gd name="T29" fmla="*/ 21 h 48"/>
                <a:gd name="T30" fmla="*/ 11 w 38"/>
                <a:gd name="T31" fmla="*/ 30 h 48"/>
                <a:gd name="T32" fmla="*/ 7 w 38"/>
                <a:gd name="T33" fmla="*/ 30 h 48"/>
                <a:gd name="T34" fmla="*/ 10 w 38"/>
                <a:gd name="T35" fmla="*/ 28 h 48"/>
                <a:gd name="T36" fmla="*/ 11 w 38"/>
                <a:gd name="T37" fmla="*/ 37 h 48"/>
                <a:gd name="T38" fmla="*/ 7 w 38"/>
                <a:gd name="T39" fmla="*/ 37 h 48"/>
                <a:gd name="T40" fmla="*/ 10 w 38"/>
                <a:gd name="T41" fmla="*/ 35 h 48"/>
                <a:gd name="T42" fmla="*/ 18 w 38"/>
                <a:gd name="T43" fmla="*/ 10 h 48"/>
                <a:gd name="T44" fmla="*/ 14 w 38"/>
                <a:gd name="T45" fmla="*/ 10 h 48"/>
                <a:gd name="T46" fmla="*/ 17 w 38"/>
                <a:gd name="T47" fmla="*/ 7 h 48"/>
                <a:gd name="T48" fmla="*/ 18 w 38"/>
                <a:gd name="T49" fmla="*/ 17 h 48"/>
                <a:gd name="T50" fmla="*/ 14 w 38"/>
                <a:gd name="T51" fmla="*/ 17 h 48"/>
                <a:gd name="T52" fmla="*/ 17 w 38"/>
                <a:gd name="T53" fmla="*/ 14 h 48"/>
                <a:gd name="T54" fmla="*/ 18 w 38"/>
                <a:gd name="T55" fmla="*/ 23 h 48"/>
                <a:gd name="T56" fmla="*/ 14 w 38"/>
                <a:gd name="T57" fmla="*/ 23 h 48"/>
                <a:gd name="T58" fmla="*/ 17 w 38"/>
                <a:gd name="T59" fmla="*/ 21 h 48"/>
                <a:gd name="T60" fmla="*/ 18 w 38"/>
                <a:gd name="T61" fmla="*/ 30 h 48"/>
                <a:gd name="T62" fmla="*/ 14 w 38"/>
                <a:gd name="T63" fmla="*/ 30 h 48"/>
                <a:gd name="T64" fmla="*/ 17 w 38"/>
                <a:gd name="T65" fmla="*/ 28 h 48"/>
                <a:gd name="T66" fmla="*/ 24 w 38"/>
                <a:gd name="T67" fmla="*/ 10 h 48"/>
                <a:gd name="T68" fmla="*/ 21 w 38"/>
                <a:gd name="T69" fmla="*/ 10 h 48"/>
                <a:gd name="T70" fmla="*/ 24 w 38"/>
                <a:gd name="T71" fmla="*/ 7 h 48"/>
                <a:gd name="T72" fmla="*/ 24 w 38"/>
                <a:gd name="T73" fmla="*/ 17 h 48"/>
                <a:gd name="T74" fmla="*/ 21 w 38"/>
                <a:gd name="T75" fmla="*/ 17 h 48"/>
                <a:gd name="T76" fmla="*/ 24 w 38"/>
                <a:gd name="T77" fmla="*/ 14 h 48"/>
                <a:gd name="T78" fmla="*/ 24 w 38"/>
                <a:gd name="T79" fmla="*/ 23 h 48"/>
                <a:gd name="T80" fmla="*/ 21 w 38"/>
                <a:gd name="T81" fmla="*/ 23 h 48"/>
                <a:gd name="T82" fmla="*/ 24 w 38"/>
                <a:gd name="T83" fmla="*/ 21 h 48"/>
                <a:gd name="T84" fmla="*/ 24 w 38"/>
                <a:gd name="T85" fmla="*/ 30 h 48"/>
                <a:gd name="T86" fmla="*/ 21 w 38"/>
                <a:gd name="T87" fmla="*/ 30 h 48"/>
                <a:gd name="T88" fmla="*/ 24 w 38"/>
                <a:gd name="T89" fmla="*/ 28 h 48"/>
                <a:gd name="T90" fmla="*/ 31 w 38"/>
                <a:gd name="T91" fmla="*/ 10 h 48"/>
                <a:gd name="T92" fmla="*/ 28 w 38"/>
                <a:gd name="T93" fmla="*/ 10 h 48"/>
                <a:gd name="T94" fmla="*/ 30 w 38"/>
                <a:gd name="T95" fmla="*/ 7 h 48"/>
                <a:gd name="T96" fmla="*/ 31 w 38"/>
                <a:gd name="T97" fmla="*/ 17 h 48"/>
                <a:gd name="T98" fmla="*/ 28 w 38"/>
                <a:gd name="T99" fmla="*/ 17 h 48"/>
                <a:gd name="T100" fmla="*/ 30 w 38"/>
                <a:gd name="T101" fmla="*/ 14 h 48"/>
                <a:gd name="T102" fmla="*/ 31 w 38"/>
                <a:gd name="T103" fmla="*/ 23 h 48"/>
                <a:gd name="T104" fmla="*/ 28 w 38"/>
                <a:gd name="T105" fmla="*/ 23 h 48"/>
                <a:gd name="T106" fmla="*/ 30 w 38"/>
                <a:gd name="T107" fmla="*/ 21 h 48"/>
                <a:gd name="T108" fmla="*/ 31 w 38"/>
                <a:gd name="T109" fmla="*/ 30 h 48"/>
                <a:gd name="T110" fmla="*/ 28 w 38"/>
                <a:gd name="T111" fmla="*/ 30 h 48"/>
                <a:gd name="T112" fmla="*/ 30 w 38"/>
                <a:gd name="T113" fmla="*/ 28 h 48"/>
                <a:gd name="T114" fmla="*/ 31 w 38"/>
                <a:gd name="T115" fmla="*/ 37 h 48"/>
                <a:gd name="T116" fmla="*/ 28 w 38"/>
                <a:gd name="T117" fmla="*/ 37 h 48"/>
                <a:gd name="T118" fmla="*/ 30 w 38"/>
                <a:gd name="T119" fmla="*/ 35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" h="48">
                  <a:moveTo>
                    <a:pt x="38" y="47"/>
                  </a:moveTo>
                  <a:cubicBezTo>
                    <a:pt x="38" y="47"/>
                    <a:pt x="37" y="48"/>
                    <a:pt x="36" y="48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1" y="48"/>
                    <a:pt x="0" y="47"/>
                    <a:pt x="0" y="47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7" y="0"/>
                    <a:pt x="38" y="1"/>
                    <a:pt x="38" y="2"/>
                  </a:cubicBezTo>
                  <a:lnTo>
                    <a:pt x="38" y="47"/>
                  </a:lnTo>
                  <a:close/>
                  <a:moveTo>
                    <a:pt x="35" y="45"/>
                  </a:moveTo>
                  <a:cubicBezTo>
                    <a:pt x="35" y="4"/>
                    <a:pt x="35" y="4"/>
                    <a:pt x="35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4" y="38"/>
                    <a:pt x="15" y="38"/>
                    <a:pt x="15" y="38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24" y="38"/>
                    <a:pt x="24" y="38"/>
                    <a:pt x="24" y="39"/>
                  </a:cubicBezTo>
                  <a:cubicBezTo>
                    <a:pt x="24" y="45"/>
                    <a:pt x="24" y="45"/>
                    <a:pt x="24" y="45"/>
                  </a:cubicBezTo>
                  <a:lnTo>
                    <a:pt x="35" y="45"/>
                  </a:lnTo>
                  <a:close/>
                  <a:moveTo>
                    <a:pt x="11" y="10"/>
                  </a:moveTo>
                  <a:cubicBezTo>
                    <a:pt x="11" y="10"/>
                    <a:pt x="10" y="11"/>
                    <a:pt x="10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11"/>
                    <a:pt x="7" y="10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8"/>
                    <a:pt x="8" y="7"/>
                    <a:pt x="8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7"/>
                    <a:pt x="11" y="8"/>
                    <a:pt x="11" y="8"/>
                  </a:cubicBezTo>
                  <a:lnTo>
                    <a:pt x="11" y="10"/>
                  </a:lnTo>
                  <a:close/>
                  <a:moveTo>
                    <a:pt x="11" y="17"/>
                  </a:moveTo>
                  <a:cubicBezTo>
                    <a:pt x="11" y="17"/>
                    <a:pt x="10" y="17"/>
                    <a:pt x="10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7"/>
                    <a:pt x="7" y="17"/>
                    <a:pt x="7" y="17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4"/>
                    <a:pt x="8" y="14"/>
                    <a:pt x="8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1" y="14"/>
                    <a:pt x="11" y="15"/>
                  </a:cubicBezTo>
                  <a:lnTo>
                    <a:pt x="11" y="17"/>
                  </a:lnTo>
                  <a:close/>
                  <a:moveTo>
                    <a:pt x="11" y="23"/>
                  </a:moveTo>
                  <a:cubicBezTo>
                    <a:pt x="11" y="24"/>
                    <a:pt x="10" y="24"/>
                    <a:pt x="10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7" y="24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1"/>
                    <a:pt x="8" y="21"/>
                    <a:pt x="8" y="21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1"/>
                    <a:pt x="11" y="21"/>
                    <a:pt x="11" y="22"/>
                  </a:cubicBezTo>
                  <a:lnTo>
                    <a:pt x="11" y="23"/>
                  </a:lnTo>
                  <a:close/>
                  <a:moveTo>
                    <a:pt x="11" y="30"/>
                  </a:moveTo>
                  <a:cubicBezTo>
                    <a:pt x="11" y="31"/>
                    <a:pt x="10" y="31"/>
                    <a:pt x="10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7" y="31"/>
                    <a:pt x="7" y="30"/>
                  </a:cubicBezTo>
                  <a:cubicBezTo>
                    <a:pt x="7" y="29"/>
                    <a:pt x="7" y="29"/>
                    <a:pt x="7" y="29"/>
                  </a:cubicBezTo>
                  <a:cubicBezTo>
                    <a:pt x="7" y="28"/>
                    <a:pt x="8" y="28"/>
                    <a:pt x="8" y="28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10" y="28"/>
                    <a:pt x="11" y="28"/>
                    <a:pt x="11" y="29"/>
                  </a:cubicBezTo>
                  <a:lnTo>
                    <a:pt x="11" y="30"/>
                  </a:lnTo>
                  <a:close/>
                  <a:moveTo>
                    <a:pt x="11" y="37"/>
                  </a:moveTo>
                  <a:cubicBezTo>
                    <a:pt x="11" y="38"/>
                    <a:pt x="10" y="38"/>
                    <a:pt x="10" y="38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8" y="38"/>
                    <a:pt x="7" y="38"/>
                    <a:pt x="7" y="37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5"/>
                    <a:pt x="8" y="35"/>
                    <a:pt x="8" y="35"/>
                  </a:cubicBezTo>
                  <a:cubicBezTo>
                    <a:pt x="10" y="35"/>
                    <a:pt x="10" y="35"/>
                    <a:pt x="10" y="35"/>
                  </a:cubicBezTo>
                  <a:cubicBezTo>
                    <a:pt x="10" y="35"/>
                    <a:pt x="11" y="35"/>
                    <a:pt x="11" y="35"/>
                  </a:cubicBezTo>
                  <a:lnTo>
                    <a:pt x="11" y="37"/>
                  </a:lnTo>
                  <a:close/>
                  <a:moveTo>
                    <a:pt x="18" y="10"/>
                  </a:moveTo>
                  <a:cubicBezTo>
                    <a:pt x="18" y="10"/>
                    <a:pt x="17" y="11"/>
                    <a:pt x="17" y="11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5" y="11"/>
                    <a:pt x="14" y="10"/>
                    <a:pt x="14" y="10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5" y="7"/>
                    <a:pt x="15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7"/>
                    <a:pt x="18" y="8"/>
                    <a:pt x="18" y="8"/>
                  </a:cubicBezTo>
                  <a:lnTo>
                    <a:pt x="18" y="10"/>
                  </a:lnTo>
                  <a:close/>
                  <a:moveTo>
                    <a:pt x="18" y="17"/>
                  </a:moveTo>
                  <a:cubicBezTo>
                    <a:pt x="18" y="17"/>
                    <a:pt x="17" y="17"/>
                    <a:pt x="17" y="17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5" y="17"/>
                    <a:pt x="14" y="17"/>
                    <a:pt x="14" y="17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4"/>
                    <a:pt x="15" y="14"/>
                    <a:pt x="15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14"/>
                    <a:pt x="18" y="14"/>
                    <a:pt x="18" y="15"/>
                  </a:cubicBezTo>
                  <a:lnTo>
                    <a:pt x="18" y="17"/>
                  </a:lnTo>
                  <a:close/>
                  <a:moveTo>
                    <a:pt x="18" y="23"/>
                  </a:moveTo>
                  <a:cubicBezTo>
                    <a:pt x="18" y="24"/>
                    <a:pt x="17" y="24"/>
                    <a:pt x="17" y="24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5" y="24"/>
                    <a:pt x="14" y="24"/>
                    <a:pt x="14" y="23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4" y="21"/>
                    <a:pt x="15" y="21"/>
                    <a:pt x="15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7" y="21"/>
                    <a:pt x="18" y="21"/>
                    <a:pt x="18" y="22"/>
                  </a:cubicBezTo>
                  <a:lnTo>
                    <a:pt x="18" y="23"/>
                  </a:lnTo>
                  <a:close/>
                  <a:moveTo>
                    <a:pt x="18" y="30"/>
                  </a:moveTo>
                  <a:cubicBezTo>
                    <a:pt x="18" y="31"/>
                    <a:pt x="17" y="31"/>
                    <a:pt x="17" y="31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5" y="31"/>
                    <a:pt x="14" y="31"/>
                    <a:pt x="14" y="30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14" y="28"/>
                    <a:pt x="15" y="28"/>
                    <a:pt x="15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7" y="28"/>
                    <a:pt x="18" y="28"/>
                    <a:pt x="18" y="29"/>
                  </a:cubicBezTo>
                  <a:lnTo>
                    <a:pt x="18" y="30"/>
                  </a:lnTo>
                  <a:close/>
                  <a:moveTo>
                    <a:pt x="24" y="10"/>
                  </a:moveTo>
                  <a:cubicBezTo>
                    <a:pt x="24" y="10"/>
                    <a:pt x="24" y="11"/>
                    <a:pt x="24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1" y="11"/>
                    <a:pt x="21" y="10"/>
                    <a:pt x="21" y="10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1" y="8"/>
                    <a:pt x="21" y="7"/>
                    <a:pt x="22" y="7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4" y="7"/>
                    <a:pt x="24" y="8"/>
                    <a:pt x="24" y="8"/>
                  </a:cubicBezTo>
                  <a:lnTo>
                    <a:pt x="24" y="10"/>
                  </a:lnTo>
                  <a:close/>
                  <a:moveTo>
                    <a:pt x="24" y="17"/>
                  </a:moveTo>
                  <a:cubicBezTo>
                    <a:pt x="24" y="17"/>
                    <a:pt x="24" y="17"/>
                    <a:pt x="24" y="17"/>
                  </a:cubicBezTo>
                  <a:cubicBezTo>
                    <a:pt x="22" y="17"/>
                    <a:pt x="22" y="17"/>
                    <a:pt x="22" y="17"/>
                  </a:cubicBezTo>
                  <a:cubicBezTo>
                    <a:pt x="21" y="17"/>
                    <a:pt x="21" y="17"/>
                    <a:pt x="21" y="17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1" y="14"/>
                    <a:pt x="21" y="14"/>
                    <a:pt x="22" y="14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4" y="14"/>
                    <a:pt x="24" y="14"/>
                    <a:pt x="24" y="15"/>
                  </a:cubicBezTo>
                  <a:lnTo>
                    <a:pt x="24" y="17"/>
                  </a:lnTo>
                  <a:close/>
                  <a:moveTo>
                    <a:pt x="24" y="23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2" y="24"/>
                    <a:pt x="22" y="24"/>
                    <a:pt x="22" y="24"/>
                  </a:cubicBezTo>
                  <a:cubicBezTo>
                    <a:pt x="21" y="24"/>
                    <a:pt x="21" y="24"/>
                    <a:pt x="21" y="23"/>
                  </a:cubicBezTo>
                  <a:cubicBezTo>
                    <a:pt x="21" y="22"/>
                    <a:pt x="21" y="22"/>
                    <a:pt x="21" y="22"/>
                  </a:cubicBezTo>
                  <a:cubicBezTo>
                    <a:pt x="21" y="21"/>
                    <a:pt x="21" y="21"/>
                    <a:pt x="22" y="21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24" y="21"/>
                    <a:pt x="24" y="21"/>
                    <a:pt x="24" y="22"/>
                  </a:cubicBezTo>
                  <a:lnTo>
                    <a:pt x="24" y="23"/>
                  </a:lnTo>
                  <a:close/>
                  <a:moveTo>
                    <a:pt x="24" y="30"/>
                  </a:moveTo>
                  <a:cubicBezTo>
                    <a:pt x="24" y="31"/>
                    <a:pt x="24" y="31"/>
                    <a:pt x="24" y="31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1" y="31"/>
                    <a:pt x="21" y="31"/>
                    <a:pt x="21" y="30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8"/>
                    <a:pt x="21" y="28"/>
                    <a:pt x="22" y="28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8"/>
                    <a:pt x="24" y="28"/>
                    <a:pt x="24" y="29"/>
                  </a:cubicBezTo>
                  <a:lnTo>
                    <a:pt x="24" y="30"/>
                  </a:lnTo>
                  <a:close/>
                  <a:moveTo>
                    <a:pt x="31" y="10"/>
                  </a:moveTo>
                  <a:cubicBezTo>
                    <a:pt x="31" y="10"/>
                    <a:pt x="31" y="11"/>
                    <a:pt x="30" y="11"/>
                  </a:cubicBezTo>
                  <a:cubicBezTo>
                    <a:pt x="29" y="11"/>
                    <a:pt x="29" y="11"/>
                    <a:pt x="29" y="11"/>
                  </a:cubicBezTo>
                  <a:cubicBezTo>
                    <a:pt x="28" y="11"/>
                    <a:pt x="28" y="10"/>
                    <a:pt x="28" y="10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"/>
                    <a:pt x="28" y="7"/>
                    <a:pt x="29" y="7"/>
                  </a:cubicBezTo>
                  <a:cubicBezTo>
                    <a:pt x="30" y="7"/>
                    <a:pt x="30" y="7"/>
                    <a:pt x="30" y="7"/>
                  </a:cubicBezTo>
                  <a:cubicBezTo>
                    <a:pt x="31" y="7"/>
                    <a:pt x="31" y="8"/>
                    <a:pt x="31" y="8"/>
                  </a:cubicBezTo>
                  <a:lnTo>
                    <a:pt x="31" y="10"/>
                  </a:lnTo>
                  <a:close/>
                  <a:moveTo>
                    <a:pt x="31" y="17"/>
                  </a:moveTo>
                  <a:cubicBezTo>
                    <a:pt x="31" y="17"/>
                    <a:pt x="31" y="17"/>
                    <a:pt x="30" y="17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8" y="14"/>
                    <a:pt x="28" y="14"/>
                    <a:pt x="29" y="14"/>
                  </a:cubicBezTo>
                  <a:cubicBezTo>
                    <a:pt x="30" y="14"/>
                    <a:pt x="30" y="14"/>
                    <a:pt x="30" y="14"/>
                  </a:cubicBezTo>
                  <a:cubicBezTo>
                    <a:pt x="31" y="14"/>
                    <a:pt x="31" y="14"/>
                    <a:pt x="31" y="15"/>
                  </a:cubicBezTo>
                  <a:lnTo>
                    <a:pt x="31" y="17"/>
                  </a:lnTo>
                  <a:close/>
                  <a:moveTo>
                    <a:pt x="31" y="23"/>
                  </a:moveTo>
                  <a:cubicBezTo>
                    <a:pt x="31" y="24"/>
                    <a:pt x="31" y="24"/>
                    <a:pt x="30" y="24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28" y="24"/>
                    <a:pt x="28" y="24"/>
                    <a:pt x="28" y="23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28" y="21"/>
                    <a:pt x="28" y="21"/>
                    <a:pt x="29" y="21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31" y="21"/>
                    <a:pt x="31" y="21"/>
                    <a:pt x="31" y="22"/>
                  </a:cubicBezTo>
                  <a:lnTo>
                    <a:pt x="31" y="23"/>
                  </a:lnTo>
                  <a:close/>
                  <a:moveTo>
                    <a:pt x="31" y="30"/>
                  </a:moveTo>
                  <a:cubicBezTo>
                    <a:pt x="31" y="31"/>
                    <a:pt x="31" y="31"/>
                    <a:pt x="30" y="31"/>
                  </a:cubicBezTo>
                  <a:cubicBezTo>
                    <a:pt x="29" y="31"/>
                    <a:pt x="29" y="31"/>
                    <a:pt x="29" y="31"/>
                  </a:cubicBezTo>
                  <a:cubicBezTo>
                    <a:pt x="28" y="31"/>
                    <a:pt x="28" y="31"/>
                    <a:pt x="28" y="30"/>
                  </a:cubicBezTo>
                  <a:cubicBezTo>
                    <a:pt x="28" y="29"/>
                    <a:pt x="28" y="29"/>
                    <a:pt x="28" y="29"/>
                  </a:cubicBezTo>
                  <a:cubicBezTo>
                    <a:pt x="28" y="28"/>
                    <a:pt x="28" y="28"/>
                    <a:pt x="29" y="28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1" y="28"/>
                    <a:pt x="31" y="28"/>
                    <a:pt x="31" y="29"/>
                  </a:cubicBezTo>
                  <a:lnTo>
                    <a:pt x="31" y="30"/>
                  </a:lnTo>
                  <a:close/>
                  <a:moveTo>
                    <a:pt x="31" y="37"/>
                  </a:moveTo>
                  <a:cubicBezTo>
                    <a:pt x="31" y="38"/>
                    <a:pt x="31" y="38"/>
                    <a:pt x="30" y="38"/>
                  </a:cubicBezTo>
                  <a:cubicBezTo>
                    <a:pt x="29" y="38"/>
                    <a:pt x="29" y="38"/>
                    <a:pt x="29" y="38"/>
                  </a:cubicBezTo>
                  <a:cubicBezTo>
                    <a:pt x="28" y="38"/>
                    <a:pt x="28" y="38"/>
                    <a:pt x="28" y="37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28" y="35"/>
                    <a:pt x="28" y="35"/>
                    <a:pt x="29" y="35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31" y="35"/>
                    <a:pt x="31" y="35"/>
                    <a:pt x="31" y="35"/>
                  </a:cubicBezTo>
                  <a:lnTo>
                    <a:pt x="31" y="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5393433" y="2077623"/>
            <a:ext cx="493399" cy="493399"/>
            <a:chOff x="5393433" y="2077623"/>
            <a:chExt cx="493399" cy="493399"/>
          </a:xfrm>
        </p:grpSpPr>
        <p:sp>
          <p:nvSpPr>
            <p:cNvPr id="6" name="ïṧḷïḓê-Oval 12"/>
            <p:cNvSpPr/>
            <p:nvPr/>
          </p:nvSpPr>
          <p:spPr>
            <a:xfrm>
              <a:off x="5393433" y="2077623"/>
              <a:ext cx="493399" cy="493399"/>
            </a:xfrm>
            <a:prstGeom prst="ellipse">
              <a:avLst/>
            </a:prstGeom>
            <a:solidFill>
              <a:schemeClr val="accent4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3" name="ïṧḷïḓê-Freeform: Shape 43"/>
            <p:cNvSpPr/>
            <p:nvPr/>
          </p:nvSpPr>
          <p:spPr bwMode="auto">
            <a:xfrm>
              <a:off x="5571654" y="2230773"/>
              <a:ext cx="167534" cy="169279"/>
            </a:xfrm>
            <a:custGeom>
              <a:avLst/>
              <a:gdLst>
                <a:gd name="T0" fmla="*/ 36 w 41"/>
                <a:gd name="T1" fmla="*/ 41 h 41"/>
                <a:gd name="T2" fmla="*/ 5 w 41"/>
                <a:gd name="T3" fmla="*/ 41 h 41"/>
                <a:gd name="T4" fmla="*/ 2 w 41"/>
                <a:gd name="T5" fmla="*/ 35 h 41"/>
                <a:gd name="T6" fmla="*/ 15 w 41"/>
                <a:gd name="T7" fmla="*/ 14 h 41"/>
                <a:gd name="T8" fmla="*/ 15 w 41"/>
                <a:gd name="T9" fmla="*/ 3 h 41"/>
                <a:gd name="T10" fmla="*/ 13 w 41"/>
                <a:gd name="T11" fmla="*/ 3 h 41"/>
                <a:gd name="T12" fmla="*/ 12 w 41"/>
                <a:gd name="T13" fmla="*/ 2 h 41"/>
                <a:gd name="T14" fmla="*/ 13 w 41"/>
                <a:gd name="T15" fmla="*/ 0 h 41"/>
                <a:gd name="T16" fmla="*/ 27 w 41"/>
                <a:gd name="T17" fmla="*/ 0 h 41"/>
                <a:gd name="T18" fmla="*/ 29 w 41"/>
                <a:gd name="T19" fmla="*/ 2 h 41"/>
                <a:gd name="T20" fmla="*/ 27 w 41"/>
                <a:gd name="T21" fmla="*/ 3 h 41"/>
                <a:gd name="T22" fmla="*/ 25 w 41"/>
                <a:gd name="T23" fmla="*/ 3 h 41"/>
                <a:gd name="T24" fmla="*/ 25 w 41"/>
                <a:gd name="T25" fmla="*/ 14 h 41"/>
                <a:gd name="T26" fmla="*/ 39 w 41"/>
                <a:gd name="T27" fmla="*/ 35 h 41"/>
                <a:gd name="T28" fmla="*/ 36 w 41"/>
                <a:gd name="T29" fmla="*/ 41 h 41"/>
                <a:gd name="T30" fmla="*/ 11 w 41"/>
                <a:gd name="T31" fmla="*/ 27 h 41"/>
                <a:gd name="T32" fmla="*/ 30 w 41"/>
                <a:gd name="T33" fmla="*/ 27 h 41"/>
                <a:gd name="T34" fmla="*/ 23 w 41"/>
                <a:gd name="T35" fmla="*/ 16 h 41"/>
                <a:gd name="T36" fmla="*/ 22 w 41"/>
                <a:gd name="T37" fmla="*/ 15 h 41"/>
                <a:gd name="T38" fmla="*/ 22 w 41"/>
                <a:gd name="T39" fmla="*/ 14 h 41"/>
                <a:gd name="T40" fmla="*/ 22 w 41"/>
                <a:gd name="T41" fmla="*/ 3 h 41"/>
                <a:gd name="T42" fmla="*/ 19 w 41"/>
                <a:gd name="T43" fmla="*/ 3 h 41"/>
                <a:gd name="T44" fmla="*/ 19 w 41"/>
                <a:gd name="T45" fmla="*/ 14 h 41"/>
                <a:gd name="T46" fmla="*/ 19 w 41"/>
                <a:gd name="T47" fmla="*/ 15 h 41"/>
                <a:gd name="T48" fmla="*/ 18 w 41"/>
                <a:gd name="T49" fmla="*/ 16 h 41"/>
                <a:gd name="T50" fmla="*/ 11 w 41"/>
                <a:gd name="T51" fmla="*/ 2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1" h="41">
                  <a:moveTo>
                    <a:pt x="36" y="41"/>
                  </a:moveTo>
                  <a:cubicBezTo>
                    <a:pt x="5" y="41"/>
                    <a:pt x="5" y="41"/>
                    <a:pt x="5" y="41"/>
                  </a:cubicBezTo>
                  <a:cubicBezTo>
                    <a:pt x="1" y="41"/>
                    <a:pt x="0" y="38"/>
                    <a:pt x="2" y="35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2" y="3"/>
                    <a:pt x="12" y="3"/>
                    <a:pt x="12" y="2"/>
                  </a:cubicBezTo>
                  <a:cubicBezTo>
                    <a:pt x="12" y="1"/>
                    <a:pt x="12" y="0"/>
                    <a:pt x="13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9" y="1"/>
                    <a:pt x="29" y="2"/>
                  </a:cubicBezTo>
                  <a:cubicBezTo>
                    <a:pt x="29" y="3"/>
                    <a:pt x="28" y="3"/>
                    <a:pt x="27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41" y="38"/>
                    <a:pt x="39" y="41"/>
                    <a:pt x="36" y="41"/>
                  </a:cubicBezTo>
                  <a:close/>
                  <a:moveTo>
                    <a:pt x="11" y="27"/>
                  </a:moveTo>
                  <a:cubicBezTo>
                    <a:pt x="30" y="27"/>
                    <a:pt x="30" y="27"/>
                    <a:pt x="30" y="27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2" y="14"/>
                    <a:pt x="22" y="14"/>
                    <a:pt x="22" y="14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18" y="16"/>
                    <a:pt x="18" y="16"/>
                    <a:pt x="18" y="16"/>
                  </a:cubicBezTo>
                  <a:lnTo>
                    <a:pt x="11" y="2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3053772" y="2936036"/>
            <a:ext cx="717404" cy="717404"/>
            <a:chOff x="3053772" y="2936036"/>
            <a:chExt cx="717404" cy="717404"/>
          </a:xfrm>
        </p:grpSpPr>
        <p:sp>
          <p:nvSpPr>
            <p:cNvPr id="7" name="ïṧḷïḓê-Oval 13"/>
            <p:cNvSpPr/>
            <p:nvPr/>
          </p:nvSpPr>
          <p:spPr>
            <a:xfrm>
              <a:off x="3053772" y="2936036"/>
              <a:ext cx="717404" cy="717404"/>
            </a:xfrm>
            <a:prstGeom prst="ellipse">
              <a:avLst/>
            </a:prstGeom>
            <a:solidFill>
              <a:schemeClr val="accent5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grpSp>
          <p:nvGrpSpPr>
            <p:cNvPr id="24" name="Group 44"/>
            <p:cNvGrpSpPr/>
            <p:nvPr/>
          </p:nvGrpSpPr>
          <p:grpSpPr>
            <a:xfrm>
              <a:off x="3262892" y="3145156"/>
              <a:ext cx="299162" cy="299162"/>
              <a:chOff x="5170488" y="2544763"/>
              <a:chExt cx="463550" cy="463550"/>
            </a:xfrm>
            <a:solidFill>
              <a:schemeClr val="bg1"/>
            </a:solidFill>
          </p:grpSpPr>
          <p:sp>
            <p:nvSpPr>
              <p:cNvPr id="38" name="ïṧḷïḓê-Freeform: Shape 45"/>
              <p:cNvSpPr/>
              <p:nvPr/>
            </p:nvSpPr>
            <p:spPr bwMode="auto">
              <a:xfrm>
                <a:off x="5170488" y="2544763"/>
                <a:ext cx="463550" cy="463550"/>
              </a:xfrm>
              <a:custGeom>
                <a:avLst/>
                <a:gdLst>
                  <a:gd name="T0" fmla="*/ 117 w 233"/>
                  <a:gd name="T1" fmla="*/ 0 h 233"/>
                  <a:gd name="T2" fmla="*/ 0 w 233"/>
                  <a:gd name="T3" fmla="*/ 116 h 233"/>
                  <a:gd name="T4" fmla="*/ 117 w 233"/>
                  <a:gd name="T5" fmla="*/ 233 h 233"/>
                  <a:gd name="T6" fmla="*/ 233 w 233"/>
                  <a:gd name="T7" fmla="*/ 116 h 233"/>
                  <a:gd name="T8" fmla="*/ 117 w 233"/>
                  <a:gd name="T9" fmla="*/ 0 h 233"/>
                  <a:gd name="T10" fmla="*/ 117 w 233"/>
                  <a:gd name="T11" fmla="*/ 213 h 233"/>
                  <a:gd name="T12" fmla="*/ 21 w 233"/>
                  <a:gd name="T13" fmla="*/ 116 h 233"/>
                  <a:gd name="T14" fmla="*/ 117 w 233"/>
                  <a:gd name="T15" fmla="*/ 20 h 233"/>
                  <a:gd name="T16" fmla="*/ 213 w 233"/>
                  <a:gd name="T17" fmla="*/ 116 h 233"/>
                  <a:gd name="T18" fmla="*/ 117 w 233"/>
                  <a:gd name="T19" fmla="*/ 21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3" h="233">
                    <a:moveTo>
                      <a:pt x="117" y="0"/>
                    </a:moveTo>
                    <a:cubicBezTo>
                      <a:pt x="53" y="0"/>
                      <a:pt x="0" y="52"/>
                      <a:pt x="0" y="116"/>
                    </a:cubicBezTo>
                    <a:cubicBezTo>
                      <a:pt x="0" y="181"/>
                      <a:pt x="53" y="233"/>
                      <a:pt x="117" y="233"/>
                    </a:cubicBezTo>
                    <a:cubicBezTo>
                      <a:pt x="181" y="233"/>
                      <a:pt x="233" y="181"/>
                      <a:pt x="233" y="116"/>
                    </a:cubicBezTo>
                    <a:cubicBezTo>
                      <a:pt x="233" y="52"/>
                      <a:pt x="181" y="0"/>
                      <a:pt x="117" y="0"/>
                    </a:cubicBezTo>
                    <a:close/>
                    <a:moveTo>
                      <a:pt x="117" y="213"/>
                    </a:moveTo>
                    <a:cubicBezTo>
                      <a:pt x="64" y="213"/>
                      <a:pt x="21" y="169"/>
                      <a:pt x="21" y="116"/>
                    </a:cubicBezTo>
                    <a:cubicBezTo>
                      <a:pt x="21" y="63"/>
                      <a:pt x="64" y="20"/>
                      <a:pt x="117" y="20"/>
                    </a:cubicBezTo>
                    <a:cubicBezTo>
                      <a:pt x="170" y="20"/>
                      <a:pt x="213" y="63"/>
                      <a:pt x="213" y="116"/>
                    </a:cubicBezTo>
                    <a:cubicBezTo>
                      <a:pt x="213" y="169"/>
                      <a:pt x="170" y="213"/>
                      <a:pt x="117" y="2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39" name="ïṧḷïḓê-Freeform: Shape 46"/>
              <p:cNvSpPr/>
              <p:nvPr/>
            </p:nvSpPr>
            <p:spPr bwMode="auto">
              <a:xfrm>
                <a:off x="5224463" y="2597151"/>
                <a:ext cx="357188" cy="357188"/>
              </a:xfrm>
              <a:custGeom>
                <a:avLst/>
                <a:gdLst>
                  <a:gd name="T0" fmla="*/ 90 w 180"/>
                  <a:gd name="T1" fmla="*/ 0 h 180"/>
                  <a:gd name="T2" fmla="*/ 0 w 180"/>
                  <a:gd name="T3" fmla="*/ 90 h 180"/>
                  <a:gd name="T4" fmla="*/ 90 w 180"/>
                  <a:gd name="T5" fmla="*/ 180 h 180"/>
                  <a:gd name="T6" fmla="*/ 180 w 180"/>
                  <a:gd name="T7" fmla="*/ 90 h 180"/>
                  <a:gd name="T8" fmla="*/ 90 w 180"/>
                  <a:gd name="T9" fmla="*/ 0 h 180"/>
                  <a:gd name="T10" fmla="*/ 83 w 180"/>
                  <a:gd name="T11" fmla="*/ 14 h 180"/>
                  <a:gd name="T12" fmla="*/ 96 w 180"/>
                  <a:gd name="T13" fmla="*/ 14 h 180"/>
                  <a:gd name="T14" fmla="*/ 96 w 180"/>
                  <a:gd name="T15" fmla="*/ 36 h 180"/>
                  <a:gd name="T16" fmla="*/ 83 w 180"/>
                  <a:gd name="T17" fmla="*/ 36 h 180"/>
                  <a:gd name="T18" fmla="*/ 83 w 180"/>
                  <a:gd name="T19" fmla="*/ 14 h 180"/>
                  <a:gd name="T20" fmla="*/ 36 w 180"/>
                  <a:gd name="T21" fmla="*/ 97 h 180"/>
                  <a:gd name="T22" fmla="*/ 13 w 180"/>
                  <a:gd name="T23" fmla="*/ 97 h 180"/>
                  <a:gd name="T24" fmla="*/ 13 w 180"/>
                  <a:gd name="T25" fmla="*/ 84 h 180"/>
                  <a:gd name="T26" fmla="*/ 36 w 180"/>
                  <a:gd name="T27" fmla="*/ 84 h 180"/>
                  <a:gd name="T28" fmla="*/ 36 w 180"/>
                  <a:gd name="T29" fmla="*/ 97 h 180"/>
                  <a:gd name="T30" fmla="*/ 96 w 180"/>
                  <a:gd name="T31" fmla="*/ 167 h 180"/>
                  <a:gd name="T32" fmla="*/ 83 w 180"/>
                  <a:gd name="T33" fmla="*/ 167 h 180"/>
                  <a:gd name="T34" fmla="*/ 83 w 180"/>
                  <a:gd name="T35" fmla="*/ 145 h 180"/>
                  <a:gd name="T36" fmla="*/ 96 w 180"/>
                  <a:gd name="T37" fmla="*/ 145 h 180"/>
                  <a:gd name="T38" fmla="*/ 96 w 180"/>
                  <a:gd name="T39" fmla="*/ 167 h 180"/>
                  <a:gd name="T40" fmla="*/ 98 w 180"/>
                  <a:gd name="T41" fmla="*/ 89 h 180"/>
                  <a:gd name="T42" fmla="*/ 92 w 180"/>
                  <a:gd name="T43" fmla="*/ 131 h 180"/>
                  <a:gd name="T44" fmla="*/ 81 w 180"/>
                  <a:gd name="T45" fmla="*/ 80 h 180"/>
                  <a:gd name="T46" fmla="*/ 81 w 180"/>
                  <a:gd name="T47" fmla="*/ 80 h 180"/>
                  <a:gd name="T48" fmla="*/ 81 w 180"/>
                  <a:gd name="T49" fmla="*/ 80 h 180"/>
                  <a:gd name="T50" fmla="*/ 81 w 180"/>
                  <a:gd name="T51" fmla="*/ 80 h 180"/>
                  <a:gd name="T52" fmla="*/ 81 w 180"/>
                  <a:gd name="T53" fmla="*/ 80 h 180"/>
                  <a:gd name="T54" fmla="*/ 126 w 180"/>
                  <a:gd name="T55" fmla="*/ 48 h 180"/>
                  <a:gd name="T56" fmla="*/ 98 w 180"/>
                  <a:gd name="T57" fmla="*/ 89 h 180"/>
                  <a:gd name="T58" fmla="*/ 144 w 180"/>
                  <a:gd name="T59" fmla="*/ 97 h 180"/>
                  <a:gd name="T60" fmla="*/ 144 w 180"/>
                  <a:gd name="T61" fmla="*/ 84 h 180"/>
                  <a:gd name="T62" fmla="*/ 166 w 180"/>
                  <a:gd name="T63" fmla="*/ 84 h 180"/>
                  <a:gd name="T64" fmla="*/ 166 w 180"/>
                  <a:gd name="T65" fmla="*/ 97 h 180"/>
                  <a:gd name="T66" fmla="*/ 144 w 180"/>
                  <a:gd name="T67" fmla="*/ 97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80" h="180">
                    <a:moveTo>
                      <a:pt x="90" y="0"/>
                    </a:moveTo>
                    <a:cubicBezTo>
                      <a:pt x="40" y="0"/>
                      <a:pt x="0" y="41"/>
                      <a:pt x="0" y="90"/>
                    </a:cubicBezTo>
                    <a:cubicBezTo>
                      <a:pt x="0" y="140"/>
                      <a:pt x="40" y="180"/>
                      <a:pt x="90" y="180"/>
                    </a:cubicBezTo>
                    <a:cubicBezTo>
                      <a:pt x="140" y="180"/>
                      <a:pt x="180" y="140"/>
                      <a:pt x="180" y="90"/>
                    </a:cubicBezTo>
                    <a:cubicBezTo>
                      <a:pt x="180" y="41"/>
                      <a:pt x="140" y="0"/>
                      <a:pt x="90" y="0"/>
                    </a:cubicBezTo>
                    <a:close/>
                    <a:moveTo>
                      <a:pt x="83" y="14"/>
                    </a:moveTo>
                    <a:cubicBezTo>
                      <a:pt x="96" y="14"/>
                      <a:pt x="96" y="14"/>
                      <a:pt x="96" y="14"/>
                    </a:cubicBezTo>
                    <a:cubicBezTo>
                      <a:pt x="96" y="36"/>
                      <a:pt x="96" y="36"/>
                      <a:pt x="96" y="36"/>
                    </a:cubicBezTo>
                    <a:cubicBezTo>
                      <a:pt x="83" y="36"/>
                      <a:pt x="83" y="36"/>
                      <a:pt x="83" y="36"/>
                    </a:cubicBezTo>
                    <a:lnTo>
                      <a:pt x="83" y="14"/>
                    </a:lnTo>
                    <a:close/>
                    <a:moveTo>
                      <a:pt x="36" y="97"/>
                    </a:moveTo>
                    <a:cubicBezTo>
                      <a:pt x="13" y="97"/>
                      <a:pt x="13" y="97"/>
                      <a:pt x="13" y="97"/>
                    </a:cubicBezTo>
                    <a:cubicBezTo>
                      <a:pt x="13" y="84"/>
                      <a:pt x="13" y="84"/>
                      <a:pt x="13" y="84"/>
                    </a:cubicBezTo>
                    <a:cubicBezTo>
                      <a:pt x="36" y="84"/>
                      <a:pt x="36" y="84"/>
                      <a:pt x="36" y="84"/>
                    </a:cubicBezTo>
                    <a:cubicBezTo>
                      <a:pt x="36" y="97"/>
                      <a:pt x="36" y="97"/>
                      <a:pt x="36" y="97"/>
                    </a:cubicBezTo>
                    <a:close/>
                    <a:moveTo>
                      <a:pt x="96" y="167"/>
                    </a:moveTo>
                    <a:cubicBezTo>
                      <a:pt x="83" y="167"/>
                      <a:pt x="83" y="167"/>
                      <a:pt x="83" y="167"/>
                    </a:cubicBezTo>
                    <a:cubicBezTo>
                      <a:pt x="83" y="145"/>
                      <a:pt x="83" y="145"/>
                      <a:pt x="83" y="145"/>
                    </a:cubicBezTo>
                    <a:cubicBezTo>
                      <a:pt x="96" y="145"/>
                      <a:pt x="96" y="145"/>
                      <a:pt x="96" y="145"/>
                    </a:cubicBezTo>
                    <a:lnTo>
                      <a:pt x="96" y="167"/>
                    </a:lnTo>
                    <a:close/>
                    <a:moveTo>
                      <a:pt x="98" y="89"/>
                    </a:moveTo>
                    <a:cubicBezTo>
                      <a:pt x="92" y="131"/>
                      <a:pt x="92" y="131"/>
                      <a:pt x="92" y="131"/>
                    </a:cubicBezTo>
                    <a:cubicBezTo>
                      <a:pt x="81" y="80"/>
                      <a:pt x="81" y="80"/>
                      <a:pt x="81" y="80"/>
                    </a:cubicBezTo>
                    <a:cubicBezTo>
                      <a:pt x="81" y="80"/>
                      <a:pt x="81" y="80"/>
                      <a:pt x="81" y="80"/>
                    </a:cubicBezTo>
                    <a:cubicBezTo>
                      <a:pt x="81" y="80"/>
                      <a:pt x="81" y="80"/>
                      <a:pt x="81" y="80"/>
                    </a:cubicBezTo>
                    <a:cubicBezTo>
                      <a:pt x="81" y="80"/>
                      <a:pt x="81" y="80"/>
                      <a:pt x="81" y="80"/>
                    </a:cubicBezTo>
                    <a:cubicBezTo>
                      <a:pt x="81" y="80"/>
                      <a:pt x="81" y="80"/>
                      <a:pt x="81" y="80"/>
                    </a:cubicBezTo>
                    <a:cubicBezTo>
                      <a:pt x="126" y="48"/>
                      <a:pt x="126" y="48"/>
                      <a:pt x="126" y="48"/>
                    </a:cubicBezTo>
                    <a:lnTo>
                      <a:pt x="98" y="89"/>
                    </a:lnTo>
                    <a:close/>
                    <a:moveTo>
                      <a:pt x="144" y="97"/>
                    </a:moveTo>
                    <a:cubicBezTo>
                      <a:pt x="144" y="84"/>
                      <a:pt x="144" y="84"/>
                      <a:pt x="144" y="84"/>
                    </a:cubicBezTo>
                    <a:cubicBezTo>
                      <a:pt x="166" y="84"/>
                      <a:pt x="166" y="84"/>
                      <a:pt x="166" y="84"/>
                    </a:cubicBezTo>
                    <a:cubicBezTo>
                      <a:pt x="166" y="97"/>
                      <a:pt x="166" y="97"/>
                      <a:pt x="166" y="97"/>
                    </a:cubicBezTo>
                    <a:lnTo>
                      <a:pt x="144" y="9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</p:grpSp>
      <p:grpSp>
        <p:nvGrpSpPr>
          <p:cNvPr id="60" name="组合 59"/>
          <p:cNvGrpSpPr/>
          <p:nvPr/>
        </p:nvGrpSpPr>
        <p:grpSpPr>
          <a:xfrm>
            <a:off x="5059938" y="2818742"/>
            <a:ext cx="970569" cy="970569"/>
            <a:chOff x="5059938" y="2818742"/>
            <a:chExt cx="970569" cy="970569"/>
          </a:xfrm>
        </p:grpSpPr>
        <p:sp>
          <p:nvSpPr>
            <p:cNvPr id="5" name="ïṧḷïḓê-Oval 11"/>
            <p:cNvSpPr/>
            <p:nvPr/>
          </p:nvSpPr>
          <p:spPr>
            <a:xfrm>
              <a:off x="5059938" y="2818742"/>
              <a:ext cx="970569" cy="970569"/>
            </a:xfrm>
            <a:prstGeom prst="ellipse">
              <a:avLst/>
            </a:prstGeom>
            <a:solidFill>
              <a:schemeClr val="accent6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grpSp>
          <p:nvGrpSpPr>
            <p:cNvPr id="25" name="Group 47"/>
            <p:cNvGrpSpPr/>
            <p:nvPr/>
          </p:nvGrpSpPr>
          <p:grpSpPr>
            <a:xfrm>
              <a:off x="5360478" y="3029245"/>
              <a:ext cx="498841" cy="503545"/>
              <a:chOff x="2578100" y="1057275"/>
              <a:chExt cx="504825" cy="509587"/>
            </a:xfrm>
            <a:solidFill>
              <a:schemeClr val="bg1"/>
            </a:solidFill>
          </p:grpSpPr>
          <p:sp>
            <p:nvSpPr>
              <p:cNvPr id="26" name="ïṧḷïḓê-Freeform: Shape 48"/>
              <p:cNvSpPr/>
              <p:nvPr/>
            </p:nvSpPr>
            <p:spPr bwMode="auto">
              <a:xfrm>
                <a:off x="2709863" y="1274763"/>
                <a:ext cx="130175" cy="49212"/>
              </a:xfrm>
              <a:custGeom>
                <a:avLst/>
                <a:gdLst>
                  <a:gd name="T0" fmla="*/ 82 w 82"/>
                  <a:gd name="T1" fmla="*/ 0 h 31"/>
                  <a:gd name="T2" fmla="*/ 0 w 82"/>
                  <a:gd name="T3" fmla="*/ 0 h 31"/>
                  <a:gd name="T4" fmla="*/ 3 w 82"/>
                  <a:gd name="T5" fmla="*/ 31 h 31"/>
                  <a:gd name="T6" fmla="*/ 80 w 82"/>
                  <a:gd name="T7" fmla="*/ 31 h 31"/>
                  <a:gd name="T8" fmla="*/ 82 w 82"/>
                  <a:gd name="T9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31">
                    <a:moveTo>
                      <a:pt x="82" y="0"/>
                    </a:moveTo>
                    <a:lnTo>
                      <a:pt x="0" y="0"/>
                    </a:lnTo>
                    <a:lnTo>
                      <a:pt x="3" y="31"/>
                    </a:lnTo>
                    <a:lnTo>
                      <a:pt x="80" y="31"/>
                    </a:lnTo>
                    <a:lnTo>
                      <a:pt x="8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27" name="ïṧḷïḓê-Freeform: Shape 49"/>
              <p:cNvSpPr/>
              <p:nvPr/>
            </p:nvSpPr>
            <p:spPr bwMode="auto">
              <a:xfrm>
                <a:off x="2593975" y="1338263"/>
                <a:ext cx="114300" cy="77787"/>
              </a:xfrm>
              <a:custGeom>
                <a:avLst/>
                <a:gdLst>
                  <a:gd name="T0" fmla="*/ 72 w 72"/>
                  <a:gd name="T1" fmla="*/ 49 h 49"/>
                  <a:gd name="T2" fmla="*/ 68 w 72"/>
                  <a:gd name="T3" fmla="*/ 0 h 49"/>
                  <a:gd name="T4" fmla="*/ 0 w 72"/>
                  <a:gd name="T5" fmla="*/ 0 h 49"/>
                  <a:gd name="T6" fmla="*/ 13 w 72"/>
                  <a:gd name="T7" fmla="*/ 49 h 49"/>
                  <a:gd name="T8" fmla="*/ 72 w 72"/>
                  <a:gd name="T9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49">
                    <a:moveTo>
                      <a:pt x="72" y="49"/>
                    </a:moveTo>
                    <a:lnTo>
                      <a:pt x="68" y="0"/>
                    </a:lnTo>
                    <a:lnTo>
                      <a:pt x="0" y="0"/>
                    </a:lnTo>
                    <a:lnTo>
                      <a:pt x="13" y="49"/>
                    </a:lnTo>
                    <a:lnTo>
                      <a:pt x="72" y="4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28" name="ïṧḷïḓê-Freeform: Shape 50"/>
              <p:cNvSpPr/>
              <p:nvPr/>
            </p:nvSpPr>
            <p:spPr bwMode="auto">
              <a:xfrm>
                <a:off x="2616200" y="1430338"/>
                <a:ext cx="95250" cy="47625"/>
              </a:xfrm>
              <a:custGeom>
                <a:avLst/>
                <a:gdLst>
                  <a:gd name="T0" fmla="*/ 59 w 60"/>
                  <a:gd name="T1" fmla="*/ 0 h 30"/>
                  <a:gd name="T2" fmla="*/ 0 w 60"/>
                  <a:gd name="T3" fmla="*/ 0 h 30"/>
                  <a:gd name="T4" fmla="*/ 8 w 60"/>
                  <a:gd name="T5" fmla="*/ 30 h 30"/>
                  <a:gd name="T6" fmla="*/ 60 w 60"/>
                  <a:gd name="T7" fmla="*/ 30 h 30"/>
                  <a:gd name="T8" fmla="*/ 59 w 60"/>
                  <a:gd name="T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30">
                    <a:moveTo>
                      <a:pt x="59" y="0"/>
                    </a:moveTo>
                    <a:lnTo>
                      <a:pt x="0" y="0"/>
                    </a:lnTo>
                    <a:lnTo>
                      <a:pt x="8" y="30"/>
                    </a:lnTo>
                    <a:lnTo>
                      <a:pt x="60" y="30"/>
                    </a:lnTo>
                    <a:lnTo>
                      <a:pt x="5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29" name="ïṧḷïḓê-Freeform: Shape 51"/>
              <p:cNvSpPr/>
              <p:nvPr/>
            </p:nvSpPr>
            <p:spPr bwMode="auto">
              <a:xfrm>
                <a:off x="2851150" y="1201738"/>
                <a:ext cx="231775" cy="122237"/>
              </a:xfrm>
              <a:custGeom>
                <a:avLst/>
                <a:gdLst>
                  <a:gd name="T0" fmla="*/ 58 w 114"/>
                  <a:gd name="T1" fmla="*/ 45 h 60"/>
                  <a:gd name="T2" fmla="*/ 82 w 114"/>
                  <a:gd name="T3" fmla="*/ 22 h 60"/>
                  <a:gd name="T4" fmla="*/ 102 w 114"/>
                  <a:gd name="T5" fmla="*/ 22 h 60"/>
                  <a:gd name="T6" fmla="*/ 102 w 114"/>
                  <a:gd name="T7" fmla="*/ 0 h 60"/>
                  <a:gd name="T8" fmla="*/ 77 w 114"/>
                  <a:gd name="T9" fmla="*/ 0 h 60"/>
                  <a:gd name="T10" fmla="*/ 72 w 114"/>
                  <a:gd name="T11" fmla="*/ 2 h 60"/>
                  <a:gd name="T12" fmla="*/ 69 w 114"/>
                  <a:gd name="T13" fmla="*/ 4 h 60"/>
                  <a:gd name="T14" fmla="*/ 40 w 114"/>
                  <a:gd name="T15" fmla="*/ 33 h 60"/>
                  <a:gd name="T16" fmla="*/ 38 w 114"/>
                  <a:gd name="T17" fmla="*/ 36 h 60"/>
                  <a:gd name="T18" fmla="*/ 2 w 114"/>
                  <a:gd name="T19" fmla="*/ 36 h 60"/>
                  <a:gd name="T20" fmla="*/ 0 w 114"/>
                  <a:gd name="T21" fmla="*/ 60 h 60"/>
                  <a:gd name="T22" fmla="*/ 54 w 114"/>
                  <a:gd name="T23" fmla="*/ 60 h 60"/>
                  <a:gd name="T24" fmla="*/ 58 w 114"/>
                  <a:gd name="T25" fmla="*/ 45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4" h="60">
                    <a:moveTo>
                      <a:pt x="58" y="45"/>
                    </a:moveTo>
                    <a:cubicBezTo>
                      <a:pt x="66" y="37"/>
                      <a:pt x="74" y="29"/>
                      <a:pt x="82" y="22"/>
                    </a:cubicBezTo>
                    <a:cubicBezTo>
                      <a:pt x="102" y="22"/>
                      <a:pt x="102" y="22"/>
                      <a:pt x="102" y="22"/>
                    </a:cubicBezTo>
                    <a:cubicBezTo>
                      <a:pt x="114" y="22"/>
                      <a:pt x="114" y="0"/>
                      <a:pt x="102" y="0"/>
                    </a:cubicBezTo>
                    <a:cubicBezTo>
                      <a:pt x="77" y="0"/>
                      <a:pt x="77" y="0"/>
                      <a:pt x="77" y="0"/>
                    </a:cubicBezTo>
                    <a:cubicBezTo>
                      <a:pt x="75" y="0"/>
                      <a:pt x="73" y="1"/>
                      <a:pt x="72" y="2"/>
                    </a:cubicBezTo>
                    <a:cubicBezTo>
                      <a:pt x="71" y="2"/>
                      <a:pt x="70" y="3"/>
                      <a:pt x="69" y="4"/>
                    </a:cubicBezTo>
                    <a:cubicBezTo>
                      <a:pt x="59" y="14"/>
                      <a:pt x="50" y="23"/>
                      <a:pt x="40" y="33"/>
                    </a:cubicBezTo>
                    <a:cubicBezTo>
                      <a:pt x="39" y="34"/>
                      <a:pt x="38" y="35"/>
                      <a:pt x="38" y="36"/>
                    </a:cubicBezTo>
                    <a:cubicBezTo>
                      <a:pt x="2" y="36"/>
                      <a:pt x="2" y="36"/>
                      <a:pt x="2" y="36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54" y="60"/>
                      <a:pt x="54" y="60"/>
                      <a:pt x="54" y="60"/>
                    </a:cubicBezTo>
                    <a:lnTo>
                      <a:pt x="58" y="4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30" name="ïṧḷïḓê-Freeform: Shape 52"/>
              <p:cNvSpPr/>
              <p:nvPr/>
            </p:nvSpPr>
            <p:spPr bwMode="auto">
              <a:xfrm>
                <a:off x="2578100" y="1274763"/>
                <a:ext cx="122237" cy="49212"/>
              </a:xfrm>
              <a:custGeom>
                <a:avLst/>
                <a:gdLst>
                  <a:gd name="T0" fmla="*/ 7 w 77"/>
                  <a:gd name="T1" fmla="*/ 31 h 31"/>
                  <a:gd name="T2" fmla="*/ 77 w 77"/>
                  <a:gd name="T3" fmla="*/ 31 h 31"/>
                  <a:gd name="T4" fmla="*/ 74 w 77"/>
                  <a:gd name="T5" fmla="*/ 0 h 31"/>
                  <a:gd name="T6" fmla="*/ 0 w 77"/>
                  <a:gd name="T7" fmla="*/ 0 h 31"/>
                  <a:gd name="T8" fmla="*/ 7 w 77"/>
                  <a:gd name="T9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31">
                    <a:moveTo>
                      <a:pt x="7" y="31"/>
                    </a:moveTo>
                    <a:lnTo>
                      <a:pt x="77" y="31"/>
                    </a:lnTo>
                    <a:lnTo>
                      <a:pt x="74" y="0"/>
                    </a:lnTo>
                    <a:lnTo>
                      <a:pt x="0" y="0"/>
                    </a:lnTo>
                    <a:lnTo>
                      <a:pt x="7" y="3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31" name="ïṧḷïḓê-Freeform: Shape 53"/>
              <p:cNvSpPr/>
              <p:nvPr/>
            </p:nvSpPr>
            <p:spPr bwMode="auto">
              <a:xfrm>
                <a:off x="2724150" y="1430338"/>
                <a:ext cx="104775" cy="47625"/>
              </a:xfrm>
              <a:custGeom>
                <a:avLst/>
                <a:gdLst>
                  <a:gd name="T0" fmla="*/ 63 w 66"/>
                  <a:gd name="T1" fmla="*/ 30 h 30"/>
                  <a:gd name="T2" fmla="*/ 66 w 66"/>
                  <a:gd name="T3" fmla="*/ 0 h 30"/>
                  <a:gd name="T4" fmla="*/ 0 w 66"/>
                  <a:gd name="T5" fmla="*/ 0 h 30"/>
                  <a:gd name="T6" fmla="*/ 3 w 66"/>
                  <a:gd name="T7" fmla="*/ 30 h 30"/>
                  <a:gd name="T8" fmla="*/ 63 w 66"/>
                  <a:gd name="T9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" h="30">
                    <a:moveTo>
                      <a:pt x="63" y="30"/>
                    </a:moveTo>
                    <a:lnTo>
                      <a:pt x="66" y="0"/>
                    </a:lnTo>
                    <a:lnTo>
                      <a:pt x="0" y="0"/>
                    </a:lnTo>
                    <a:lnTo>
                      <a:pt x="3" y="30"/>
                    </a:lnTo>
                    <a:lnTo>
                      <a:pt x="63" y="3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32" name="ïṧḷïḓê-Freeform: Shape 54"/>
              <p:cNvSpPr/>
              <p:nvPr/>
            </p:nvSpPr>
            <p:spPr bwMode="auto">
              <a:xfrm>
                <a:off x="2841625" y="1338263"/>
                <a:ext cx="114300" cy="77787"/>
              </a:xfrm>
              <a:custGeom>
                <a:avLst/>
                <a:gdLst>
                  <a:gd name="T0" fmla="*/ 72 w 72"/>
                  <a:gd name="T1" fmla="*/ 0 h 49"/>
                  <a:gd name="T2" fmla="*/ 4 w 72"/>
                  <a:gd name="T3" fmla="*/ 0 h 49"/>
                  <a:gd name="T4" fmla="*/ 0 w 72"/>
                  <a:gd name="T5" fmla="*/ 49 h 49"/>
                  <a:gd name="T6" fmla="*/ 61 w 72"/>
                  <a:gd name="T7" fmla="*/ 49 h 49"/>
                  <a:gd name="T8" fmla="*/ 72 w 72"/>
                  <a:gd name="T9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49">
                    <a:moveTo>
                      <a:pt x="72" y="0"/>
                    </a:moveTo>
                    <a:lnTo>
                      <a:pt x="4" y="0"/>
                    </a:lnTo>
                    <a:lnTo>
                      <a:pt x="0" y="49"/>
                    </a:lnTo>
                    <a:lnTo>
                      <a:pt x="61" y="49"/>
                    </a:lnTo>
                    <a:lnTo>
                      <a:pt x="7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33" name="ïṧḷïḓê-Freeform: Shape 55"/>
              <p:cNvSpPr/>
              <p:nvPr/>
            </p:nvSpPr>
            <p:spPr bwMode="auto">
              <a:xfrm>
                <a:off x="2838450" y="1430338"/>
                <a:ext cx="95250" cy="47625"/>
              </a:xfrm>
              <a:custGeom>
                <a:avLst/>
                <a:gdLst>
                  <a:gd name="T0" fmla="*/ 60 w 60"/>
                  <a:gd name="T1" fmla="*/ 0 h 30"/>
                  <a:gd name="T2" fmla="*/ 2 w 60"/>
                  <a:gd name="T3" fmla="*/ 0 h 30"/>
                  <a:gd name="T4" fmla="*/ 0 w 60"/>
                  <a:gd name="T5" fmla="*/ 30 h 30"/>
                  <a:gd name="T6" fmla="*/ 53 w 60"/>
                  <a:gd name="T7" fmla="*/ 30 h 30"/>
                  <a:gd name="T8" fmla="*/ 60 w 60"/>
                  <a:gd name="T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30">
                    <a:moveTo>
                      <a:pt x="60" y="0"/>
                    </a:moveTo>
                    <a:lnTo>
                      <a:pt x="2" y="0"/>
                    </a:lnTo>
                    <a:lnTo>
                      <a:pt x="0" y="30"/>
                    </a:lnTo>
                    <a:lnTo>
                      <a:pt x="53" y="30"/>
                    </a:lnTo>
                    <a:lnTo>
                      <a:pt x="6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34" name="ïṧḷïḓê-Freeform: Shape 56"/>
              <p:cNvSpPr/>
              <p:nvPr/>
            </p:nvSpPr>
            <p:spPr bwMode="auto">
              <a:xfrm>
                <a:off x="2716213" y="1338263"/>
                <a:ext cx="117475" cy="77787"/>
              </a:xfrm>
              <a:custGeom>
                <a:avLst/>
                <a:gdLst>
                  <a:gd name="T0" fmla="*/ 74 w 74"/>
                  <a:gd name="T1" fmla="*/ 0 h 49"/>
                  <a:gd name="T2" fmla="*/ 0 w 74"/>
                  <a:gd name="T3" fmla="*/ 0 h 49"/>
                  <a:gd name="T4" fmla="*/ 4 w 74"/>
                  <a:gd name="T5" fmla="*/ 49 h 49"/>
                  <a:gd name="T6" fmla="*/ 71 w 74"/>
                  <a:gd name="T7" fmla="*/ 49 h 49"/>
                  <a:gd name="T8" fmla="*/ 74 w 74"/>
                  <a:gd name="T9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49">
                    <a:moveTo>
                      <a:pt x="74" y="0"/>
                    </a:moveTo>
                    <a:lnTo>
                      <a:pt x="0" y="0"/>
                    </a:lnTo>
                    <a:lnTo>
                      <a:pt x="4" y="49"/>
                    </a:lnTo>
                    <a:lnTo>
                      <a:pt x="71" y="49"/>
                    </a:lnTo>
                    <a:lnTo>
                      <a:pt x="7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35" name="ïṧḷide-Oval 57"/>
              <p:cNvSpPr/>
              <p:nvPr/>
            </p:nvSpPr>
            <p:spPr bwMode="auto">
              <a:xfrm>
                <a:off x="2635250" y="1489075"/>
                <a:ext cx="76200" cy="7778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36" name="ïşḻïďê-Oval 58"/>
              <p:cNvSpPr/>
              <p:nvPr/>
            </p:nvSpPr>
            <p:spPr bwMode="auto">
              <a:xfrm>
                <a:off x="2838450" y="1489075"/>
                <a:ext cx="77787" cy="7778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37" name="ïşḻïďê-Freeform: Shape 59"/>
              <p:cNvSpPr/>
              <p:nvPr/>
            </p:nvSpPr>
            <p:spPr bwMode="auto">
              <a:xfrm>
                <a:off x="2578100" y="1057275"/>
                <a:ext cx="268287" cy="180975"/>
              </a:xfrm>
              <a:custGeom>
                <a:avLst/>
                <a:gdLst>
                  <a:gd name="T0" fmla="*/ 55 w 132"/>
                  <a:gd name="T1" fmla="*/ 79 h 89"/>
                  <a:gd name="T2" fmla="*/ 56 w 132"/>
                  <a:gd name="T3" fmla="*/ 65 h 89"/>
                  <a:gd name="T4" fmla="*/ 132 w 132"/>
                  <a:gd name="T5" fmla="*/ 89 h 89"/>
                  <a:gd name="T6" fmla="*/ 62 w 132"/>
                  <a:gd name="T7" fmla="*/ 14 h 89"/>
                  <a:gd name="T8" fmla="*/ 64 w 132"/>
                  <a:gd name="T9" fmla="*/ 0 h 89"/>
                  <a:gd name="T10" fmla="*/ 0 w 132"/>
                  <a:gd name="T11" fmla="*/ 32 h 89"/>
                  <a:gd name="T12" fmla="*/ 55 w 132"/>
                  <a:gd name="T13" fmla="*/ 7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2" h="89">
                    <a:moveTo>
                      <a:pt x="55" y="79"/>
                    </a:moveTo>
                    <a:cubicBezTo>
                      <a:pt x="56" y="65"/>
                      <a:pt x="56" y="65"/>
                      <a:pt x="56" y="65"/>
                    </a:cubicBezTo>
                    <a:cubicBezTo>
                      <a:pt x="112" y="71"/>
                      <a:pt x="132" y="89"/>
                      <a:pt x="132" y="89"/>
                    </a:cubicBezTo>
                    <a:cubicBezTo>
                      <a:pt x="132" y="89"/>
                      <a:pt x="131" y="21"/>
                      <a:pt x="62" y="14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0" y="32"/>
                      <a:pt x="0" y="32"/>
                      <a:pt x="0" y="32"/>
                    </a:cubicBezTo>
                    <a:lnTo>
                      <a:pt x="55" y="7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</p:grpSp>
      <p:sp>
        <p:nvSpPr>
          <p:cNvPr id="64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年度工作概述</a:t>
            </a:r>
            <a:endParaRPr lang="en-GB" altLang="zh-CN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任意多边形: 形状 51"/>
          <p:cNvSpPr/>
          <p:nvPr/>
        </p:nvSpPr>
        <p:spPr>
          <a:xfrm>
            <a:off x="4226231" y="2469269"/>
            <a:ext cx="667658" cy="695412"/>
          </a:xfrm>
          <a:custGeom>
            <a:avLst/>
            <a:gdLst>
              <a:gd name="connsiteX0" fmla="*/ 582177 w 584267"/>
              <a:gd name="connsiteY0" fmla="*/ 293917 h 608556"/>
              <a:gd name="connsiteX1" fmla="*/ 583869 w 584267"/>
              <a:gd name="connsiteY1" fmla="*/ 302971 h 608556"/>
              <a:gd name="connsiteX2" fmla="*/ 279094 w 584267"/>
              <a:gd name="connsiteY2" fmla="*/ 594692 h 608556"/>
              <a:gd name="connsiteX3" fmla="*/ 274201 w 584267"/>
              <a:gd name="connsiteY3" fmla="*/ 594173 h 608556"/>
              <a:gd name="connsiteX4" fmla="*/ 481444 w 584267"/>
              <a:gd name="connsiteY4" fmla="*/ 395362 h 608556"/>
              <a:gd name="connsiteX5" fmla="*/ 482901 w 584267"/>
              <a:gd name="connsiteY5" fmla="*/ 382579 h 608556"/>
              <a:gd name="connsiteX6" fmla="*/ 473950 w 584267"/>
              <a:gd name="connsiteY6" fmla="*/ 392556 h 608556"/>
              <a:gd name="connsiteX7" fmla="*/ 261711 w 584267"/>
              <a:gd name="connsiteY7" fmla="*/ 583988 h 608556"/>
              <a:gd name="connsiteX8" fmla="*/ 259837 w 584267"/>
              <a:gd name="connsiteY8" fmla="*/ 575778 h 608556"/>
              <a:gd name="connsiteX9" fmla="*/ 259837 w 584267"/>
              <a:gd name="connsiteY9" fmla="*/ 464577 h 608556"/>
              <a:gd name="connsiteX10" fmla="*/ 267019 w 584267"/>
              <a:gd name="connsiteY10" fmla="*/ 427579 h 608556"/>
              <a:gd name="connsiteX11" fmla="*/ 360492 w 584267"/>
              <a:gd name="connsiteY11" fmla="*/ 347971 h 608556"/>
              <a:gd name="connsiteX12" fmla="*/ 572210 w 584267"/>
              <a:gd name="connsiteY12" fmla="*/ 296632 h 608556"/>
              <a:gd name="connsiteX13" fmla="*/ 582177 w 584267"/>
              <a:gd name="connsiteY13" fmla="*/ 293917 h 608556"/>
              <a:gd name="connsiteX14" fmla="*/ 274656 w 584267"/>
              <a:gd name="connsiteY14" fmla="*/ 289106 h 608556"/>
              <a:gd name="connsiteX15" fmla="*/ 323064 w 584267"/>
              <a:gd name="connsiteY15" fmla="*/ 289106 h 608556"/>
              <a:gd name="connsiteX16" fmla="*/ 323064 w 584267"/>
              <a:gd name="connsiteY16" fmla="*/ 331845 h 608556"/>
              <a:gd name="connsiteX17" fmla="*/ 274656 w 584267"/>
              <a:gd name="connsiteY17" fmla="*/ 367928 h 608556"/>
              <a:gd name="connsiteX18" fmla="*/ 207690 w 584267"/>
              <a:gd name="connsiteY18" fmla="*/ 289106 h 608556"/>
              <a:gd name="connsiteX19" fmla="*/ 256098 w 584267"/>
              <a:gd name="connsiteY19" fmla="*/ 289106 h 608556"/>
              <a:gd name="connsiteX20" fmla="*/ 256098 w 584267"/>
              <a:gd name="connsiteY20" fmla="*/ 390148 h 608556"/>
              <a:gd name="connsiteX21" fmla="*/ 251413 w 584267"/>
              <a:gd name="connsiteY21" fmla="*/ 397424 h 608556"/>
              <a:gd name="connsiteX22" fmla="*/ 244230 w 584267"/>
              <a:gd name="connsiteY22" fmla="*/ 397424 h 608556"/>
              <a:gd name="connsiteX23" fmla="*/ 207690 w 584267"/>
              <a:gd name="connsiteY23" fmla="*/ 354388 h 608556"/>
              <a:gd name="connsiteX24" fmla="*/ 32007 w 584267"/>
              <a:gd name="connsiteY24" fmla="*/ 259919 h 608556"/>
              <a:gd name="connsiteX25" fmla="*/ 41076 w 584267"/>
              <a:gd name="connsiteY25" fmla="*/ 266907 h 608556"/>
              <a:gd name="connsiteX26" fmla="*/ 137781 w 584267"/>
              <a:gd name="connsiteY26" fmla="*/ 344838 h 608556"/>
              <a:gd name="connsiteX27" fmla="*/ 240315 w 584267"/>
              <a:gd name="connsiteY27" fmla="*/ 447188 h 608556"/>
              <a:gd name="connsiteX28" fmla="*/ 245936 w 584267"/>
              <a:gd name="connsiteY28" fmla="*/ 484802 h 608556"/>
              <a:gd name="connsiteX29" fmla="*/ 245936 w 584267"/>
              <a:gd name="connsiteY29" fmla="*/ 592762 h 608556"/>
              <a:gd name="connsiteX30" fmla="*/ 243854 w 584267"/>
              <a:gd name="connsiteY30" fmla="*/ 601075 h 608556"/>
              <a:gd name="connsiteX31" fmla="*/ 64914 w 584267"/>
              <a:gd name="connsiteY31" fmla="*/ 379959 h 608556"/>
              <a:gd name="connsiteX32" fmla="*/ 58668 w 584267"/>
              <a:gd name="connsiteY32" fmla="*/ 368322 h 608556"/>
              <a:gd name="connsiteX33" fmla="*/ 57523 w 584267"/>
              <a:gd name="connsiteY33" fmla="*/ 381102 h 608556"/>
              <a:gd name="connsiteX34" fmla="*/ 225637 w 584267"/>
              <a:gd name="connsiteY34" fmla="*/ 608556 h 608556"/>
              <a:gd name="connsiteX35" fmla="*/ 32852 w 584267"/>
              <a:gd name="connsiteY35" fmla="*/ 465579 h 608556"/>
              <a:gd name="connsiteX36" fmla="*/ 24108 w 584267"/>
              <a:gd name="connsiteY36" fmla="*/ 266803 h 608556"/>
              <a:gd name="connsiteX37" fmla="*/ 32007 w 584267"/>
              <a:gd name="connsiteY37" fmla="*/ 259919 h 608556"/>
              <a:gd name="connsiteX38" fmla="*/ 274656 w 584267"/>
              <a:gd name="connsiteY38" fmla="*/ 196948 h 608556"/>
              <a:gd name="connsiteX39" fmla="*/ 276946 w 584267"/>
              <a:gd name="connsiteY39" fmla="*/ 196948 h 608556"/>
              <a:gd name="connsiteX40" fmla="*/ 323064 w 584267"/>
              <a:gd name="connsiteY40" fmla="*/ 243106 h 608556"/>
              <a:gd name="connsiteX41" fmla="*/ 323064 w 584267"/>
              <a:gd name="connsiteY41" fmla="*/ 270759 h 608556"/>
              <a:gd name="connsiteX42" fmla="*/ 274656 w 584267"/>
              <a:gd name="connsiteY42" fmla="*/ 270759 h 608556"/>
              <a:gd name="connsiteX43" fmla="*/ 253808 w 584267"/>
              <a:gd name="connsiteY43" fmla="*/ 196948 h 608556"/>
              <a:gd name="connsiteX44" fmla="*/ 256098 w 584267"/>
              <a:gd name="connsiteY44" fmla="*/ 196948 h 608556"/>
              <a:gd name="connsiteX45" fmla="*/ 256098 w 584267"/>
              <a:gd name="connsiteY45" fmla="*/ 270759 h 608556"/>
              <a:gd name="connsiteX46" fmla="*/ 207690 w 584267"/>
              <a:gd name="connsiteY46" fmla="*/ 270759 h 608556"/>
              <a:gd name="connsiteX47" fmla="*/ 207690 w 584267"/>
              <a:gd name="connsiteY47" fmla="*/ 243106 h 608556"/>
              <a:gd name="connsiteX48" fmla="*/ 253808 w 584267"/>
              <a:gd name="connsiteY48" fmla="*/ 196948 h 608556"/>
              <a:gd name="connsiteX49" fmla="*/ 267670 w 584267"/>
              <a:gd name="connsiteY49" fmla="*/ 0 h 608556"/>
              <a:gd name="connsiteX50" fmla="*/ 312522 w 584267"/>
              <a:gd name="connsiteY50" fmla="*/ 15795 h 608556"/>
              <a:gd name="connsiteX51" fmla="*/ 445310 w 584267"/>
              <a:gd name="connsiteY51" fmla="*/ 125946 h 608556"/>
              <a:gd name="connsiteX52" fmla="*/ 479860 w 584267"/>
              <a:gd name="connsiteY52" fmla="*/ 199622 h 608556"/>
              <a:gd name="connsiteX53" fmla="*/ 479860 w 584267"/>
              <a:gd name="connsiteY53" fmla="*/ 283378 h 608556"/>
              <a:gd name="connsiteX54" fmla="*/ 406077 w 584267"/>
              <a:gd name="connsiteY54" fmla="*/ 296992 h 608556"/>
              <a:gd name="connsiteX55" fmla="*/ 406077 w 584267"/>
              <a:gd name="connsiteY55" fmla="*/ 199622 h 608556"/>
              <a:gd name="connsiteX56" fmla="*/ 398064 w 584267"/>
              <a:gd name="connsiteY56" fmla="*/ 182580 h 608556"/>
              <a:gd name="connsiteX57" fmla="*/ 267670 w 584267"/>
              <a:gd name="connsiteY57" fmla="*/ 74403 h 608556"/>
              <a:gd name="connsiteX58" fmla="*/ 137276 w 584267"/>
              <a:gd name="connsiteY58" fmla="*/ 182580 h 608556"/>
              <a:gd name="connsiteX59" fmla="*/ 129263 w 584267"/>
              <a:gd name="connsiteY59" fmla="*/ 199622 h 608556"/>
              <a:gd name="connsiteX60" fmla="*/ 129263 w 584267"/>
              <a:gd name="connsiteY60" fmla="*/ 307383 h 608556"/>
              <a:gd name="connsiteX61" fmla="*/ 55480 w 584267"/>
              <a:gd name="connsiteY61" fmla="*/ 245657 h 608556"/>
              <a:gd name="connsiteX62" fmla="*/ 55480 w 584267"/>
              <a:gd name="connsiteY62" fmla="*/ 199622 h 608556"/>
              <a:gd name="connsiteX63" fmla="*/ 90134 w 584267"/>
              <a:gd name="connsiteY63" fmla="*/ 125946 h 608556"/>
              <a:gd name="connsiteX64" fmla="*/ 222818 w 584267"/>
              <a:gd name="connsiteY64" fmla="*/ 15795 h 608556"/>
              <a:gd name="connsiteX65" fmla="*/ 267670 w 584267"/>
              <a:gd name="connsiteY65" fmla="*/ 0 h 608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584267" h="608556">
                <a:moveTo>
                  <a:pt x="582177" y="293917"/>
                </a:moveTo>
                <a:cubicBezTo>
                  <a:pt x="584155" y="294839"/>
                  <a:pt x="584753" y="297723"/>
                  <a:pt x="583869" y="302971"/>
                </a:cubicBezTo>
                <a:cubicBezTo>
                  <a:pt x="573043" y="369172"/>
                  <a:pt x="519229" y="585339"/>
                  <a:pt x="279094" y="594692"/>
                </a:cubicBezTo>
                <a:cubicBezTo>
                  <a:pt x="277324" y="594796"/>
                  <a:pt x="275763" y="594484"/>
                  <a:pt x="274201" y="594173"/>
                </a:cubicBezTo>
                <a:cubicBezTo>
                  <a:pt x="316982" y="575362"/>
                  <a:pt x="434083" y="514565"/>
                  <a:pt x="481444" y="395362"/>
                </a:cubicBezTo>
                <a:cubicBezTo>
                  <a:pt x="484046" y="388918"/>
                  <a:pt x="484567" y="383202"/>
                  <a:pt x="482901" y="382579"/>
                </a:cubicBezTo>
                <a:cubicBezTo>
                  <a:pt x="481236" y="382059"/>
                  <a:pt x="477385" y="386632"/>
                  <a:pt x="473950" y="392556"/>
                </a:cubicBezTo>
                <a:cubicBezTo>
                  <a:pt x="425444" y="474761"/>
                  <a:pt x="294811" y="562891"/>
                  <a:pt x="261711" y="583988"/>
                </a:cubicBezTo>
                <a:cubicBezTo>
                  <a:pt x="260566" y="581494"/>
                  <a:pt x="259837" y="578688"/>
                  <a:pt x="259837" y="575778"/>
                </a:cubicBezTo>
                <a:lnTo>
                  <a:pt x="259837" y="464577"/>
                </a:lnTo>
                <a:cubicBezTo>
                  <a:pt x="259837" y="453872"/>
                  <a:pt x="261711" y="436724"/>
                  <a:pt x="267019" y="427579"/>
                </a:cubicBezTo>
                <a:cubicBezTo>
                  <a:pt x="277220" y="409703"/>
                  <a:pt x="301785" y="380292"/>
                  <a:pt x="360492" y="347971"/>
                </a:cubicBezTo>
                <a:cubicBezTo>
                  <a:pt x="443556" y="302348"/>
                  <a:pt x="532448" y="319288"/>
                  <a:pt x="572210" y="296632"/>
                </a:cubicBezTo>
                <a:cubicBezTo>
                  <a:pt x="576842" y="294034"/>
                  <a:pt x="580199" y="292994"/>
                  <a:pt x="582177" y="293917"/>
                </a:cubicBezTo>
                <a:close/>
                <a:moveTo>
                  <a:pt x="274656" y="289106"/>
                </a:moveTo>
                <a:lnTo>
                  <a:pt x="323064" y="289106"/>
                </a:lnTo>
                <a:lnTo>
                  <a:pt x="323064" y="331845"/>
                </a:lnTo>
                <a:cubicBezTo>
                  <a:pt x="302660" y="344427"/>
                  <a:pt x="286836" y="356698"/>
                  <a:pt x="274656" y="367928"/>
                </a:cubicBezTo>
                <a:close/>
                <a:moveTo>
                  <a:pt x="207690" y="289106"/>
                </a:moveTo>
                <a:lnTo>
                  <a:pt x="256098" y="289106"/>
                </a:lnTo>
                <a:lnTo>
                  <a:pt x="256098" y="390148"/>
                </a:lnTo>
                <a:cubicBezTo>
                  <a:pt x="254328" y="392642"/>
                  <a:pt x="252767" y="395033"/>
                  <a:pt x="251413" y="397424"/>
                </a:cubicBezTo>
                <a:lnTo>
                  <a:pt x="244230" y="397424"/>
                </a:lnTo>
                <a:cubicBezTo>
                  <a:pt x="235798" y="384118"/>
                  <a:pt x="224034" y="369461"/>
                  <a:pt x="207690" y="354388"/>
                </a:cubicBezTo>
                <a:close/>
                <a:moveTo>
                  <a:pt x="32007" y="259919"/>
                </a:moveTo>
                <a:cubicBezTo>
                  <a:pt x="34960" y="260049"/>
                  <a:pt x="38109" y="262491"/>
                  <a:pt x="41076" y="266907"/>
                </a:cubicBezTo>
                <a:cubicBezTo>
                  <a:pt x="52110" y="283325"/>
                  <a:pt x="77822" y="310445"/>
                  <a:pt x="137781" y="344838"/>
                </a:cubicBezTo>
                <a:cubicBezTo>
                  <a:pt x="205026" y="383388"/>
                  <a:pt x="230634" y="424328"/>
                  <a:pt x="240315" y="447188"/>
                </a:cubicBezTo>
                <a:cubicBezTo>
                  <a:pt x="244374" y="457059"/>
                  <a:pt x="245936" y="474204"/>
                  <a:pt x="245936" y="484802"/>
                </a:cubicBezTo>
                <a:lnTo>
                  <a:pt x="245936" y="592762"/>
                </a:lnTo>
                <a:cubicBezTo>
                  <a:pt x="245936" y="595879"/>
                  <a:pt x="245103" y="598685"/>
                  <a:pt x="243854" y="601075"/>
                </a:cubicBezTo>
                <a:cubicBezTo>
                  <a:pt x="202008" y="562006"/>
                  <a:pt x="87815" y="449889"/>
                  <a:pt x="64914" y="379959"/>
                </a:cubicBezTo>
                <a:cubicBezTo>
                  <a:pt x="62728" y="373413"/>
                  <a:pt x="60334" y="368010"/>
                  <a:pt x="58668" y="368322"/>
                </a:cubicBezTo>
                <a:cubicBezTo>
                  <a:pt x="56899" y="368529"/>
                  <a:pt x="56274" y="374244"/>
                  <a:pt x="57523" y="381102"/>
                </a:cubicBezTo>
                <a:cubicBezTo>
                  <a:pt x="79279" y="494777"/>
                  <a:pt x="177025" y="574890"/>
                  <a:pt x="225637" y="608556"/>
                </a:cubicBezTo>
                <a:cubicBezTo>
                  <a:pt x="154540" y="593490"/>
                  <a:pt x="100410" y="549744"/>
                  <a:pt x="32852" y="465579"/>
                </a:cubicBezTo>
                <a:cubicBezTo>
                  <a:pt x="-24400" y="394402"/>
                  <a:pt x="7037" y="304003"/>
                  <a:pt x="24108" y="266803"/>
                </a:cubicBezTo>
                <a:cubicBezTo>
                  <a:pt x="26294" y="261972"/>
                  <a:pt x="29053" y="259789"/>
                  <a:pt x="32007" y="259919"/>
                </a:cubicBezTo>
                <a:close/>
                <a:moveTo>
                  <a:pt x="274656" y="196948"/>
                </a:moveTo>
                <a:lnTo>
                  <a:pt x="276946" y="196948"/>
                </a:lnTo>
                <a:cubicBezTo>
                  <a:pt x="302452" y="196948"/>
                  <a:pt x="323064" y="217636"/>
                  <a:pt x="323064" y="243106"/>
                </a:cubicBezTo>
                <a:lnTo>
                  <a:pt x="323064" y="270759"/>
                </a:lnTo>
                <a:lnTo>
                  <a:pt x="274656" y="270759"/>
                </a:lnTo>
                <a:close/>
                <a:moveTo>
                  <a:pt x="253808" y="196948"/>
                </a:moveTo>
                <a:lnTo>
                  <a:pt x="256098" y="196948"/>
                </a:lnTo>
                <a:lnTo>
                  <a:pt x="256098" y="270759"/>
                </a:lnTo>
                <a:lnTo>
                  <a:pt x="207690" y="270759"/>
                </a:lnTo>
                <a:lnTo>
                  <a:pt x="207690" y="243106"/>
                </a:lnTo>
                <a:cubicBezTo>
                  <a:pt x="207690" y="217636"/>
                  <a:pt x="228302" y="196948"/>
                  <a:pt x="253808" y="196948"/>
                </a:cubicBezTo>
                <a:close/>
                <a:moveTo>
                  <a:pt x="267670" y="0"/>
                </a:moveTo>
                <a:cubicBezTo>
                  <a:pt x="284321" y="0"/>
                  <a:pt x="300243" y="5611"/>
                  <a:pt x="312522" y="15795"/>
                </a:cubicBezTo>
                <a:lnTo>
                  <a:pt x="445310" y="125946"/>
                </a:lnTo>
                <a:cubicBezTo>
                  <a:pt x="465291" y="142572"/>
                  <a:pt x="479860" y="173539"/>
                  <a:pt x="479860" y="199622"/>
                </a:cubicBezTo>
                <a:lnTo>
                  <a:pt x="479860" y="283378"/>
                </a:lnTo>
                <a:cubicBezTo>
                  <a:pt x="457070" y="285976"/>
                  <a:pt x="431990" y="289613"/>
                  <a:pt x="406077" y="296992"/>
                </a:cubicBezTo>
                <a:lnTo>
                  <a:pt x="406077" y="199622"/>
                </a:lnTo>
                <a:cubicBezTo>
                  <a:pt x="406077" y="195258"/>
                  <a:pt x="401499" y="185386"/>
                  <a:pt x="398064" y="182580"/>
                </a:cubicBezTo>
                <a:lnTo>
                  <a:pt x="267670" y="74403"/>
                </a:lnTo>
                <a:lnTo>
                  <a:pt x="137276" y="182580"/>
                </a:lnTo>
                <a:cubicBezTo>
                  <a:pt x="133945" y="185386"/>
                  <a:pt x="129263" y="195258"/>
                  <a:pt x="129263" y="199622"/>
                </a:cubicBezTo>
                <a:lnTo>
                  <a:pt x="129263" y="307383"/>
                </a:lnTo>
                <a:cubicBezTo>
                  <a:pt x="82849" y="278702"/>
                  <a:pt x="63285" y="256984"/>
                  <a:pt x="55480" y="245657"/>
                </a:cubicBezTo>
                <a:lnTo>
                  <a:pt x="55480" y="199622"/>
                </a:lnTo>
                <a:cubicBezTo>
                  <a:pt x="55480" y="173539"/>
                  <a:pt x="70049" y="142572"/>
                  <a:pt x="90134" y="125946"/>
                </a:cubicBezTo>
                <a:lnTo>
                  <a:pt x="222818" y="15795"/>
                </a:lnTo>
                <a:cubicBezTo>
                  <a:pt x="235097" y="5611"/>
                  <a:pt x="251019" y="0"/>
                  <a:pt x="267670" y="0"/>
                </a:cubicBez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</p:spPr>
        <p:txBody>
          <a:bodyPr wrap="square" lIns="26789" tIns="26789" rIns="26789" bIns="26789" numCol="1" anchor="b">
            <a:no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/>
            <a:endParaRPr sz="900"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3013846" y="1285751"/>
            <a:ext cx="3105960" cy="2813459"/>
            <a:chOff x="3013846" y="1285751"/>
            <a:chExt cx="3105960" cy="2813459"/>
          </a:xfrm>
        </p:grpSpPr>
        <p:grpSp>
          <p:nvGrpSpPr>
            <p:cNvPr id="3" name="组合 2"/>
            <p:cNvGrpSpPr/>
            <p:nvPr/>
          </p:nvGrpSpPr>
          <p:grpSpPr>
            <a:xfrm>
              <a:off x="3149174" y="3159760"/>
              <a:ext cx="913153" cy="910802"/>
              <a:chOff x="3149174" y="3159760"/>
              <a:chExt cx="913153" cy="910802"/>
            </a:xfrm>
          </p:grpSpPr>
          <p:sp>
            <p:nvSpPr>
              <p:cNvPr id="35" name="任意多边形: 形状 34"/>
              <p:cNvSpPr/>
              <p:nvPr/>
            </p:nvSpPr>
            <p:spPr>
              <a:xfrm rot="1625199" flipV="1">
                <a:off x="3309661" y="3236306"/>
                <a:ext cx="580638" cy="5802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02" h="20734" extrusionOk="0">
                    <a:moveTo>
                      <a:pt x="1921" y="13034"/>
                    </a:moveTo>
                    <a:cubicBezTo>
                      <a:pt x="3951" y="14584"/>
                      <a:pt x="5994" y="16117"/>
                      <a:pt x="8059" y="17621"/>
                    </a:cubicBezTo>
                    <a:cubicBezTo>
                      <a:pt x="9484" y="18659"/>
                      <a:pt x="10899" y="19796"/>
                      <a:pt x="12594" y="20376"/>
                    </a:cubicBezTo>
                    <a:cubicBezTo>
                      <a:pt x="14131" y="20902"/>
                      <a:pt x="15899" y="20868"/>
                      <a:pt x="17366" y="20139"/>
                    </a:cubicBezTo>
                    <a:cubicBezTo>
                      <a:pt x="19401" y="19127"/>
                      <a:pt x="20472" y="17183"/>
                      <a:pt x="20772" y="15025"/>
                    </a:cubicBezTo>
                    <a:cubicBezTo>
                      <a:pt x="20857" y="14409"/>
                      <a:pt x="20907" y="13783"/>
                      <a:pt x="20929" y="13162"/>
                    </a:cubicBezTo>
                    <a:cubicBezTo>
                      <a:pt x="20978" y="11806"/>
                      <a:pt x="20985" y="10448"/>
                      <a:pt x="20994" y="9091"/>
                    </a:cubicBezTo>
                    <a:cubicBezTo>
                      <a:pt x="21000" y="8285"/>
                      <a:pt x="21002" y="7479"/>
                      <a:pt x="21002" y="6673"/>
                    </a:cubicBezTo>
                    <a:cubicBezTo>
                      <a:pt x="21002" y="5679"/>
                      <a:pt x="20997" y="4686"/>
                      <a:pt x="20989" y="3692"/>
                    </a:cubicBezTo>
                    <a:cubicBezTo>
                      <a:pt x="20980" y="2572"/>
                      <a:pt x="20794" y="1700"/>
                      <a:pt x="20451" y="1067"/>
                    </a:cubicBezTo>
                    <a:cubicBezTo>
                      <a:pt x="19623" y="-460"/>
                      <a:pt x="15585" y="-698"/>
                      <a:pt x="8619" y="2715"/>
                    </a:cubicBezTo>
                    <a:cubicBezTo>
                      <a:pt x="1654" y="6128"/>
                      <a:pt x="-598" y="9447"/>
                      <a:pt x="131" y="11022"/>
                    </a:cubicBezTo>
                    <a:cubicBezTo>
                      <a:pt x="433" y="11676"/>
                      <a:pt x="1024" y="12349"/>
                      <a:pt x="1921" y="130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9050" cap="flat">
                <a:noFill/>
                <a:miter lim="400000"/>
              </a:ln>
              <a:effectLst/>
            </p:spPr>
            <p:txBody>
              <a:bodyPr wrap="square" lIns="26789" tIns="26789" rIns="26789" bIns="26789" numCol="1" anchor="ctr">
                <a:noAutofit/>
              </a:bodyPr>
              <a:lstStyle/>
              <a:p>
                <a:pPr lvl="0"/>
                <a:endParaRPr sz="900">
                  <a:cs typeface="+mn-ea"/>
                  <a:sym typeface="+mn-lt"/>
                </a:endParaRPr>
              </a:p>
            </p:txBody>
          </p:sp>
          <p:sp>
            <p:nvSpPr>
              <p:cNvPr id="40" name="任意多边形: 形状 39"/>
              <p:cNvSpPr/>
              <p:nvPr/>
            </p:nvSpPr>
            <p:spPr>
              <a:xfrm rot="60000">
                <a:off x="3149174" y="3159760"/>
                <a:ext cx="913153" cy="9108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761" h="20724" extrusionOk="0">
                    <a:moveTo>
                      <a:pt x="16007" y="18283"/>
                    </a:moveTo>
                    <a:cubicBezTo>
                      <a:pt x="17050" y="16026"/>
                      <a:pt x="18075" y="13761"/>
                      <a:pt x="19068" y="11481"/>
                    </a:cubicBezTo>
                    <a:cubicBezTo>
                      <a:pt x="19753" y="9907"/>
                      <a:pt x="20534" y="8322"/>
                      <a:pt x="20723" y="6594"/>
                    </a:cubicBezTo>
                    <a:cubicBezTo>
                      <a:pt x="20895" y="5026"/>
                      <a:pt x="20481" y="3364"/>
                      <a:pt x="19468" y="2136"/>
                    </a:cubicBezTo>
                    <a:cubicBezTo>
                      <a:pt x="18063" y="434"/>
                      <a:pt x="15974" y="-154"/>
                      <a:pt x="13847" y="34"/>
                    </a:cubicBezTo>
                    <a:cubicBezTo>
                      <a:pt x="13240" y="88"/>
                      <a:pt x="12631" y="177"/>
                      <a:pt x="12032" y="292"/>
                    </a:cubicBezTo>
                    <a:cubicBezTo>
                      <a:pt x="10726" y="542"/>
                      <a:pt x="9426" y="832"/>
                      <a:pt x="8128" y="1119"/>
                    </a:cubicBezTo>
                    <a:cubicBezTo>
                      <a:pt x="7356" y="1290"/>
                      <a:pt x="6585" y="1464"/>
                      <a:pt x="5814" y="1640"/>
                    </a:cubicBezTo>
                    <a:cubicBezTo>
                      <a:pt x="4865" y="1857"/>
                      <a:pt x="3917" y="2079"/>
                      <a:pt x="2969" y="2303"/>
                    </a:cubicBezTo>
                    <a:cubicBezTo>
                      <a:pt x="1900" y="2556"/>
                      <a:pt x="1107" y="2922"/>
                      <a:pt x="576" y="3385"/>
                    </a:cubicBezTo>
                    <a:cubicBezTo>
                      <a:pt x="-705" y="4501"/>
                      <a:pt x="-63" y="8368"/>
                      <a:pt x="4701" y="14206"/>
                    </a:cubicBezTo>
                    <a:cubicBezTo>
                      <a:pt x="9463" y="20043"/>
                      <a:pt x="13121" y="21446"/>
                      <a:pt x="14470" y="20413"/>
                    </a:cubicBezTo>
                    <a:cubicBezTo>
                      <a:pt x="15029" y="19985"/>
                      <a:pt x="15545" y="19280"/>
                      <a:pt x="16007" y="18283"/>
                    </a:cubicBezTo>
                    <a:close/>
                  </a:path>
                </a:pathLst>
              </a:custGeom>
              <a:noFill/>
              <a:ln w="19050" cap="flat">
                <a:solidFill>
                  <a:schemeClr val="tx2">
                    <a:lumMod val="40000"/>
                    <a:lumOff val="60000"/>
                  </a:schemeClr>
                </a:solidFill>
                <a:miter lim="400000"/>
              </a:ln>
              <a:effectLst/>
            </p:spPr>
            <p:txBody>
              <a:bodyPr wrap="square" lIns="26789" tIns="26789" rIns="26789" bIns="26789" numCol="1" anchor="ctr">
                <a:noAutofit/>
              </a:bodyPr>
              <a:lstStyle/>
              <a:p>
                <a:pPr lvl="0">
                  <a:lnSpc>
                    <a:spcPct val="90000"/>
                  </a:lnSpc>
                  <a:defRPr sz="4000">
                    <a:solidFill>
                      <a:srgbClr val="FFFFFF"/>
                    </a:solidFill>
                  </a:defRPr>
                </a:pPr>
                <a:endParaRPr sz="3600">
                  <a:cs typeface="+mn-ea"/>
                  <a:sym typeface="+mn-lt"/>
                </a:endParaRPr>
              </a:p>
            </p:txBody>
          </p:sp>
          <p:sp>
            <p:nvSpPr>
              <p:cNvPr id="41" name="矩形 40"/>
              <p:cNvSpPr/>
              <p:nvPr/>
            </p:nvSpPr>
            <p:spPr>
              <a:xfrm>
                <a:off x="3526614" y="3427257"/>
                <a:ext cx="310520" cy="31315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>
                <a:lvl1pPr>
                  <a:lnSpc>
                    <a:spcPct val="90000"/>
                  </a:lnSpc>
                  <a:defRPr sz="4000">
                    <a:solidFill>
                      <a:srgbClr val="FFFFFF"/>
                    </a:solid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01</a:t>
                </a: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3013846" y="2064500"/>
              <a:ext cx="858144" cy="949948"/>
              <a:chOff x="3013846" y="2064500"/>
              <a:chExt cx="858144" cy="949948"/>
            </a:xfrm>
          </p:grpSpPr>
          <p:sp>
            <p:nvSpPr>
              <p:cNvPr id="33" name="任意多边形: 形状 32"/>
              <p:cNvSpPr/>
              <p:nvPr/>
            </p:nvSpPr>
            <p:spPr>
              <a:xfrm rot="18557933">
                <a:off x="3079878" y="2325950"/>
                <a:ext cx="580638" cy="5802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02" h="20734" extrusionOk="0">
                    <a:moveTo>
                      <a:pt x="1921" y="13034"/>
                    </a:moveTo>
                    <a:cubicBezTo>
                      <a:pt x="3951" y="14584"/>
                      <a:pt x="5994" y="16117"/>
                      <a:pt x="8059" y="17621"/>
                    </a:cubicBezTo>
                    <a:cubicBezTo>
                      <a:pt x="9484" y="18659"/>
                      <a:pt x="10899" y="19796"/>
                      <a:pt x="12594" y="20376"/>
                    </a:cubicBezTo>
                    <a:cubicBezTo>
                      <a:pt x="14131" y="20902"/>
                      <a:pt x="15899" y="20868"/>
                      <a:pt x="17366" y="20139"/>
                    </a:cubicBezTo>
                    <a:cubicBezTo>
                      <a:pt x="19401" y="19127"/>
                      <a:pt x="20472" y="17183"/>
                      <a:pt x="20772" y="15025"/>
                    </a:cubicBezTo>
                    <a:cubicBezTo>
                      <a:pt x="20857" y="14409"/>
                      <a:pt x="20907" y="13783"/>
                      <a:pt x="20929" y="13162"/>
                    </a:cubicBezTo>
                    <a:cubicBezTo>
                      <a:pt x="20978" y="11806"/>
                      <a:pt x="20985" y="10448"/>
                      <a:pt x="20994" y="9091"/>
                    </a:cubicBezTo>
                    <a:cubicBezTo>
                      <a:pt x="21000" y="8285"/>
                      <a:pt x="21002" y="7479"/>
                      <a:pt x="21002" y="6673"/>
                    </a:cubicBezTo>
                    <a:cubicBezTo>
                      <a:pt x="21002" y="5679"/>
                      <a:pt x="20997" y="4686"/>
                      <a:pt x="20989" y="3692"/>
                    </a:cubicBezTo>
                    <a:cubicBezTo>
                      <a:pt x="20980" y="2572"/>
                      <a:pt x="20794" y="1700"/>
                      <a:pt x="20451" y="1067"/>
                    </a:cubicBezTo>
                    <a:cubicBezTo>
                      <a:pt x="19623" y="-460"/>
                      <a:pt x="15585" y="-698"/>
                      <a:pt x="8619" y="2715"/>
                    </a:cubicBezTo>
                    <a:cubicBezTo>
                      <a:pt x="1654" y="6128"/>
                      <a:pt x="-598" y="9447"/>
                      <a:pt x="131" y="11022"/>
                    </a:cubicBezTo>
                    <a:cubicBezTo>
                      <a:pt x="433" y="11676"/>
                      <a:pt x="1024" y="12349"/>
                      <a:pt x="1921" y="13034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9050" cap="flat">
                <a:noFill/>
                <a:miter lim="400000"/>
              </a:ln>
              <a:effectLst/>
            </p:spPr>
            <p:txBody>
              <a:bodyPr wrap="square" lIns="26789" tIns="26789" rIns="26789" bIns="26789" numCol="1" anchor="ctr">
                <a:noAutofit/>
              </a:bodyPr>
              <a:lstStyle/>
              <a:p>
                <a:pPr lvl="0"/>
                <a:endParaRPr sz="900">
                  <a:cs typeface="+mn-ea"/>
                  <a:sym typeface="+mn-lt"/>
                </a:endParaRPr>
              </a:p>
            </p:txBody>
          </p:sp>
          <p:sp>
            <p:nvSpPr>
              <p:cNvPr id="42" name="任意多边形: 形状 41"/>
              <p:cNvSpPr/>
              <p:nvPr/>
            </p:nvSpPr>
            <p:spPr>
              <a:xfrm rot="60000">
                <a:off x="3013846" y="2064500"/>
                <a:ext cx="858144" cy="9499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378" h="21255" extrusionOk="0">
                    <a:moveTo>
                      <a:pt x="4821" y="21029"/>
                    </a:moveTo>
                    <a:cubicBezTo>
                      <a:pt x="7341" y="20448"/>
                      <a:pt x="9857" y="19848"/>
                      <a:pt x="12364" y="19214"/>
                    </a:cubicBezTo>
                    <a:cubicBezTo>
                      <a:pt x="14094" y="18776"/>
                      <a:pt x="15896" y="18405"/>
                      <a:pt x="17429" y="17491"/>
                    </a:cubicBezTo>
                    <a:cubicBezTo>
                      <a:pt x="18820" y="16662"/>
                      <a:pt x="19908" y="15325"/>
                      <a:pt x="20249" y="13793"/>
                    </a:cubicBezTo>
                    <a:cubicBezTo>
                      <a:pt x="20723" y="11668"/>
                      <a:pt x="19843" y="9700"/>
                      <a:pt x="18304" y="8178"/>
                    </a:cubicBezTo>
                    <a:cubicBezTo>
                      <a:pt x="17865" y="7744"/>
                      <a:pt x="17395" y="7331"/>
                      <a:pt x="16911" y="6940"/>
                    </a:cubicBezTo>
                    <a:cubicBezTo>
                      <a:pt x="15857" y="6088"/>
                      <a:pt x="14774" y="5266"/>
                      <a:pt x="13694" y="4443"/>
                    </a:cubicBezTo>
                    <a:cubicBezTo>
                      <a:pt x="13052" y="3954"/>
                      <a:pt x="12408" y="3467"/>
                      <a:pt x="11762" y="2982"/>
                    </a:cubicBezTo>
                    <a:cubicBezTo>
                      <a:pt x="10967" y="2385"/>
                      <a:pt x="10168" y="1791"/>
                      <a:pt x="9368" y="1200"/>
                    </a:cubicBezTo>
                    <a:cubicBezTo>
                      <a:pt x="8466" y="532"/>
                      <a:pt x="7650" y="146"/>
                      <a:pt x="6927" y="21"/>
                    </a:cubicBezTo>
                    <a:cubicBezTo>
                      <a:pt x="5183" y="-280"/>
                      <a:pt x="2445" y="2586"/>
                      <a:pt x="784" y="9830"/>
                    </a:cubicBezTo>
                    <a:cubicBezTo>
                      <a:pt x="-877" y="17073"/>
                      <a:pt x="360" y="20748"/>
                      <a:pt x="2081" y="21152"/>
                    </a:cubicBezTo>
                    <a:cubicBezTo>
                      <a:pt x="2795" y="21320"/>
                      <a:pt x="3706" y="21286"/>
                      <a:pt x="4821" y="21029"/>
                    </a:cubicBezTo>
                    <a:close/>
                  </a:path>
                </a:pathLst>
              </a:custGeom>
              <a:noFill/>
              <a:ln w="19050" cap="flat">
                <a:solidFill>
                  <a:schemeClr val="tx2">
                    <a:lumMod val="40000"/>
                    <a:lumOff val="60000"/>
                  </a:schemeClr>
                </a:solidFill>
                <a:miter lim="400000"/>
              </a:ln>
              <a:effectLst/>
            </p:spPr>
            <p:txBody>
              <a:bodyPr wrap="square" lIns="26789" tIns="26789" rIns="26789" bIns="26789" numCol="1" anchor="ctr">
                <a:noAutofit/>
              </a:bodyPr>
              <a:lstStyle/>
              <a:p>
                <a:pPr lvl="0"/>
                <a:endParaRPr sz="900">
                  <a:cs typeface="+mn-ea"/>
                  <a:sym typeface="+mn-lt"/>
                </a:endParaRPr>
              </a:p>
            </p:txBody>
          </p:sp>
          <p:sp>
            <p:nvSpPr>
              <p:cNvPr id="43" name="矩形 42"/>
              <p:cNvSpPr/>
              <p:nvPr/>
            </p:nvSpPr>
            <p:spPr>
              <a:xfrm>
                <a:off x="3256788" y="2427182"/>
                <a:ext cx="310520" cy="31315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>
                <a:lvl1pPr>
                  <a:lnSpc>
                    <a:spcPct val="90000"/>
                  </a:lnSpc>
                  <a:defRPr sz="4000">
                    <a:solidFill>
                      <a:srgbClr val="FFFFFF"/>
                    </a:solid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02</a:t>
                </a:r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3514746" y="1285751"/>
              <a:ext cx="894652" cy="894017"/>
              <a:chOff x="3514746" y="1285751"/>
              <a:chExt cx="894652" cy="894017"/>
            </a:xfrm>
          </p:grpSpPr>
          <p:sp>
            <p:nvSpPr>
              <p:cNvPr id="37" name="任意多边形: 形状 36"/>
              <p:cNvSpPr/>
              <p:nvPr/>
            </p:nvSpPr>
            <p:spPr>
              <a:xfrm rot="60000">
                <a:off x="3701707" y="1442647"/>
                <a:ext cx="580638" cy="5802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02" h="20734" extrusionOk="0">
                    <a:moveTo>
                      <a:pt x="1921" y="13034"/>
                    </a:moveTo>
                    <a:cubicBezTo>
                      <a:pt x="3951" y="14584"/>
                      <a:pt x="5994" y="16117"/>
                      <a:pt x="8059" y="17621"/>
                    </a:cubicBezTo>
                    <a:cubicBezTo>
                      <a:pt x="9484" y="18659"/>
                      <a:pt x="10899" y="19796"/>
                      <a:pt x="12594" y="20376"/>
                    </a:cubicBezTo>
                    <a:cubicBezTo>
                      <a:pt x="14131" y="20902"/>
                      <a:pt x="15899" y="20868"/>
                      <a:pt x="17366" y="20139"/>
                    </a:cubicBezTo>
                    <a:cubicBezTo>
                      <a:pt x="19401" y="19127"/>
                      <a:pt x="20472" y="17183"/>
                      <a:pt x="20772" y="15025"/>
                    </a:cubicBezTo>
                    <a:cubicBezTo>
                      <a:pt x="20857" y="14409"/>
                      <a:pt x="20907" y="13783"/>
                      <a:pt x="20929" y="13162"/>
                    </a:cubicBezTo>
                    <a:cubicBezTo>
                      <a:pt x="20978" y="11806"/>
                      <a:pt x="20985" y="10448"/>
                      <a:pt x="20994" y="9091"/>
                    </a:cubicBezTo>
                    <a:cubicBezTo>
                      <a:pt x="21000" y="8285"/>
                      <a:pt x="21002" y="7479"/>
                      <a:pt x="21002" y="6673"/>
                    </a:cubicBezTo>
                    <a:cubicBezTo>
                      <a:pt x="21002" y="5679"/>
                      <a:pt x="20997" y="4686"/>
                      <a:pt x="20989" y="3692"/>
                    </a:cubicBezTo>
                    <a:cubicBezTo>
                      <a:pt x="20980" y="2572"/>
                      <a:pt x="20794" y="1700"/>
                      <a:pt x="20451" y="1067"/>
                    </a:cubicBezTo>
                    <a:cubicBezTo>
                      <a:pt x="19623" y="-460"/>
                      <a:pt x="15585" y="-698"/>
                      <a:pt x="8619" y="2715"/>
                    </a:cubicBezTo>
                    <a:cubicBezTo>
                      <a:pt x="1654" y="6128"/>
                      <a:pt x="-598" y="9447"/>
                      <a:pt x="131" y="11022"/>
                    </a:cubicBezTo>
                    <a:cubicBezTo>
                      <a:pt x="433" y="11676"/>
                      <a:pt x="1024" y="12349"/>
                      <a:pt x="1921" y="13034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9050" cap="flat">
                <a:noFill/>
                <a:miter lim="400000"/>
              </a:ln>
              <a:effectLst/>
            </p:spPr>
            <p:txBody>
              <a:bodyPr wrap="square" lIns="26789" tIns="26789" rIns="26789" bIns="26789" numCol="1" anchor="ctr">
                <a:noAutofit/>
              </a:bodyPr>
              <a:lstStyle/>
              <a:p>
                <a:pPr lvl="0"/>
                <a:endParaRPr sz="900">
                  <a:cs typeface="+mn-ea"/>
                  <a:sym typeface="+mn-lt"/>
                </a:endParaRPr>
              </a:p>
            </p:txBody>
          </p:sp>
          <p:sp>
            <p:nvSpPr>
              <p:cNvPr id="44" name="任意多边形: 形状 43"/>
              <p:cNvSpPr/>
              <p:nvPr/>
            </p:nvSpPr>
            <p:spPr>
              <a:xfrm rot="60000">
                <a:off x="3514746" y="1285751"/>
                <a:ext cx="894652" cy="8940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02" h="20734" extrusionOk="0">
                    <a:moveTo>
                      <a:pt x="1921" y="13034"/>
                    </a:moveTo>
                    <a:cubicBezTo>
                      <a:pt x="3951" y="14584"/>
                      <a:pt x="5994" y="16117"/>
                      <a:pt x="8059" y="17621"/>
                    </a:cubicBezTo>
                    <a:cubicBezTo>
                      <a:pt x="9484" y="18659"/>
                      <a:pt x="10899" y="19796"/>
                      <a:pt x="12594" y="20376"/>
                    </a:cubicBezTo>
                    <a:cubicBezTo>
                      <a:pt x="14131" y="20902"/>
                      <a:pt x="15899" y="20868"/>
                      <a:pt x="17366" y="20139"/>
                    </a:cubicBezTo>
                    <a:cubicBezTo>
                      <a:pt x="19401" y="19127"/>
                      <a:pt x="20472" y="17183"/>
                      <a:pt x="20772" y="15025"/>
                    </a:cubicBezTo>
                    <a:cubicBezTo>
                      <a:pt x="20857" y="14409"/>
                      <a:pt x="20907" y="13783"/>
                      <a:pt x="20929" y="13162"/>
                    </a:cubicBezTo>
                    <a:cubicBezTo>
                      <a:pt x="20978" y="11806"/>
                      <a:pt x="20985" y="10448"/>
                      <a:pt x="20994" y="9091"/>
                    </a:cubicBezTo>
                    <a:cubicBezTo>
                      <a:pt x="21000" y="8285"/>
                      <a:pt x="21002" y="7479"/>
                      <a:pt x="21002" y="6673"/>
                    </a:cubicBezTo>
                    <a:cubicBezTo>
                      <a:pt x="21002" y="5679"/>
                      <a:pt x="20997" y="4686"/>
                      <a:pt x="20989" y="3692"/>
                    </a:cubicBezTo>
                    <a:cubicBezTo>
                      <a:pt x="20980" y="2572"/>
                      <a:pt x="20794" y="1700"/>
                      <a:pt x="20451" y="1067"/>
                    </a:cubicBezTo>
                    <a:cubicBezTo>
                      <a:pt x="19623" y="-460"/>
                      <a:pt x="15585" y="-698"/>
                      <a:pt x="8619" y="2715"/>
                    </a:cubicBezTo>
                    <a:cubicBezTo>
                      <a:pt x="1654" y="6128"/>
                      <a:pt x="-598" y="9447"/>
                      <a:pt x="131" y="11022"/>
                    </a:cubicBezTo>
                    <a:cubicBezTo>
                      <a:pt x="433" y="11676"/>
                      <a:pt x="1024" y="12349"/>
                      <a:pt x="1921" y="13034"/>
                    </a:cubicBezTo>
                    <a:close/>
                  </a:path>
                </a:pathLst>
              </a:custGeom>
              <a:noFill/>
              <a:ln w="19050" cap="flat">
                <a:solidFill>
                  <a:schemeClr val="tx2">
                    <a:lumMod val="40000"/>
                    <a:lumOff val="60000"/>
                  </a:schemeClr>
                </a:solidFill>
                <a:miter lim="400000"/>
              </a:ln>
              <a:effectLst/>
            </p:spPr>
            <p:txBody>
              <a:bodyPr wrap="square" lIns="26789" tIns="26789" rIns="26789" bIns="26789" numCol="1" anchor="ctr">
                <a:noAutofit/>
              </a:bodyPr>
              <a:lstStyle/>
              <a:p>
                <a:pPr lvl="0"/>
                <a:endParaRPr sz="900">
                  <a:cs typeface="+mn-ea"/>
                  <a:sym typeface="+mn-lt"/>
                </a:endParaRPr>
              </a:p>
            </p:txBody>
          </p:sp>
          <p:sp>
            <p:nvSpPr>
              <p:cNvPr id="45" name="矩形 44"/>
              <p:cNvSpPr/>
              <p:nvPr/>
            </p:nvSpPr>
            <p:spPr>
              <a:xfrm>
                <a:off x="3910154" y="1586445"/>
                <a:ext cx="310520" cy="31315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>
                <a:lvl1pPr>
                  <a:lnSpc>
                    <a:spcPct val="90000"/>
                  </a:lnSpc>
                  <a:defRPr sz="4000">
                    <a:solidFill>
                      <a:srgbClr val="FFFFFF"/>
                    </a:solid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03</a:t>
                </a: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4698662" y="1301887"/>
              <a:ext cx="900602" cy="890862"/>
              <a:chOff x="4698662" y="1301887"/>
              <a:chExt cx="900602" cy="890862"/>
            </a:xfrm>
          </p:grpSpPr>
          <p:sp>
            <p:nvSpPr>
              <p:cNvPr id="36" name="任意多边形: 形状 35"/>
              <p:cNvSpPr/>
              <p:nvPr/>
            </p:nvSpPr>
            <p:spPr>
              <a:xfrm rot="21540000" flipH="1">
                <a:off x="4828683" y="1442647"/>
                <a:ext cx="580638" cy="5802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02" h="20734" extrusionOk="0">
                    <a:moveTo>
                      <a:pt x="1921" y="13034"/>
                    </a:moveTo>
                    <a:cubicBezTo>
                      <a:pt x="3951" y="14584"/>
                      <a:pt x="5994" y="16117"/>
                      <a:pt x="8059" y="17621"/>
                    </a:cubicBezTo>
                    <a:cubicBezTo>
                      <a:pt x="9484" y="18659"/>
                      <a:pt x="10899" y="19796"/>
                      <a:pt x="12594" y="20376"/>
                    </a:cubicBezTo>
                    <a:cubicBezTo>
                      <a:pt x="14131" y="20902"/>
                      <a:pt x="15899" y="20868"/>
                      <a:pt x="17366" y="20139"/>
                    </a:cubicBezTo>
                    <a:cubicBezTo>
                      <a:pt x="19401" y="19127"/>
                      <a:pt x="20472" y="17183"/>
                      <a:pt x="20772" y="15025"/>
                    </a:cubicBezTo>
                    <a:cubicBezTo>
                      <a:pt x="20857" y="14409"/>
                      <a:pt x="20907" y="13783"/>
                      <a:pt x="20929" y="13162"/>
                    </a:cubicBezTo>
                    <a:cubicBezTo>
                      <a:pt x="20978" y="11806"/>
                      <a:pt x="20985" y="10448"/>
                      <a:pt x="20994" y="9091"/>
                    </a:cubicBezTo>
                    <a:cubicBezTo>
                      <a:pt x="21000" y="8285"/>
                      <a:pt x="21002" y="7479"/>
                      <a:pt x="21002" y="6673"/>
                    </a:cubicBezTo>
                    <a:cubicBezTo>
                      <a:pt x="21002" y="5679"/>
                      <a:pt x="20997" y="4686"/>
                      <a:pt x="20989" y="3692"/>
                    </a:cubicBezTo>
                    <a:cubicBezTo>
                      <a:pt x="20980" y="2572"/>
                      <a:pt x="20794" y="1700"/>
                      <a:pt x="20451" y="1067"/>
                    </a:cubicBezTo>
                    <a:cubicBezTo>
                      <a:pt x="19623" y="-460"/>
                      <a:pt x="15585" y="-698"/>
                      <a:pt x="8619" y="2715"/>
                    </a:cubicBezTo>
                    <a:cubicBezTo>
                      <a:pt x="1654" y="6128"/>
                      <a:pt x="-598" y="9447"/>
                      <a:pt x="131" y="11022"/>
                    </a:cubicBezTo>
                    <a:cubicBezTo>
                      <a:pt x="433" y="11676"/>
                      <a:pt x="1024" y="12349"/>
                      <a:pt x="1921" y="1303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9050" cap="flat">
                <a:noFill/>
                <a:miter lim="400000"/>
              </a:ln>
              <a:effectLst/>
            </p:spPr>
            <p:txBody>
              <a:bodyPr wrap="square" lIns="26789" tIns="26789" rIns="26789" bIns="26789" numCol="1" anchor="ctr">
                <a:noAutofit/>
              </a:bodyPr>
              <a:lstStyle/>
              <a:p>
                <a:pPr lvl="0"/>
                <a:endParaRPr sz="900">
                  <a:cs typeface="+mn-ea"/>
                  <a:sym typeface="+mn-lt"/>
                </a:endParaRPr>
              </a:p>
            </p:txBody>
          </p:sp>
          <p:sp>
            <p:nvSpPr>
              <p:cNvPr id="46" name="任意多边形: 形状 45"/>
              <p:cNvSpPr/>
              <p:nvPr/>
            </p:nvSpPr>
            <p:spPr>
              <a:xfrm rot="60000">
                <a:off x="4698662" y="1301887"/>
                <a:ext cx="900602" cy="8908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12" h="20459" extrusionOk="0">
                    <a:moveTo>
                      <a:pt x="1" y="3733"/>
                    </a:moveTo>
                    <a:cubicBezTo>
                      <a:pt x="40" y="6242"/>
                      <a:pt x="101" y="8751"/>
                      <a:pt x="198" y="11259"/>
                    </a:cubicBezTo>
                    <a:cubicBezTo>
                      <a:pt x="264" y="12990"/>
                      <a:pt x="246" y="14775"/>
                      <a:pt x="841" y="16429"/>
                    </a:cubicBezTo>
                    <a:cubicBezTo>
                      <a:pt x="1380" y="17930"/>
                      <a:pt x="2502" y="19260"/>
                      <a:pt x="3984" y="19932"/>
                    </a:cubicBezTo>
                    <a:cubicBezTo>
                      <a:pt x="6041" y="20864"/>
                      <a:pt x="8234" y="20483"/>
                      <a:pt x="10117" y="19380"/>
                    </a:cubicBezTo>
                    <a:cubicBezTo>
                      <a:pt x="10654" y="19065"/>
                      <a:pt x="11178" y="18717"/>
                      <a:pt x="11680" y="18350"/>
                    </a:cubicBezTo>
                    <a:cubicBezTo>
                      <a:pt x="12777" y="17550"/>
                      <a:pt x="13849" y="16717"/>
                      <a:pt x="14922" y="15887"/>
                    </a:cubicBezTo>
                    <a:cubicBezTo>
                      <a:pt x="15559" y="15393"/>
                      <a:pt x="16195" y="14897"/>
                      <a:pt x="16829" y="14399"/>
                    </a:cubicBezTo>
                    <a:cubicBezTo>
                      <a:pt x="17611" y="13786"/>
                      <a:pt x="18389" y="13168"/>
                      <a:pt x="19165" y="12549"/>
                    </a:cubicBezTo>
                    <a:cubicBezTo>
                      <a:pt x="20041" y="11851"/>
                      <a:pt x="20611" y="11170"/>
                      <a:pt x="20897" y="10517"/>
                    </a:cubicBezTo>
                    <a:cubicBezTo>
                      <a:pt x="21584" y="8941"/>
                      <a:pt x="19270" y="5706"/>
                      <a:pt x="12268" y="2485"/>
                    </a:cubicBezTo>
                    <a:cubicBezTo>
                      <a:pt x="5268" y="-736"/>
                      <a:pt x="1262" y="-409"/>
                      <a:pt x="475" y="1121"/>
                    </a:cubicBezTo>
                    <a:cubicBezTo>
                      <a:pt x="148" y="1756"/>
                      <a:pt x="-16" y="2624"/>
                      <a:pt x="1" y="3733"/>
                    </a:cubicBezTo>
                    <a:close/>
                  </a:path>
                </a:pathLst>
              </a:custGeom>
              <a:noFill/>
              <a:ln w="19050" cap="flat">
                <a:solidFill>
                  <a:schemeClr val="tx2">
                    <a:lumMod val="40000"/>
                    <a:lumOff val="60000"/>
                  </a:schemeClr>
                </a:solidFill>
                <a:miter lim="400000"/>
              </a:ln>
              <a:effectLst/>
            </p:spPr>
            <p:txBody>
              <a:bodyPr wrap="square" lIns="26789" tIns="26789" rIns="26789" bIns="26789" numCol="1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000">
                  <a:cs typeface="+mn-ea"/>
                  <a:sym typeface="+mn-lt"/>
                </a:endParaRPr>
              </a:p>
            </p:txBody>
          </p:sp>
          <p:sp>
            <p:nvSpPr>
              <p:cNvPr id="47" name="矩形 46"/>
              <p:cNvSpPr/>
              <p:nvPr/>
            </p:nvSpPr>
            <p:spPr>
              <a:xfrm>
                <a:off x="4938055" y="1586446"/>
                <a:ext cx="310519" cy="31315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>
                <a:lvl1pPr>
                  <a:lnSpc>
                    <a:spcPct val="90000"/>
                  </a:lnSpc>
                  <a:defRPr sz="4000">
                    <a:solidFill>
                      <a:srgbClr val="FFFFFF"/>
                    </a:solid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04</a:t>
                </a: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5258166" y="2041804"/>
              <a:ext cx="861640" cy="946235"/>
              <a:chOff x="5258166" y="2041804"/>
              <a:chExt cx="861640" cy="946235"/>
            </a:xfrm>
          </p:grpSpPr>
          <p:sp>
            <p:nvSpPr>
              <p:cNvPr id="32" name="任意多边形: 形状 31"/>
              <p:cNvSpPr/>
              <p:nvPr/>
            </p:nvSpPr>
            <p:spPr>
              <a:xfrm rot="3042067" flipH="1">
                <a:off x="5461304" y="2325950"/>
                <a:ext cx="580638" cy="5802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02" h="20734" extrusionOk="0">
                    <a:moveTo>
                      <a:pt x="1921" y="13034"/>
                    </a:moveTo>
                    <a:cubicBezTo>
                      <a:pt x="3951" y="14584"/>
                      <a:pt x="5994" y="16117"/>
                      <a:pt x="8059" y="17621"/>
                    </a:cubicBezTo>
                    <a:cubicBezTo>
                      <a:pt x="9484" y="18659"/>
                      <a:pt x="10899" y="19796"/>
                      <a:pt x="12594" y="20376"/>
                    </a:cubicBezTo>
                    <a:cubicBezTo>
                      <a:pt x="14131" y="20902"/>
                      <a:pt x="15899" y="20868"/>
                      <a:pt x="17366" y="20139"/>
                    </a:cubicBezTo>
                    <a:cubicBezTo>
                      <a:pt x="19401" y="19127"/>
                      <a:pt x="20472" y="17183"/>
                      <a:pt x="20772" y="15025"/>
                    </a:cubicBezTo>
                    <a:cubicBezTo>
                      <a:pt x="20857" y="14409"/>
                      <a:pt x="20907" y="13783"/>
                      <a:pt x="20929" y="13162"/>
                    </a:cubicBezTo>
                    <a:cubicBezTo>
                      <a:pt x="20978" y="11806"/>
                      <a:pt x="20985" y="10448"/>
                      <a:pt x="20994" y="9091"/>
                    </a:cubicBezTo>
                    <a:cubicBezTo>
                      <a:pt x="21000" y="8285"/>
                      <a:pt x="21002" y="7479"/>
                      <a:pt x="21002" y="6673"/>
                    </a:cubicBezTo>
                    <a:cubicBezTo>
                      <a:pt x="21002" y="5679"/>
                      <a:pt x="20997" y="4686"/>
                      <a:pt x="20989" y="3692"/>
                    </a:cubicBezTo>
                    <a:cubicBezTo>
                      <a:pt x="20980" y="2572"/>
                      <a:pt x="20794" y="1700"/>
                      <a:pt x="20451" y="1067"/>
                    </a:cubicBezTo>
                    <a:cubicBezTo>
                      <a:pt x="19623" y="-460"/>
                      <a:pt x="15585" y="-698"/>
                      <a:pt x="8619" y="2715"/>
                    </a:cubicBezTo>
                    <a:cubicBezTo>
                      <a:pt x="1654" y="6128"/>
                      <a:pt x="-598" y="9447"/>
                      <a:pt x="131" y="11022"/>
                    </a:cubicBezTo>
                    <a:cubicBezTo>
                      <a:pt x="433" y="11676"/>
                      <a:pt x="1024" y="12349"/>
                      <a:pt x="1921" y="13034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9050" cap="flat">
                <a:noFill/>
                <a:miter lim="400000"/>
              </a:ln>
              <a:effectLst/>
            </p:spPr>
            <p:txBody>
              <a:bodyPr wrap="square" lIns="26789" tIns="26789" rIns="26789" bIns="26789" numCol="1" anchor="ctr">
                <a:noAutofit/>
              </a:bodyPr>
              <a:lstStyle/>
              <a:p>
                <a:pPr lvl="0"/>
                <a:endParaRPr sz="900">
                  <a:cs typeface="+mn-ea"/>
                  <a:sym typeface="+mn-lt"/>
                </a:endParaRPr>
              </a:p>
            </p:txBody>
          </p:sp>
          <p:sp>
            <p:nvSpPr>
              <p:cNvPr id="48" name="任意多边形: 形状 47"/>
              <p:cNvSpPr/>
              <p:nvPr/>
            </p:nvSpPr>
            <p:spPr>
              <a:xfrm rot="60000">
                <a:off x="5258166" y="2041804"/>
                <a:ext cx="861640" cy="9462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462" h="21229" extrusionOk="0">
                    <a:moveTo>
                      <a:pt x="10730" y="1262"/>
                    </a:moveTo>
                    <a:cubicBezTo>
                      <a:pt x="8726" y="2820"/>
                      <a:pt x="6735" y="4393"/>
                      <a:pt x="4769" y="5994"/>
                    </a:cubicBezTo>
                    <a:cubicBezTo>
                      <a:pt x="3412" y="7098"/>
                      <a:pt x="1958" y="8172"/>
                      <a:pt x="998" y="9627"/>
                    </a:cubicBezTo>
                    <a:cubicBezTo>
                      <a:pt x="126" y="10946"/>
                      <a:pt x="-237" y="12599"/>
                      <a:pt x="160" y="14124"/>
                    </a:cubicBezTo>
                    <a:cubicBezTo>
                      <a:pt x="712" y="16237"/>
                      <a:pt x="2411" y="17654"/>
                      <a:pt x="4499" y="18398"/>
                    </a:cubicBezTo>
                    <a:cubicBezTo>
                      <a:pt x="5094" y="18610"/>
                      <a:pt x="5708" y="18792"/>
                      <a:pt x="6323" y="18946"/>
                    </a:cubicBezTo>
                    <a:cubicBezTo>
                      <a:pt x="7666" y="19283"/>
                      <a:pt x="9020" y="19582"/>
                      <a:pt x="10373" y="19883"/>
                    </a:cubicBezTo>
                    <a:cubicBezTo>
                      <a:pt x="11176" y="20061"/>
                      <a:pt x="11980" y="20237"/>
                      <a:pt x="12785" y="20411"/>
                    </a:cubicBezTo>
                    <a:cubicBezTo>
                      <a:pt x="13778" y="20624"/>
                      <a:pt x="14770" y="20833"/>
                      <a:pt x="15764" y="21040"/>
                    </a:cubicBezTo>
                    <a:cubicBezTo>
                      <a:pt x="16884" y="21272"/>
                      <a:pt x="17797" y="21287"/>
                      <a:pt x="18506" y="21103"/>
                    </a:cubicBezTo>
                    <a:cubicBezTo>
                      <a:pt x="20216" y="20661"/>
                      <a:pt x="21363" y="16950"/>
                      <a:pt x="19524" y="9724"/>
                    </a:cubicBezTo>
                    <a:cubicBezTo>
                      <a:pt x="17685" y="2499"/>
                      <a:pt x="14878" y="-313"/>
                      <a:pt x="13141" y="27"/>
                    </a:cubicBezTo>
                    <a:cubicBezTo>
                      <a:pt x="12421" y="168"/>
                      <a:pt x="11616" y="573"/>
                      <a:pt x="10730" y="1262"/>
                    </a:cubicBezTo>
                    <a:close/>
                  </a:path>
                </a:pathLst>
              </a:custGeom>
              <a:noFill/>
              <a:ln w="19050" cap="flat">
                <a:solidFill>
                  <a:schemeClr val="tx2">
                    <a:lumMod val="40000"/>
                    <a:lumOff val="60000"/>
                  </a:schemeClr>
                </a:solidFill>
                <a:miter lim="400000"/>
              </a:ln>
              <a:effectLst/>
            </p:spPr>
            <p:txBody>
              <a:bodyPr wrap="square" lIns="26789" tIns="26789" rIns="26789" bIns="26789" numCol="1" anchor="ctr">
                <a:noAutofit/>
              </a:bodyPr>
              <a:lstStyle/>
              <a:p>
                <a:pPr lvl="0"/>
                <a:endParaRPr sz="900">
                  <a:cs typeface="+mn-ea"/>
                  <a:sym typeface="+mn-lt"/>
                </a:endParaRPr>
              </a:p>
            </p:txBody>
          </p:sp>
          <p:sp>
            <p:nvSpPr>
              <p:cNvPr id="49" name="矩形 48"/>
              <p:cNvSpPr/>
              <p:nvPr/>
            </p:nvSpPr>
            <p:spPr>
              <a:xfrm>
                <a:off x="5566409" y="2427182"/>
                <a:ext cx="310519" cy="31315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>
                <a:lvl1pPr>
                  <a:lnSpc>
                    <a:spcPct val="90000"/>
                  </a:lnSpc>
                  <a:defRPr sz="4000">
                    <a:solidFill>
                      <a:srgbClr val="FFFFFF"/>
                    </a:solid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05</a:t>
                </a:r>
              </a:p>
            </p:txBody>
          </p:sp>
        </p:grpSp>
        <p:grpSp>
          <p:nvGrpSpPr>
            <p:cNvPr id="4" name="组合 3"/>
            <p:cNvGrpSpPr/>
            <p:nvPr/>
          </p:nvGrpSpPr>
          <p:grpSpPr>
            <a:xfrm>
              <a:off x="5076188" y="3188899"/>
              <a:ext cx="911301" cy="910311"/>
              <a:chOff x="5076188" y="3188899"/>
              <a:chExt cx="911301" cy="910311"/>
            </a:xfrm>
          </p:grpSpPr>
          <p:sp>
            <p:nvSpPr>
              <p:cNvPr id="34" name="任意多边形: 形状 33"/>
              <p:cNvSpPr/>
              <p:nvPr/>
            </p:nvSpPr>
            <p:spPr>
              <a:xfrm rot="19974801" flipH="1" flipV="1">
                <a:off x="5249220" y="3263352"/>
                <a:ext cx="580638" cy="5802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02" h="20734" extrusionOk="0">
                    <a:moveTo>
                      <a:pt x="1921" y="13034"/>
                    </a:moveTo>
                    <a:cubicBezTo>
                      <a:pt x="3951" y="14584"/>
                      <a:pt x="5994" y="16117"/>
                      <a:pt x="8059" y="17621"/>
                    </a:cubicBezTo>
                    <a:cubicBezTo>
                      <a:pt x="9484" y="18659"/>
                      <a:pt x="10899" y="19796"/>
                      <a:pt x="12594" y="20376"/>
                    </a:cubicBezTo>
                    <a:cubicBezTo>
                      <a:pt x="14131" y="20902"/>
                      <a:pt x="15899" y="20868"/>
                      <a:pt x="17366" y="20139"/>
                    </a:cubicBezTo>
                    <a:cubicBezTo>
                      <a:pt x="19401" y="19127"/>
                      <a:pt x="20472" y="17183"/>
                      <a:pt x="20772" y="15025"/>
                    </a:cubicBezTo>
                    <a:cubicBezTo>
                      <a:pt x="20857" y="14409"/>
                      <a:pt x="20907" y="13783"/>
                      <a:pt x="20929" y="13162"/>
                    </a:cubicBezTo>
                    <a:cubicBezTo>
                      <a:pt x="20978" y="11806"/>
                      <a:pt x="20985" y="10448"/>
                      <a:pt x="20994" y="9091"/>
                    </a:cubicBezTo>
                    <a:cubicBezTo>
                      <a:pt x="21000" y="8285"/>
                      <a:pt x="21002" y="7479"/>
                      <a:pt x="21002" y="6673"/>
                    </a:cubicBezTo>
                    <a:cubicBezTo>
                      <a:pt x="21002" y="5679"/>
                      <a:pt x="20997" y="4686"/>
                      <a:pt x="20989" y="3692"/>
                    </a:cubicBezTo>
                    <a:cubicBezTo>
                      <a:pt x="20980" y="2572"/>
                      <a:pt x="20794" y="1700"/>
                      <a:pt x="20451" y="1067"/>
                    </a:cubicBezTo>
                    <a:cubicBezTo>
                      <a:pt x="19623" y="-460"/>
                      <a:pt x="15585" y="-698"/>
                      <a:pt x="8619" y="2715"/>
                    </a:cubicBezTo>
                    <a:cubicBezTo>
                      <a:pt x="1654" y="6128"/>
                      <a:pt x="-598" y="9447"/>
                      <a:pt x="131" y="11022"/>
                    </a:cubicBezTo>
                    <a:cubicBezTo>
                      <a:pt x="433" y="11676"/>
                      <a:pt x="1024" y="12349"/>
                      <a:pt x="1921" y="13034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9050" cap="flat">
                <a:noFill/>
                <a:miter lim="400000"/>
              </a:ln>
              <a:effectLst/>
            </p:spPr>
            <p:txBody>
              <a:bodyPr wrap="square" lIns="26789" tIns="26789" rIns="26789" bIns="26789" numCol="1" anchor="ctr">
                <a:noAutofit/>
              </a:bodyPr>
              <a:lstStyle/>
              <a:p>
                <a:pPr lvl="0"/>
                <a:endParaRPr sz="900">
                  <a:cs typeface="+mn-ea"/>
                  <a:sym typeface="+mn-lt"/>
                </a:endParaRPr>
              </a:p>
            </p:txBody>
          </p:sp>
          <p:sp>
            <p:nvSpPr>
              <p:cNvPr id="50" name="任意多边形: 形状 49"/>
              <p:cNvSpPr/>
              <p:nvPr/>
            </p:nvSpPr>
            <p:spPr>
              <a:xfrm rot="60000">
                <a:off x="5076188" y="3188899"/>
                <a:ext cx="911301" cy="9103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46" h="20738" extrusionOk="0">
                    <a:moveTo>
                      <a:pt x="17625" y="2056"/>
                    </a:moveTo>
                    <a:cubicBezTo>
                      <a:pt x="15204" y="1539"/>
                      <a:pt x="12777" y="1043"/>
                      <a:pt x="10344" y="581"/>
                    </a:cubicBezTo>
                    <a:cubicBezTo>
                      <a:pt x="8665" y="262"/>
                      <a:pt x="6953" y="-148"/>
                      <a:pt x="5233" y="53"/>
                    </a:cubicBezTo>
                    <a:cubicBezTo>
                      <a:pt x="3673" y="234"/>
                      <a:pt x="2151" y="1009"/>
                      <a:pt x="1184" y="2272"/>
                    </a:cubicBezTo>
                    <a:cubicBezTo>
                      <a:pt x="-156" y="4023"/>
                      <a:pt x="-264" y="6195"/>
                      <a:pt x="390" y="8232"/>
                    </a:cubicBezTo>
                    <a:cubicBezTo>
                      <a:pt x="577" y="8812"/>
                      <a:pt x="799" y="9388"/>
                      <a:pt x="1043" y="9947"/>
                    </a:cubicBezTo>
                    <a:cubicBezTo>
                      <a:pt x="1575" y="11167"/>
                      <a:pt x="2145" y="12372"/>
                      <a:pt x="2712" y="13577"/>
                    </a:cubicBezTo>
                    <a:cubicBezTo>
                      <a:pt x="3049" y="14292"/>
                      <a:pt x="3389" y="15007"/>
                      <a:pt x="3730" y="15721"/>
                    </a:cubicBezTo>
                    <a:cubicBezTo>
                      <a:pt x="4152" y="16600"/>
                      <a:pt x="4577" y="17477"/>
                      <a:pt x="5005" y="18353"/>
                    </a:cubicBezTo>
                    <a:cubicBezTo>
                      <a:pt x="5488" y="19340"/>
                      <a:pt x="6019" y="20034"/>
                      <a:pt x="6586" y="20450"/>
                    </a:cubicBezTo>
                    <a:cubicBezTo>
                      <a:pt x="7953" y="21452"/>
                      <a:pt x="11565" y="19963"/>
                      <a:pt x="16175" y="14009"/>
                    </a:cubicBezTo>
                    <a:cubicBezTo>
                      <a:pt x="20785" y="8056"/>
                      <a:pt x="21336" y="4170"/>
                      <a:pt x="20035" y="3083"/>
                    </a:cubicBezTo>
                    <a:cubicBezTo>
                      <a:pt x="19495" y="2632"/>
                      <a:pt x="18696" y="2284"/>
                      <a:pt x="17625" y="2056"/>
                    </a:cubicBezTo>
                    <a:close/>
                  </a:path>
                </a:pathLst>
              </a:custGeom>
              <a:noFill/>
              <a:ln w="19050" cap="flat">
                <a:solidFill>
                  <a:schemeClr val="tx2">
                    <a:lumMod val="40000"/>
                    <a:lumOff val="60000"/>
                  </a:schemeClr>
                </a:solidFill>
                <a:miter lim="400000"/>
              </a:ln>
              <a:effectLst/>
            </p:spPr>
            <p:txBody>
              <a:bodyPr wrap="square" lIns="26789" tIns="26789" rIns="26789" bIns="26789" numCol="1" anchor="ctr">
                <a:noAutofit/>
              </a:bodyPr>
              <a:lstStyle/>
              <a:p>
                <a:pPr lvl="0"/>
                <a:endParaRPr sz="900">
                  <a:cs typeface="+mn-ea"/>
                  <a:sym typeface="+mn-lt"/>
                </a:endParaRPr>
              </a:p>
            </p:txBody>
          </p:sp>
          <p:sp>
            <p:nvSpPr>
              <p:cNvPr id="51" name="矩形 50"/>
              <p:cNvSpPr/>
              <p:nvPr/>
            </p:nvSpPr>
            <p:spPr>
              <a:xfrm>
                <a:off x="5372609" y="3434746"/>
                <a:ext cx="310520" cy="31315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>
                <a:lvl1pPr>
                  <a:lnSpc>
                    <a:spcPct val="90000"/>
                  </a:lnSpc>
                  <a:defRPr sz="4000">
                    <a:solidFill>
                      <a:srgbClr val="FFFFFF"/>
                    </a:solid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06</a:t>
                </a:r>
              </a:p>
            </p:txBody>
          </p:sp>
        </p:grpSp>
      </p:grpSp>
      <p:grpSp>
        <p:nvGrpSpPr>
          <p:cNvPr id="10" name="组合 9"/>
          <p:cNvGrpSpPr/>
          <p:nvPr/>
        </p:nvGrpSpPr>
        <p:grpSpPr>
          <a:xfrm>
            <a:off x="1180153" y="1221936"/>
            <a:ext cx="6773314" cy="2866570"/>
            <a:chOff x="1180153" y="1221936"/>
            <a:chExt cx="6773314" cy="2866570"/>
          </a:xfrm>
        </p:grpSpPr>
        <p:sp>
          <p:nvSpPr>
            <p:cNvPr id="39" name="直接连接符 38"/>
            <p:cNvSpPr/>
            <p:nvPr/>
          </p:nvSpPr>
          <p:spPr>
            <a:xfrm flipV="1">
              <a:off x="5734303" y="1477041"/>
              <a:ext cx="1737986" cy="1"/>
            </a:xfrm>
            <a:prstGeom prst="line">
              <a:avLst/>
            </a:prstGeom>
            <a:noFill/>
            <a:ln w="19050" cap="flat">
              <a:solidFill>
                <a:schemeClr val="tx1">
                  <a:lumMod val="60000"/>
                  <a:lumOff val="40000"/>
                </a:schemeClr>
              </a:solidFill>
              <a:prstDash val="sysDot"/>
              <a:miter lim="400000"/>
            </a:ln>
            <a:effectLst/>
          </p:spPr>
          <p:txBody>
            <a:bodyPr wrap="square" lIns="35719" tIns="35719" rIns="35719" bIns="35719" numCol="1" anchor="ctr">
              <a:noAutofit/>
            </a:bodyPr>
            <a:lstStyle/>
            <a:p>
              <a:pPr lvl="0"/>
              <a:endParaRPr sz="900">
                <a:cs typeface="+mn-ea"/>
                <a:sym typeface="+mn-lt"/>
              </a:endParaRPr>
            </a:p>
          </p:txBody>
        </p:sp>
        <p:sp>
          <p:nvSpPr>
            <p:cNvPr id="54" name="直接连接符 53"/>
            <p:cNvSpPr/>
            <p:nvPr/>
          </p:nvSpPr>
          <p:spPr>
            <a:xfrm flipV="1">
              <a:off x="6215481" y="2545100"/>
              <a:ext cx="1737986" cy="1"/>
            </a:xfrm>
            <a:prstGeom prst="line">
              <a:avLst/>
            </a:prstGeom>
            <a:noFill/>
            <a:ln w="19050" cap="flat">
              <a:solidFill>
                <a:schemeClr val="tx1">
                  <a:lumMod val="60000"/>
                  <a:lumOff val="40000"/>
                </a:schemeClr>
              </a:solidFill>
              <a:prstDash val="sysDot"/>
              <a:miter lim="400000"/>
            </a:ln>
            <a:effectLst/>
          </p:spPr>
          <p:txBody>
            <a:bodyPr wrap="square" lIns="35719" tIns="35719" rIns="35719" bIns="35719" numCol="1" anchor="ctr">
              <a:noAutofit/>
            </a:bodyPr>
            <a:lstStyle/>
            <a:p>
              <a:pPr lvl="0"/>
              <a:endParaRPr sz="900">
                <a:cs typeface="+mn-ea"/>
                <a:sym typeface="+mn-lt"/>
              </a:endParaRPr>
            </a:p>
          </p:txBody>
        </p:sp>
        <p:sp>
          <p:nvSpPr>
            <p:cNvPr id="56" name="直接连接符 55"/>
            <p:cNvSpPr/>
            <p:nvPr/>
          </p:nvSpPr>
          <p:spPr>
            <a:xfrm flipV="1">
              <a:off x="5734303" y="4014174"/>
              <a:ext cx="1737986" cy="1"/>
            </a:xfrm>
            <a:prstGeom prst="line">
              <a:avLst/>
            </a:prstGeom>
            <a:noFill/>
            <a:ln w="19050" cap="flat">
              <a:solidFill>
                <a:schemeClr val="tx1">
                  <a:lumMod val="60000"/>
                  <a:lumOff val="40000"/>
                </a:schemeClr>
              </a:solidFill>
              <a:prstDash val="sysDot"/>
              <a:miter lim="400000"/>
            </a:ln>
            <a:effectLst/>
          </p:spPr>
          <p:txBody>
            <a:bodyPr wrap="square" lIns="35719" tIns="35719" rIns="35719" bIns="35719" numCol="1" anchor="ctr">
              <a:noAutofit/>
            </a:bodyPr>
            <a:lstStyle/>
            <a:p>
              <a:pPr lvl="0"/>
              <a:endParaRPr sz="900">
                <a:cs typeface="+mn-ea"/>
                <a:sym typeface="+mn-lt"/>
              </a:endParaRPr>
            </a:p>
          </p:txBody>
        </p:sp>
        <p:sp>
          <p:nvSpPr>
            <p:cNvPr id="58" name="直接连接符 57"/>
            <p:cNvSpPr/>
            <p:nvPr/>
          </p:nvSpPr>
          <p:spPr>
            <a:xfrm flipV="1">
              <a:off x="1593815" y="1477041"/>
              <a:ext cx="1737986" cy="1"/>
            </a:xfrm>
            <a:prstGeom prst="line">
              <a:avLst/>
            </a:prstGeom>
            <a:noFill/>
            <a:ln w="19050" cap="flat">
              <a:solidFill>
                <a:schemeClr val="tx1">
                  <a:lumMod val="60000"/>
                  <a:lumOff val="40000"/>
                </a:schemeClr>
              </a:solidFill>
              <a:prstDash val="sysDot"/>
              <a:miter lim="400000"/>
            </a:ln>
            <a:effectLst/>
          </p:spPr>
          <p:txBody>
            <a:bodyPr wrap="square" lIns="35719" tIns="35719" rIns="35719" bIns="35719" numCol="1" anchor="ctr">
              <a:noAutofit/>
            </a:bodyPr>
            <a:lstStyle/>
            <a:p>
              <a:pPr lvl="0" algn="r"/>
              <a:endParaRPr sz="900">
                <a:cs typeface="+mn-ea"/>
                <a:sym typeface="+mn-lt"/>
              </a:endParaRPr>
            </a:p>
          </p:txBody>
        </p:sp>
        <p:sp>
          <p:nvSpPr>
            <p:cNvPr id="60" name="直接连接符 59"/>
            <p:cNvSpPr/>
            <p:nvPr/>
          </p:nvSpPr>
          <p:spPr>
            <a:xfrm flipV="1">
              <a:off x="1180153" y="2545100"/>
              <a:ext cx="1737986" cy="1"/>
            </a:xfrm>
            <a:prstGeom prst="line">
              <a:avLst/>
            </a:prstGeom>
            <a:noFill/>
            <a:ln w="19050" cap="flat">
              <a:solidFill>
                <a:schemeClr val="tx1">
                  <a:lumMod val="60000"/>
                  <a:lumOff val="40000"/>
                </a:schemeClr>
              </a:solidFill>
              <a:prstDash val="sysDot"/>
              <a:miter lim="400000"/>
            </a:ln>
            <a:effectLst/>
          </p:spPr>
          <p:txBody>
            <a:bodyPr wrap="square" lIns="35719" tIns="35719" rIns="35719" bIns="35719" numCol="1" anchor="ctr">
              <a:noAutofit/>
            </a:bodyPr>
            <a:lstStyle/>
            <a:p>
              <a:pPr lvl="0" algn="r"/>
              <a:endParaRPr sz="900">
                <a:cs typeface="+mn-ea"/>
                <a:sym typeface="+mn-lt"/>
              </a:endParaRPr>
            </a:p>
          </p:txBody>
        </p:sp>
        <p:sp>
          <p:nvSpPr>
            <p:cNvPr id="62" name="直接连接符 61"/>
            <p:cNvSpPr/>
            <p:nvPr/>
          </p:nvSpPr>
          <p:spPr>
            <a:xfrm flipV="1">
              <a:off x="1689012" y="4014174"/>
              <a:ext cx="1737986" cy="1"/>
            </a:xfrm>
            <a:prstGeom prst="line">
              <a:avLst/>
            </a:prstGeom>
            <a:noFill/>
            <a:ln w="19050" cap="flat">
              <a:solidFill>
                <a:schemeClr val="tx1">
                  <a:lumMod val="60000"/>
                  <a:lumOff val="40000"/>
                </a:schemeClr>
              </a:solidFill>
              <a:prstDash val="sysDot"/>
              <a:miter lim="400000"/>
            </a:ln>
            <a:effectLst/>
          </p:spPr>
          <p:txBody>
            <a:bodyPr wrap="square" lIns="35719" tIns="35719" rIns="35719" bIns="35719" numCol="1" anchor="ctr">
              <a:noAutofit/>
            </a:bodyPr>
            <a:lstStyle/>
            <a:p>
              <a:pPr lvl="0" algn="r"/>
              <a:endParaRPr sz="900">
                <a:cs typeface="+mn-ea"/>
                <a:sym typeface="+mn-lt"/>
              </a:endParaRPr>
            </a:p>
          </p:txBody>
        </p:sp>
        <p:sp>
          <p:nvSpPr>
            <p:cNvPr id="63" name="文本框 32"/>
            <p:cNvSpPr txBox="1"/>
            <p:nvPr/>
          </p:nvSpPr>
          <p:spPr>
            <a:xfrm>
              <a:off x="2150164" y="1221936"/>
              <a:ext cx="12618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zh-CN" altLang="en-US" sz="1400" b="1">
                  <a:solidFill>
                    <a:schemeClr val="accent3"/>
                  </a:solidFill>
                  <a:cs typeface="+mn-ea"/>
                  <a:sym typeface="+mn-lt"/>
                </a:rPr>
                <a:t>标题文本预设</a:t>
              </a:r>
              <a:endParaRPr lang="id-ID" sz="1400" b="1" dirty="0">
                <a:solidFill>
                  <a:schemeClr val="accent3"/>
                </a:solidFill>
                <a:cs typeface="+mn-ea"/>
                <a:sym typeface="+mn-lt"/>
              </a:endParaRPr>
            </a:p>
          </p:txBody>
        </p:sp>
        <p:sp>
          <p:nvSpPr>
            <p:cNvPr id="64" name="文本框 33"/>
            <p:cNvSpPr txBox="1"/>
            <p:nvPr/>
          </p:nvSpPr>
          <p:spPr>
            <a:xfrm>
              <a:off x="1727970" y="2286515"/>
              <a:ext cx="12618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zh-CN" altLang="en-US" sz="1400" b="1">
                  <a:solidFill>
                    <a:schemeClr val="accent2"/>
                  </a:solidFill>
                  <a:cs typeface="+mn-ea"/>
                  <a:sym typeface="+mn-lt"/>
                </a:rPr>
                <a:t>标题文本预设</a:t>
              </a:r>
              <a:endParaRPr lang="id-ID" sz="1400" b="1" dirty="0">
                <a:solidFill>
                  <a:schemeClr val="accent2"/>
                </a:solidFill>
                <a:cs typeface="+mn-ea"/>
                <a:sym typeface="+mn-lt"/>
              </a:endParaRPr>
            </a:p>
          </p:txBody>
        </p:sp>
        <p:sp>
          <p:nvSpPr>
            <p:cNvPr id="65" name="文本框 34"/>
            <p:cNvSpPr txBox="1"/>
            <p:nvPr/>
          </p:nvSpPr>
          <p:spPr>
            <a:xfrm>
              <a:off x="2105143" y="3780729"/>
              <a:ext cx="12618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zh-CN" altLang="en-US" sz="1400" b="1">
                  <a:solidFill>
                    <a:schemeClr val="accent1"/>
                  </a:solidFill>
                  <a:cs typeface="+mn-ea"/>
                  <a:sym typeface="+mn-lt"/>
                </a:rPr>
                <a:t>标题文本预设</a:t>
              </a:r>
              <a:endParaRPr lang="id-ID" sz="1400" b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66" name="文本框 35"/>
            <p:cNvSpPr txBox="1"/>
            <p:nvPr/>
          </p:nvSpPr>
          <p:spPr>
            <a:xfrm>
              <a:off x="5671310" y="1221936"/>
              <a:ext cx="12618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b="1">
                  <a:solidFill>
                    <a:schemeClr val="accent4"/>
                  </a:solidFill>
                  <a:cs typeface="+mn-ea"/>
                  <a:sym typeface="+mn-lt"/>
                </a:rPr>
                <a:t>标题文本预设</a:t>
              </a:r>
              <a:endParaRPr lang="id-ID" sz="1400" b="1" dirty="0">
                <a:solidFill>
                  <a:schemeClr val="accent4"/>
                </a:solidFill>
                <a:cs typeface="+mn-ea"/>
                <a:sym typeface="+mn-lt"/>
              </a:endParaRPr>
            </a:p>
          </p:txBody>
        </p:sp>
        <p:sp>
          <p:nvSpPr>
            <p:cNvPr id="67" name="文本框 36"/>
            <p:cNvSpPr txBox="1"/>
            <p:nvPr/>
          </p:nvSpPr>
          <p:spPr>
            <a:xfrm>
              <a:off x="5831558" y="3780729"/>
              <a:ext cx="12618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b="1">
                  <a:solidFill>
                    <a:schemeClr val="accent6"/>
                  </a:solidFill>
                  <a:cs typeface="+mn-ea"/>
                  <a:sym typeface="+mn-lt"/>
                </a:rPr>
                <a:t>标题文本预设</a:t>
              </a:r>
              <a:endParaRPr lang="id-ID" sz="1400" b="1" dirty="0">
                <a:solidFill>
                  <a:schemeClr val="accent6"/>
                </a:solidFill>
                <a:cs typeface="+mn-ea"/>
                <a:sym typeface="+mn-lt"/>
              </a:endParaRPr>
            </a:p>
          </p:txBody>
        </p:sp>
        <p:sp>
          <p:nvSpPr>
            <p:cNvPr id="68" name="文本框 37"/>
            <p:cNvSpPr txBox="1"/>
            <p:nvPr/>
          </p:nvSpPr>
          <p:spPr>
            <a:xfrm>
              <a:off x="6142589" y="2286515"/>
              <a:ext cx="12618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b="1">
                  <a:solidFill>
                    <a:schemeClr val="accent5"/>
                  </a:solidFill>
                  <a:cs typeface="+mn-ea"/>
                  <a:sym typeface="+mn-lt"/>
                </a:rPr>
                <a:t>标题文本预设</a:t>
              </a:r>
              <a:endParaRPr lang="id-ID" sz="1400" b="1" dirty="0">
                <a:solidFill>
                  <a:schemeClr val="accent5"/>
                </a:solidFill>
                <a:cs typeface="+mn-ea"/>
                <a:sym typeface="+mn-lt"/>
              </a:endParaRPr>
            </a:p>
          </p:txBody>
        </p:sp>
      </p:grpSp>
      <p:sp>
        <p:nvSpPr>
          <p:cNvPr id="69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年度工作概述</a:t>
            </a:r>
            <a:endParaRPr lang="en-GB" altLang="zh-CN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组合 28"/>
          <p:cNvGrpSpPr/>
          <p:nvPr/>
        </p:nvGrpSpPr>
        <p:grpSpPr>
          <a:xfrm>
            <a:off x="4782264" y="1403059"/>
            <a:ext cx="1562307" cy="1562308"/>
            <a:chOff x="4782264" y="1403059"/>
            <a:chExt cx="1562307" cy="1562308"/>
          </a:xfrm>
        </p:grpSpPr>
        <p:sp>
          <p:nvSpPr>
            <p:cNvPr id="7" name="íṡľíḍè-Freeform: Shape 7"/>
            <p:cNvSpPr/>
            <p:nvPr/>
          </p:nvSpPr>
          <p:spPr>
            <a:xfrm>
              <a:off x="4782264" y="1403059"/>
              <a:ext cx="1562307" cy="1562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" name="íṡľíḍè-Freeform: Shape 8"/>
            <p:cNvSpPr/>
            <p:nvPr/>
          </p:nvSpPr>
          <p:spPr>
            <a:xfrm>
              <a:off x="4903074" y="1523871"/>
              <a:ext cx="1320686" cy="1320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" name="íṡľíḍè-Freeform: Shape 11"/>
            <p:cNvSpPr/>
            <p:nvPr/>
          </p:nvSpPr>
          <p:spPr>
            <a:xfrm>
              <a:off x="5194840" y="1839226"/>
              <a:ext cx="652434" cy="652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extrusionOk="0">
                  <a:moveTo>
                    <a:pt x="19673" y="3125"/>
                  </a:moveTo>
                  <a:cubicBezTo>
                    <a:pt x="19662" y="3136"/>
                    <a:pt x="19652" y="3148"/>
                    <a:pt x="19642" y="3160"/>
                  </a:cubicBezTo>
                  <a:lnTo>
                    <a:pt x="13874" y="9615"/>
                  </a:lnTo>
                  <a:lnTo>
                    <a:pt x="11980" y="7721"/>
                  </a:lnTo>
                  <a:lnTo>
                    <a:pt x="18436" y="1951"/>
                  </a:lnTo>
                  <a:cubicBezTo>
                    <a:pt x="18446" y="1940"/>
                    <a:pt x="18458" y="1930"/>
                    <a:pt x="18469" y="1918"/>
                  </a:cubicBezTo>
                  <a:cubicBezTo>
                    <a:pt x="18790" y="1597"/>
                    <a:pt x="19352" y="1596"/>
                    <a:pt x="19675" y="1918"/>
                  </a:cubicBezTo>
                  <a:cubicBezTo>
                    <a:pt x="19834" y="2080"/>
                    <a:pt x="19923" y="2294"/>
                    <a:pt x="19923" y="2522"/>
                  </a:cubicBezTo>
                  <a:cubicBezTo>
                    <a:pt x="19923" y="2749"/>
                    <a:pt x="19834" y="2965"/>
                    <a:pt x="19673" y="3125"/>
                  </a:cubicBezTo>
                  <a:cubicBezTo>
                    <a:pt x="19673" y="3125"/>
                    <a:pt x="19673" y="3125"/>
                    <a:pt x="19673" y="3125"/>
                  </a:cubicBezTo>
                  <a:close/>
                  <a:moveTo>
                    <a:pt x="14352" y="14847"/>
                  </a:moveTo>
                  <a:lnTo>
                    <a:pt x="6751" y="7242"/>
                  </a:lnTo>
                  <a:lnTo>
                    <a:pt x="8316" y="6418"/>
                  </a:lnTo>
                  <a:lnTo>
                    <a:pt x="15179" y="13281"/>
                  </a:lnTo>
                  <a:cubicBezTo>
                    <a:pt x="15179" y="13281"/>
                    <a:pt x="14352" y="14847"/>
                    <a:pt x="14352" y="14847"/>
                  </a:cubicBezTo>
                  <a:close/>
                  <a:moveTo>
                    <a:pt x="9570" y="20545"/>
                  </a:moveTo>
                  <a:lnTo>
                    <a:pt x="9007" y="19982"/>
                  </a:lnTo>
                  <a:lnTo>
                    <a:pt x="9698" y="18571"/>
                  </a:lnTo>
                  <a:cubicBezTo>
                    <a:pt x="9779" y="18402"/>
                    <a:pt x="9740" y="18201"/>
                    <a:pt x="9601" y="18076"/>
                  </a:cubicBezTo>
                  <a:cubicBezTo>
                    <a:pt x="9462" y="17952"/>
                    <a:pt x="9255" y="17936"/>
                    <a:pt x="9099" y="18036"/>
                  </a:cubicBezTo>
                  <a:lnTo>
                    <a:pt x="7855" y="18830"/>
                  </a:lnTo>
                  <a:lnTo>
                    <a:pt x="7312" y="18287"/>
                  </a:lnTo>
                  <a:lnTo>
                    <a:pt x="8827" y="15726"/>
                  </a:lnTo>
                  <a:cubicBezTo>
                    <a:pt x="8926" y="15563"/>
                    <a:pt x="8899" y="15352"/>
                    <a:pt x="8763" y="15218"/>
                  </a:cubicBezTo>
                  <a:cubicBezTo>
                    <a:pt x="8627" y="15083"/>
                    <a:pt x="8416" y="15058"/>
                    <a:pt x="8252" y="15157"/>
                  </a:cubicBezTo>
                  <a:lnTo>
                    <a:pt x="5722" y="16695"/>
                  </a:lnTo>
                  <a:lnTo>
                    <a:pt x="3696" y="14669"/>
                  </a:lnTo>
                  <a:lnTo>
                    <a:pt x="4301" y="13058"/>
                  </a:lnTo>
                  <a:cubicBezTo>
                    <a:pt x="4360" y="12899"/>
                    <a:pt x="4319" y="12720"/>
                    <a:pt x="4193" y="12605"/>
                  </a:cubicBezTo>
                  <a:cubicBezTo>
                    <a:pt x="4069" y="12490"/>
                    <a:pt x="3885" y="12462"/>
                    <a:pt x="3732" y="12535"/>
                  </a:cubicBezTo>
                  <a:lnTo>
                    <a:pt x="2258" y="13232"/>
                  </a:lnTo>
                  <a:lnTo>
                    <a:pt x="1054" y="12026"/>
                  </a:lnTo>
                  <a:lnTo>
                    <a:pt x="5715" y="8568"/>
                  </a:lnTo>
                  <a:lnTo>
                    <a:pt x="13026" y="15882"/>
                  </a:lnTo>
                  <a:cubicBezTo>
                    <a:pt x="13026" y="15882"/>
                    <a:pt x="9570" y="20545"/>
                    <a:pt x="9570" y="20545"/>
                  </a:cubicBezTo>
                  <a:close/>
                  <a:moveTo>
                    <a:pt x="21592" y="2522"/>
                  </a:moveTo>
                  <a:cubicBezTo>
                    <a:pt x="21592" y="1848"/>
                    <a:pt x="21330" y="1215"/>
                    <a:pt x="20854" y="739"/>
                  </a:cubicBezTo>
                  <a:cubicBezTo>
                    <a:pt x="20378" y="262"/>
                    <a:pt x="19746" y="0"/>
                    <a:pt x="19071" y="0"/>
                  </a:cubicBezTo>
                  <a:cubicBezTo>
                    <a:pt x="18406" y="0"/>
                    <a:pt x="17781" y="255"/>
                    <a:pt x="17306" y="721"/>
                  </a:cubicBezTo>
                  <a:lnTo>
                    <a:pt x="10798" y="6539"/>
                  </a:lnTo>
                  <a:lnTo>
                    <a:pt x="9061" y="4801"/>
                  </a:lnTo>
                  <a:cubicBezTo>
                    <a:pt x="8803" y="4542"/>
                    <a:pt x="8405" y="4482"/>
                    <a:pt x="8081" y="4653"/>
                  </a:cubicBezTo>
                  <a:lnTo>
                    <a:pt x="4972" y="6295"/>
                  </a:lnTo>
                  <a:cubicBezTo>
                    <a:pt x="4737" y="6419"/>
                    <a:pt x="4577" y="6647"/>
                    <a:pt x="4537" y="6909"/>
                  </a:cubicBezTo>
                  <a:cubicBezTo>
                    <a:pt x="4497" y="7170"/>
                    <a:pt x="4584" y="7436"/>
                    <a:pt x="4771" y="7623"/>
                  </a:cubicBezTo>
                  <a:lnTo>
                    <a:pt x="5118" y="7971"/>
                  </a:lnTo>
                  <a:lnTo>
                    <a:pt x="169" y="11644"/>
                  </a:lnTo>
                  <a:cubicBezTo>
                    <a:pt x="71" y="11716"/>
                    <a:pt x="10" y="11828"/>
                    <a:pt x="2" y="11948"/>
                  </a:cubicBezTo>
                  <a:cubicBezTo>
                    <a:pt x="-8" y="12069"/>
                    <a:pt x="36" y="12188"/>
                    <a:pt x="122" y="12273"/>
                  </a:cubicBezTo>
                  <a:lnTo>
                    <a:pt x="1876" y="14030"/>
                  </a:lnTo>
                  <a:cubicBezTo>
                    <a:pt x="2001" y="14154"/>
                    <a:pt x="2191" y="14186"/>
                    <a:pt x="2351" y="14111"/>
                  </a:cubicBezTo>
                  <a:lnTo>
                    <a:pt x="3158" y="13729"/>
                  </a:lnTo>
                  <a:lnTo>
                    <a:pt x="2820" y="14628"/>
                  </a:lnTo>
                  <a:cubicBezTo>
                    <a:pt x="2763" y="14781"/>
                    <a:pt x="2800" y="14953"/>
                    <a:pt x="2916" y="15070"/>
                  </a:cubicBezTo>
                  <a:lnTo>
                    <a:pt x="5362" y="17516"/>
                  </a:lnTo>
                  <a:cubicBezTo>
                    <a:pt x="5500" y="17654"/>
                    <a:pt x="5711" y="17677"/>
                    <a:pt x="5875" y="17579"/>
                  </a:cubicBezTo>
                  <a:lnTo>
                    <a:pt x="7260" y="16736"/>
                  </a:lnTo>
                  <a:lnTo>
                    <a:pt x="6429" y="18139"/>
                  </a:lnTo>
                  <a:cubicBezTo>
                    <a:pt x="6332" y="18304"/>
                    <a:pt x="6360" y="18513"/>
                    <a:pt x="6493" y="18648"/>
                  </a:cubicBezTo>
                  <a:lnTo>
                    <a:pt x="7503" y="19658"/>
                  </a:lnTo>
                  <a:cubicBezTo>
                    <a:pt x="7642" y="19796"/>
                    <a:pt x="7857" y="19818"/>
                    <a:pt x="8022" y="19715"/>
                  </a:cubicBezTo>
                  <a:lnTo>
                    <a:pt x="8294" y="19539"/>
                  </a:lnTo>
                  <a:lnTo>
                    <a:pt x="8127" y="19882"/>
                  </a:lnTo>
                  <a:cubicBezTo>
                    <a:pt x="8047" y="20041"/>
                    <a:pt x="8080" y="20233"/>
                    <a:pt x="8206" y="20360"/>
                  </a:cubicBezTo>
                  <a:lnTo>
                    <a:pt x="9322" y="21478"/>
                  </a:lnTo>
                  <a:cubicBezTo>
                    <a:pt x="9401" y="21555"/>
                    <a:pt x="9507" y="21600"/>
                    <a:pt x="9617" y="21600"/>
                  </a:cubicBezTo>
                  <a:cubicBezTo>
                    <a:pt x="9627" y="21600"/>
                    <a:pt x="9638" y="21600"/>
                    <a:pt x="9648" y="21597"/>
                  </a:cubicBezTo>
                  <a:cubicBezTo>
                    <a:pt x="9769" y="21590"/>
                    <a:pt x="9880" y="21528"/>
                    <a:pt x="9952" y="21430"/>
                  </a:cubicBezTo>
                  <a:lnTo>
                    <a:pt x="13624" y="16478"/>
                  </a:lnTo>
                  <a:lnTo>
                    <a:pt x="13971" y="16827"/>
                  </a:lnTo>
                  <a:cubicBezTo>
                    <a:pt x="14129" y="16984"/>
                    <a:pt x="14343" y="17071"/>
                    <a:pt x="14562" y="17071"/>
                  </a:cubicBezTo>
                  <a:cubicBezTo>
                    <a:pt x="14604" y="17071"/>
                    <a:pt x="14646" y="17067"/>
                    <a:pt x="14687" y="17061"/>
                  </a:cubicBezTo>
                  <a:cubicBezTo>
                    <a:pt x="14949" y="17021"/>
                    <a:pt x="15175" y="16860"/>
                    <a:pt x="15299" y="16627"/>
                  </a:cubicBezTo>
                  <a:lnTo>
                    <a:pt x="16941" y="13515"/>
                  </a:lnTo>
                  <a:cubicBezTo>
                    <a:pt x="17111" y="13192"/>
                    <a:pt x="17052" y="12794"/>
                    <a:pt x="16792" y="12536"/>
                  </a:cubicBezTo>
                  <a:lnTo>
                    <a:pt x="15055" y="10797"/>
                  </a:lnTo>
                  <a:lnTo>
                    <a:pt x="20871" y="4288"/>
                  </a:lnTo>
                  <a:cubicBezTo>
                    <a:pt x="21337" y="3814"/>
                    <a:pt x="21592" y="3188"/>
                    <a:pt x="21592" y="2522"/>
                  </a:cubicBezTo>
                  <a:cubicBezTo>
                    <a:pt x="21592" y="2522"/>
                    <a:pt x="21592" y="2522"/>
                    <a:pt x="21592" y="2522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816592" y="1403059"/>
            <a:ext cx="1562308" cy="1562308"/>
            <a:chOff x="816592" y="1403059"/>
            <a:chExt cx="1562308" cy="1562308"/>
          </a:xfrm>
        </p:grpSpPr>
        <p:sp>
          <p:nvSpPr>
            <p:cNvPr id="3" name="íṡľíḍè-Freeform: Shape 3"/>
            <p:cNvSpPr/>
            <p:nvPr/>
          </p:nvSpPr>
          <p:spPr>
            <a:xfrm>
              <a:off x="816592" y="1403059"/>
              <a:ext cx="1562308" cy="1562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" name="íṡľíḍè-Freeform: Shape 4"/>
            <p:cNvSpPr/>
            <p:nvPr/>
          </p:nvSpPr>
          <p:spPr>
            <a:xfrm>
              <a:off x="950031" y="1523871"/>
              <a:ext cx="1320686" cy="1320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2" name="íṡľíḍè-Freeform: Shape 12"/>
            <p:cNvSpPr/>
            <p:nvPr/>
          </p:nvSpPr>
          <p:spPr>
            <a:xfrm>
              <a:off x="1256373" y="1865050"/>
              <a:ext cx="682011" cy="59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249" y="20059"/>
                  </a:moveTo>
                  <a:lnTo>
                    <a:pt x="16198" y="16202"/>
                  </a:lnTo>
                  <a:lnTo>
                    <a:pt x="16198" y="13885"/>
                  </a:lnTo>
                  <a:lnTo>
                    <a:pt x="20249" y="10801"/>
                  </a:lnTo>
                  <a:cubicBezTo>
                    <a:pt x="20249" y="10801"/>
                    <a:pt x="20249" y="20059"/>
                    <a:pt x="20249" y="20059"/>
                  </a:cubicBezTo>
                  <a:close/>
                  <a:moveTo>
                    <a:pt x="12824" y="9267"/>
                  </a:moveTo>
                  <a:cubicBezTo>
                    <a:pt x="10955" y="9267"/>
                    <a:pt x="9443" y="7534"/>
                    <a:pt x="9443" y="5403"/>
                  </a:cubicBezTo>
                  <a:cubicBezTo>
                    <a:pt x="9443" y="3267"/>
                    <a:pt x="10958" y="1533"/>
                    <a:pt x="12824" y="1533"/>
                  </a:cubicBezTo>
                  <a:cubicBezTo>
                    <a:pt x="14692" y="1533"/>
                    <a:pt x="16205" y="3267"/>
                    <a:pt x="16205" y="5403"/>
                  </a:cubicBezTo>
                  <a:cubicBezTo>
                    <a:pt x="16205" y="7534"/>
                    <a:pt x="14692" y="9267"/>
                    <a:pt x="12824" y="9267"/>
                  </a:cubicBezTo>
                  <a:cubicBezTo>
                    <a:pt x="12824" y="9267"/>
                    <a:pt x="12824" y="9267"/>
                    <a:pt x="12824" y="9267"/>
                  </a:cubicBezTo>
                  <a:close/>
                  <a:moveTo>
                    <a:pt x="14850" y="18514"/>
                  </a:moveTo>
                  <a:cubicBezTo>
                    <a:pt x="14850" y="19367"/>
                    <a:pt x="14244" y="20059"/>
                    <a:pt x="13499" y="20059"/>
                  </a:cubicBezTo>
                  <a:lnTo>
                    <a:pt x="2699" y="20059"/>
                  </a:lnTo>
                  <a:cubicBezTo>
                    <a:pt x="1954" y="20059"/>
                    <a:pt x="1352" y="19369"/>
                    <a:pt x="1352" y="18514"/>
                  </a:cubicBezTo>
                  <a:lnTo>
                    <a:pt x="1352" y="12345"/>
                  </a:lnTo>
                  <a:cubicBezTo>
                    <a:pt x="1352" y="11490"/>
                    <a:pt x="1954" y="10801"/>
                    <a:pt x="2699" y="10801"/>
                  </a:cubicBezTo>
                  <a:lnTo>
                    <a:pt x="13499" y="10801"/>
                  </a:lnTo>
                  <a:cubicBezTo>
                    <a:pt x="14244" y="10801"/>
                    <a:pt x="14850" y="11490"/>
                    <a:pt x="14850" y="12345"/>
                  </a:cubicBezTo>
                  <a:cubicBezTo>
                    <a:pt x="14850" y="12345"/>
                    <a:pt x="14850" y="18514"/>
                    <a:pt x="14850" y="18514"/>
                  </a:cubicBezTo>
                  <a:close/>
                  <a:moveTo>
                    <a:pt x="1352" y="6171"/>
                  </a:moveTo>
                  <a:cubicBezTo>
                    <a:pt x="1352" y="4469"/>
                    <a:pt x="2557" y="3085"/>
                    <a:pt x="4051" y="3085"/>
                  </a:cubicBezTo>
                  <a:cubicBezTo>
                    <a:pt x="5539" y="3085"/>
                    <a:pt x="6750" y="4469"/>
                    <a:pt x="6750" y="6171"/>
                  </a:cubicBezTo>
                  <a:cubicBezTo>
                    <a:pt x="6750" y="7877"/>
                    <a:pt x="5539" y="9259"/>
                    <a:pt x="4051" y="9259"/>
                  </a:cubicBezTo>
                  <a:cubicBezTo>
                    <a:pt x="2557" y="9259"/>
                    <a:pt x="1352" y="7877"/>
                    <a:pt x="1352" y="6171"/>
                  </a:cubicBezTo>
                  <a:cubicBezTo>
                    <a:pt x="1352" y="6171"/>
                    <a:pt x="1352" y="6171"/>
                    <a:pt x="1352" y="6171"/>
                  </a:cubicBezTo>
                  <a:close/>
                  <a:moveTo>
                    <a:pt x="20249" y="9259"/>
                  </a:moveTo>
                  <a:lnTo>
                    <a:pt x="16198" y="12345"/>
                  </a:lnTo>
                  <a:cubicBezTo>
                    <a:pt x="16198" y="11406"/>
                    <a:pt x="15826" y="10578"/>
                    <a:pt x="15249" y="10014"/>
                  </a:cubicBezTo>
                  <a:cubicBezTo>
                    <a:pt x="16623" y="9067"/>
                    <a:pt x="17550" y="7365"/>
                    <a:pt x="17550" y="5403"/>
                  </a:cubicBezTo>
                  <a:cubicBezTo>
                    <a:pt x="17550" y="2420"/>
                    <a:pt x="15434" y="0"/>
                    <a:pt x="12824" y="0"/>
                  </a:cubicBezTo>
                  <a:cubicBezTo>
                    <a:pt x="10213" y="0"/>
                    <a:pt x="8101" y="2420"/>
                    <a:pt x="8101" y="5403"/>
                  </a:cubicBezTo>
                  <a:cubicBezTo>
                    <a:pt x="8101" y="6912"/>
                    <a:pt x="8648" y="8277"/>
                    <a:pt x="9525" y="9259"/>
                  </a:cubicBezTo>
                  <a:lnTo>
                    <a:pt x="7050" y="9259"/>
                  </a:lnTo>
                  <a:cubicBezTo>
                    <a:pt x="7695" y="8438"/>
                    <a:pt x="8101" y="7365"/>
                    <a:pt x="8101" y="6171"/>
                  </a:cubicBezTo>
                  <a:cubicBezTo>
                    <a:pt x="8101" y="3617"/>
                    <a:pt x="6288" y="1546"/>
                    <a:pt x="4051" y="1546"/>
                  </a:cubicBezTo>
                  <a:cubicBezTo>
                    <a:pt x="1814" y="1546"/>
                    <a:pt x="0" y="3617"/>
                    <a:pt x="0" y="6171"/>
                  </a:cubicBezTo>
                  <a:cubicBezTo>
                    <a:pt x="0" y="7569"/>
                    <a:pt x="551" y="8803"/>
                    <a:pt x="1405" y="9651"/>
                  </a:cubicBezTo>
                  <a:cubicBezTo>
                    <a:pt x="571" y="10179"/>
                    <a:pt x="0" y="11181"/>
                    <a:pt x="0" y="12345"/>
                  </a:cubicBezTo>
                  <a:lnTo>
                    <a:pt x="0" y="18514"/>
                  </a:lnTo>
                  <a:cubicBezTo>
                    <a:pt x="0" y="20221"/>
                    <a:pt x="1210" y="21600"/>
                    <a:pt x="2699" y="21600"/>
                  </a:cubicBezTo>
                  <a:lnTo>
                    <a:pt x="13499" y="21600"/>
                  </a:lnTo>
                  <a:cubicBezTo>
                    <a:pt x="14989" y="21600"/>
                    <a:pt x="16198" y="20221"/>
                    <a:pt x="16198" y="18514"/>
                  </a:cubicBezTo>
                  <a:lnTo>
                    <a:pt x="16198" y="17743"/>
                  </a:lnTo>
                  <a:lnTo>
                    <a:pt x="20249" y="21600"/>
                  </a:lnTo>
                  <a:cubicBezTo>
                    <a:pt x="20994" y="21600"/>
                    <a:pt x="21600" y="20911"/>
                    <a:pt x="21600" y="20059"/>
                  </a:cubicBezTo>
                  <a:lnTo>
                    <a:pt x="21600" y="10801"/>
                  </a:lnTo>
                  <a:cubicBezTo>
                    <a:pt x="21600" y="9949"/>
                    <a:pt x="20994" y="9259"/>
                    <a:pt x="20249" y="9259"/>
                  </a:cubicBezTo>
                  <a:cubicBezTo>
                    <a:pt x="20249" y="9259"/>
                    <a:pt x="20249" y="9259"/>
                    <a:pt x="20249" y="925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2799428" y="1403059"/>
            <a:ext cx="1562308" cy="1562308"/>
            <a:chOff x="2799428" y="1403059"/>
            <a:chExt cx="1562308" cy="1562308"/>
          </a:xfrm>
        </p:grpSpPr>
        <p:sp>
          <p:nvSpPr>
            <p:cNvPr id="5" name="íṡľíḍè-Freeform: Shape 5"/>
            <p:cNvSpPr/>
            <p:nvPr/>
          </p:nvSpPr>
          <p:spPr>
            <a:xfrm>
              <a:off x="2799428" y="1403059"/>
              <a:ext cx="1562308" cy="1562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6" name="íṡľíḍè-Freeform: Shape 6"/>
            <p:cNvSpPr/>
            <p:nvPr/>
          </p:nvSpPr>
          <p:spPr>
            <a:xfrm>
              <a:off x="2920239" y="1523871"/>
              <a:ext cx="1320686" cy="1320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" name="íṡľíḍè-Freeform: Shape 13"/>
            <p:cNvSpPr/>
            <p:nvPr/>
          </p:nvSpPr>
          <p:spPr>
            <a:xfrm>
              <a:off x="3220866" y="1847542"/>
              <a:ext cx="714965" cy="635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49" extrusionOk="0">
                  <a:moveTo>
                    <a:pt x="12246" y="17"/>
                  </a:moveTo>
                  <a:cubicBezTo>
                    <a:pt x="11990" y="86"/>
                    <a:pt x="11811" y="339"/>
                    <a:pt x="11811" y="635"/>
                  </a:cubicBezTo>
                  <a:lnTo>
                    <a:pt x="11811" y="14336"/>
                  </a:lnTo>
                  <a:cubicBezTo>
                    <a:pt x="11811" y="14689"/>
                    <a:pt x="12064" y="14980"/>
                    <a:pt x="12377" y="14980"/>
                  </a:cubicBezTo>
                  <a:lnTo>
                    <a:pt x="18513" y="14980"/>
                  </a:lnTo>
                  <a:cubicBezTo>
                    <a:pt x="18710" y="14980"/>
                    <a:pt x="18893" y="14860"/>
                    <a:pt x="18996" y="14672"/>
                  </a:cubicBezTo>
                  <a:cubicBezTo>
                    <a:pt x="19099" y="14483"/>
                    <a:pt x="19108" y="14246"/>
                    <a:pt x="19019" y="14048"/>
                  </a:cubicBezTo>
                  <a:lnTo>
                    <a:pt x="12883" y="346"/>
                  </a:lnTo>
                  <a:cubicBezTo>
                    <a:pt x="12765" y="82"/>
                    <a:pt x="12502" y="-51"/>
                    <a:pt x="12246" y="17"/>
                  </a:cubicBezTo>
                  <a:close/>
                  <a:moveTo>
                    <a:pt x="10383" y="219"/>
                  </a:moveTo>
                  <a:cubicBezTo>
                    <a:pt x="10293" y="207"/>
                    <a:pt x="10196" y="214"/>
                    <a:pt x="10109" y="252"/>
                  </a:cubicBezTo>
                  <a:cubicBezTo>
                    <a:pt x="6744" y="1722"/>
                    <a:pt x="4445" y="5308"/>
                    <a:pt x="3110" y="8056"/>
                  </a:cubicBezTo>
                  <a:cubicBezTo>
                    <a:pt x="2307" y="9706"/>
                    <a:pt x="1780" y="11194"/>
                    <a:pt x="1479" y="12149"/>
                  </a:cubicBezTo>
                  <a:cubicBezTo>
                    <a:pt x="1347" y="12567"/>
                    <a:pt x="919" y="13966"/>
                    <a:pt x="955" y="14443"/>
                  </a:cubicBezTo>
                  <a:cubicBezTo>
                    <a:pt x="979" y="14774"/>
                    <a:pt x="1226" y="15034"/>
                    <a:pt x="1520" y="15034"/>
                  </a:cubicBezTo>
                  <a:lnTo>
                    <a:pt x="10317" y="15034"/>
                  </a:lnTo>
                  <a:cubicBezTo>
                    <a:pt x="10631" y="15034"/>
                    <a:pt x="10883" y="14743"/>
                    <a:pt x="10883" y="14390"/>
                  </a:cubicBezTo>
                  <a:lnTo>
                    <a:pt x="10883" y="849"/>
                  </a:lnTo>
                  <a:cubicBezTo>
                    <a:pt x="10883" y="638"/>
                    <a:pt x="10793" y="446"/>
                    <a:pt x="10639" y="326"/>
                  </a:cubicBezTo>
                  <a:cubicBezTo>
                    <a:pt x="10562" y="267"/>
                    <a:pt x="10473" y="231"/>
                    <a:pt x="10383" y="219"/>
                  </a:cubicBezTo>
                  <a:close/>
                  <a:moveTo>
                    <a:pt x="9752" y="1836"/>
                  </a:moveTo>
                  <a:lnTo>
                    <a:pt x="9752" y="13752"/>
                  </a:lnTo>
                  <a:lnTo>
                    <a:pt x="2217" y="13752"/>
                  </a:lnTo>
                  <a:cubicBezTo>
                    <a:pt x="2772" y="11538"/>
                    <a:pt x="5160" y="4462"/>
                    <a:pt x="9752" y="1836"/>
                  </a:cubicBezTo>
                  <a:close/>
                  <a:moveTo>
                    <a:pt x="12942" y="3319"/>
                  </a:moveTo>
                  <a:lnTo>
                    <a:pt x="17591" y="13699"/>
                  </a:lnTo>
                  <a:lnTo>
                    <a:pt x="12942" y="13699"/>
                  </a:lnTo>
                  <a:cubicBezTo>
                    <a:pt x="12942" y="13699"/>
                    <a:pt x="12942" y="3319"/>
                    <a:pt x="12942" y="3319"/>
                  </a:cubicBezTo>
                  <a:close/>
                  <a:moveTo>
                    <a:pt x="568" y="16101"/>
                  </a:moveTo>
                  <a:cubicBezTo>
                    <a:pt x="328" y="16101"/>
                    <a:pt x="113" y="16268"/>
                    <a:pt x="32" y="16523"/>
                  </a:cubicBezTo>
                  <a:cubicBezTo>
                    <a:pt x="-48" y="16778"/>
                    <a:pt x="25" y="17064"/>
                    <a:pt x="211" y="17235"/>
                  </a:cubicBezTo>
                  <a:lnTo>
                    <a:pt x="4764" y="21408"/>
                  </a:lnTo>
                  <a:cubicBezTo>
                    <a:pt x="4865" y="21501"/>
                    <a:pt x="4991" y="21549"/>
                    <a:pt x="5121" y="21549"/>
                  </a:cubicBezTo>
                  <a:lnTo>
                    <a:pt x="16383" y="21549"/>
                  </a:lnTo>
                  <a:cubicBezTo>
                    <a:pt x="16513" y="21549"/>
                    <a:pt x="16639" y="21501"/>
                    <a:pt x="16740" y="21408"/>
                  </a:cubicBezTo>
                  <a:lnTo>
                    <a:pt x="21293" y="17235"/>
                  </a:lnTo>
                  <a:cubicBezTo>
                    <a:pt x="21479" y="17064"/>
                    <a:pt x="21552" y="16778"/>
                    <a:pt x="21472" y="16523"/>
                  </a:cubicBezTo>
                  <a:cubicBezTo>
                    <a:pt x="21391" y="16268"/>
                    <a:pt x="21176" y="16101"/>
                    <a:pt x="20936" y="16101"/>
                  </a:cubicBezTo>
                  <a:lnTo>
                    <a:pt x="568" y="16101"/>
                  </a:lnTo>
                  <a:close/>
                  <a:moveTo>
                    <a:pt x="2163" y="17382"/>
                  </a:moveTo>
                  <a:lnTo>
                    <a:pt x="19341" y="17382"/>
                  </a:lnTo>
                  <a:cubicBezTo>
                    <a:pt x="19341" y="17382"/>
                    <a:pt x="16180" y="20274"/>
                    <a:pt x="16180" y="20274"/>
                  </a:cubicBezTo>
                  <a:lnTo>
                    <a:pt x="5324" y="20274"/>
                  </a:lnTo>
                  <a:lnTo>
                    <a:pt x="2163" y="17382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6765100" y="1403059"/>
            <a:ext cx="1562308" cy="1562308"/>
            <a:chOff x="6765100" y="1403059"/>
            <a:chExt cx="1562308" cy="1562308"/>
          </a:xfrm>
        </p:grpSpPr>
        <p:sp>
          <p:nvSpPr>
            <p:cNvPr id="9" name="íṡľíḍè-Freeform: Shape 9"/>
            <p:cNvSpPr/>
            <p:nvPr/>
          </p:nvSpPr>
          <p:spPr>
            <a:xfrm>
              <a:off x="6765100" y="1403059"/>
              <a:ext cx="1562308" cy="1562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" name="íṡľíḍè-Freeform: Shape 10"/>
            <p:cNvSpPr/>
            <p:nvPr/>
          </p:nvSpPr>
          <p:spPr>
            <a:xfrm>
              <a:off x="6885912" y="1523871"/>
              <a:ext cx="1320686" cy="1320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" name="íṡľíḍè-Freeform: Shape 14"/>
            <p:cNvSpPr/>
            <p:nvPr/>
          </p:nvSpPr>
          <p:spPr>
            <a:xfrm>
              <a:off x="7220037" y="1830663"/>
              <a:ext cx="652434" cy="669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594" extrusionOk="0">
                  <a:moveTo>
                    <a:pt x="20165" y="5"/>
                  </a:moveTo>
                  <a:cubicBezTo>
                    <a:pt x="19915" y="37"/>
                    <a:pt x="19697" y="214"/>
                    <a:pt x="19624" y="474"/>
                  </a:cubicBezTo>
                  <a:cubicBezTo>
                    <a:pt x="19621" y="492"/>
                    <a:pt x="19122" y="2218"/>
                    <a:pt x="17620" y="2962"/>
                  </a:cubicBezTo>
                  <a:cubicBezTo>
                    <a:pt x="16184" y="3674"/>
                    <a:pt x="15501" y="4542"/>
                    <a:pt x="15178" y="5241"/>
                  </a:cubicBezTo>
                  <a:cubicBezTo>
                    <a:pt x="14016" y="4263"/>
                    <a:pt x="12583" y="3707"/>
                    <a:pt x="11050" y="3707"/>
                  </a:cubicBezTo>
                  <a:cubicBezTo>
                    <a:pt x="9316" y="3707"/>
                    <a:pt x="7688" y="4387"/>
                    <a:pt x="6463" y="5621"/>
                  </a:cubicBezTo>
                  <a:lnTo>
                    <a:pt x="1897" y="10223"/>
                  </a:lnTo>
                  <a:cubicBezTo>
                    <a:pt x="-632" y="12772"/>
                    <a:pt x="-632" y="16915"/>
                    <a:pt x="1897" y="19464"/>
                  </a:cubicBezTo>
                  <a:lnTo>
                    <a:pt x="2111" y="19679"/>
                  </a:lnTo>
                  <a:cubicBezTo>
                    <a:pt x="3336" y="20916"/>
                    <a:pt x="4966" y="21594"/>
                    <a:pt x="6698" y="21594"/>
                  </a:cubicBezTo>
                  <a:cubicBezTo>
                    <a:pt x="8431" y="21594"/>
                    <a:pt x="10061" y="20916"/>
                    <a:pt x="11286" y="19679"/>
                  </a:cubicBezTo>
                  <a:lnTo>
                    <a:pt x="15846" y="15084"/>
                  </a:lnTo>
                  <a:cubicBezTo>
                    <a:pt x="18241" y="12670"/>
                    <a:pt x="18342" y="8839"/>
                    <a:pt x="16202" y="6272"/>
                  </a:cubicBezTo>
                  <a:cubicBezTo>
                    <a:pt x="16232" y="5981"/>
                    <a:pt x="16451" y="4999"/>
                    <a:pt x="18189" y="4137"/>
                  </a:cubicBezTo>
                  <a:cubicBezTo>
                    <a:pt x="20205" y="3138"/>
                    <a:pt x="20845" y="927"/>
                    <a:pt x="20872" y="832"/>
                  </a:cubicBezTo>
                  <a:cubicBezTo>
                    <a:pt x="20968" y="485"/>
                    <a:pt x="20767" y="125"/>
                    <a:pt x="20423" y="27"/>
                  </a:cubicBezTo>
                  <a:cubicBezTo>
                    <a:pt x="20337" y="2"/>
                    <a:pt x="20249" y="-6"/>
                    <a:pt x="20165" y="5"/>
                  </a:cubicBezTo>
                  <a:close/>
                  <a:moveTo>
                    <a:pt x="11045" y="5014"/>
                  </a:moveTo>
                  <a:cubicBezTo>
                    <a:pt x="12433" y="5014"/>
                    <a:pt x="13737" y="5554"/>
                    <a:pt x="14718" y="6543"/>
                  </a:cubicBezTo>
                  <a:lnTo>
                    <a:pt x="14932" y="6758"/>
                  </a:lnTo>
                  <a:cubicBezTo>
                    <a:pt x="16957" y="8797"/>
                    <a:pt x="16957" y="12116"/>
                    <a:pt x="14932" y="14157"/>
                  </a:cubicBezTo>
                  <a:lnTo>
                    <a:pt x="14330" y="14764"/>
                  </a:lnTo>
                  <a:cubicBezTo>
                    <a:pt x="9349" y="11981"/>
                    <a:pt x="7244" y="8101"/>
                    <a:pt x="6786" y="7139"/>
                  </a:cubicBezTo>
                  <a:lnTo>
                    <a:pt x="7377" y="6543"/>
                  </a:lnTo>
                  <a:cubicBezTo>
                    <a:pt x="8357" y="5554"/>
                    <a:pt x="9658" y="5014"/>
                    <a:pt x="11045" y="5014"/>
                  </a:cubicBezTo>
                  <a:close/>
                  <a:moveTo>
                    <a:pt x="6304" y="7624"/>
                  </a:moveTo>
                  <a:cubicBezTo>
                    <a:pt x="6960" y="8943"/>
                    <a:pt x="9098" y="12533"/>
                    <a:pt x="13859" y="15244"/>
                  </a:cubicBezTo>
                  <a:lnTo>
                    <a:pt x="10372" y="18758"/>
                  </a:lnTo>
                  <a:cubicBezTo>
                    <a:pt x="9392" y="19748"/>
                    <a:pt x="8085" y="20292"/>
                    <a:pt x="6698" y="20292"/>
                  </a:cubicBezTo>
                  <a:cubicBezTo>
                    <a:pt x="5312" y="20292"/>
                    <a:pt x="4010" y="19748"/>
                    <a:pt x="3030" y="18758"/>
                  </a:cubicBezTo>
                  <a:lnTo>
                    <a:pt x="2817" y="18543"/>
                  </a:lnTo>
                  <a:cubicBezTo>
                    <a:pt x="793" y="16503"/>
                    <a:pt x="793" y="13183"/>
                    <a:pt x="2817" y="11144"/>
                  </a:cubicBezTo>
                  <a:lnTo>
                    <a:pt x="6304" y="7624"/>
                  </a:lnTo>
                  <a:close/>
                  <a:moveTo>
                    <a:pt x="12156" y="8650"/>
                  </a:moveTo>
                  <a:cubicBezTo>
                    <a:pt x="12074" y="8650"/>
                    <a:pt x="11990" y="8680"/>
                    <a:pt x="11926" y="8744"/>
                  </a:cubicBezTo>
                  <a:lnTo>
                    <a:pt x="10782" y="9897"/>
                  </a:lnTo>
                  <a:cubicBezTo>
                    <a:pt x="10655" y="10024"/>
                    <a:pt x="10655" y="10233"/>
                    <a:pt x="10782" y="10361"/>
                  </a:cubicBezTo>
                  <a:cubicBezTo>
                    <a:pt x="10846" y="10424"/>
                    <a:pt x="10930" y="10460"/>
                    <a:pt x="11012" y="10460"/>
                  </a:cubicBezTo>
                  <a:cubicBezTo>
                    <a:pt x="11096" y="10460"/>
                    <a:pt x="11179" y="10424"/>
                    <a:pt x="11242" y="10361"/>
                  </a:cubicBezTo>
                  <a:lnTo>
                    <a:pt x="12386" y="9208"/>
                  </a:lnTo>
                  <a:cubicBezTo>
                    <a:pt x="12513" y="9080"/>
                    <a:pt x="12513" y="8871"/>
                    <a:pt x="12386" y="8744"/>
                  </a:cubicBezTo>
                  <a:cubicBezTo>
                    <a:pt x="12323" y="8680"/>
                    <a:pt x="12239" y="8650"/>
                    <a:pt x="12156" y="8650"/>
                  </a:cubicBezTo>
                  <a:close/>
                  <a:moveTo>
                    <a:pt x="5056" y="10239"/>
                  </a:moveTo>
                  <a:cubicBezTo>
                    <a:pt x="4973" y="10239"/>
                    <a:pt x="4890" y="10269"/>
                    <a:pt x="4826" y="10333"/>
                  </a:cubicBezTo>
                  <a:lnTo>
                    <a:pt x="3813" y="11359"/>
                  </a:lnTo>
                  <a:cubicBezTo>
                    <a:pt x="1943" y="13185"/>
                    <a:pt x="1599" y="15090"/>
                    <a:pt x="2822" y="16871"/>
                  </a:cubicBezTo>
                  <a:cubicBezTo>
                    <a:pt x="2886" y="16962"/>
                    <a:pt x="2988" y="17015"/>
                    <a:pt x="3091" y="17015"/>
                  </a:cubicBezTo>
                  <a:cubicBezTo>
                    <a:pt x="3153" y="17015"/>
                    <a:pt x="3222" y="16992"/>
                    <a:pt x="3277" y="16954"/>
                  </a:cubicBezTo>
                  <a:cubicBezTo>
                    <a:pt x="3424" y="16851"/>
                    <a:pt x="3460" y="16648"/>
                    <a:pt x="3359" y="16501"/>
                  </a:cubicBezTo>
                  <a:cubicBezTo>
                    <a:pt x="2325" y="14997"/>
                    <a:pt x="2628" y="13423"/>
                    <a:pt x="4268" y="11823"/>
                  </a:cubicBezTo>
                  <a:lnTo>
                    <a:pt x="5286" y="10797"/>
                  </a:lnTo>
                  <a:cubicBezTo>
                    <a:pt x="5412" y="10669"/>
                    <a:pt x="5412" y="10460"/>
                    <a:pt x="5286" y="10333"/>
                  </a:cubicBezTo>
                  <a:cubicBezTo>
                    <a:pt x="5223" y="10269"/>
                    <a:pt x="5139" y="10239"/>
                    <a:pt x="5056" y="10239"/>
                  </a:cubicBezTo>
                  <a:close/>
                  <a:moveTo>
                    <a:pt x="3655" y="17125"/>
                  </a:moveTo>
                  <a:cubicBezTo>
                    <a:pt x="3572" y="17125"/>
                    <a:pt x="3488" y="17155"/>
                    <a:pt x="3425" y="17219"/>
                  </a:cubicBezTo>
                  <a:cubicBezTo>
                    <a:pt x="3298" y="17347"/>
                    <a:pt x="3298" y="17555"/>
                    <a:pt x="3425" y="17682"/>
                  </a:cubicBezTo>
                  <a:lnTo>
                    <a:pt x="3578" y="17837"/>
                  </a:lnTo>
                  <a:cubicBezTo>
                    <a:pt x="3641" y="17900"/>
                    <a:pt x="3724" y="17930"/>
                    <a:pt x="3808" y="17930"/>
                  </a:cubicBezTo>
                  <a:cubicBezTo>
                    <a:pt x="3890" y="17930"/>
                    <a:pt x="3975" y="17900"/>
                    <a:pt x="4038" y="17837"/>
                  </a:cubicBezTo>
                  <a:cubicBezTo>
                    <a:pt x="4163" y="17709"/>
                    <a:pt x="4159" y="17501"/>
                    <a:pt x="4032" y="17373"/>
                  </a:cubicBezTo>
                  <a:lnTo>
                    <a:pt x="3884" y="17219"/>
                  </a:lnTo>
                  <a:cubicBezTo>
                    <a:pt x="3821" y="17155"/>
                    <a:pt x="3737" y="17125"/>
                    <a:pt x="3655" y="17125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6" name="íṡľíḍè-TextBox 21"/>
          <p:cNvSpPr txBox="1"/>
          <p:nvPr/>
        </p:nvSpPr>
        <p:spPr>
          <a:xfrm>
            <a:off x="827286" y="2965368"/>
            <a:ext cx="1566174" cy="439021"/>
          </a:xfrm>
          <a:prstGeom prst="rect">
            <a:avLst/>
          </a:prstGeom>
          <a:noFill/>
        </p:spPr>
        <p:txBody>
          <a:bodyPr wrap="none" lIns="0" rIns="0" anchor="b" anchorCtr="1">
            <a:normAutofit/>
          </a:bodyPr>
          <a:lstStyle/>
          <a:p>
            <a:pPr algn="ctr"/>
            <a:r>
              <a:rPr lang="zh-CN" altLang="en-US" sz="1200" b="1">
                <a:solidFill>
                  <a:schemeClr val="tx1">
                    <a:lumMod val="85000"/>
                    <a:lumOff val="15000"/>
                  </a:schemeClr>
                </a:solidFill>
              </a:rPr>
              <a:t>标题文本预设</a:t>
            </a:r>
          </a:p>
        </p:txBody>
      </p:sp>
      <p:sp>
        <p:nvSpPr>
          <p:cNvPr id="24" name="íṡľíḍè-TextBox 25"/>
          <p:cNvSpPr txBox="1"/>
          <p:nvPr/>
        </p:nvSpPr>
        <p:spPr>
          <a:xfrm>
            <a:off x="2799428" y="2965368"/>
            <a:ext cx="1566174" cy="439021"/>
          </a:xfrm>
          <a:prstGeom prst="rect">
            <a:avLst/>
          </a:prstGeom>
          <a:noFill/>
        </p:spPr>
        <p:txBody>
          <a:bodyPr wrap="none" lIns="0" rIns="0" anchor="b" anchorCtr="1">
            <a:normAutofit/>
          </a:bodyPr>
          <a:lstStyle/>
          <a:p>
            <a:pPr algn="ctr"/>
            <a:r>
              <a:rPr lang="zh-CN" altLang="en-US" sz="1200" b="1">
                <a:solidFill>
                  <a:schemeClr val="tx1">
                    <a:lumMod val="85000"/>
                    <a:lumOff val="15000"/>
                  </a:schemeClr>
                </a:solidFill>
              </a:rPr>
              <a:t>标题文本预设</a:t>
            </a:r>
          </a:p>
        </p:txBody>
      </p:sp>
      <p:sp>
        <p:nvSpPr>
          <p:cNvPr id="22" name="íṡľíḍè-TextBox 28"/>
          <p:cNvSpPr txBox="1"/>
          <p:nvPr/>
        </p:nvSpPr>
        <p:spPr>
          <a:xfrm>
            <a:off x="4771569" y="2965368"/>
            <a:ext cx="1566174" cy="439021"/>
          </a:xfrm>
          <a:prstGeom prst="rect">
            <a:avLst/>
          </a:prstGeom>
          <a:noFill/>
        </p:spPr>
        <p:txBody>
          <a:bodyPr wrap="none" lIns="0" rIns="0" anchor="b" anchorCtr="1">
            <a:normAutofit/>
          </a:bodyPr>
          <a:lstStyle/>
          <a:p>
            <a:pPr algn="ctr"/>
            <a:r>
              <a:rPr lang="zh-CN" altLang="en-US" sz="1200" b="1">
                <a:solidFill>
                  <a:schemeClr val="tx1">
                    <a:lumMod val="85000"/>
                    <a:lumOff val="15000"/>
                  </a:schemeClr>
                </a:solidFill>
              </a:rPr>
              <a:t>标题文本预设</a:t>
            </a:r>
          </a:p>
        </p:txBody>
      </p:sp>
      <p:sp>
        <p:nvSpPr>
          <p:cNvPr id="20" name="íṡľíḍè-TextBox 31"/>
          <p:cNvSpPr txBox="1"/>
          <p:nvPr/>
        </p:nvSpPr>
        <p:spPr>
          <a:xfrm>
            <a:off x="6743711" y="2965368"/>
            <a:ext cx="1566174" cy="439021"/>
          </a:xfrm>
          <a:prstGeom prst="rect">
            <a:avLst/>
          </a:prstGeom>
          <a:noFill/>
        </p:spPr>
        <p:txBody>
          <a:bodyPr wrap="none" lIns="0" rIns="0" anchor="b" anchorCtr="1">
            <a:normAutofit/>
          </a:bodyPr>
          <a:lstStyle/>
          <a:p>
            <a:pPr algn="ctr"/>
            <a:r>
              <a:rPr lang="zh-CN" altLang="en-US" sz="1200" b="1">
                <a:solidFill>
                  <a:schemeClr val="tx1">
                    <a:lumMod val="85000"/>
                    <a:lumOff val="15000"/>
                  </a:schemeClr>
                </a:solidFill>
              </a:rPr>
              <a:t>标题文本预设</a:t>
            </a:r>
          </a:p>
        </p:txBody>
      </p:sp>
      <p:sp>
        <p:nvSpPr>
          <p:cNvPr id="31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年度工作概述</a:t>
            </a:r>
            <a:endParaRPr lang="en-GB" altLang="zh-CN" sz="18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组合 28"/>
          <p:cNvGrpSpPr/>
          <p:nvPr/>
        </p:nvGrpSpPr>
        <p:grpSpPr>
          <a:xfrm>
            <a:off x="1277634" y="2004681"/>
            <a:ext cx="6352105" cy="1370116"/>
            <a:chOff x="1277634" y="2004681"/>
            <a:chExt cx="6352105" cy="1370116"/>
          </a:xfrm>
        </p:grpSpPr>
        <p:sp>
          <p:nvSpPr>
            <p:cNvPr id="4" name="Freeform: Shape 2"/>
            <p:cNvSpPr/>
            <p:nvPr/>
          </p:nvSpPr>
          <p:spPr bwMode="auto">
            <a:xfrm>
              <a:off x="1277634" y="2004681"/>
              <a:ext cx="1426013" cy="1367249"/>
            </a:xfrm>
            <a:custGeom>
              <a:avLst/>
              <a:gdLst>
                <a:gd name="T0" fmla="*/ 812 w 995"/>
                <a:gd name="T1" fmla="*/ 708 h 954"/>
                <a:gd name="T2" fmla="*/ 760 w 995"/>
                <a:gd name="T3" fmla="*/ 701 h 954"/>
                <a:gd name="T4" fmla="*/ 717 w 995"/>
                <a:gd name="T5" fmla="*/ 685 h 954"/>
                <a:gd name="T6" fmla="*/ 685 w 995"/>
                <a:gd name="T7" fmla="*/ 662 h 954"/>
                <a:gd name="T8" fmla="*/ 641 w 995"/>
                <a:gd name="T9" fmla="*/ 607 h 954"/>
                <a:gd name="T10" fmla="*/ 622 w 995"/>
                <a:gd name="T11" fmla="*/ 550 h 954"/>
                <a:gd name="T12" fmla="*/ 617 w 995"/>
                <a:gd name="T13" fmla="*/ 503 h 954"/>
                <a:gd name="T14" fmla="*/ 610 w 995"/>
                <a:gd name="T15" fmla="*/ 409 h 954"/>
                <a:gd name="T16" fmla="*/ 583 w 995"/>
                <a:gd name="T17" fmla="*/ 292 h 954"/>
                <a:gd name="T18" fmla="*/ 539 w 995"/>
                <a:gd name="T19" fmla="*/ 198 h 954"/>
                <a:gd name="T20" fmla="*/ 482 w 995"/>
                <a:gd name="T21" fmla="*/ 128 h 954"/>
                <a:gd name="T22" fmla="*/ 419 w 995"/>
                <a:gd name="T23" fmla="*/ 76 h 954"/>
                <a:gd name="T24" fmla="*/ 352 w 995"/>
                <a:gd name="T25" fmla="*/ 41 h 954"/>
                <a:gd name="T26" fmla="*/ 286 w 995"/>
                <a:gd name="T27" fmla="*/ 18 h 954"/>
                <a:gd name="T28" fmla="*/ 180 w 995"/>
                <a:gd name="T29" fmla="*/ 0 h 954"/>
                <a:gd name="T30" fmla="*/ 136 w 995"/>
                <a:gd name="T31" fmla="*/ 0 h 954"/>
                <a:gd name="T32" fmla="*/ 96 w 995"/>
                <a:gd name="T33" fmla="*/ 6 h 954"/>
                <a:gd name="T34" fmla="*/ 60 w 995"/>
                <a:gd name="T35" fmla="*/ 23 h 954"/>
                <a:gd name="T36" fmla="*/ 31 w 995"/>
                <a:gd name="T37" fmla="*/ 49 h 954"/>
                <a:gd name="T38" fmla="*/ 11 w 995"/>
                <a:gd name="T39" fmla="*/ 83 h 954"/>
                <a:gd name="T40" fmla="*/ 2 w 995"/>
                <a:gd name="T41" fmla="*/ 122 h 954"/>
                <a:gd name="T42" fmla="*/ 2 w 995"/>
                <a:gd name="T43" fmla="*/ 149 h 954"/>
                <a:gd name="T44" fmla="*/ 11 w 995"/>
                <a:gd name="T45" fmla="*/ 188 h 954"/>
                <a:gd name="T46" fmla="*/ 31 w 995"/>
                <a:gd name="T47" fmla="*/ 221 h 954"/>
                <a:gd name="T48" fmla="*/ 60 w 995"/>
                <a:gd name="T49" fmla="*/ 248 h 954"/>
                <a:gd name="T50" fmla="*/ 96 w 995"/>
                <a:gd name="T51" fmla="*/ 265 h 954"/>
                <a:gd name="T52" fmla="*/ 136 w 995"/>
                <a:gd name="T53" fmla="*/ 271 h 954"/>
                <a:gd name="T54" fmla="*/ 172 w 995"/>
                <a:gd name="T55" fmla="*/ 271 h 954"/>
                <a:gd name="T56" fmla="*/ 221 w 995"/>
                <a:gd name="T57" fmla="*/ 281 h 954"/>
                <a:gd name="T58" fmla="*/ 260 w 995"/>
                <a:gd name="T59" fmla="*/ 299 h 954"/>
                <a:gd name="T60" fmla="*/ 299 w 995"/>
                <a:gd name="T61" fmla="*/ 333 h 954"/>
                <a:gd name="T62" fmla="*/ 336 w 995"/>
                <a:gd name="T63" fmla="*/ 393 h 954"/>
                <a:gd name="T64" fmla="*/ 352 w 995"/>
                <a:gd name="T65" fmla="*/ 448 h 954"/>
                <a:gd name="T66" fmla="*/ 359 w 995"/>
                <a:gd name="T67" fmla="*/ 484 h 954"/>
                <a:gd name="T68" fmla="*/ 372 w 995"/>
                <a:gd name="T69" fmla="*/ 628 h 954"/>
                <a:gd name="T70" fmla="*/ 390 w 995"/>
                <a:gd name="T71" fmla="*/ 695 h 954"/>
                <a:gd name="T72" fmla="*/ 433 w 995"/>
                <a:gd name="T73" fmla="*/ 777 h 954"/>
                <a:gd name="T74" fmla="*/ 489 w 995"/>
                <a:gd name="T75" fmla="*/ 841 h 954"/>
                <a:gd name="T76" fmla="*/ 555 w 995"/>
                <a:gd name="T77" fmla="*/ 888 h 954"/>
                <a:gd name="T78" fmla="*/ 625 w 995"/>
                <a:gd name="T79" fmla="*/ 919 h 954"/>
                <a:gd name="T80" fmla="*/ 696 w 995"/>
                <a:gd name="T81" fmla="*/ 940 h 954"/>
                <a:gd name="T82" fmla="*/ 807 w 995"/>
                <a:gd name="T83" fmla="*/ 953 h 954"/>
                <a:gd name="T84" fmla="*/ 898 w 995"/>
                <a:gd name="T85" fmla="*/ 953 h 954"/>
                <a:gd name="T86" fmla="*/ 958 w 995"/>
                <a:gd name="T87" fmla="*/ 946 h 954"/>
                <a:gd name="T88" fmla="*/ 912 w 995"/>
                <a:gd name="T89" fmla="*/ 698 h 954"/>
                <a:gd name="T90" fmla="*/ 855 w 995"/>
                <a:gd name="T91" fmla="*/ 708 h 954"/>
                <a:gd name="T92" fmla="*/ 831 w 995"/>
                <a:gd name="T93" fmla="*/ 709 h 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95" h="954">
                  <a:moveTo>
                    <a:pt x="831" y="709"/>
                  </a:moveTo>
                  <a:lnTo>
                    <a:pt x="831" y="709"/>
                  </a:lnTo>
                  <a:lnTo>
                    <a:pt x="812" y="708"/>
                  </a:lnTo>
                  <a:lnTo>
                    <a:pt x="792" y="706"/>
                  </a:lnTo>
                  <a:lnTo>
                    <a:pt x="774" y="704"/>
                  </a:lnTo>
                  <a:lnTo>
                    <a:pt x="760" y="701"/>
                  </a:lnTo>
                  <a:lnTo>
                    <a:pt x="743" y="696"/>
                  </a:lnTo>
                  <a:lnTo>
                    <a:pt x="730" y="690"/>
                  </a:lnTo>
                  <a:lnTo>
                    <a:pt x="717" y="685"/>
                  </a:lnTo>
                  <a:lnTo>
                    <a:pt x="704" y="677"/>
                  </a:lnTo>
                  <a:lnTo>
                    <a:pt x="695" y="670"/>
                  </a:lnTo>
                  <a:lnTo>
                    <a:pt x="685" y="662"/>
                  </a:lnTo>
                  <a:lnTo>
                    <a:pt x="667" y="644"/>
                  </a:lnTo>
                  <a:lnTo>
                    <a:pt x="652" y="627"/>
                  </a:lnTo>
                  <a:lnTo>
                    <a:pt x="641" y="607"/>
                  </a:lnTo>
                  <a:lnTo>
                    <a:pt x="633" y="588"/>
                  </a:lnTo>
                  <a:lnTo>
                    <a:pt x="627" y="568"/>
                  </a:lnTo>
                  <a:lnTo>
                    <a:pt x="622" y="550"/>
                  </a:lnTo>
                  <a:lnTo>
                    <a:pt x="618" y="536"/>
                  </a:lnTo>
                  <a:lnTo>
                    <a:pt x="617" y="511"/>
                  </a:lnTo>
                  <a:lnTo>
                    <a:pt x="617" y="503"/>
                  </a:lnTo>
                  <a:lnTo>
                    <a:pt x="617" y="503"/>
                  </a:lnTo>
                  <a:lnTo>
                    <a:pt x="614" y="454"/>
                  </a:lnTo>
                  <a:lnTo>
                    <a:pt x="610" y="409"/>
                  </a:lnTo>
                  <a:lnTo>
                    <a:pt x="604" y="367"/>
                  </a:lnTo>
                  <a:lnTo>
                    <a:pt x="594" y="328"/>
                  </a:lnTo>
                  <a:lnTo>
                    <a:pt x="583" y="292"/>
                  </a:lnTo>
                  <a:lnTo>
                    <a:pt x="570" y="258"/>
                  </a:lnTo>
                  <a:lnTo>
                    <a:pt x="555" y="227"/>
                  </a:lnTo>
                  <a:lnTo>
                    <a:pt x="539" y="198"/>
                  </a:lnTo>
                  <a:lnTo>
                    <a:pt x="521" y="174"/>
                  </a:lnTo>
                  <a:lnTo>
                    <a:pt x="503" y="149"/>
                  </a:lnTo>
                  <a:lnTo>
                    <a:pt x="482" y="128"/>
                  </a:lnTo>
                  <a:lnTo>
                    <a:pt x="463" y="109"/>
                  </a:lnTo>
                  <a:lnTo>
                    <a:pt x="440" y="91"/>
                  </a:lnTo>
                  <a:lnTo>
                    <a:pt x="419" y="76"/>
                  </a:lnTo>
                  <a:lnTo>
                    <a:pt x="396" y="63"/>
                  </a:lnTo>
                  <a:lnTo>
                    <a:pt x="373" y="50"/>
                  </a:lnTo>
                  <a:lnTo>
                    <a:pt x="352" y="41"/>
                  </a:lnTo>
                  <a:lnTo>
                    <a:pt x="329" y="32"/>
                  </a:lnTo>
                  <a:lnTo>
                    <a:pt x="308" y="24"/>
                  </a:lnTo>
                  <a:lnTo>
                    <a:pt x="286" y="18"/>
                  </a:lnTo>
                  <a:lnTo>
                    <a:pt x="247" y="8"/>
                  </a:lnTo>
                  <a:lnTo>
                    <a:pt x="209" y="3"/>
                  </a:lnTo>
                  <a:lnTo>
                    <a:pt x="180" y="0"/>
                  </a:lnTo>
                  <a:lnTo>
                    <a:pt x="156" y="0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22" y="0"/>
                  </a:lnTo>
                  <a:lnTo>
                    <a:pt x="109" y="3"/>
                  </a:lnTo>
                  <a:lnTo>
                    <a:pt x="96" y="6"/>
                  </a:lnTo>
                  <a:lnTo>
                    <a:pt x="83" y="10"/>
                  </a:lnTo>
                  <a:lnTo>
                    <a:pt x="71" y="16"/>
                  </a:lnTo>
                  <a:lnTo>
                    <a:pt x="60" y="23"/>
                  </a:lnTo>
                  <a:lnTo>
                    <a:pt x="49" y="31"/>
                  </a:lnTo>
                  <a:lnTo>
                    <a:pt x="41" y="39"/>
                  </a:lnTo>
                  <a:lnTo>
                    <a:pt x="31" y="49"/>
                  </a:lnTo>
                  <a:lnTo>
                    <a:pt x="23" y="60"/>
                  </a:lnTo>
                  <a:lnTo>
                    <a:pt x="16" y="71"/>
                  </a:lnTo>
                  <a:lnTo>
                    <a:pt x="11" y="83"/>
                  </a:lnTo>
                  <a:lnTo>
                    <a:pt x="6" y="96"/>
                  </a:lnTo>
                  <a:lnTo>
                    <a:pt x="3" y="109"/>
                  </a:lnTo>
                  <a:lnTo>
                    <a:pt x="2" y="122"/>
                  </a:lnTo>
                  <a:lnTo>
                    <a:pt x="0" y="135"/>
                  </a:lnTo>
                  <a:lnTo>
                    <a:pt x="0" y="135"/>
                  </a:lnTo>
                  <a:lnTo>
                    <a:pt x="2" y="149"/>
                  </a:lnTo>
                  <a:lnTo>
                    <a:pt x="3" y="162"/>
                  </a:lnTo>
                  <a:lnTo>
                    <a:pt x="6" y="175"/>
                  </a:lnTo>
                  <a:lnTo>
                    <a:pt x="11" y="188"/>
                  </a:lnTo>
                  <a:lnTo>
                    <a:pt x="16" y="200"/>
                  </a:lnTo>
                  <a:lnTo>
                    <a:pt x="23" y="211"/>
                  </a:lnTo>
                  <a:lnTo>
                    <a:pt x="31" y="221"/>
                  </a:lnTo>
                  <a:lnTo>
                    <a:pt x="41" y="230"/>
                  </a:lnTo>
                  <a:lnTo>
                    <a:pt x="49" y="240"/>
                  </a:lnTo>
                  <a:lnTo>
                    <a:pt x="60" y="248"/>
                  </a:lnTo>
                  <a:lnTo>
                    <a:pt x="71" y="255"/>
                  </a:lnTo>
                  <a:lnTo>
                    <a:pt x="83" y="260"/>
                  </a:lnTo>
                  <a:lnTo>
                    <a:pt x="96" y="265"/>
                  </a:lnTo>
                  <a:lnTo>
                    <a:pt x="109" y="268"/>
                  </a:lnTo>
                  <a:lnTo>
                    <a:pt x="122" y="269"/>
                  </a:lnTo>
                  <a:lnTo>
                    <a:pt x="136" y="271"/>
                  </a:lnTo>
                  <a:lnTo>
                    <a:pt x="136" y="271"/>
                  </a:lnTo>
                  <a:lnTo>
                    <a:pt x="154" y="271"/>
                  </a:lnTo>
                  <a:lnTo>
                    <a:pt x="172" y="271"/>
                  </a:lnTo>
                  <a:lnTo>
                    <a:pt x="190" y="273"/>
                  </a:lnTo>
                  <a:lnTo>
                    <a:pt x="206" y="276"/>
                  </a:lnTo>
                  <a:lnTo>
                    <a:pt x="221" y="281"/>
                  </a:lnTo>
                  <a:lnTo>
                    <a:pt x="234" y="286"/>
                  </a:lnTo>
                  <a:lnTo>
                    <a:pt x="247" y="292"/>
                  </a:lnTo>
                  <a:lnTo>
                    <a:pt x="260" y="299"/>
                  </a:lnTo>
                  <a:lnTo>
                    <a:pt x="269" y="307"/>
                  </a:lnTo>
                  <a:lnTo>
                    <a:pt x="281" y="315"/>
                  </a:lnTo>
                  <a:lnTo>
                    <a:pt x="299" y="333"/>
                  </a:lnTo>
                  <a:lnTo>
                    <a:pt x="313" y="352"/>
                  </a:lnTo>
                  <a:lnTo>
                    <a:pt x="326" y="373"/>
                  </a:lnTo>
                  <a:lnTo>
                    <a:pt x="336" y="393"/>
                  </a:lnTo>
                  <a:lnTo>
                    <a:pt x="342" y="412"/>
                  </a:lnTo>
                  <a:lnTo>
                    <a:pt x="349" y="432"/>
                  </a:lnTo>
                  <a:lnTo>
                    <a:pt x="352" y="448"/>
                  </a:lnTo>
                  <a:lnTo>
                    <a:pt x="357" y="474"/>
                  </a:lnTo>
                  <a:lnTo>
                    <a:pt x="359" y="484"/>
                  </a:lnTo>
                  <a:lnTo>
                    <a:pt x="359" y="484"/>
                  </a:lnTo>
                  <a:lnTo>
                    <a:pt x="362" y="542"/>
                  </a:lnTo>
                  <a:lnTo>
                    <a:pt x="367" y="588"/>
                  </a:lnTo>
                  <a:lnTo>
                    <a:pt x="372" y="628"/>
                  </a:lnTo>
                  <a:lnTo>
                    <a:pt x="372" y="628"/>
                  </a:lnTo>
                  <a:lnTo>
                    <a:pt x="380" y="662"/>
                  </a:lnTo>
                  <a:lnTo>
                    <a:pt x="390" y="695"/>
                  </a:lnTo>
                  <a:lnTo>
                    <a:pt x="403" y="726"/>
                  </a:lnTo>
                  <a:lnTo>
                    <a:pt x="417" y="753"/>
                  </a:lnTo>
                  <a:lnTo>
                    <a:pt x="433" y="777"/>
                  </a:lnTo>
                  <a:lnTo>
                    <a:pt x="450" y="800"/>
                  </a:lnTo>
                  <a:lnTo>
                    <a:pt x="469" y="821"/>
                  </a:lnTo>
                  <a:lnTo>
                    <a:pt x="489" y="841"/>
                  </a:lnTo>
                  <a:lnTo>
                    <a:pt x="510" y="859"/>
                  </a:lnTo>
                  <a:lnTo>
                    <a:pt x="532" y="873"/>
                  </a:lnTo>
                  <a:lnTo>
                    <a:pt x="555" y="888"/>
                  </a:lnTo>
                  <a:lnTo>
                    <a:pt x="578" y="899"/>
                  </a:lnTo>
                  <a:lnTo>
                    <a:pt x="602" y="911"/>
                  </a:lnTo>
                  <a:lnTo>
                    <a:pt x="625" y="919"/>
                  </a:lnTo>
                  <a:lnTo>
                    <a:pt x="649" y="927"/>
                  </a:lnTo>
                  <a:lnTo>
                    <a:pt x="674" y="933"/>
                  </a:lnTo>
                  <a:lnTo>
                    <a:pt x="696" y="940"/>
                  </a:lnTo>
                  <a:lnTo>
                    <a:pt x="721" y="943"/>
                  </a:lnTo>
                  <a:lnTo>
                    <a:pt x="764" y="950"/>
                  </a:lnTo>
                  <a:lnTo>
                    <a:pt x="807" y="953"/>
                  </a:lnTo>
                  <a:lnTo>
                    <a:pt x="842" y="954"/>
                  </a:lnTo>
                  <a:lnTo>
                    <a:pt x="873" y="953"/>
                  </a:lnTo>
                  <a:lnTo>
                    <a:pt x="898" y="953"/>
                  </a:lnTo>
                  <a:lnTo>
                    <a:pt x="917" y="950"/>
                  </a:lnTo>
                  <a:lnTo>
                    <a:pt x="917" y="950"/>
                  </a:lnTo>
                  <a:lnTo>
                    <a:pt x="958" y="946"/>
                  </a:lnTo>
                  <a:lnTo>
                    <a:pt x="995" y="941"/>
                  </a:lnTo>
                  <a:lnTo>
                    <a:pt x="912" y="698"/>
                  </a:lnTo>
                  <a:lnTo>
                    <a:pt x="912" y="698"/>
                  </a:lnTo>
                  <a:lnTo>
                    <a:pt x="896" y="703"/>
                  </a:lnTo>
                  <a:lnTo>
                    <a:pt x="881" y="704"/>
                  </a:lnTo>
                  <a:lnTo>
                    <a:pt x="855" y="708"/>
                  </a:lnTo>
                  <a:lnTo>
                    <a:pt x="838" y="709"/>
                  </a:lnTo>
                  <a:lnTo>
                    <a:pt x="831" y="709"/>
                  </a:lnTo>
                  <a:lnTo>
                    <a:pt x="831" y="709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" name="Freeform: Shape 3"/>
            <p:cNvSpPr/>
            <p:nvPr/>
          </p:nvSpPr>
          <p:spPr bwMode="auto">
            <a:xfrm>
              <a:off x="2584693" y="2026180"/>
              <a:ext cx="1123612" cy="1327121"/>
            </a:xfrm>
            <a:custGeom>
              <a:avLst/>
              <a:gdLst>
                <a:gd name="T0" fmla="*/ 606 w 784"/>
                <a:gd name="T1" fmla="*/ 0 h 926"/>
                <a:gd name="T2" fmla="*/ 516 w 784"/>
                <a:gd name="T3" fmla="*/ 4 h 926"/>
                <a:gd name="T4" fmla="*/ 438 w 784"/>
                <a:gd name="T5" fmla="*/ 17 h 926"/>
                <a:gd name="T6" fmla="*/ 373 w 784"/>
                <a:gd name="T7" fmla="*/ 42 h 926"/>
                <a:gd name="T8" fmla="*/ 318 w 784"/>
                <a:gd name="T9" fmla="*/ 71 h 926"/>
                <a:gd name="T10" fmla="*/ 271 w 784"/>
                <a:gd name="T11" fmla="*/ 107 h 926"/>
                <a:gd name="T12" fmla="*/ 236 w 784"/>
                <a:gd name="T13" fmla="*/ 146 h 926"/>
                <a:gd name="T14" fmla="*/ 206 w 784"/>
                <a:gd name="T15" fmla="*/ 188 h 926"/>
                <a:gd name="T16" fmla="*/ 184 w 784"/>
                <a:gd name="T17" fmla="*/ 232 h 926"/>
                <a:gd name="T18" fmla="*/ 167 w 784"/>
                <a:gd name="T19" fmla="*/ 276 h 926"/>
                <a:gd name="T20" fmla="*/ 156 w 784"/>
                <a:gd name="T21" fmla="*/ 318 h 926"/>
                <a:gd name="T22" fmla="*/ 146 w 784"/>
                <a:gd name="T23" fmla="*/ 392 h 926"/>
                <a:gd name="T24" fmla="*/ 145 w 784"/>
                <a:gd name="T25" fmla="*/ 446 h 926"/>
                <a:gd name="T26" fmla="*/ 146 w 784"/>
                <a:gd name="T27" fmla="*/ 467 h 926"/>
                <a:gd name="T28" fmla="*/ 143 w 784"/>
                <a:gd name="T29" fmla="*/ 516 h 926"/>
                <a:gd name="T30" fmla="*/ 133 w 784"/>
                <a:gd name="T31" fmla="*/ 558 h 926"/>
                <a:gd name="T32" fmla="*/ 119 w 784"/>
                <a:gd name="T33" fmla="*/ 594 h 926"/>
                <a:gd name="T34" fmla="*/ 99 w 784"/>
                <a:gd name="T35" fmla="*/ 621 h 926"/>
                <a:gd name="T36" fmla="*/ 76 w 784"/>
                <a:gd name="T37" fmla="*/ 644 h 926"/>
                <a:gd name="T38" fmla="*/ 52 w 784"/>
                <a:gd name="T39" fmla="*/ 660 h 926"/>
                <a:gd name="T40" fmla="*/ 26 w 784"/>
                <a:gd name="T41" fmla="*/ 673 h 926"/>
                <a:gd name="T42" fmla="*/ 83 w 784"/>
                <a:gd name="T43" fmla="*/ 926 h 926"/>
                <a:gd name="T44" fmla="*/ 112 w 784"/>
                <a:gd name="T45" fmla="*/ 918 h 926"/>
                <a:gd name="T46" fmla="*/ 164 w 784"/>
                <a:gd name="T47" fmla="*/ 900 h 926"/>
                <a:gd name="T48" fmla="*/ 210 w 784"/>
                <a:gd name="T49" fmla="*/ 878 h 926"/>
                <a:gd name="T50" fmla="*/ 249 w 784"/>
                <a:gd name="T51" fmla="*/ 848 h 926"/>
                <a:gd name="T52" fmla="*/ 281 w 784"/>
                <a:gd name="T53" fmla="*/ 818 h 926"/>
                <a:gd name="T54" fmla="*/ 309 w 784"/>
                <a:gd name="T55" fmla="*/ 784 h 926"/>
                <a:gd name="T56" fmla="*/ 330 w 784"/>
                <a:gd name="T57" fmla="*/ 749 h 926"/>
                <a:gd name="T58" fmla="*/ 354 w 784"/>
                <a:gd name="T59" fmla="*/ 696 h 926"/>
                <a:gd name="T60" fmla="*/ 375 w 784"/>
                <a:gd name="T61" fmla="*/ 626 h 926"/>
                <a:gd name="T62" fmla="*/ 383 w 784"/>
                <a:gd name="T63" fmla="*/ 568 h 926"/>
                <a:gd name="T64" fmla="*/ 385 w 784"/>
                <a:gd name="T65" fmla="*/ 529 h 926"/>
                <a:gd name="T66" fmla="*/ 385 w 784"/>
                <a:gd name="T67" fmla="*/ 513 h 926"/>
                <a:gd name="T68" fmla="*/ 385 w 784"/>
                <a:gd name="T69" fmla="*/ 465 h 926"/>
                <a:gd name="T70" fmla="*/ 390 w 784"/>
                <a:gd name="T71" fmla="*/ 425 h 926"/>
                <a:gd name="T72" fmla="*/ 399 w 784"/>
                <a:gd name="T73" fmla="*/ 389 h 926"/>
                <a:gd name="T74" fmla="*/ 412 w 784"/>
                <a:gd name="T75" fmla="*/ 358 h 926"/>
                <a:gd name="T76" fmla="*/ 430 w 784"/>
                <a:gd name="T77" fmla="*/ 332 h 926"/>
                <a:gd name="T78" fmla="*/ 450 w 784"/>
                <a:gd name="T79" fmla="*/ 311 h 926"/>
                <a:gd name="T80" fmla="*/ 492 w 784"/>
                <a:gd name="T81" fmla="*/ 279 h 926"/>
                <a:gd name="T82" fmla="*/ 536 w 784"/>
                <a:gd name="T83" fmla="*/ 259 h 926"/>
                <a:gd name="T84" fmla="*/ 575 w 784"/>
                <a:gd name="T85" fmla="*/ 250 h 926"/>
                <a:gd name="T86" fmla="*/ 614 w 784"/>
                <a:gd name="T87" fmla="*/ 245 h 926"/>
                <a:gd name="T88" fmla="*/ 630 w 784"/>
                <a:gd name="T89" fmla="*/ 243 h 926"/>
                <a:gd name="T90" fmla="*/ 659 w 784"/>
                <a:gd name="T91" fmla="*/ 245 h 926"/>
                <a:gd name="T92" fmla="*/ 685 w 784"/>
                <a:gd name="T93" fmla="*/ 250 h 926"/>
                <a:gd name="T94" fmla="*/ 719 w 784"/>
                <a:gd name="T95" fmla="*/ 264 h 926"/>
                <a:gd name="T96" fmla="*/ 784 w 784"/>
                <a:gd name="T97" fmla="*/ 24 h 926"/>
                <a:gd name="T98" fmla="*/ 716 w 784"/>
                <a:gd name="T99" fmla="*/ 8 h 926"/>
                <a:gd name="T100" fmla="*/ 659 w 784"/>
                <a:gd name="T101" fmla="*/ 1 h 926"/>
                <a:gd name="T102" fmla="*/ 606 w 784"/>
                <a:gd name="T103" fmla="*/ 0 h 9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84" h="926">
                  <a:moveTo>
                    <a:pt x="606" y="0"/>
                  </a:moveTo>
                  <a:lnTo>
                    <a:pt x="606" y="0"/>
                  </a:lnTo>
                  <a:lnTo>
                    <a:pt x="560" y="0"/>
                  </a:lnTo>
                  <a:lnTo>
                    <a:pt x="516" y="4"/>
                  </a:lnTo>
                  <a:lnTo>
                    <a:pt x="476" y="9"/>
                  </a:lnTo>
                  <a:lnTo>
                    <a:pt x="438" y="17"/>
                  </a:lnTo>
                  <a:lnTo>
                    <a:pt x="404" y="29"/>
                  </a:lnTo>
                  <a:lnTo>
                    <a:pt x="373" y="42"/>
                  </a:lnTo>
                  <a:lnTo>
                    <a:pt x="344" y="55"/>
                  </a:lnTo>
                  <a:lnTo>
                    <a:pt x="318" y="71"/>
                  </a:lnTo>
                  <a:lnTo>
                    <a:pt x="294" y="87"/>
                  </a:lnTo>
                  <a:lnTo>
                    <a:pt x="271" y="107"/>
                  </a:lnTo>
                  <a:lnTo>
                    <a:pt x="252" y="125"/>
                  </a:lnTo>
                  <a:lnTo>
                    <a:pt x="236" y="146"/>
                  </a:lnTo>
                  <a:lnTo>
                    <a:pt x="219" y="167"/>
                  </a:lnTo>
                  <a:lnTo>
                    <a:pt x="206" y="188"/>
                  </a:lnTo>
                  <a:lnTo>
                    <a:pt x="193" y="209"/>
                  </a:lnTo>
                  <a:lnTo>
                    <a:pt x="184" y="232"/>
                  </a:lnTo>
                  <a:lnTo>
                    <a:pt x="175" y="253"/>
                  </a:lnTo>
                  <a:lnTo>
                    <a:pt x="167" y="276"/>
                  </a:lnTo>
                  <a:lnTo>
                    <a:pt x="161" y="297"/>
                  </a:lnTo>
                  <a:lnTo>
                    <a:pt x="156" y="318"/>
                  </a:lnTo>
                  <a:lnTo>
                    <a:pt x="149" y="357"/>
                  </a:lnTo>
                  <a:lnTo>
                    <a:pt x="146" y="392"/>
                  </a:lnTo>
                  <a:lnTo>
                    <a:pt x="145" y="423"/>
                  </a:lnTo>
                  <a:lnTo>
                    <a:pt x="145" y="446"/>
                  </a:lnTo>
                  <a:lnTo>
                    <a:pt x="146" y="467"/>
                  </a:lnTo>
                  <a:lnTo>
                    <a:pt x="146" y="467"/>
                  </a:lnTo>
                  <a:lnTo>
                    <a:pt x="146" y="493"/>
                  </a:lnTo>
                  <a:lnTo>
                    <a:pt x="143" y="516"/>
                  </a:lnTo>
                  <a:lnTo>
                    <a:pt x="140" y="538"/>
                  </a:lnTo>
                  <a:lnTo>
                    <a:pt x="133" y="558"/>
                  </a:lnTo>
                  <a:lnTo>
                    <a:pt x="127" y="576"/>
                  </a:lnTo>
                  <a:lnTo>
                    <a:pt x="119" y="594"/>
                  </a:lnTo>
                  <a:lnTo>
                    <a:pt x="109" y="608"/>
                  </a:lnTo>
                  <a:lnTo>
                    <a:pt x="99" y="621"/>
                  </a:lnTo>
                  <a:lnTo>
                    <a:pt x="88" y="633"/>
                  </a:lnTo>
                  <a:lnTo>
                    <a:pt x="76" y="644"/>
                  </a:lnTo>
                  <a:lnTo>
                    <a:pt x="63" y="654"/>
                  </a:lnTo>
                  <a:lnTo>
                    <a:pt x="52" y="660"/>
                  </a:lnTo>
                  <a:lnTo>
                    <a:pt x="39" y="668"/>
                  </a:lnTo>
                  <a:lnTo>
                    <a:pt x="26" y="673"/>
                  </a:lnTo>
                  <a:lnTo>
                    <a:pt x="0" y="683"/>
                  </a:lnTo>
                  <a:lnTo>
                    <a:pt x="83" y="926"/>
                  </a:lnTo>
                  <a:lnTo>
                    <a:pt x="83" y="926"/>
                  </a:lnTo>
                  <a:lnTo>
                    <a:pt x="112" y="918"/>
                  </a:lnTo>
                  <a:lnTo>
                    <a:pt x="138" y="910"/>
                  </a:lnTo>
                  <a:lnTo>
                    <a:pt x="164" y="900"/>
                  </a:lnTo>
                  <a:lnTo>
                    <a:pt x="188" y="889"/>
                  </a:lnTo>
                  <a:lnTo>
                    <a:pt x="210" y="878"/>
                  </a:lnTo>
                  <a:lnTo>
                    <a:pt x="231" y="863"/>
                  </a:lnTo>
                  <a:lnTo>
                    <a:pt x="249" y="848"/>
                  </a:lnTo>
                  <a:lnTo>
                    <a:pt x="266" y="834"/>
                  </a:lnTo>
                  <a:lnTo>
                    <a:pt x="281" y="818"/>
                  </a:lnTo>
                  <a:lnTo>
                    <a:pt x="296" y="801"/>
                  </a:lnTo>
                  <a:lnTo>
                    <a:pt x="309" y="784"/>
                  </a:lnTo>
                  <a:lnTo>
                    <a:pt x="320" y="767"/>
                  </a:lnTo>
                  <a:lnTo>
                    <a:pt x="330" y="749"/>
                  </a:lnTo>
                  <a:lnTo>
                    <a:pt x="339" y="732"/>
                  </a:lnTo>
                  <a:lnTo>
                    <a:pt x="354" y="696"/>
                  </a:lnTo>
                  <a:lnTo>
                    <a:pt x="365" y="660"/>
                  </a:lnTo>
                  <a:lnTo>
                    <a:pt x="375" y="626"/>
                  </a:lnTo>
                  <a:lnTo>
                    <a:pt x="380" y="595"/>
                  </a:lnTo>
                  <a:lnTo>
                    <a:pt x="383" y="568"/>
                  </a:lnTo>
                  <a:lnTo>
                    <a:pt x="385" y="545"/>
                  </a:lnTo>
                  <a:lnTo>
                    <a:pt x="385" y="529"/>
                  </a:lnTo>
                  <a:lnTo>
                    <a:pt x="385" y="513"/>
                  </a:lnTo>
                  <a:lnTo>
                    <a:pt x="385" y="513"/>
                  </a:lnTo>
                  <a:lnTo>
                    <a:pt x="385" y="488"/>
                  </a:lnTo>
                  <a:lnTo>
                    <a:pt x="385" y="465"/>
                  </a:lnTo>
                  <a:lnTo>
                    <a:pt x="386" y="444"/>
                  </a:lnTo>
                  <a:lnTo>
                    <a:pt x="390" y="425"/>
                  </a:lnTo>
                  <a:lnTo>
                    <a:pt x="395" y="407"/>
                  </a:lnTo>
                  <a:lnTo>
                    <a:pt x="399" y="389"/>
                  </a:lnTo>
                  <a:lnTo>
                    <a:pt x="406" y="373"/>
                  </a:lnTo>
                  <a:lnTo>
                    <a:pt x="412" y="358"/>
                  </a:lnTo>
                  <a:lnTo>
                    <a:pt x="421" y="345"/>
                  </a:lnTo>
                  <a:lnTo>
                    <a:pt x="430" y="332"/>
                  </a:lnTo>
                  <a:lnTo>
                    <a:pt x="440" y="321"/>
                  </a:lnTo>
                  <a:lnTo>
                    <a:pt x="450" y="311"/>
                  </a:lnTo>
                  <a:lnTo>
                    <a:pt x="471" y="293"/>
                  </a:lnTo>
                  <a:lnTo>
                    <a:pt x="492" y="279"/>
                  </a:lnTo>
                  <a:lnTo>
                    <a:pt x="515" y="267"/>
                  </a:lnTo>
                  <a:lnTo>
                    <a:pt x="536" y="259"/>
                  </a:lnTo>
                  <a:lnTo>
                    <a:pt x="557" y="253"/>
                  </a:lnTo>
                  <a:lnTo>
                    <a:pt x="575" y="250"/>
                  </a:lnTo>
                  <a:lnTo>
                    <a:pt x="602" y="245"/>
                  </a:lnTo>
                  <a:lnTo>
                    <a:pt x="614" y="245"/>
                  </a:lnTo>
                  <a:lnTo>
                    <a:pt x="614" y="245"/>
                  </a:lnTo>
                  <a:lnTo>
                    <a:pt x="630" y="243"/>
                  </a:lnTo>
                  <a:lnTo>
                    <a:pt x="645" y="243"/>
                  </a:lnTo>
                  <a:lnTo>
                    <a:pt x="659" y="245"/>
                  </a:lnTo>
                  <a:lnTo>
                    <a:pt x="672" y="246"/>
                  </a:lnTo>
                  <a:lnTo>
                    <a:pt x="685" y="250"/>
                  </a:lnTo>
                  <a:lnTo>
                    <a:pt x="696" y="254"/>
                  </a:lnTo>
                  <a:lnTo>
                    <a:pt x="719" y="264"/>
                  </a:lnTo>
                  <a:lnTo>
                    <a:pt x="784" y="24"/>
                  </a:lnTo>
                  <a:lnTo>
                    <a:pt x="784" y="24"/>
                  </a:lnTo>
                  <a:lnTo>
                    <a:pt x="748" y="16"/>
                  </a:lnTo>
                  <a:lnTo>
                    <a:pt x="716" y="8"/>
                  </a:lnTo>
                  <a:lnTo>
                    <a:pt x="685" y="3"/>
                  </a:lnTo>
                  <a:lnTo>
                    <a:pt x="659" y="1"/>
                  </a:lnTo>
                  <a:lnTo>
                    <a:pt x="620" y="0"/>
                  </a:lnTo>
                  <a:lnTo>
                    <a:pt x="606" y="0"/>
                  </a:lnTo>
                  <a:lnTo>
                    <a:pt x="606" y="0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" name="Freeform: Shape 4"/>
            <p:cNvSpPr/>
            <p:nvPr/>
          </p:nvSpPr>
          <p:spPr bwMode="auto">
            <a:xfrm>
              <a:off x="3606678" y="2060575"/>
              <a:ext cx="1473308" cy="1314222"/>
            </a:xfrm>
            <a:custGeom>
              <a:avLst/>
              <a:gdLst>
                <a:gd name="T0" fmla="*/ 591 w 1028"/>
                <a:gd name="T1" fmla="*/ 670 h 917"/>
                <a:gd name="T2" fmla="*/ 550 w 1028"/>
                <a:gd name="T3" fmla="*/ 669 h 917"/>
                <a:gd name="T4" fmla="*/ 515 w 1028"/>
                <a:gd name="T5" fmla="*/ 664 h 917"/>
                <a:gd name="T6" fmla="*/ 484 w 1028"/>
                <a:gd name="T7" fmla="*/ 656 h 917"/>
                <a:gd name="T8" fmla="*/ 458 w 1028"/>
                <a:gd name="T9" fmla="*/ 644 h 917"/>
                <a:gd name="T10" fmla="*/ 435 w 1028"/>
                <a:gd name="T11" fmla="*/ 630 h 917"/>
                <a:gd name="T12" fmla="*/ 401 w 1028"/>
                <a:gd name="T13" fmla="*/ 596 h 917"/>
                <a:gd name="T14" fmla="*/ 378 w 1028"/>
                <a:gd name="T15" fmla="*/ 560 h 917"/>
                <a:gd name="T16" fmla="*/ 367 w 1028"/>
                <a:gd name="T17" fmla="*/ 523 h 917"/>
                <a:gd name="T18" fmla="*/ 361 w 1028"/>
                <a:gd name="T19" fmla="*/ 477 h 917"/>
                <a:gd name="T20" fmla="*/ 361 w 1028"/>
                <a:gd name="T21" fmla="*/ 461 h 917"/>
                <a:gd name="T22" fmla="*/ 356 w 1028"/>
                <a:gd name="T23" fmla="*/ 393 h 917"/>
                <a:gd name="T24" fmla="*/ 351 w 1028"/>
                <a:gd name="T25" fmla="*/ 346 h 917"/>
                <a:gd name="T26" fmla="*/ 336 w 1028"/>
                <a:gd name="T27" fmla="*/ 271 h 917"/>
                <a:gd name="T28" fmla="*/ 312 w 1028"/>
                <a:gd name="T29" fmla="*/ 206 h 917"/>
                <a:gd name="T30" fmla="*/ 281 w 1028"/>
                <a:gd name="T31" fmla="*/ 151 h 917"/>
                <a:gd name="T32" fmla="*/ 244 w 1028"/>
                <a:gd name="T33" fmla="*/ 105 h 917"/>
                <a:gd name="T34" fmla="*/ 201 w 1028"/>
                <a:gd name="T35" fmla="*/ 70 h 917"/>
                <a:gd name="T36" fmla="*/ 156 w 1028"/>
                <a:gd name="T37" fmla="*/ 41 h 917"/>
                <a:gd name="T38" fmla="*/ 111 w 1028"/>
                <a:gd name="T39" fmla="*/ 18 h 917"/>
                <a:gd name="T40" fmla="*/ 65 w 1028"/>
                <a:gd name="T41" fmla="*/ 0 h 917"/>
                <a:gd name="T42" fmla="*/ 0 w 1028"/>
                <a:gd name="T43" fmla="*/ 240 h 917"/>
                <a:gd name="T44" fmla="*/ 23 w 1028"/>
                <a:gd name="T45" fmla="*/ 255 h 917"/>
                <a:gd name="T46" fmla="*/ 41 w 1028"/>
                <a:gd name="T47" fmla="*/ 271 h 917"/>
                <a:gd name="T48" fmla="*/ 72 w 1028"/>
                <a:gd name="T49" fmla="*/ 313 h 917"/>
                <a:gd name="T50" fmla="*/ 93 w 1028"/>
                <a:gd name="T51" fmla="*/ 360 h 917"/>
                <a:gd name="T52" fmla="*/ 106 w 1028"/>
                <a:gd name="T53" fmla="*/ 407 h 917"/>
                <a:gd name="T54" fmla="*/ 114 w 1028"/>
                <a:gd name="T55" fmla="*/ 451 h 917"/>
                <a:gd name="T56" fmla="*/ 117 w 1028"/>
                <a:gd name="T57" fmla="*/ 514 h 917"/>
                <a:gd name="T58" fmla="*/ 117 w 1028"/>
                <a:gd name="T59" fmla="*/ 524 h 917"/>
                <a:gd name="T60" fmla="*/ 127 w 1028"/>
                <a:gd name="T61" fmla="*/ 599 h 917"/>
                <a:gd name="T62" fmla="*/ 145 w 1028"/>
                <a:gd name="T63" fmla="*/ 662 h 917"/>
                <a:gd name="T64" fmla="*/ 171 w 1028"/>
                <a:gd name="T65" fmla="*/ 719 h 917"/>
                <a:gd name="T66" fmla="*/ 201 w 1028"/>
                <a:gd name="T67" fmla="*/ 764 h 917"/>
                <a:gd name="T68" fmla="*/ 239 w 1028"/>
                <a:gd name="T69" fmla="*/ 803 h 917"/>
                <a:gd name="T70" fmla="*/ 278 w 1028"/>
                <a:gd name="T71" fmla="*/ 836 h 917"/>
                <a:gd name="T72" fmla="*/ 320 w 1028"/>
                <a:gd name="T73" fmla="*/ 860 h 917"/>
                <a:gd name="T74" fmla="*/ 364 w 1028"/>
                <a:gd name="T75" fmla="*/ 880 h 917"/>
                <a:gd name="T76" fmla="*/ 406 w 1028"/>
                <a:gd name="T77" fmla="*/ 894 h 917"/>
                <a:gd name="T78" fmla="*/ 487 w 1028"/>
                <a:gd name="T79" fmla="*/ 911 h 917"/>
                <a:gd name="T80" fmla="*/ 550 w 1028"/>
                <a:gd name="T81" fmla="*/ 917 h 917"/>
                <a:gd name="T82" fmla="*/ 591 w 1028"/>
                <a:gd name="T83" fmla="*/ 917 h 917"/>
                <a:gd name="T84" fmla="*/ 606 w 1028"/>
                <a:gd name="T85" fmla="*/ 917 h 917"/>
                <a:gd name="T86" fmla="*/ 669 w 1028"/>
                <a:gd name="T87" fmla="*/ 914 h 917"/>
                <a:gd name="T88" fmla="*/ 732 w 1028"/>
                <a:gd name="T89" fmla="*/ 906 h 917"/>
                <a:gd name="T90" fmla="*/ 802 w 1028"/>
                <a:gd name="T91" fmla="*/ 886 h 917"/>
                <a:gd name="T92" fmla="*/ 857 w 1028"/>
                <a:gd name="T93" fmla="*/ 863 h 917"/>
                <a:gd name="T94" fmla="*/ 895 w 1028"/>
                <a:gd name="T95" fmla="*/ 842 h 917"/>
                <a:gd name="T96" fmla="*/ 929 w 1028"/>
                <a:gd name="T97" fmla="*/ 818 h 917"/>
                <a:gd name="T98" fmla="*/ 961 w 1028"/>
                <a:gd name="T99" fmla="*/ 787 h 917"/>
                <a:gd name="T100" fmla="*/ 990 w 1028"/>
                <a:gd name="T101" fmla="*/ 753 h 917"/>
                <a:gd name="T102" fmla="*/ 1016 w 1028"/>
                <a:gd name="T103" fmla="*/ 711 h 917"/>
                <a:gd name="T104" fmla="*/ 810 w 1028"/>
                <a:gd name="T105" fmla="*/ 544 h 917"/>
                <a:gd name="T106" fmla="*/ 800 w 1028"/>
                <a:gd name="T107" fmla="*/ 566 h 917"/>
                <a:gd name="T108" fmla="*/ 787 w 1028"/>
                <a:gd name="T109" fmla="*/ 589 h 917"/>
                <a:gd name="T110" fmla="*/ 770 w 1028"/>
                <a:gd name="T111" fmla="*/ 612 h 917"/>
                <a:gd name="T112" fmla="*/ 745 w 1028"/>
                <a:gd name="T113" fmla="*/ 631 h 917"/>
                <a:gd name="T114" fmla="*/ 718 w 1028"/>
                <a:gd name="T115" fmla="*/ 648 h 917"/>
                <a:gd name="T116" fmla="*/ 682 w 1028"/>
                <a:gd name="T117" fmla="*/ 661 h 917"/>
                <a:gd name="T118" fmla="*/ 641 w 1028"/>
                <a:gd name="T119" fmla="*/ 669 h 917"/>
                <a:gd name="T120" fmla="*/ 591 w 1028"/>
                <a:gd name="T121" fmla="*/ 670 h 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28" h="917">
                  <a:moveTo>
                    <a:pt x="591" y="670"/>
                  </a:moveTo>
                  <a:lnTo>
                    <a:pt x="591" y="670"/>
                  </a:lnTo>
                  <a:lnTo>
                    <a:pt x="570" y="670"/>
                  </a:lnTo>
                  <a:lnTo>
                    <a:pt x="550" y="669"/>
                  </a:lnTo>
                  <a:lnTo>
                    <a:pt x="533" y="667"/>
                  </a:lnTo>
                  <a:lnTo>
                    <a:pt x="515" y="664"/>
                  </a:lnTo>
                  <a:lnTo>
                    <a:pt x="498" y="661"/>
                  </a:lnTo>
                  <a:lnTo>
                    <a:pt x="484" y="656"/>
                  </a:lnTo>
                  <a:lnTo>
                    <a:pt x="471" y="649"/>
                  </a:lnTo>
                  <a:lnTo>
                    <a:pt x="458" y="644"/>
                  </a:lnTo>
                  <a:lnTo>
                    <a:pt x="447" y="638"/>
                  </a:lnTo>
                  <a:lnTo>
                    <a:pt x="435" y="630"/>
                  </a:lnTo>
                  <a:lnTo>
                    <a:pt x="416" y="613"/>
                  </a:lnTo>
                  <a:lnTo>
                    <a:pt x="401" y="596"/>
                  </a:lnTo>
                  <a:lnTo>
                    <a:pt x="388" y="578"/>
                  </a:lnTo>
                  <a:lnTo>
                    <a:pt x="378" y="560"/>
                  </a:lnTo>
                  <a:lnTo>
                    <a:pt x="372" y="540"/>
                  </a:lnTo>
                  <a:lnTo>
                    <a:pt x="367" y="523"/>
                  </a:lnTo>
                  <a:lnTo>
                    <a:pt x="362" y="506"/>
                  </a:lnTo>
                  <a:lnTo>
                    <a:pt x="361" y="477"/>
                  </a:lnTo>
                  <a:lnTo>
                    <a:pt x="361" y="461"/>
                  </a:lnTo>
                  <a:lnTo>
                    <a:pt x="361" y="461"/>
                  </a:lnTo>
                  <a:lnTo>
                    <a:pt x="359" y="432"/>
                  </a:lnTo>
                  <a:lnTo>
                    <a:pt x="356" y="393"/>
                  </a:lnTo>
                  <a:lnTo>
                    <a:pt x="351" y="346"/>
                  </a:lnTo>
                  <a:lnTo>
                    <a:pt x="351" y="346"/>
                  </a:lnTo>
                  <a:lnTo>
                    <a:pt x="344" y="307"/>
                  </a:lnTo>
                  <a:lnTo>
                    <a:pt x="336" y="271"/>
                  </a:lnTo>
                  <a:lnTo>
                    <a:pt x="325" y="237"/>
                  </a:lnTo>
                  <a:lnTo>
                    <a:pt x="312" y="206"/>
                  </a:lnTo>
                  <a:lnTo>
                    <a:pt x="297" y="177"/>
                  </a:lnTo>
                  <a:lnTo>
                    <a:pt x="281" y="151"/>
                  </a:lnTo>
                  <a:lnTo>
                    <a:pt x="263" y="127"/>
                  </a:lnTo>
                  <a:lnTo>
                    <a:pt x="244" y="105"/>
                  </a:lnTo>
                  <a:lnTo>
                    <a:pt x="223" y="86"/>
                  </a:lnTo>
                  <a:lnTo>
                    <a:pt x="201" y="70"/>
                  </a:lnTo>
                  <a:lnTo>
                    <a:pt x="179" y="54"/>
                  </a:lnTo>
                  <a:lnTo>
                    <a:pt x="156" y="41"/>
                  </a:lnTo>
                  <a:lnTo>
                    <a:pt x="133" y="28"/>
                  </a:lnTo>
                  <a:lnTo>
                    <a:pt x="111" y="18"/>
                  </a:lnTo>
                  <a:lnTo>
                    <a:pt x="88" y="8"/>
                  </a:lnTo>
                  <a:lnTo>
                    <a:pt x="65" y="0"/>
                  </a:lnTo>
                  <a:lnTo>
                    <a:pt x="0" y="240"/>
                  </a:lnTo>
                  <a:lnTo>
                    <a:pt x="0" y="240"/>
                  </a:lnTo>
                  <a:lnTo>
                    <a:pt x="12" y="247"/>
                  </a:lnTo>
                  <a:lnTo>
                    <a:pt x="23" y="255"/>
                  </a:lnTo>
                  <a:lnTo>
                    <a:pt x="33" y="263"/>
                  </a:lnTo>
                  <a:lnTo>
                    <a:pt x="41" y="271"/>
                  </a:lnTo>
                  <a:lnTo>
                    <a:pt x="57" y="290"/>
                  </a:lnTo>
                  <a:lnTo>
                    <a:pt x="72" y="313"/>
                  </a:lnTo>
                  <a:lnTo>
                    <a:pt x="83" y="336"/>
                  </a:lnTo>
                  <a:lnTo>
                    <a:pt x="93" y="360"/>
                  </a:lnTo>
                  <a:lnTo>
                    <a:pt x="99" y="383"/>
                  </a:lnTo>
                  <a:lnTo>
                    <a:pt x="106" y="407"/>
                  </a:lnTo>
                  <a:lnTo>
                    <a:pt x="111" y="430"/>
                  </a:lnTo>
                  <a:lnTo>
                    <a:pt x="114" y="451"/>
                  </a:lnTo>
                  <a:lnTo>
                    <a:pt x="117" y="489"/>
                  </a:lnTo>
                  <a:lnTo>
                    <a:pt x="117" y="514"/>
                  </a:lnTo>
                  <a:lnTo>
                    <a:pt x="117" y="524"/>
                  </a:lnTo>
                  <a:lnTo>
                    <a:pt x="117" y="524"/>
                  </a:lnTo>
                  <a:lnTo>
                    <a:pt x="120" y="562"/>
                  </a:lnTo>
                  <a:lnTo>
                    <a:pt x="127" y="599"/>
                  </a:lnTo>
                  <a:lnTo>
                    <a:pt x="135" y="631"/>
                  </a:lnTo>
                  <a:lnTo>
                    <a:pt x="145" y="662"/>
                  </a:lnTo>
                  <a:lnTo>
                    <a:pt x="156" y="691"/>
                  </a:lnTo>
                  <a:lnTo>
                    <a:pt x="171" y="719"/>
                  </a:lnTo>
                  <a:lnTo>
                    <a:pt x="185" y="743"/>
                  </a:lnTo>
                  <a:lnTo>
                    <a:pt x="201" y="764"/>
                  </a:lnTo>
                  <a:lnTo>
                    <a:pt x="219" y="786"/>
                  </a:lnTo>
                  <a:lnTo>
                    <a:pt x="239" y="803"/>
                  </a:lnTo>
                  <a:lnTo>
                    <a:pt x="258" y="820"/>
                  </a:lnTo>
                  <a:lnTo>
                    <a:pt x="278" y="836"/>
                  </a:lnTo>
                  <a:lnTo>
                    <a:pt x="299" y="849"/>
                  </a:lnTo>
                  <a:lnTo>
                    <a:pt x="320" y="860"/>
                  </a:lnTo>
                  <a:lnTo>
                    <a:pt x="343" y="872"/>
                  </a:lnTo>
                  <a:lnTo>
                    <a:pt x="364" y="880"/>
                  </a:lnTo>
                  <a:lnTo>
                    <a:pt x="385" y="888"/>
                  </a:lnTo>
                  <a:lnTo>
                    <a:pt x="406" y="894"/>
                  </a:lnTo>
                  <a:lnTo>
                    <a:pt x="448" y="904"/>
                  </a:lnTo>
                  <a:lnTo>
                    <a:pt x="487" y="911"/>
                  </a:lnTo>
                  <a:lnTo>
                    <a:pt x="521" y="915"/>
                  </a:lnTo>
                  <a:lnTo>
                    <a:pt x="550" y="917"/>
                  </a:lnTo>
                  <a:lnTo>
                    <a:pt x="572" y="917"/>
                  </a:lnTo>
                  <a:lnTo>
                    <a:pt x="591" y="917"/>
                  </a:lnTo>
                  <a:lnTo>
                    <a:pt x="591" y="917"/>
                  </a:lnTo>
                  <a:lnTo>
                    <a:pt x="606" y="917"/>
                  </a:lnTo>
                  <a:lnTo>
                    <a:pt x="643" y="917"/>
                  </a:lnTo>
                  <a:lnTo>
                    <a:pt x="669" y="914"/>
                  </a:lnTo>
                  <a:lnTo>
                    <a:pt x="700" y="911"/>
                  </a:lnTo>
                  <a:lnTo>
                    <a:pt x="732" y="906"/>
                  </a:lnTo>
                  <a:lnTo>
                    <a:pt x="766" y="898"/>
                  </a:lnTo>
                  <a:lnTo>
                    <a:pt x="802" y="886"/>
                  </a:lnTo>
                  <a:lnTo>
                    <a:pt x="839" y="872"/>
                  </a:lnTo>
                  <a:lnTo>
                    <a:pt x="857" y="863"/>
                  </a:lnTo>
                  <a:lnTo>
                    <a:pt x="875" y="854"/>
                  </a:lnTo>
                  <a:lnTo>
                    <a:pt x="895" y="842"/>
                  </a:lnTo>
                  <a:lnTo>
                    <a:pt x="911" y="831"/>
                  </a:lnTo>
                  <a:lnTo>
                    <a:pt x="929" y="818"/>
                  </a:lnTo>
                  <a:lnTo>
                    <a:pt x="945" y="803"/>
                  </a:lnTo>
                  <a:lnTo>
                    <a:pt x="961" y="787"/>
                  </a:lnTo>
                  <a:lnTo>
                    <a:pt x="976" y="771"/>
                  </a:lnTo>
                  <a:lnTo>
                    <a:pt x="990" y="753"/>
                  </a:lnTo>
                  <a:lnTo>
                    <a:pt x="1003" y="732"/>
                  </a:lnTo>
                  <a:lnTo>
                    <a:pt x="1016" y="711"/>
                  </a:lnTo>
                  <a:lnTo>
                    <a:pt x="1028" y="688"/>
                  </a:lnTo>
                  <a:lnTo>
                    <a:pt x="810" y="544"/>
                  </a:lnTo>
                  <a:lnTo>
                    <a:pt x="810" y="544"/>
                  </a:lnTo>
                  <a:lnTo>
                    <a:pt x="800" y="566"/>
                  </a:lnTo>
                  <a:lnTo>
                    <a:pt x="794" y="578"/>
                  </a:lnTo>
                  <a:lnTo>
                    <a:pt x="787" y="589"/>
                  </a:lnTo>
                  <a:lnTo>
                    <a:pt x="778" y="600"/>
                  </a:lnTo>
                  <a:lnTo>
                    <a:pt x="770" y="612"/>
                  </a:lnTo>
                  <a:lnTo>
                    <a:pt x="758" y="622"/>
                  </a:lnTo>
                  <a:lnTo>
                    <a:pt x="745" y="631"/>
                  </a:lnTo>
                  <a:lnTo>
                    <a:pt x="732" y="639"/>
                  </a:lnTo>
                  <a:lnTo>
                    <a:pt x="718" y="648"/>
                  </a:lnTo>
                  <a:lnTo>
                    <a:pt x="701" y="654"/>
                  </a:lnTo>
                  <a:lnTo>
                    <a:pt x="682" y="661"/>
                  </a:lnTo>
                  <a:lnTo>
                    <a:pt x="662" y="665"/>
                  </a:lnTo>
                  <a:lnTo>
                    <a:pt x="641" y="669"/>
                  </a:lnTo>
                  <a:lnTo>
                    <a:pt x="617" y="670"/>
                  </a:lnTo>
                  <a:lnTo>
                    <a:pt x="591" y="670"/>
                  </a:lnTo>
                  <a:lnTo>
                    <a:pt x="591" y="670"/>
                  </a:lnTo>
                  <a:close/>
                </a:path>
              </a:pathLst>
            </a:custGeom>
            <a:solidFill>
              <a:schemeClr val="accent3"/>
            </a:solidFill>
            <a:ln w="38100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Freeform: Shape 5"/>
            <p:cNvSpPr/>
            <p:nvPr/>
          </p:nvSpPr>
          <p:spPr bwMode="auto">
            <a:xfrm>
              <a:off x="4767553" y="2026180"/>
              <a:ext cx="1589396" cy="1329986"/>
            </a:xfrm>
            <a:custGeom>
              <a:avLst/>
              <a:gdLst>
                <a:gd name="T0" fmla="*/ 946 w 1109"/>
                <a:gd name="T1" fmla="*/ 446 h 928"/>
                <a:gd name="T2" fmla="*/ 942 w 1109"/>
                <a:gd name="T3" fmla="*/ 357 h 928"/>
                <a:gd name="T4" fmla="*/ 924 w 1109"/>
                <a:gd name="T5" fmla="*/ 276 h 928"/>
                <a:gd name="T6" fmla="*/ 898 w 1109"/>
                <a:gd name="T7" fmla="*/ 209 h 928"/>
                <a:gd name="T8" fmla="*/ 857 w 1109"/>
                <a:gd name="T9" fmla="*/ 146 h 928"/>
                <a:gd name="T10" fmla="*/ 799 w 1109"/>
                <a:gd name="T11" fmla="*/ 87 h 928"/>
                <a:gd name="T12" fmla="*/ 719 w 1109"/>
                <a:gd name="T13" fmla="*/ 42 h 928"/>
                <a:gd name="T14" fmla="*/ 615 w 1109"/>
                <a:gd name="T15" fmla="*/ 9 h 928"/>
                <a:gd name="T16" fmla="*/ 485 w 1109"/>
                <a:gd name="T17" fmla="*/ 0 h 928"/>
                <a:gd name="T18" fmla="*/ 446 w 1109"/>
                <a:gd name="T19" fmla="*/ 0 h 928"/>
                <a:gd name="T20" fmla="*/ 351 w 1109"/>
                <a:gd name="T21" fmla="*/ 13 h 928"/>
                <a:gd name="T22" fmla="*/ 250 w 1109"/>
                <a:gd name="T23" fmla="*/ 47 h 928"/>
                <a:gd name="T24" fmla="*/ 188 w 1109"/>
                <a:gd name="T25" fmla="*/ 81 h 928"/>
                <a:gd name="T26" fmla="*/ 132 w 1109"/>
                <a:gd name="T27" fmla="*/ 128 h 928"/>
                <a:gd name="T28" fmla="*/ 81 w 1109"/>
                <a:gd name="T29" fmla="*/ 191 h 928"/>
                <a:gd name="T30" fmla="*/ 44 w 1109"/>
                <a:gd name="T31" fmla="*/ 271 h 928"/>
                <a:gd name="T32" fmla="*/ 21 w 1109"/>
                <a:gd name="T33" fmla="*/ 370 h 928"/>
                <a:gd name="T34" fmla="*/ 13 w 1109"/>
                <a:gd name="T35" fmla="*/ 456 h 928"/>
                <a:gd name="T36" fmla="*/ 13 w 1109"/>
                <a:gd name="T37" fmla="*/ 496 h 928"/>
                <a:gd name="T38" fmla="*/ 0 w 1109"/>
                <a:gd name="T39" fmla="*/ 568 h 928"/>
                <a:gd name="T40" fmla="*/ 231 w 1109"/>
                <a:gd name="T41" fmla="*/ 676 h 928"/>
                <a:gd name="T42" fmla="*/ 247 w 1109"/>
                <a:gd name="T43" fmla="*/ 616 h 928"/>
                <a:gd name="T44" fmla="*/ 255 w 1109"/>
                <a:gd name="T45" fmla="*/ 548 h 928"/>
                <a:gd name="T46" fmla="*/ 257 w 1109"/>
                <a:gd name="T47" fmla="*/ 498 h 928"/>
                <a:gd name="T48" fmla="*/ 271 w 1109"/>
                <a:gd name="T49" fmla="*/ 417 h 928"/>
                <a:gd name="T50" fmla="*/ 305 w 1109"/>
                <a:gd name="T51" fmla="*/ 331 h 928"/>
                <a:gd name="T52" fmla="*/ 333 w 1109"/>
                <a:gd name="T53" fmla="*/ 293 h 928"/>
                <a:gd name="T54" fmla="*/ 370 w 1109"/>
                <a:gd name="T55" fmla="*/ 264 h 928"/>
                <a:gd name="T56" fmla="*/ 419 w 1109"/>
                <a:gd name="T57" fmla="*/ 248 h 928"/>
                <a:gd name="T58" fmla="*/ 479 w 1109"/>
                <a:gd name="T59" fmla="*/ 245 h 928"/>
                <a:gd name="T60" fmla="*/ 516 w 1109"/>
                <a:gd name="T61" fmla="*/ 250 h 928"/>
                <a:gd name="T62" fmla="*/ 576 w 1109"/>
                <a:gd name="T63" fmla="*/ 267 h 928"/>
                <a:gd name="T64" fmla="*/ 643 w 1109"/>
                <a:gd name="T65" fmla="*/ 311 h 928"/>
                <a:gd name="T66" fmla="*/ 670 w 1109"/>
                <a:gd name="T67" fmla="*/ 345 h 928"/>
                <a:gd name="T68" fmla="*/ 692 w 1109"/>
                <a:gd name="T69" fmla="*/ 389 h 928"/>
                <a:gd name="T70" fmla="*/ 705 w 1109"/>
                <a:gd name="T71" fmla="*/ 444 h 928"/>
                <a:gd name="T72" fmla="*/ 706 w 1109"/>
                <a:gd name="T73" fmla="*/ 513 h 928"/>
                <a:gd name="T74" fmla="*/ 706 w 1109"/>
                <a:gd name="T75" fmla="*/ 547 h 928"/>
                <a:gd name="T76" fmla="*/ 718 w 1109"/>
                <a:gd name="T77" fmla="*/ 629 h 928"/>
                <a:gd name="T78" fmla="*/ 747 w 1109"/>
                <a:gd name="T79" fmla="*/ 717 h 928"/>
                <a:gd name="T80" fmla="*/ 776 w 1109"/>
                <a:gd name="T81" fmla="*/ 772 h 928"/>
                <a:gd name="T82" fmla="*/ 817 w 1109"/>
                <a:gd name="T83" fmla="*/ 824 h 928"/>
                <a:gd name="T84" fmla="*/ 870 w 1109"/>
                <a:gd name="T85" fmla="*/ 870 h 928"/>
                <a:gd name="T86" fmla="*/ 938 w 1109"/>
                <a:gd name="T87" fmla="*/ 905 h 928"/>
                <a:gd name="T88" fmla="*/ 1024 w 1109"/>
                <a:gd name="T89" fmla="*/ 928 h 928"/>
                <a:gd name="T90" fmla="*/ 1081 w 1109"/>
                <a:gd name="T91" fmla="*/ 680 h 928"/>
                <a:gd name="T92" fmla="*/ 1039 w 1109"/>
                <a:gd name="T93" fmla="*/ 660 h 928"/>
                <a:gd name="T94" fmla="*/ 1000 w 1109"/>
                <a:gd name="T95" fmla="*/ 629 h 928"/>
                <a:gd name="T96" fmla="*/ 969 w 1109"/>
                <a:gd name="T97" fmla="*/ 584 h 928"/>
                <a:gd name="T98" fmla="*/ 950 w 1109"/>
                <a:gd name="T99" fmla="*/ 521 h 928"/>
                <a:gd name="T100" fmla="*/ 946 w 1109"/>
                <a:gd name="T101" fmla="*/ 467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09" h="928">
                  <a:moveTo>
                    <a:pt x="946" y="467"/>
                  </a:moveTo>
                  <a:lnTo>
                    <a:pt x="946" y="467"/>
                  </a:lnTo>
                  <a:lnTo>
                    <a:pt x="946" y="446"/>
                  </a:lnTo>
                  <a:lnTo>
                    <a:pt x="946" y="423"/>
                  </a:lnTo>
                  <a:lnTo>
                    <a:pt x="946" y="392"/>
                  </a:lnTo>
                  <a:lnTo>
                    <a:pt x="942" y="357"/>
                  </a:lnTo>
                  <a:lnTo>
                    <a:pt x="935" y="318"/>
                  </a:lnTo>
                  <a:lnTo>
                    <a:pt x="930" y="297"/>
                  </a:lnTo>
                  <a:lnTo>
                    <a:pt x="924" y="276"/>
                  </a:lnTo>
                  <a:lnTo>
                    <a:pt x="917" y="253"/>
                  </a:lnTo>
                  <a:lnTo>
                    <a:pt x="907" y="232"/>
                  </a:lnTo>
                  <a:lnTo>
                    <a:pt x="898" y="209"/>
                  </a:lnTo>
                  <a:lnTo>
                    <a:pt x="886" y="188"/>
                  </a:lnTo>
                  <a:lnTo>
                    <a:pt x="872" y="167"/>
                  </a:lnTo>
                  <a:lnTo>
                    <a:pt x="857" y="146"/>
                  </a:lnTo>
                  <a:lnTo>
                    <a:pt x="839" y="125"/>
                  </a:lnTo>
                  <a:lnTo>
                    <a:pt x="820" y="107"/>
                  </a:lnTo>
                  <a:lnTo>
                    <a:pt x="799" y="87"/>
                  </a:lnTo>
                  <a:lnTo>
                    <a:pt x="774" y="71"/>
                  </a:lnTo>
                  <a:lnTo>
                    <a:pt x="748" y="55"/>
                  </a:lnTo>
                  <a:lnTo>
                    <a:pt x="719" y="42"/>
                  </a:lnTo>
                  <a:lnTo>
                    <a:pt x="687" y="29"/>
                  </a:lnTo>
                  <a:lnTo>
                    <a:pt x="653" y="17"/>
                  </a:lnTo>
                  <a:lnTo>
                    <a:pt x="615" y="9"/>
                  </a:lnTo>
                  <a:lnTo>
                    <a:pt x="575" y="4"/>
                  </a:lnTo>
                  <a:lnTo>
                    <a:pt x="532" y="0"/>
                  </a:lnTo>
                  <a:lnTo>
                    <a:pt x="485" y="0"/>
                  </a:lnTo>
                  <a:lnTo>
                    <a:pt x="485" y="0"/>
                  </a:lnTo>
                  <a:lnTo>
                    <a:pt x="468" y="0"/>
                  </a:lnTo>
                  <a:lnTo>
                    <a:pt x="446" y="0"/>
                  </a:lnTo>
                  <a:lnTo>
                    <a:pt x="419" y="1"/>
                  </a:lnTo>
                  <a:lnTo>
                    <a:pt x="388" y="6"/>
                  </a:lnTo>
                  <a:lnTo>
                    <a:pt x="351" y="13"/>
                  </a:lnTo>
                  <a:lnTo>
                    <a:pt x="312" y="24"/>
                  </a:lnTo>
                  <a:lnTo>
                    <a:pt x="271" y="39"/>
                  </a:lnTo>
                  <a:lnTo>
                    <a:pt x="250" y="47"/>
                  </a:lnTo>
                  <a:lnTo>
                    <a:pt x="229" y="56"/>
                  </a:lnTo>
                  <a:lnTo>
                    <a:pt x="208" y="68"/>
                  </a:lnTo>
                  <a:lnTo>
                    <a:pt x="188" y="81"/>
                  </a:lnTo>
                  <a:lnTo>
                    <a:pt x="169" y="95"/>
                  </a:lnTo>
                  <a:lnTo>
                    <a:pt x="149" y="110"/>
                  </a:lnTo>
                  <a:lnTo>
                    <a:pt x="132" y="128"/>
                  </a:lnTo>
                  <a:lnTo>
                    <a:pt x="114" y="147"/>
                  </a:lnTo>
                  <a:lnTo>
                    <a:pt x="96" y="168"/>
                  </a:lnTo>
                  <a:lnTo>
                    <a:pt x="81" y="191"/>
                  </a:lnTo>
                  <a:lnTo>
                    <a:pt x="67" y="215"/>
                  </a:lnTo>
                  <a:lnTo>
                    <a:pt x="55" y="241"/>
                  </a:lnTo>
                  <a:lnTo>
                    <a:pt x="44" y="271"/>
                  </a:lnTo>
                  <a:lnTo>
                    <a:pt x="34" y="302"/>
                  </a:lnTo>
                  <a:lnTo>
                    <a:pt x="26" y="334"/>
                  </a:lnTo>
                  <a:lnTo>
                    <a:pt x="21" y="370"/>
                  </a:lnTo>
                  <a:lnTo>
                    <a:pt x="21" y="370"/>
                  </a:lnTo>
                  <a:lnTo>
                    <a:pt x="16" y="417"/>
                  </a:lnTo>
                  <a:lnTo>
                    <a:pt x="13" y="456"/>
                  </a:lnTo>
                  <a:lnTo>
                    <a:pt x="13" y="485"/>
                  </a:lnTo>
                  <a:lnTo>
                    <a:pt x="13" y="485"/>
                  </a:lnTo>
                  <a:lnTo>
                    <a:pt x="13" y="496"/>
                  </a:lnTo>
                  <a:lnTo>
                    <a:pt x="11" y="516"/>
                  </a:lnTo>
                  <a:lnTo>
                    <a:pt x="8" y="540"/>
                  </a:lnTo>
                  <a:lnTo>
                    <a:pt x="0" y="568"/>
                  </a:lnTo>
                  <a:lnTo>
                    <a:pt x="218" y="712"/>
                  </a:lnTo>
                  <a:lnTo>
                    <a:pt x="218" y="712"/>
                  </a:lnTo>
                  <a:lnTo>
                    <a:pt x="231" y="676"/>
                  </a:lnTo>
                  <a:lnTo>
                    <a:pt x="237" y="657"/>
                  </a:lnTo>
                  <a:lnTo>
                    <a:pt x="242" y="637"/>
                  </a:lnTo>
                  <a:lnTo>
                    <a:pt x="247" y="616"/>
                  </a:lnTo>
                  <a:lnTo>
                    <a:pt x="250" y="595"/>
                  </a:lnTo>
                  <a:lnTo>
                    <a:pt x="253" y="571"/>
                  </a:lnTo>
                  <a:lnTo>
                    <a:pt x="255" y="548"/>
                  </a:lnTo>
                  <a:lnTo>
                    <a:pt x="255" y="548"/>
                  </a:lnTo>
                  <a:lnTo>
                    <a:pt x="255" y="534"/>
                  </a:lnTo>
                  <a:lnTo>
                    <a:pt x="257" y="498"/>
                  </a:lnTo>
                  <a:lnTo>
                    <a:pt x="260" y="474"/>
                  </a:lnTo>
                  <a:lnTo>
                    <a:pt x="265" y="446"/>
                  </a:lnTo>
                  <a:lnTo>
                    <a:pt x="271" y="417"/>
                  </a:lnTo>
                  <a:lnTo>
                    <a:pt x="279" y="388"/>
                  </a:lnTo>
                  <a:lnTo>
                    <a:pt x="291" y="358"/>
                  </a:lnTo>
                  <a:lnTo>
                    <a:pt x="305" y="331"/>
                  </a:lnTo>
                  <a:lnTo>
                    <a:pt x="313" y="318"/>
                  </a:lnTo>
                  <a:lnTo>
                    <a:pt x="323" y="305"/>
                  </a:lnTo>
                  <a:lnTo>
                    <a:pt x="333" y="293"/>
                  </a:lnTo>
                  <a:lnTo>
                    <a:pt x="344" y="284"/>
                  </a:lnTo>
                  <a:lnTo>
                    <a:pt x="357" y="274"/>
                  </a:lnTo>
                  <a:lnTo>
                    <a:pt x="370" y="264"/>
                  </a:lnTo>
                  <a:lnTo>
                    <a:pt x="385" y="258"/>
                  </a:lnTo>
                  <a:lnTo>
                    <a:pt x="401" y="251"/>
                  </a:lnTo>
                  <a:lnTo>
                    <a:pt x="419" y="248"/>
                  </a:lnTo>
                  <a:lnTo>
                    <a:pt x="437" y="245"/>
                  </a:lnTo>
                  <a:lnTo>
                    <a:pt x="456" y="243"/>
                  </a:lnTo>
                  <a:lnTo>
                    <a:pt x="479" y="245"/>
                  </a:lnTo>
                  <a:lnTo>
                    <a:pt x="479" y="245"/>
                  </a:lnTo>
                  <a:lnTo>
                    <a:pt x="489" y="245"/>
                  </a:lnTo>
                  <a:lnTo>
                    <a:pt x="516" y="250"/>
                  </a:lnTo>
                  <a:lnTo>
                    <a:pt x="534" y="253"/>
                  </a:lnTo>
                  <a:lnTo>
                    <a:pt x="555" y="259"/>
                  </a:lnTo>
                  <a:lnTo>
                    <a:pt x="576" y="267"/>
                  </a:lnTo>
                  <a:lnTo>
                    <a:pt x="599" y="279"/>
                  </a:lnTo>
                  <a:lnTo>
                    <a:pt x="622" y="293"/>
                  </a:lnTo>
                  <a:lnTo>
                    <a:pt x="643" y="311"/>
                  </a:lnTo>
                  <a:lnTo>
                    <a:pt x="653" y="321"/>
                  </a:lnTo>
                  <a:lnTo>
                    <a:pt x="662" y="332"/>
                  </a:lnTo>
                  <a:lnTo>
                    <a:pt x="670" y="345"/>
                  </a:lnTo>
                  <a:lnTo>
                    <a:pt x="679" y="358"/>
                  </a:lnTo>
                  <a:lnTo>
                    <a:pt x="685" y="373"/>
                  </a:lnTo>
                  <a:lnTo>
                    <a:pt x="692" y="389"/>
                  </a:lnTo>
                  <a:lnTo>
                    <a:pt x="698" y="407"/>
                  </a:lnTo>
                  <a:lnTo>
                    <a:pt x="701" y="425"/>
                  </a:lnTo>
                  <a:lnTo>
                    <a:pt x="705" y="444"/>
                  </a:lnTo>
                  <a:lnTo>
                    <a:pt x="706" y="465"/>
                  </a:lnTo>
                  <a:lnTo>
                    <a:pt x="708" y="488"/>
                  </a:lnTo>
                  <a:lnTo>
                    <a:pt x="706" y="513"/>
                  </a:lnTo>
                  <a:lnTo>
                    <a:pt x="706" y="513"/>
                  </a:lnTo>
                  <a:lnTo>
                    <a:pt x="706" y="529"/>
                  </a:lnTo>
                  <a:lnTo>
                    <a:pt x="706" y="547"/>
                  </a:lnTo>
                  <a:lnTo>
                    <a:pt x="709" y="569"/>
                  </a:lnTo>
                  <a:lnTo>
                    <a:pt x="713" y="599"/>
                  </a:lnTo>
                  <a:lnTo>
                    <a:pt x="718" y="629"/>
                  </a:lnTo>
                  <a:lnTo>
                    <a:pt x="727" y="663"/>
                  </a:lnTo>
                  <a:lnTo>
                    <a:pt x="739" y="699"/>
                  </a:lnTo>
                  <a:lnTo>
                    <a:pt x="747" y="717"/>
                  </a:lnTo>
                  <a:lnTo>
                    <a:pt x="755" y="736"/>
                  </a:lnTo>
                  <a:lnTo>
                    <a:pt x="765" y="754"/>
                  </a:lnTo>
                  <a:lnTo>
                    <a:pt x="776" y="772"/>
                  </a:lnTo>
                  <a:lnTo>
                    <a:pt x="787" y="790"/>
                  </a:lnTo>
                  <a:lnTo>
                    <a:pt x="800" y="808"/>
                  </a:lnTo>
                  <a:lnTo>
                    <a:pt x="817" y="824"/>
                  </a:lnTo>
                  <a:lnTo>
                    <a:pt x="833" y="840"/>
                  </a:lnTo>
                  <a:lnTo>
                    <a:pt x="851" y="855"/>
                  </a:lnTo>
                  <a:lnTo>
                    <a:pt x="870" y="870"/>
                  </a:lnTo>
                  <a:lnTo>
                    <a:pt x="891" y="883"/>
                  </a:lnTo>
                  <a:lnTo>
                    <a:pt x="914" y="894"/>
                  </a:lnTo>
                  <a:lnTo>
                    <a:pt x="938" y="905"/>
                  </a:lnTo>
                  <a:lnTo>
                    <a:pt x="966" y="915"/>
                  </a:lnTo>
                  <a:lnTo>
                    <a:pt x="993" y="922"/>
                  </a:lnTo>
                  <a:lnTo>
                    <a:pt x="1024" y="928"/>
                  </a:lnTo>
                  <a:lnTo>
                    <a:pt x="1109" y="688"/>
                  </a:lnTo>
                  <a:lnTo>
                    <a:pt x="1109" y="688"/>
                  </a:lnTo>
                  <a:lnTo>
                    <a:pt x="1081" y="680"/>
                  </a:lnTo>
                  <a:lnTo>
                    <a:pt x="1068" y="675"/>
                  </a:lnTo>
                  <a:lnTo>
                    <a:pt x="1053" y="668"/>
                  </a:lnTo>
                  <a:lnTo>
                    <a:pt x="1039" y="660"/>
                  </a:lnTo>
                  <a:lnTo>
                    <a:pt x="1026" y="652"/>
                  </a:lnTo>
                  <a:lnTo>
                    <a:pt x="1013" y="642"/>
                  </a:lnTo>
                  <a:lnTo>
                    <a:pt x="1000" y="629"/>
                  </a:lnTo>
                  <a:lnTo>
                    <a:pt x="989" y="616"/>
                  </a:lnTo>
                  <a:lnTo>
                    <a:pt x="977" y="602"/>
                  </a:lnTo>
                  <a:lnTo>
                    <a:pt x="969" y="584"/>
                  </a:lnTo>
                  <a:lnTo>
                    <a:pt x="961" y="564"/>
                  </a:lnTo>
                  <a:lnTo>
                    <a:pt x="954" y="543"/>
                  </a:lnTo>
                  <a:lnTo>
                    <a:pt x="950" y="521"/>
                  </a:lnTo>
                  <a:lnTo>
                    <a:pt x="946" y="495"/>
                  </a:lnTo>
                  <a:lnTo>
                    <a:pt x="946" y="467"/>
                  </a:lnTo>
                  <a:lnTo>
                    <a:pt x="946" y="467"/>
                  </a:lnTo>
                  <a:close/>
                </a:path>
              </a:pathLst>
            </a:custGeom>
            <a:solidFill>
              <a:schemeClr val="accent4"/>
            </a:solidFill>
            <a:ln w="38100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" name="Freeform: Shape 6"/>
            <p:cNvSpPr/>
            <p:nvPr/>
          </p:nvSpPr>
          <p:spPr bwMode="auto">
            <a:xfrm>
              <a:off x="6226657" y="2004681"/>
              <a:ext cx="1403082" cy="1367249"/>
            </a:xfrm>
            <a:custGeom>
              <a:avLst/>
              <a:gdLst>
                <a:gd name="T0" fmla="*/ 823 w 979"/>
                <a:gd name="T1" fmla="*/ 0 h 954"/>
                <a:gd name="T2" fmla="*/ 734 w 979"/>
                <a:gd name="T3" fmla="*/ 8 h 954"/>
                <a:gd name="T4" fmla="*/ 650 w 979"/>
                <a:gd name="T5" fmla="*/ 32 h 954"/>
                <a:gd name="T6" fmla="*/ 583 w 979"/>
                <a:gd name="T7" fmla="*/ 63 h 954"/>
                <a:gd name="T8" fmla="*/ 518 w 979"/>
                <a:gd name="T9" fmla="*/ 109 h 954"/>
                <a:gd name="T10" fmla="*/ 458 w 979"/>
                <a:gd name="T11" fmla="*/ 174 h 954"/>
                <a:gd name="T12" fmla="*/ 409 w 979"/>
                <a:gd name="T13" fmla="*/ 258 h 954"/>
                <a:gd name="T14" fmla="*/ 377 w 979"/>
                <a:gd name="T15" fmla="*/ 367 h 954"/>
                <a:gd name="T16" fmla="*/ 364 w 979"/>
                <a:gd name="T17" fmla="*/ 503 h 954"/>
                <a:gd name="T18" fmla="*/ 361 w 979"/>
                <a:gd name="T19" fmla="*/ 536 h 954"/>
                <a:gd name="T20" fmla="*/ 348 w 979"/>
                <a:gd name="T21" fmla="*/ 588 h 954"/>
                <a:gd name="T22" fmla="*/ 314 w 979"/>
                <a:gd name="T23" fmla="*/ 644 h 954"/>
                <a:gd name="T24" fmla="*/ 275 w 979"/>
                <a:gd name="T25" fmla="*/ 677 h 954"/>
                <a:gd name="T26" fmla="*/ 236 w 979"/>
                <a:gd name="T27" fmla="*/ 696 h 954"/>
                <a:gd name="T28" fmla="*/ 187 w 979"/>
                <a:gd name="T29" fmla="*/ 706 h 954"/>
                <a:gd name="T30" fmla="*/ 150 w 979"/>
                <a:gd name="T31" fmla="*/ 709 h 954"/>
                <a:gd name="T32" fmla="*/ 85 w 979"/>
                <a:gd name="T33" fmla="*/ 703 h 954"/>
                <a:gd name="T34" fmla="*/ 31 w 979"/>
                <a:gd name="T35" fmla="*/ 948 h 954"/>
                <a:gd name="T36" fmla="*/ 83 w 979"/>
                <a:gd name="T37" fmla="*/ 953 h 954"/>
                <a:gd name="T38" fmla="*/ 174 w 979"/>
                <a:gd name="T39" fmla="*/ 953 h 954"/>
                <a:gd name="T40" fmla="*/ 283 w 979"/>
                <a:gd name="T41" fmla="*/ 940 h 954"/>
                <a:gd name="T42" fmla="*/ 354 w 979"/>
                <a:gd name="T43" fmla="*/ 919 h 954"/>
                <a:gd name="T44" fmla="*/ 426 w 979"/>
                <a:gd name="T45" fmla="*/ 888 h 954"/>
                <a:gd name="T46" fmla="*/ 490 w 979"/>
                <a:gd name="T47" fmla="*/ 841 h 954"/>
                <a:gd name="T48" fmla="*/ 547 w 979"/>
                <a:gd name="T49" fmla="*/ 777 h 954"/>
                <a:gd name="T50" fmla="*/ 589 w 979"/>
                <a:gd name="T51" fmla="*/ 695 h 954"/>
                <a:gd name="T52" fmla="*/ 609 w 979"/>
                <a:gd name="T53" fmla="*/ 628 h 954"/>
                <a:gd name="T54" fmla="*/ 622 w 979"/>
                <a:gd name="T55" fmla="*/ 484 h 954"/>
                <a:gd name="T56" fmla="*/ 627 w 979"/>
                <a:gd name="T57" fmla="*/ 448 h 954"/>
                <a:gd name="T58" fmla="*/ 645 w 979"/>
                <a:gd name="T59" fmla="*/ 393 h 954"/>
                <a:gd name="T60" fmla="*/ 682 w 979"/>
                <a:gd name="T61" fmla="*/ 333 h 954"/>
                <a:gd name="T62" fmla="*/ 721 w 979"/>
                <a:gd name="T63" fmla="*/ 299 h 954"/>
                <a:gd name="T64" fmla="*/ 760 w 979"/>
                <a:gd name="T65" fmla="*/ 281 h 954"/>
                <a:gd name="T66" fmla="*/ 807 w 979"/>
                <a:gd name="T67" fmla="*/ 271 h 954"/>
                <a:gd name="T68" fmla="*/ 844 w 979"/>
                <a:gd name="T69" fmla="*/ 271 h 954"/>
                <a:gd name="T70" fmla="*/ 885 w 979"/>
                <a:gd name="T71" fmla="*/ 265 h 954"/>
                <a:gd name="T72" fmla="*/ 921 w 979"/>
                <a:gd name="T73" fmla="*/ 248 h 954"/>
                <a:gd name="T74" fmla="*/ 948 w 979"/>
                <a:gd name="T75" fmla="*/ 221 h 954"/>
                <a:gd name="T76" fmla="*/ 969 w 979"/>
                <a:gd name="T77" fmla="*/ 188 h 954"/>
                <a:gd name="T78" fmla="*/ 979 w 979"/>
                <a:gd name="T79" fmla="*/ 149 h 954"/>
                <a:gd name="T80" fmla="*/ 979 w 979"/>
                <a:gd name="T81" fmla="*/ 122 h 954"/>
                <a:gd name="T82" fmla="*/ 969 w 979"/>
                <a:gd name="T83" fmla="*/ 83 h 954"/>
                <a:gd name="T84" fmla="*/ 948 w 979"/>
                <a:gd name="T85" fmla="*/ 49 h 954"/>
                <a:gd name="T86" fmla="*/ 921 w 979"/>
                <a:gd name="T87" fmla="*/ 23 h 954"/>
                <a:gd name="T88" fmla="*/ 885 w 979"/>
                <a:gd name="T89" fmla="*/ 6 h 954"/>
                <a:gd name="T90" fmla="*/ 844 w 979"/>
                <a:gd name="T91" fmla="*/ 0 h 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79" h="954">
                  <a:moveTo>
                    <a:pt x="844" y="0"/>
                  </a:moveTo>
                  <a:lnTo>
                    <a:pt x="844" y="0"/>
                  </a:lnTo>
                  <a:lnTo>
                    <a:pt x="823" y="0"/>
                  </a:lnTo>
                  <a:lnTo>
                    <a:pt x="800" y="0"/>
                  </a:lnTo>
                  <a:lnTo>
                    <a:pt x="770" y="3"/>
                  </a:lnTo>
                  <a:lnTo>
                    <a:pt x="734" y="8"/>
                  </a:lnTo>
                  <a:lnTo>
                    <a:pt x="693" y="18"/>
                  </a:lnTo>
                  <a:lnTo>
                    <a:pt x="672" y="24"/>
                  </a:lnTo>
                  <a:lnTo>
                    <a:pt x="650" y="32"/>
                  </a:lnTo>
                  <a:lnTo>
                    <a:pt x="628" y="41"/>
                  </a:lnTo>
                  <a:lnTo>
                    <a:pt x="606" y="50"/>
                  </a:lnTo>
                  <a:lnTo>
                    <a:pt x="583" y="63"/>
                  </a:lnTo>
                  <a:lnTo>
                    <a:pt x="560" y="76"/>
                  </a:lnTo>
                  <a:lnTo>
                    <a:pt x="539" y="91"/>
                  </a:lnTo>
                  <a:lnTo>
                    <a:pt x="518" y="109"/>
                  </a:lnTo>
                  <a:lnTo>
                    <a:pt x="497" y="128"/>
                  </a:lnTo>
                  <a:lnTo>
                    <a:pt x="477" y="149"/>
                  </a:lnTo>
                  <a:lnTo>
                    <a:pt x="458" y="174"/>
                  </a:lnTo>
                  <a:lnTo>
                    <a:pt x="440" y="198"/>
                  </a:lnTo>
                  <a:lnTo>
                    <a:pt x="424" y="227"/>
                  </a:lnTo>
                  <a:lnTo>
                    <a:pt x="409" y="258"/>
                  </a:lnTo>
                  <a:lnTo>
                    <a:pt x="396" y="292"/>
                  </a:lnTo>
                  <a:lnTo>
                    <a:pt x="385" y="328"/>
                  </a:lnTo>
                  <a:lnTo>
                    <a:pt x="377" y="367"/>
                  </a:lnTo>
                  <a:lnTo>
                    <a:pt x="370" y="409"/>
                  </a:lnTo>
                  <a:lnTo>
                    <a:pt x="365" y="454"/>
                  </a:lnTo>
                  <a:lnTo>
                    <a:pt x="364" y="503"/>
                  </a:lnTo>
                  <a:lnTo>
                    <a:pt x="364" y="503"/>
                  </a:lnTo>
                  <a:lnTo>
                    <a:pt x="364" y="511"/>
                  </a:lnTo>
                  <a:lnTo>
                    <a:pt x="361" y="536"/>
                  </a:lnTo>
                  <a:lnTo>
                    <a:pt x="357" y="550"/>
                  </a:lnTo>
                  <a:lnTo>
                    <a:pt x="354" y="568"/>
                  </a:lnTo>
                  <a:lnTo>
                    <a:pt x="348" y="588"/>
                  </a:lnTo>
                  <a:lnTo>
                    <a:pt x="338" y="607"/>
                  </a:lnTo>
                  <a:lnTo>
                    <a:pt x="327" y="627"/>
                  </a:lnTo>
                  <a:lnTo>
                    <a:pt x="314" y="644"/>
                  </a:lnTo>
                  <a:lnTo>
                    <a:pt x="296" y="662"/>
                  </a:lnTo>
                  <a:lnTo>
                    <a:pt x="286" y="670"/>
                  </a:lnTo>
                  <a:lnTo>
                    <a:pt x="275" y="677"/>
                  </a:lnTo>
                  <a:lnTo>
                    <a:pt x="263" y="685"/>
                  </a:lnTo>
                  <a:lnTo>
                    <a:pt x="250" y="690"/>
                  </a:lnTo>
                  <a:lnTo>
                    <a:pt x="236" y="696"/>
                  </a:lnTo>
                  <a:lnTo>
                    <a:pt x="221" y="701"/>
                  </a:lnTo>
                  <a:lnTo>
                    <a:pt x="205" y="704"/>
                  </a:lnTo>
                  <a:lnTo>
                    <a:pt x="187" y="706"/>
                  </a:lnTo>
                  <a:lnTo>
                    <a:pt x="169" y="708"/>
                  </a:lnTo>
                  <a:lnTo>
                    <a:pt x="150" y="709"/>
                  </a:lnTo>
                  <a:lnTo>
                    <a:pt x="150" y="709"/>
                  </a:lnTo>
                  <a:lnTo>
                    <a:pt x="130" y="709"/>
                  </a:lnTo>
                  <a:lnTo>
                    <a:pt x="109" y="706"/>
                  </a:lnTo>
                  <a:lnTo>
                    <a:pt x="85" y="703"/>
                  </a:lnTo>
                  <a:lnTo>
                    <a:pt x="0" y="943"/>
                  </a:lnTo>
                  <a:lnTo>
                    <a:pt x="0" y="943"/>
                  </a:lnTo>
                  <a:lnTo>
                    <a:pt x="31" y="948"/>
                  </a:lnTo>
                  <a:lnTo>
                    <a:pt x="62" y="950"/>
                  </a:lnTo>
                  <a:lnTo>
                    <a:pt x="62" y="950"/>
                  </a:lnTo>
                  <a:lnTo>
                    <a:pt x="83" y="953"/>
                  </a:lnTo>
                  <a:lnTo>
                    <a:pt x="106" y="953"/>
                  </a:lnTo>
                  <a:lnTo>
                    <a:pt x="137" y="954"/>
                  </a:lnTo>
                  <a:lnTo>
                    <a:pt x="174" y="953"/>
                  </a:lnTo>
                  <a:lnTo>
                    <a:pt x="215" y="950"/>
                  </a:lnTo>
                  <a:lnTo>
                    <a:pt x="260" y="943"/>
                  </a:lnTo>
                  <a:lnTo>
                    <a:pt x="283" y="940"/>
                  </a:lnTo>
                  <a:lnTo>
                    <a:pt x="307" y="933"/>
                  </a:lnTo>
                  <a:lnTo>
                    <a:pt x="330" y="927"/>
                  </a:lnTo>
                  <a:lnTo>
                    <a:pt x="354" y="919"/>
                  </a:lnTo>
                  <a:lnTo>
                    <a:pt x="378" y="911"/>
                  </a:lnTo>
                  <a:lnTo>
                    <a:pt x="401" y="899"/>
                  </a:lnTo>
                  <a:lnTo>
                    <a:pt x="426" y="888"/>
                  </a:lnTo>
                  <a:lnTo>
                    <a:pt x="448" y="873"/>
                  </a:lnTo>
                  <a:lnTo>
                    <a:pt x="469" y="859"/>
                  </a:lnTo>
                  <a:lnTo>
                    <a:pt x="490" y="841"/>
                  </a:lnTo>
                  <a:lnTo>
                    <a:pt x="510" y="821"/>
                  </a:lnTo>
                  <a:lnTo>
                    <a:pt x="529" y="800"/>
                  </a:lnTo>
                  <a:lnTo>
                    <a:pt x="547" y="777"/>
                  </a:lnTo>
                  <a:lnTo>
                    <a:pt x="563" y="753"/>
                  </a:lnTo>
                  <a:lnTo>
                    <a:pt x="576" y="726"/>
                  </a:lnTo>
                  <a:lnTo>
                    <a:pt x="589" y="695"/>
                  </a:lnTo>
                  <a:lnTo>
                    <a:pt x="601" y="662"/>
                  </a:lnTo>
                  <a:lnTo>
                    <a:pt x="609" y="628"/>
                  </a:lnTo>
                  <a:lnTo>
                    <a:pt x="609" y="628"/>
                  </a:lnTo>
                  <a:lnTo>
                    <a:pt x="614" y="588"/>
                  </a:lnTo>
                  <a:lnTo>
                    <a:pt x="617" y="542"/>
                  </a:lnTo>
                  <a:lnTo>
                    <a:pt x="622" y="484"/>
                  </a:lnTo>
                  <a:lnTo>
                    <a:pt x="622" y="484"/>
                  </a:lnTo>
                  <a:lnTo>
                    <a:pt x="622" y="474"/>
                  </a:lnTo>
                  <a:lnTo>
                    <a:pt x="627" y="448"/>
                  </a:lnTo>
                  <a:lnTo>
                    <a:pt x="632" y="432"/>
                  </a:lnTo>
                  <a:lnTo>
                    <a:pt x="637" y="412"/>
                  </a:lnTo>
                  <a:lnTo>
                    <a:pt x="645" y="393"/>
                  </a:lnTo>
                  <a:lnTo>
                    <a:pt x="654" y="373"/>
                  </a:lnTo>
                  <a:lnTo>
                    <a:pt x="666" y="352"/>
                  </a:lnTo>
                  <a:lnTo>
                    <a:pt x="682" y="333"/>
                  </a:lnTo>
                  <a:lnTo>
                    <a:pt x="700" y="315"/>
                  </a:lnTo>
                  <a:lnTo>
                    <a:pt x="710" y="307"/>
                  </a:lnTo>
                  <a:lnTo>
                    <a:pt x="721" y="299"/>
                  </a:lnTo>
                  <a:lnTo>
                    <a:pt x="732" y="292"/>
                  </a:lnTo>
                  <a:lnTo>
                    <a:pt x="745" y="286"/>
                  </a:lnTo>
                  <a:lnTo>
                    <a:pt x="760" y="281"/>
                  </a:lnTo>
                  <a:lnTo>
                    <a:pt x="774" y="276"/>
                  </a:lnTo>
                  <a:lnTo>
                    <a:pt x="789" y="273"/>
                  </a:lnTo>
                  <a:lnTo>
                    <a:pt x="807" y="271"/>
                  </a:lnTo>
                  <a:lnTo>
                    <a:pt x="825" y="271"/>
                  </a:lnTo>
                  <a:lnTo>
                    <a:pt x="844" y="271"/>
                  </a:lnTo>
                  <a:lnTo>
                    <a:pt x="844" y="271"/>
                  </a:lnTo>
                  <a:lnTo>
                    <a:pt x="857" y="269"/>
                  </a:lnTo>
                  <a:lnTo>
                    <a:pt x="872" y="268"/>
                  </a:lnTo>
                  <a:lnTo>
                    <a:pt x="885" y="265"/>
                  </a:lnTo>
                  <a:lnTo>
                    <a:pt x="896" y="260"/>
                  </a:lnTo>
                  <a:lnTo>
                    <a:pt x="909" y="255"/>
                  </a:lnTo>
                  <a:lnTo>
                    <a:pt x="921" y="248"/>
                  </a:lnTo>
                  <a:lnTo>
                    <a:pt x="930" y="240"/>
                  </a:lnTo>
                  <a:lnTo>
                    <a:pt x="940" y="230"/>
                  </a:lnTo>
                  <a:lnTo>
                    <a:pt x="948" y="221"/>
                  </a:lnTo>
                  <a:lnTo>
                    <a:pt x="956" y="211"/>
                  </a:lnTo>
                  <a:lnTo>
                    <a:pt x="963" y="200"/>
                  </a:lnTo>
                  <a:lnTo>
                    <a:pt x="969" y="188"/>
                  </a:lnTo>
                  <a:lnTo>
                    <a:pt x="974" y="175"/>
                  </a:lnTo>
                  <a:lnTo>
                    <a:pt x="977" y="162"/>
                  </a:lnTo>
                  <a:lnTo>
                    <a:pt x="979" y="149"/>
                  </a:lnTo>
                  <a:lnTo>
                    <a:pt x="979" y="135"/>
                  </a:lnTo>
                  <a:lnTo>
                    <a:pt x="979" y="135"/>
                  </a:lnTo>
                  <a:lnTo>
                    <a:pt x="979" y="122"/>
                  </a:lnTo>
                  <a:lnTo>
                    <a:pt x="977" y="109"/>
                  </a:lnTo>
                  <a:lnTo>
                    <a:pt x="974" y="96"/>
                  </a:lnTo>
                  <a:lnTo>
                    <a:pt x="969" y="83"/>
                  </a:lnTo>
                  <a:lnTo>
                    <a:pt x="963" y="71"/>
                  </a:lnTo>
                  <a:lnTo>
                    <a:pt x="956" y="60"/>
                  </a:lnTo>
                  <a:lnTo>
                    <a:pt x="948" y="49"/>
                  </a:lnTo>
                  <a:lnTo>
                    <a:pt x="940" y="39"/>
                  </a:lnTo>
                  <a:lnTo>
                    <a:pt x="930" y="31"/>
                  </a:lnTo>
                  <a:lnTo>
                    <a:pt x="921" y="23"/>
                  </a:lnTo>
                  <a:lnTo>
                    <a:pt x="909" y="16"/>
                  </a:lnTo>
                  <a:lnTo>
                    <a:pt x="896" y="10"/>
                  </a:lnTo>
                  <a:lnTo>
                    <a:pt x="885" y="6"/>
                  </a:lnTo>
                  <a:lnTo>
                    <a:pt x="872" y="3"/>
                  </a:lnTo>
                  <a:lnTo>
                    <a:pt x="857" y="0"/>
                  </a:lnTo>
                  <a:lnTo>
                    <a:pt x="844" y="0"/>
                  </a:lnTo>
                  <a:lnTo>
                    <a:pt x="844" y="0"/>
                  </a:lnTo>
                  <a:close/>
                </a:path>
              </a:pathLst>
            </a:custGeom>
            <a:solidFill>
              <a:schemeClr val="accent5"/>
            </a:solidFill>
            <a:ln w="38100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cxnSp>
        <p:nvCxnSpPr>
          <p:cNvPr id="9" name="Straight Arrow Connector 8"/>
          <p:cNvCxnSpPr/>
          <p:nvPr/>
        </p:nvCxnSpPr>
        <p:spPr>
          <a:xfrm flipV="1">
            <a:off x="3146498" y="1422782"/>
            <a:ext cx="0" cy="897956"/>
          </a:xfrm>
          <a:prstGeom prst="straightConnector1">
            <a:avLst/>
          </a:prstGeom>
          <a:ln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13"/>
          <p:cNvCxnSpPr/>
          <p:nvPr/>
        </p:nvCxnSpPr>
        <p:spPr>
          <a:xfrm>
            <a:off x="1942148" y="2505111"/>
            <a:ext cx="0" cy="1232686"/>
          </a:xfrm>
          <a:prstGeom prst="straightConnector1">
            <a:avLst/>
          </a:prstGeom>
          <a:ln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8"/>
          <p:cNvCxnSpPr/>
          <p:nvPr/>
        </p:nvCxnSpPr>
        <p:spPr>
          <a:xfrm flipV="1">
            <a:off x="5226180" y="1422781"/>
            <a:ext cx="0" cy="897956"/>
          </a:xfrm>
          <a:prstGeom prst="straightConnector1">
            <a:avLst/>
          </a:prstGeom>
          <a:ln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23"/>
          <p:cNvCxnSpPr/>
          <p:nvPr/>
        </p:nvCxnSpPr>
        <p:spPr>
          <a:xfrm>
            <a:off x="4164833" y="3017161"/>
            <a:ext cx="0" cy="720637"/>
          </a:xfrm>
          <a:prstGeom prst="straightConnector1">
            <a:avLst/>
          </a:prstGeom>
          <a:ln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28"/>
          <p:cNvCxnSpPr/>
          <p:nvPr/>
        </p:nvCxnSpPr>
        <p:spPr>
          <a:xfrm>
            <a:off x="6469071" y="3273828"/>
            <a:ext cx="0" cy="463969"/>
          </a:xfrm>
          <a:prstGeom prst="straightConnector1">
            <a:avLst/>
          </a:prstGeom>
          <a:ln>
            <a:solidFill>
              <a:schemeClr val="accent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4"/>
          <p:cNvSpPr txBox="1"/>
          <p:nvPr/>
        </p:nvSpPr>
        <p:spPr>
          <a:xfrm>
            <a:off x="5226181" y="1230803"/>
            <a:ext cx="1884102" cy="291169"/>
          </a:xfrm>
          <a:prstGeom prst="rect">
            <a:avLst/>
          </a:prstGeom>
          <a:noFill/>
        </p:spPr>
        <p:txBody>
          <a:bodyPr wrap="none" lIns="144000" tIns="0" rIns="0" bIns="0" anchor="b" anchorCtr="0">
            <a:normAutofit/>
          </a:bodyPr>
          <a:lstStyle/>
          <a:p>
            <a:r>
              <a:rPr lang="zh-CN" altLang="en-US" sz="16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25" name="TextBox 31"/>
          <p:cNvSpPr txBox="1"/>
          <p:nvPr/>
        </p:nvSpPr>
        <p:spPr>
          <a:xfrm>
            <a:off x="3146498" y="1230803"/>
            <a:ext cx="1884102" cy="291169"/>
          </a:xfrm>
          <a:prstGeom prst="rect">
            <a:avLst/>
          </a:prstGeom>
          <a:noFill/>
        </p:spPr>
        <p:txBody>
          <a:bodyPr wrap="none" lIns="144000" tIns="0" rIns="0" bIns="0" anchor="b" anchorCtr="0">
            <a:normAutofit/>
          </a:bodyPr>
          <a:lstStyle/>
          <a:p>
            <a:r>
              <a:rPr lang="zh-CN" altLang="en-US" sz="16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23" name="TextBox 34"/>
          <p:cNvSpPr txBox="1"/>
          <p:nvPr/>
        </p:nvSpPr>
        <p:spPr>
          <a:xfrm>
            <a:off x="6469071" y="3517693"/>
            <a:ext cx="1884102" cy="291169"/>
          </a:xfrm>
          <a:prstGeom prst="rect">
            <a:avLst/>
          </a:prstGeom>
          <a:noFill/>
        </p:spPr>
        <p:txBody>
          <a:bodyPr wrap="none" lIns="144000" tIns="0" rIns="0" bIns="0" anchor="b" anchorCtr="0">
            <a:normAutofit/>
          </a:bodyPr>
          <a:lstStyle/>
          <a:p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21" name="TextBox 46"/>
          <p:cNvSpPr txBox="1"/>
          <p:nvPr/>
        </p:nvSpPr>
        <p:spPr>
          <a:xfrm>
            <a:off x="4165028" y="3517693"/>
            <a:ext cx="1884102" cy="291169"/>
          </a:xfrm>
          <a:prstGeom prst="rect">
            <a:avLst/>
          </a:prstGeom>
          <a:noFill/>
        </p:spPr>
        <p:txBody>
          <a:bodyPr wrap="none" lIns="144000" tIns="0" rIns="0" bIns="0" anchor="b" anchorCtr="0">
            <a:normAutofit/>
          </a:bodyPr>
          <a:lstStyle/>
          <a:p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19" name="TextBox 49"/>
          <p:cNvSpPr txBox="1"/>
          <p:nvPr/>
        </p:nvSpPr>
        <p:spPr>
          <a:xfrm>
            <a:off x="1944542" y="3517693"/>
            <a:ext cx="1884102" cy="291169"/>
          </a:xfrm>
          <a:prstGeom prst="rect">
            <a:avLst/>
          </a:prstGeom>
          <a:noFill/>
        </p:spPr>
        <p:txBody>
          <a:bodyPr wrap="none" lIns="144000" tIns="0" rIns="0" bIns="0" anchor="b" anchorCtr="0">
            <a:normAutofit/>
          </a:bodyPr>
          <a:lstStyle/>
          <a:p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31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年度工作概述</a:t>
            </a:r>
            <a:endParaRPr lang="en-GB" altLang="zh-CN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36512" y="0"/>
            <a:ext cx="9180512" cy="5143499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301466" y="322739"/>
            <a:ext cx="8541068" cy="4499134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14" name="矩形 13"/>
          <p:cNvSpPr/>
          <p:nvPr/>
        </p:nvSpPr>
        <p:spPr>
          <a:xfrm>
            <a:off x="4283968" y="2126241"/>
            <a:ext cx="7200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spc="300" dirty="0">
                <a:latin typeface="Stencil Std" panose="04020904080802020404" pitchFamily="82" charset="0"/>
                <a:cs typeface="+mn-ea"/>
                <a:sym typeface="+mn-lt"/>
              </a:rPr>
              <a:t>02</a:t>
            </a:r>
          </a:p>
        </p:txBody>
      </p:sp>
      <p:sp>
        <p:nvSpPr>
          <p:cNvPr id="15" name="TextBox 71"/>
          <p:cNvSpPr txBox="1"/>
          <p:nvPr/>
        </p:nvSpPr>
        <p:spPr>
          <a:xfrm>
            <a:off x="3574593" y="2499742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工作完成情况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>
          <a:xfrm>
            <a:off x="3669564" y="1572640"/>
            <a:ext cx="2246816" cy="1559969"/>
            <a:chOff x="3669564" y="1572640"/>
            <a:chExt cx="2246816" cy="1559969"/>
          </a:xfrm>
        </p:grpSpPr>
        <p:sp>
          <p:nvSpPr>
            <p:cNvPr id="5" name="îṣļîḑé-Arrow: Pentagon 5"/>
            <p:cNvSpPr/>
            <p:nvPr/>
          </p:nvSpPr>
          <p:spPr>
            <a:xfrm>
              <a:off x="3669564" y="1973147"/>
              <a:ext cx="1888366" cy="358449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32" name="组合 31"/>
            <p:cNvGrpSpPr/>
            <p:nvPr/>
          </p:nvGrpSpPr>
          <p:grpSpPr>
            <a:xfrm>
              <a:off x="3669564" y="1572640"/>
              <a:ext cx="2246816" cy="1559969"/>
              <a:chOff x="3669564" y="1572640"/>
              <a:chExt cx="2246816" cy="1559969"/>
            </a:xfrm>
          </p:grpSpPr>
          <p:sp>
            <p:nvSpPr>
              <p:cNvPr id="3" name="îṣļîḑé-Arrow: Pentagon 2"/>
              <p:cNvSpPr/>
              <p:nvPr/>
            </p:nvSpPr>
            <p:spPr>
              <a:xfrm>
                <a:off x="3669564" y="1572640"/>
                <a:ext cx="2246816" cy="358449"/>
              </a:xfrm>
              <a:prstGeom prst="homePlat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" name="îṣļîḑé-TextBox 3"/>
              <p:cNvSpPr txBox="1"/>
              <p:nvPr/>
            </p:nvSpPr>
            <p:spPr>
              <a:xfrm>
                <a:off x="5331275" y="1671073"/>
                <a:ext cx="269305" cy="161583"/>
              </a:xfrm>
              <a:prstGeom prst="rect">
                <a:avLst/>
              </a:prstGeom>
              <a:noFill/>
            </p:spPr>
            <p:txBody>
              <a:bodyPr wrap="none" lIns="0" tIns="0" rIns="0" bIns="0" anchor="ctr">
                <a:normAutofit fontScale="92500" lnSpcReduction="20000"/>
              </a:bodyPr>
              <a:lstStyle/>
              <a:p>
                <a:pPr lvl="0" algn="ctr" defTabSz="914400">
                  <a:spcBef>
                    <a:spcPct val="0"/>
                  </a:spcBef>
                  <a:defRPr/>
                </a:pPr>
                <a:r>
                  <a:rPr lang="en-US" sz="1400" b="1">
                    <a:solidFill>
                      <a:schemeClr val="bg1"/>
                    </a:solidFill>
                  </a:rPr>
                  <a:t>80%</a:t>
                </a:r>
              </a:p>
            </p:txBody>
          </p:sp>
          <p:sp>
            <p:nvSpPr>
              <p:cNvPr id="6" name="îṣļîḑé-TextBox 6"/>
              <p:cNvSpPr txBox="1"/>
              <p:nvPr/>
            </p:nvSpPr>
            <p:spPr>
              <a:xfrm>
                <a:off x="4980465" y="2073699"/>
                <a:ext cx="269305" cy="161583"/>
              </a:xfrm>
              <a:prstGeom prst="rect">
                <a:avLst/>
              </a:prstGeom>
              <a:noFill/>
            </p:spPr>
            <p:txBody>
              <a:bodyPr wrap="none" lIns="0" tIns="0" rIns="0" bIns="0" anchor="ctr">
                <a:normAutofit fontScale="92500" lnSpcReduction="20000"/>
              </a:bodyPr>
              <a:lstStyle/>
              <a:p>
                <a:pPr lvl="0" algn="ctr" defTabSz="914400">
                  <a:spcBef>
                    <a:spcPct val="0"/>
                  </a:spcBef>
                  <a:defRPr/>
                </a:pPr>
                <a:r>
                  <a:rPr lang="en-US" sz="1400" b="1" dirty="0">
                    <a:solidFill>
                      <a:schemeClr val="bg1"/>
                    </a:solidFill>
                  </a:rPr>
                  <a:t>70%</a:t>
                </a:r>
              </a:p>
            </p:txBody>
          </p:sp>
          <p:sp>
            <p:nvSpPr>
              <p:cNvPr id="7" name="îṣļîḑé-Arrow: Pentagon 8"/>
              <p:cNvSpPr/>
              <p:nvPr/>
            </p:nvSpPr>
            <p:spPr>
              <a:xfrm>
                <a:off x="3669564" y="2373654"/>
                <a:ext cx="1529917" cy="358449"/>
              </a:xfrm>
              <a:prstGeom prst="homePlat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" name="îṣļîḑé-TextBox 9"/>
              <p:cNvSpPr txBox="1"/>
              <p:nvPr/>
            </p:nvSpPr>
            <p:spPr>
              <a:xfrm>
                <a:off x="4722816" y="2476417"/>
                <a:ext cx="269305" cy="161583"/>
              </a:xfrm>
              <a:prstGeom prst="rect">
                <a:avLst/>
              </a:prstGeom>
              <a:noFill/>
            </p:spPr>
            <p:txBody>
              <a:bodyPr wrap="none" lIns="0" tIns="0" rIns="0" bIns="0" anchor="ctr">
                <a:normAutofit fontScale="92500" lnSpcReduction="20000"/>
              </a:bodyPr>
              <a:lstStyle/>
              <a:p>
                <a:pPr lvl="0" algn="ctr" defTabSz="914400">
                  <a:spcBef>
                    <a:spcPct val="0"/>
                  </a:spcBef>
                  <a:defRPr/>
                </a:pPr>
                <a:r>
                  <a:rPr lang="en-US" sz="1400" b="1">
                    <a:solidFill>
                      <a:schemeClr val="bg1"/>
                    </a:solidFill>
                  </a:rPr>
                  <a:t>60%</a:t>
                </a:r>
              </a:p>
            </p:txBody>
          </p:sp>
          <p:sp>
            <p:nvSpPr>
              <p:cNvPr id="9" name="îṣļîḑé-Arrow: Pentagon 11"/>
              <p:cNvSpPr/>
              <p:nvPr/>
            </p:nvSpPr>
            <p:spPr>
              <a:xfrm>
                <a:off x="3669564" y="2774160"/>
                <a:ext cx="1091810" cy="358449"/>
              </a:xfrm>
              <a:prstGeom prst="homePlat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" name="îṣļîḑé-TextBox 12"/>
              <p:cNvSpPr txBox="1"/>
              <p:nvPr/>
            </p:nvSpPr>
            <p:spPr>
              <a:xfrm>
                <a:off x="4303392" y="2865371"/>
                <a:ext cx="269305" cy="161583"/>
              </a:xfrm>
              <a:prstGeom prst="rect">
                <a:avLst/>
              </a:prstGeom>
              <a:noFill/>
            </p:spPr>
            <p:txBody>
              <a:bodyPr wrap="none" lIns="0" tIns="0" rIns="0" bIns="0" anchor="ctr">
                <a:normAutofit fontScale="92500" lnSpcReduction="20000"/>
              </a:bodyPr>
              <a:lstStyle/>
              <a:p>
                <a:pPr lvl="0" algn="ctr" defTabSz="914400">
                  <a:spcBef>
                    <a:spcPct val="0"/>
                  </a:spcBef>
                  <a:defRPr/>
                </a:pPr>
                <a:r>
                  <a:rPr lang="en-US" sz="1400" b="1">
                    <a:solidFill>
                      <a:schemeClr val="bg1"/>
                    </a:solidFill>
                  </a:rPr>
                  <a:t>40%</a:t>
                </a:r>
              </a:p>
            </p:txBody>
          </p:sp>
        </p:grpSp>
      </p:grpSp>
      <p:grpSp>
        <p:nvGrpSpPr>
          <p:cNvPr id="34" name="组合 33"/>
          <p:cNvGrpSpPr/>
          <p:nvPr/>
        </p:nvGrpSpPr>
        <p:grpSpPr>
          <a:xfrm>
            <a:off x="5263414" y="1533509"/>
            <a:ext cx="1588406" cy="1657514"/>
            <a:chOff x="5263414" y="1533509"/>
            <a:chExt cx="1588406" cy="1657514"/>
          </a:xfrm>
        </p:grpSpPr>
        <p:sp>
          <p:nvSpPr>
            <p:cNvPr id="20" name="îṣļîḑé-Oval 29"/>
            <p:cNvSpPr>
              <a:spLocks noChangeAspect="1"/>
            </p:cNvSpPr>
            <p:nvPr/>
          </p:nvSpPr>
          <p:spPr>
            <a:xfrm>
              <a:off x="6054351" y="1940444"/>
              <a:ext cx="436708" cy="43671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îṣļîḑé-Freeform: Shape 30"/>
            <p:cNvSpPr/>
            <p:nvPr/>
          </p:nvSpPr>
          <p:spPr bwMode="auto">
            <a:xfrm>
              <a:off x="6164837" y="2072818"/>
              <a:ext cx="215735" cy="171963"/>
            </a:xfrm>
            <a:custGeom>
              <a:avLst/>
              <a:gdLst/>
              <a:ahLst/>
              <a:cxnLst>
                <a:cxn ang="0">
                  <a:pos x="57" y="12"/>
                </a:cxn>
                <a:cxn ang="0">
                  <a:pos x="57" y="14"/>
                </a:cxn>
                <a:cxn ang="0">
                  <a:pos x="20" y="51"/>
                </a:cxn>
                <a:cxn ang="0">
                  <a:pos x="0" y="45"/>
                </a:cxn>
                <a:cxn ang="0">
                  <a:pos x="3" y="45"/>
                </a:cxn>
                <a:cxn ang="0">
                  <a:pos x="19" y="40"/>
                </a:cxn>
                <a:cxn ang="0">
                  <a:pos x="7" y="31"/>
                </a:cxn>
                <a:cxn ang="0">
                  <a:pos x="10" y="31"/>
                </a:cxn>
                <a:cxn ang="0">
                  <a:pos x="13" y="31"/>
                </a:cxn>
                <a:cxn ang="0">
                  <a:pos x="3" y="18"/>
                </a:cxn>
                <a:cxn ang="0">
                  <a:pos x="3" y="18"/>
                </a:cxn>
                <a:cxn ang="0">
                  <a:pos x="9" y="19"/>
                </a:cxn>
                <a:cxn ang="0">
                  <a:pos x="3" y="9"/>
                </a:cxn>
                <a:cxn ang="0">
                  <a:pos x="5" y="2"/>
                </a:cxn>
                <a:cxn ang="0">
                  <a:pos x="31" y="16"/>
                </a:cxn>
                <a:cxn ang="0">
                  <a:pos x="31" y="13"/>
                </a:cxn>
                <a:cxn ang="0">
                  <a:pos x="44" y="0"/>
                </a:cxn>
                <a:cxn ang="0">
                  <a:pos x="54" y="4"/>
                </a:cxn>
                <a:cxn ang="0">
                  <a:pos x="62" y="1"/>
                </a:cxn>
                <a:cxn ang="0">
                  <a:pos x="56" y="8"/>
                </a:cxn>
                <a:cxn ang="0">
                  <a:pos x="64" y="6"/>
                </a:cxn>
                <a:cxn ang="0">
                  <a:pos x="57" y="12"/>
                </a:cxn>
              </a:cxnLst>
              <a:rect l="0" t="0" r="r" b="b"/>
              <a:pathLst>
                <a:path w="64" h="51">
                  <a:moveTo>
                    <a:pt x="57" y="12"/>
                  </a:moveTo>
                  <a:cubicBezTo>
                    <a:pt x="57" y="13"/>
                    <a:pt x="57" y="14"/>
                    <a:pt x="57" y="14"/>
                  </a:cubicBezTo>
                  <a:cubicBezTo>
                    <a:pt x="57" y="31"/>
                    <a:pt x="44" y="51"/>
                    <a:pt x="20" y="51"/>
                  </a:cubicBezTo>
                  <a:cubicBezTo>
                    <a:pt x="13" y="51"/>
                    <a:pt x="6" y="49"/>
                    <a:pt x="0" y="45"/>
                  </a:cubicBezTo>
                  <a:cubicBezTo>
                    <a:pt x="1" y="45"/>
                    <a:pt x="2" y="45"/>
                    <a:pt x="3" y="45"/>
                  </a:cubicBezTo>
                  <a:cubicBezTo>
                    <a:pt x="9" y="45"/>
                    <a:pt x="15" y="43"/>
                    <a:pt x="19" y="40"/>
                  </a:cubicBezTo>
                  <a:cubicBezTo>
                    <a:pt x="14" y="40"/>
                    <a:pt x="9" y="36"/>
                    <a:pt x="7" y="31"/>
                  </a:cubicBezTo>
                  <a:cubicBezTo>
                    <a:pt x="8" y="31"/>
                    <a:pt x="9" y="31"/>
                    <a:pt x="10" y="31"/>
                  </a:cubicBezTo>
                  <a:cubicBezTo>
                    <a:pt x="11" y="31"/>
                    <a:pt x="12" y="31"/>
                    <a:pt x="13" y="31"/>
                  </a:cubicBezTo>
                  <a:cubicBezTo>
                    <a:pt x="7" y="29"/>
                    <a:pt x="3" y="24"/>
                    <a:pt x="3" y="18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5" y="19"/>
                    <a:pt x="7" y="19"/>
                    <a:pt x="9" y="19"/>
                  </a:cubicBezTo>
                  <a:cubicBezTo>
                    <a:pt x="5" y="17"/>
                    <a:pt x="3" y="13"/>
                    <a:pt x="3" y="9"/>
                  </a:cubicBezTo>
                  <a:cubicBezTo>
                    <a:pt x="3" y="6"/>
                    <a:pt x="4" y="4"/>
                    <a:pt x="5" y="2"/>
                  </a:cubicBezTo>
                  <a:cubicBezTo>
                    <a:pt x="11" y="10"/>
                    <a:pt x="21" y="15"/>
                    <a:pt x="31" y="16"/>
                  </a:cubicBezTo>
                  <a:cubicBezTo>
                    <a:pt x="31" y="15"/>
                    <a:pt x="31" y="14"/>
                    <a:pt x="31" y="13"/>
                  </a:cubicBezTo>
                  <a:cubicBezTo>
                    <a:pt x="31" y="5"/>
                    <a:pt x="37" y="0"/>
                    <a:pt x="44" y="0"/>
                  </a:cubicBezTo>
                  <a:cubicBezTo>
                    <a:pt x="48" y="0"/>
                    <a:pt x="51" y="1"/>
                    <a:pt x="54" y="4"/>
                  </a:cubicBezTo>
                  <a:cubicBezTo>
                    <a:pt x="56" y="3"/>
                    <a:pt x="59" y="2"/>
                    <a:pt x="62" y="1"/>
                  </a:cubicBezTo>
                  <a:cubicBezTo>
                    <a:pt x="61" y="4"/>
                    <a:pt x="59" y="6"/>
                    <a:pt x="56" y="8"/>
                  </a:cubicBezTo>
                  <a:cubicBezTo>
                    <a:pt x="59" y="7"/>
                    <a:pt x="61" y="7"/>
                    <a:pt x="64" y="6"/>
                  </a:cubicBezTo>
                  <a:cubicBezTo>
                    <a:pt x="62" y="8"/>
                    <a:pt x="60" y="11"/>
                    <a:pt x="57" y="1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îṣļîḑé-Oval 32"/>
            <p:cNvSpPr>
              <a:spLocks noChangeAspect="1"/>
            </p:cNvSpPr>
            <p:nvPr/>
          </p:nvSpPr>
          <p:spPr>
            <a:xfrm>
              <a:off x="6415112" y="1533509"/>
              <a:ext cx="436708" cy="43671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îṣļîḑé-Freeform: Shape 33"/>
            <p:cNvSpPr/>
            <p:nvPr/>
          </p:nvSpPr>
          <p:spPr bwMode="auto">
            <a:xfrm>
              <a:off x="6574061" y="1638525"/>
              <a:ext cx="118810" cy="226679"/>
            </a:xfrm>
            <a:custGeom>
              <a:avLst/>
              <a:gdLst/>
              <a:ahLst/>
              <a:cxnLst>
                <a:cxn ang="0">
                  <a:pos x="35" y="11"/>
                </a:cxn>
                <a:cxn ang="0">
                  <a:pos x="29" y="11"/>
                </a:cxn>
                <a:cxn ang="0">
                  <a:pos x="23" y="17"/>
                </a:cxn>
                <a:cxn ang="0">
                  <a:pos x="23" y="25"/>
                </a:cxn>
                <a:cxn ang="0">
                  <a:pos x="35" y="25"/>
                </a:cxn>
                <a:cxn ang="0">
                  <a:pos x="33" y="37"/>
                </a:cxn>
                <a:cxn ang="0">
                  <a:pos x="23" y="37"/>
                </a:cxn>
                <a:cxn ang="0">
                  <a:pos x="23" y="67"/>
                </a:cxn>
                <a:cxn ang="0">
                  <a:pos x="11" y="67"/>
                </a:cxn>
                <a:cxn ang="0">
                  <a:pos x="11" y="37"/>
                </a:cxn>
                <a:cxn ang="0">
                  <a:pos x="0" y="37"/>
                </a:cxn>
                <a:cxn ang="0">
                  <a:pos x="0" y="25"/>
                </a:cxn>
                <a:cxn ang="0">
                  <a:pos x="11" y="25"/>
                </a:cxn>
                <a:cxn ang="0">
                  <a:pos x="11" y="16"/>
                </a:cxn>
                <a:cxn ang="0">
                  <a:pos x="26" y="0"/>
                </a:cxn>
                <a:cxn ang="0">
                  <a:pos x="35" y="1"/>
                </a:cxn>
                <a:cxn ang="0">
                  <a:pos x="35" y="11"/>
                </a:cxn>
              </a:cxnLst>
              <a:rect l="0" t="0" r="r" b="b"/>
              <a:pathLst>
                <a:path w="35" h="67">
                  <a:moveTo>
                    <a:pt x="35" y="11"/>
                  </a:moveTo>
                  <a:cubicBezTo>
                    <a:pt x="29" y="11"/>
                    <a:pt x="29" y="11"/>
                    <a:pt x="29" y="11"/>
                  </a:cubicBezTo>
                  <a:cubicBezTo>
                    <a:pt x="24" y="11"/>
                    <a:pt x="23" y="14"/>
                    <a:pt x="23" y="17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11" y="67"/>
                    <a:pt x="11" y="67"/>
                    <a:pt x="11" y="67"/>
                  </a:cubicBezTo>
                  <a:cubicBezTo>
                    <a:pt x="11" y="37"/>
                    <a:pt x="11" y="37"/>
                    <a:pt x="11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1" y="6"/>
                    <a:pt x="17" y="0"/>
                    <a:pt x="26" y="0"/>
                  </a:cubicBezTo>
                  <a:cubicBezTo>
                    <a:pt x="30" y="0"/>
                    <a:pt x="34" y="1"/>
                    <a:pt x="35" y="1"/>
                  </a:cubicBezTo>
                  <a:lnTo>
                    <a:pt x="35" y="1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31" name="组合 30"/>
            <p:cNvGrpSpPr/>
            <p:nvPr/>
          </p:nvGrpSpPr>
          <p:grpSpPr>
            <a:xfrm>
              <a:off x="5263414" y="2754313"/>
              <a:ext cx="436708" cy="436710"/>
              <a:chOff x="5263414" y="2754313"/>
              <a:chExt cx="436708" cy="436710"/>
            </a:xfrm>
          </p:grpSpPr>
          <p:sp>
            <p:nvSpPr>
              <p:cNvPr id="24" name="îṣļîḑé-Oval 35"/>
              <p:cNvSpPr>
                <a:spLocks noChangeAspect="1"/>
              </p:cNvSpPr>
              <p:nvPr/>
            </p:nvSpPr>
            <p:spPr>
              <a:xfrm>
                <a:off x="5263414" y="2754313"/>
                <a:ext cx="436708" cy="43671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" name="îṣļîḑé-Freeform: Shape 36"/>
              <p:cNvSpPr/>
              <p:nvPr/>
            </p:nvSpPr>
            <p:spPr bwMode="auto">
              <a:xfrm>
                <a:off x="5366865" y="2889814"/>
                <a:ext cx="229805" cy="165710"/>
              </a:xfrm>
              <a:custGeom>
                <a:avLst/>
                <a:gdLst/>
                <a:ahLst/>
                <a:cxnLst>
                  <a:cxn ang="0">
                    <a:pos x="67" y="41"/>
                  </a:cxn>
                  <a:cxn ang="0">
                    <a:pos x="59" y="48"/>
                  </a:cxn>
                  <a:cxn ang="0">
                    <a:pos x="34" y="49"/>
                  </a:cxn>
                  <a:cxn ang="0">
                    <a:pos x="8" y="48"/>
                  </a:cxn>
                  <a:cxn ang="0">
                    <a:pos x="1" y="41"/>
                  </a:cxn>
                  <a:cxn ang="0">
                    <a:pos x="0" y="25"/>
                  </a:cxn>
                  <a:cxn ang="0">
                    <a:pos x="1" y="8"/>
                  </a:cxn>
                  <a:cxn ang="0">
                    <a:pos x="8" y="1"/>
                  </a:cxn>
                  <a:cxn ang="0">
                    <a:pos x="34" y="0"/>
                  </a:cxn>
                  <a:cxn ang="0">
                    <a:pos x="59" y="1"/>
                  </a:cxn>
                  <a:cxn ang="0">
                    <a:pos x="67" y="8"/>
                  </a:cxn>
                  <a:cxn ang="0">
                    <a:pos x="68" y="25"/>
                  </a:cxn>
                  <a:cxn ang="0">
                    <a:pos x="67" y="41"/>
                  </a:cxn>
                  <a:cxn ang="0">
                    <a:pos x="47" y="23"/>
                  </a:cxn>
                  <a:cxn ang="0">
                    <a:pos x="28" y="11"/>
                  </a:cxn>
                  <a:cxn ang="0">
                    <a:pos x="25" y="10"/>
                  </a:cxn>
                  <a:cxn ang="0">
                    <a:pos x="24" y="13"/>
                  </a:cxn>
                  <a:cxn ang="0">
                    <a:pos x="24" y="37"/>
                  </a:cxn>
                  <a:cxn ang="0">
                    <a:pos x="25" y="39"/>
                  </a:cxn>
                  <a:cxn ang="0">
                    <a:pos x="26" y="39"/>
                  </a:cxn>
                  <a:cxn ang="0">
                    <a:pos x="28" y="39"/>
                  </a:cxn>
                  <a:cxn ang="0">
                    <a:pos x="47" y="27"/>
                  </a:cxn>
                  <a:cxn ang="0">
                    <a:pos x="48" y="25"/>
                  </a:cxn>
                  <a:cxn ang="0">
                    <a:pos x="47" y="23"/>
                  </a:cxn>
                </a:cxnLst>
                <a:rect l="0" t="0" r="r" b="b"/>
                <a:pathLst>
                  <a:path w="68" h="49">
                    <a:moveTo>
                      <a:pt x="67" y="41"/>
                    </a:moveTo>
                    <a:cubicBezTo>
                      <a:pt x="66" y="45"/>
                      <a:pt x="63" y="48"/>
                      <a:pt x="59" y="48"/>
                    </a:cubicBezTo>
                    <a:cubicBezTo>
                      <a:pt x="51" y="49"/>
                      <a:pt x="42" y="49"/>
                      <a:pt x="34" y="49"/>
                    </a:cubicBezTo>
                    <a:cubicBezTo>
                      <a:pt x="25" y="49"/>
                      <a:pt x="17" y="49"/>
                      <a:pt x="8" y="48"/>
                    </a:cubicBezTo>
                    <a:cubicBezTo>
                      <a:pt x="5" y="48"/>
                      <a:pt x="2" y="45"/>
                      <a:pt x="1" y="41"/>
                    </a:cubicBezTo>
                    <a:cubicBezTo>
                      <a:pt x="0" y="36"/>
                      <a:pt x="0" y="30"/>
                      <a:pt x="0" y="25"/>
                    </a:cubicBezTo>
                    <a:cubicBezTo>
                      <a:pt x="0" y="19"/>
                      <a:pt x="0" y="14"/>
                      <a:pt x="1" y="8"/>
                    </a:cubicBezTo>
                    <a:cubicBezTo>
                      <a:pt x="2" y="5"/>
                      <a:pt x="5" y="2"/>
                      <a:pt x="8" y="1"/>
                    </a:cubicBezTo>
                    <a:cubicBezTo>
                      <a:pt x="17" y="0"/>
                      <a:pt x="25" y="0"/>
                      <a:pt x="34" y="0"/>
                    </a:cubicBezTo>
                    <a:cubicBezTo>
                      <a:pt x="42" y="0"/>
                      <a:pt x="51" y="0"/>
                      <a:pt x="59" y="1"/>
                    </a:cubicBezTo>
                    <a:cubicBezTo>
                      <a:pt x="63" y="2"/>
                      <a:pt x="66" y="5"/>
                      <a:pt x="67" y="8"/>
                    </a:cubicBezTo>
                    <a:cubicBezTo>
                      <a:pt x="68" y="14"/>
                      <a:pt x="68" y="19"/>
                      <a:pt x="68" y="25"/>
                    </a:cubicBezTo>
                    <a:cubicBezTo>
                      <a:pt x="68" y="30"/>
                      <a:pt x="68" y="36"/>
                      <a:pt x="67" y="41"/>
                    </a:cubicBezTo>
                    <a:close/>
                    <a:moveTo>
                      <a:pt x="47" y="23"/>
                    </a:moveTo>
                    <a:cubicBezTo>
                      <a:pt x="28" y="11"/>
                      <a:pt x="28" y="11"/>
                      <a:pt x="28" y="11"/>
                    </a:cubicBezTo>
                    <a:cubicBezTo>
                      <a:pt x="27" y="10"/>
                      <a:pt x="26" y="10"/>
                      <a:pt x="25" y="10"/>
                    </a:cubicBezTo>
                    <a:cubicBezTo>
                      <a:pt x="25" y="11"/>
                      <a:pt x="24" y="12"/>
                      <a:pt x="24" y="13"/>
                    </a:cubicBezTo>
                    <a:cubicBezTo>
                      <a:pt x="24" y="37"/>
                      <a:pt x="24" y="37"/>
                      <a:pt x="24" y="37"/>
                    </a:cubicBezTo>
                    <a:cubicBezTo>
                      <a:pt x="24" y="38"/>
                      <a:pt x="25" y="39"/>
                      <a:pt x="25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7" y="39"/>
                      <a:pt x="27" y="39"/>
                      <a:pt x="28" y="39"/>
                    </a:cubicBezTo>
                    <a:cubicBezTo>
                      <a:pt x="47" y="27"/>
                      <a:pt x="47" y="27"/>
                      <a:pt x="47" y="27"/>
                    </a:cubicBezTo>
                    <a:cubicBezTo>
                      <a:pt x="48" y="26"/>
                      <a:pt x="48" y="26"/>
                      <a:pt x="48" y="25"/>
                    </a:cubicBezTo>
                    <a:cubicBezTo>
                      <a:pt x="48" y="24"/>
                      <a:pt x="48" y="23"/>
                      <a:pt x="47" y="2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26" name="îṣļîḑé-Oval 38"/>
            <p:cNvSpPr>
              <a:spLocks noChangeAspect="1"/>
            </p:cNvSpPr>
            <p:nvPr/>
          </p:nvSpPr>
          <p:spPr>
            <a:xfrm>
              <a:off x="5704440" y="2358009"/>
              <a:ext cx="436708" cy="43671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îṣļîḑé-Freeform: Shape 39"/>
            <p:cNvSpPr/>
            <p:nvPr/>
          </p:nvSpPr>
          <p:spPr bwMode="auto">
            <a:xfrm>
              <a:off x="5829778" y="2486474"/>
              <a:ext cx="186033" cy="179780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6" y="13"/>
                </a:cxn>
                <a:cxn ang="0">
                  <a:pos x="0" y="7"/>
                </a:cxn>
                <a:cxn ang="0">
                  <a:pos x="6" y="0"/>
                </a:cxn>
                <a:cxn ang="0">
                  <a:pos x="13" y="7"/>
                </a:cxn>
                <a:cxn ang="0">
                  <a:pos x="6" y="13"/>
                </a:cxn>
                <a:cxn ang="0">
                  <a:pos x="12" y="53"/>
                </a:cxn>
                <a:cxn ang="0">
                  <a:pos x="0" y="53"/>
                </a:cxn>
                <a:cxn ang="0">
                  <a:pos x="0" y="17"/>
                </a:cxn>
                <a:cxn ang="0">
                  <a:pos x="12" y="17"/>
                </a:cxn>
                <a:cxn ang="0">
                  <a:pos x="12" y="53"/>
                </a:cxn>
                <a:cxn ang="0">
                  <a:pos x="55" y="53"/>
                </a:cxn>
                <a:cxn ang="0">
                  <a:pos x="43" y="53"/>
                </a:cxn>
                <a:cxn ang="0">
                  <a:pos x="43" y="34"/>
                </a:cxn>
                <a:cxn ang="0">
                  <a:pos x="37" y="26"/>
                </a:cxn>
                <a:cxn ang="0">
                  <a:pos x="31" y="30"/>
                </a:cxn>
                <a:cxn ang="0">
                  <a:pos x="30" y="33"/>
                </a:cxn>
                <a:cxn ang="0">
                  <a:pos x="30" y="53"/>
                </a:cxn>
                <a:cxn ang="0">
                  <a:pos x="19" y="53"/>
                </a:cxn>
                <a:cxn ang="0">
                  <a:pos x="19" y="17"/>
                </a:cxn>
                <a:cxn ang="0">
                  <a:pos x="30" y="17"/>
                </a:cxn>
                <a:cxn ang="0">
                  <a:pos x="30" y="23"/>
                </a:cxn>
                <a:cxn ang="0">
                  <a:pos x="30" y="23"/>
                </a:cxn>
                <a:cxn ang="0">
                  <a:pos x="41" y="17"/>
                </a:cxn>
                <a:cxn ang="0">
                  <a:pos x="55" y="33"/>
                </a:cxn>
                <a:cxn ang="0">
                  <a:pos x="55" y="53"/>
                </a:cxn>
              </a:cxnLst>
              <a:rect l="0" t="0" r="r" b="b"/>
              <a:pathLst>
                <a:path w="55" h="53">
                  <a:moveTo>
                    <a:pt x="6" y="13"/>
                  </a:moveTo>
                  <a:cubicBezTo>
                    <a:pt x="6" y="13"/>
                    <a:pt x="6" y="13"/>
                    <a:pt x="6" y="13"/>
                  </a:cubicBezTo>
                  <a:cubicBezTo>
                    <a:pt x="2" y="13"/>
                    <a:pt x="0" y="10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0" y="0"/>
                    <a:pt x="13" y="3"/>
                    <a:pt x="13" y="7"/>
                  </a:cubicBezTo>
                  <a:cubicBezTo>
                    <a:pt x="13" y="10"/>
                    <a:pt x="10" y="13"/>
                    <a:pt x="6" y="13"/>
                  </a:cubicBezTo>
                  <a:close/>
                  <a:moveTo>
                    <a:pt x="12" y="53"/>
                  </a:moveTo>
                  <a:cubicBezTo>
                    <a:pt x="0" y="53"/>
                    <a:pt x="0" y="53"/>
                    <a:pt x="0" y="53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lnTo>
                    <a:pt x="12" y="53"/>
                  </a:lnTo>
                  <a:close/>
                  <a:moveTo>
                    <a:pt x="55" y="53"/>
                  </a:moveTo>
                  <a:cubicBezTo>
                    <a:pt x="43" y="53"/>
                    <a:pt x="43" y="53"/>
                    <a:pt x="43" y="53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29"/>
                    <a:pt x="41" y="26"/>
                    <a:pt x="37" y="26"/>
                  </a:cubicBezTo>
                  <a:cubicBezTo>
                    <a:pt x="34" y="26"/>
                    <a:pt x="32" y="28"/>
                    <a:pt x="31" y="30"/>
                  </a:cubicBezTo>
                  <a:cubicBezTo>
                    <a:pt x="31" y="31"/>
                    <a:pt x="30" y="32"/>
                    <a:pt x="30" y="33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19" y="53"/>
                    <a:pt x="19" y="53"/>
                    <a:pt x="19" y="53"/>
                  </a:cubicBezTo>
                  <a:cubicBezTo>
                    <a:pt x="19" y="21"/>
                    <a:pt x="19" y="17"/>
                    <a:pt x="19" y="17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32" y="20"/>
                    <a:pt x="35" y="17"/>
                    <a:pt x="41" y="17"/>
                  </a:cubicBezTo>
                  <a:cubicBezTo>
                    <a:pt x="49" y="17"/>
                    <a:pt x="55" y="22"/>
                    <a:pt x="55" y="33"/>
                  </a:cubicBezTo>
                  <a:lnTo>
                    <a:pt x="55" y="5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561366" y="1509563"/>
            <a:ext cx="3823336" cy="1999615"/>
            <a:chOff x="561366" y="1509563"/>
            <a:chExt cx="3823336" cy="1999615"/>
          </a:xfrm>
        </p:grpSpPr>
        <p:sp>
          <p:nvSpPr>
            <p:cNvPr id="11" name="îṣļîḑé-Freeform: Shape 19"/>
            <p:cNvSpPr/>
            <p:nvPr/>
          </p:nvSpPr>
          <p:spPr bwMode="auto">
            <a:xfrm>
              <a:off x="1059309" y="1509563"/>
              <a:ext cx="2827450" cy="1905173"/>
            </a:xfrm>
            <a:custGeom>
              <a:avLst/>
              <a:gdLst/>
              <a:ahLst/>
              <a:cxnLst>
                <a:cxn ang="0">
                  <a:pos x="1146" y="737"/>
                </a:cxn>
                <a:cxn ang="0">
                  <a:pos x="1120" y="772"/>
                </a:cxn>
                <a:cxn ang="0">
                  <a:pos x="26" y="772"/>
                </a:cxn>
                <a:cxn ang="0">
                  <a:pos x="0" y="737"/>
                </a:cxn>
                <a:cxn ang="0">
                  <a:pos x="0" y="35"/>
                </a:cxn>
                <a:cxn ang="0">
                  <a:pos x="26" y="0"/>
                </a:cxn>
                <a:cxn ang="0">
                  <a:pos x="1120" y="0"/>
                </a:cxn>
                <a:cxn ang="0">
                  <a:pos x="1146" y="35"/>
                </a:cxn>
                <a:cxn ang="0">
                  <a:pos x="1146" y="737"/>
                </a:cxn>
              </a:cxnLst>
              <a:rect l="0" t="0" r="r" b="b"/>
              <a:pathLst>
                <a:path w="1146" h="772">
                  <a:moveTo>
                    <a:pt x="1146" y="737"/>
                  </a:moveTo>
                  <a:cubicBezTo>
                    <a:pt x="1146" y="756"/>
                    <a:pt x="1134" y="772"/>
                    <a:pt x="1120" y="772"/>
                  </a:cubicBezTo>
                  <a:cubicBezTo>
                    <a:pt x="26" y="772"/>
                    <a:pt x="26" y="772"/>
                    <a:pt x="26" y="772"/>
                  </a:cubicBezTo>
                  <a:cubicBezTo>
                    <a:pt x="12" y="772"/>
                    <a:pt x="0" y="756"/>
                    <a:pt x="0" y="737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16"/>
                    <a:pt x="12" y="0"/>
                    <a:pt x="26" y="0"/>
                  </a:cubicBezTo>
                  <a:cubicBezTo>
                    <a:pt x="1120" y="0"/>
                    <a:pt x="1120" y="0"/>
                    <a:pt x="1120" y="0"/>
                  </a:cubicBezTo>
                  <a:cubicBezTo>
                    <a:pt x="1134" y="0"/>
                    <a:pt x="1146" y="16"/>
                    <a:pt x="1146" y="35"/>
                  </a:cubicBezTo>
                  <a:cubicBezTo>
                    <a:pt x="1146" y="737"/>
                    <a:pt x="1146" y="737"/>
                    <a:pt x="1146" y="737"/>
                  </a:cubicBezTo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îṣļîḑé-Freeform: Shape 21"/>
            <p:cNvSpPr/>
            <p:nvPr/>
          </p:nvSpPr>
          <p:spPr bwMode="auto">
            <a:xfrm>
              <a:off x="1185994" y="1613482"/>
              <a:ext cx="2593633" cy="1485170"/>
            </a:xfrm>
            <a:custGeom>
              <a:avLst/>
              <a:gdLst/>
              <a:ahLst/>
              <a:cxnLst>
                <a:cxn ang="0">
                  <a:pos x="1198" y="0"/>
                </a:cxn>
                <a:cxn ang="0">
                  <a:pos x="0" y="0"/>
                </a:cxn>
                <a:cxn ang="0">
                  <a:pos x="1198" y="686"/>
                </a:cxn>
                <a:cxn ang="0">
                  <a:pos x="1198" y="0"/>
                </a:cxn>
              </a:cxnLst>
              <a:rect l="0" t="0" r="r" b="b"/>
              <a:pathLst>
                <a:path w="1198" h="686">
                  <a:moveTo>
                    <a:pt x="1198" y="0"/>
                  </a:moveTo>
                  <a:lnTo>
                    <a:pt x="0" y="0"/>
                  </a:lnTo>
                  <a:lnTo>
                    <a:pt x="1198" y="686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bg1">
                <a:alpha val="23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îṣļîḑé-Freeform: Shape 16"/>
            <p:cNvSpPr/>
            <p:nvPr/>
          </p:nvSpPr>
          <p:spPr bwMode="auto">
            <a:xfrm>
              <a:off x="561366" y="3418249"/>
              <a:ext cx="3819006" cy="90929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68" y="37"/>
                </a:cxn>
                <a:cxn ang="0">
                  <a:pos x="1487" y="37"/>
                </a:cxn>
                <a:cxn ang="0">
                  <a:pos x="1546" y="12"/>
                </a:cxn>
                <a:cxn ang="0">
                  <a:pos x="1547" y="0"/>
                </a:cxn>
                <a:cxn ang="0">
                  <a:pos x="10" y="5"/>
                </a:cxn>
              </a:cxnLst>
              <a:rect l="0" t="0" r="r" b="b"/>
              <a:pathLst>
                <a:path w="1547" h="37">
                  <a:moveTo>
                    <a:pt x="10" y="5"/>
                  </a:moveTo>
                  <a:cubicBezTo>
                    <a:pt x="10" y="5"/>
                    <a:pt x="0" y="23"/>
                    <a:pt x="68" y="37"/>
                  </a:cubicBezTo>
                  <a:cubicBezTo>
                    <a:pt x="1487" y="37"/>
                    <a:pt x="1487" y="37"/>
                    <a:pt x="1487" y="37"/>
                  </a:cubicBezTo>
                  <a:cubicBezTo>
                    <a:pt x="1487" y="37"/>
                    <a:pt x="1534" y="34"/>
                    <a:pt x="1546" y="12"/>
                  </a:cubicBezTo>
                  <a:cubicBezTo>
                    <a:pt x="1547" y="0"/>
                    <a:pt x="1547" y="0"/>
                    <a:pt x="1547" y="0"/>
                  </a:cubicBezTo>
                  <a:lnTo>
                    <a:pt x="10" y="5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îṣļîḑé-Freeform: Shape 17"/>
            <p:cNvSpPr/>
            <p:nvPr/>
          </p:nvSpPr>
          <p:spPr bwMode="auto">
            <a:xfrm>
              <a:off x="583015" y="3342475"/>
              <a:ext cx="3801687" cy="114744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38"/>
                </a:cxn>
                <a:cxn ang="0">
                  <a:pos x="16" y="43"/>
                </a:cxn>
                <a:cxn ang="0">
                  <a:pos x="1522" y="43"/>
                </a:cxn>
                <a:cxn ang="0">
                  <a:pos x="1538" y="40"/>
                </a:cxn>
                <a:cxn ang="0">
                  <a:pos x="1538" y="0"/>
                </a:cxn>
                <a:cxn ang="0">
                  <a:pos x="1" y="0"/>
                </a:cxn>
              </a:cxnLst>
              <a:rect l="0" t="0" r="r" b="b"/>
              <a:pathLst>
                <a:path w="1540" h="47">
                  <a:moveTo>
                    <a:pt x="1" y="0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1" y="47"/>
                    <a:pt x="16" y="43"/>
                    <a:pt x="16" y="43"/>
                  </a:cubicBezTo>
                  <a:cubicBezTo>
                    <a:pt x="1522" y="43"/>
                    <a:pt x="1522" y="43"/>
                    <a:pt x="1522" y="43"/>
                  </a:cubicBezTo>
                  <a:cubicBezTo>
                    <a:pt x="1540" y="45"/>
                    <a:pt x="1538" y="40"/>
                    <a:pt x="1538" y="40"/>
                  </a:cubicBezTo>
                  <a:cubicBezTo>
                    <a:pt x="1538" y="0"/>
                    <a:pt x="1538" y="0"/>
                    <a:pt x="1538" y="0"/>
                  </a:cubicBezTo>
                  <a:lnTo>
                    <a:pt x="1" y="0"/>
                  </a:lnTo>
                  <a:close/>
                </a:path>
              </a:pathLst>
            </a:custGeom>
            <a:gradFill>
              <a:gsLst>
                <a:gs pos="42000">
                  <a:schemeClr val="bg1">
                    <a:lumMod val="75000"/>
                  </a:schemeClr>
                </a:gs>
                <a:gs pos="6000">
                  <a:schemeClr val="bg1">
                    <a:lumMod val="85000"/>
                  </a:schemeClr>
                </a:gs>
                <a:gs pos="0">
                  <a:schemeClr val="bg1">
                    <a:lumMod val="65000"/>
                  </a:schemeClr>
                </a:gs>
              </a:gsLst>
              <a:lin ang="5400000" scaled="0"/>
            </a:gra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îṣļîḑé-Freeform: Shape 18"/>
            <p:cNvSpPr/>
            <p:nvPr/>
          </p:nvSpPr>
          <p:spPr bwMode="auto">
            <a:xfrm>
              <a:off x="2211073" y="3342475"/>
              <a:ext cx="534748" cy="60619"/>
            </a:xfrm>
            <a:custGeom>
              <a:avLst/>
              <a:gdLst/>
              <a:ahLst/>
              <a:cxnLst>
                <a:cxn ang="0">
                  <a:pos x="20" y="22"/>
                </a:cxn>
                <a:cxn ang="0">
                  <a:pos x="198" y="22"/>
                </a:cxn>
                <a:cxn ang="0">
                  <a:pos x="215" y="1"/>
                </a:cxn>
                <a:cxn ang="0">
                  <a:pos x="6" y="0"/>
                </a:cxn>
                <a:cxn ang="0">
                  <a:pos x="20" y="22"/>
                </a:cxn>
              </a:cxnLst>
              <a:rect l="0" t="0" r="r" b="b"/>
              <a:pathLst>
                <a:path w="217" h="25">
                  <a:moveTo>
                    <a:pt x="20" y="22"/>
                  </a:moveTo>
                  <a:cubicBezTo>
                    <a:pt x="198" y="22"/>
                    <a:pt x="198" y="22"/>
                    <a:pt x="198" y="22"/>
                  </a:cubicBezTo>
                  <a:cubicBezTo>
                    <a:pt x="198" y="22"/>
                    <a:pt x="217" y="25"/>
                    <a:pt x="215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0" y="20"/>
                    <a:pt x="20" y="22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" name="îṣļîḑé-Rectangle 13"/>
            <p:cNvSpPr/>
            <p:nvPr/>
          </p:nvSpPr>
          <p:spPr>
            <a:xfrm>
              <a:off x="1167570" y="1612153"/>
              <a:ext cx="2616237" cy="1612066"/>
            </a:xfrm>
            <a:prstGeom prst="rect">
              <a:avLst/>
            </a:prstGeom>
            <a:blipFill dpi="0" rotWithShape="1">
              <a:blip r:embed="rId3" cstate="email"/>
              <a:srcRect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35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工作完成情况</a:t>
            </a:r>
            <a:endParaRPr lang="en-GB" altLang="zh-CN" sz="18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cb0348ed-3760-4dcc-9e21-eebaa99e652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a7c04a43-db65-474a-9b3d-561d5090299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8b02db19-9d76-42d8-b151-7fe45ad5e16f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98a0a405-d6b6-4bc0-8f12-89af650c2a2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3b0aa62a-cb20-4d0d-b570-84ee60858e8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87bcbb55-7023-436f-89e6-beb4ba4dad5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62308bf0-3113-4f28-ad5c-5ca1ffcac21f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18f155d4-2907-4acb-86fd-91b1f1137c1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34edbcd2-e851-4809-b5b4-b27e9ac3cf57"/>
</p:tagLst>
</file>

<file path=ppt/theme/theme1.xml><?xml version="1.0" encoding="utf-8"?>
<a:theme xmlns:a="http://schemas.openxmlformats.org/drawingml/2006/main" name="pp">
  <a:themeElements>
    <a:clrScheme name="自定义 237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3E3E3E"/>
      </a:accent1>
      <a:accent2>
        <a:srgbClr val="4E4E4E"/>
      </a:accent2>
      <a:accent3>
        <a:srgbClr val="717171"/>
      </a:accent3>
      <a:accent4>
        <a:srgbClr val="919191"/>
      </a:accent4>
      <a:accent5>
        <a:srgbClr val="A6A6A6"/>
      </a:accent5>
      <a:accent6>
        <a:srgbClr val="D7D7D7"/>
      </a:accent6>
      <a:hlink>
        <a:srgbClr val="3E3E3E"/>
      </a:hlink>
      <a:folHlink>
        <a:srgbClr val="BFBFBF"/>
      </a:folHlink>
    </a:clrScheme>
    <a:fontScheme name="dkv5fqpz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>
                <a:lumMod val="75000"/>
                <a:lumOff val="25000"/>
              </a:schemeClr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466</Words>
  <Application>Microsoft Office PowerPoint</Application>
  <PresentationFormat>全屏显示(16:9)</PresentationFormat>
  <Paragraphs>139</Paragraphs>
  <Slides>24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0" baseType="lpstr">
      <vt:lpstr>Stencil Std</vt:lpstr>
      <vt:lpstr>U.S. 101</vt:lpstr>
      <vt:lpstr>华文细黑</vt:lpstr>
      <vt:lpstr>Arial</vt:lpstr>
      <vt:lpstr>Calibri</vt:lpstr>
      <vt:lpstr>pp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283</cp:revision>
  <dcterms:created xsi:type="dcterms:W3CDTF">2015-12-11T17:46:00Z</dcterms:created>
  <dcterms:modified xsi:type="dcterms:W3CDTF">2021-01-04T13:48:06Z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