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6" r:id="rId2"/>
    <p:sldId id="258" r:id="rId3"/>
    <p:sldId id="274" r:id="rId4"/>
    <p:sldId id="308" r:id="rId5"/>
    <p:sldId id="327" r:id="rId6"/>
    <p:sldId id="318" r:id="rId7"/>
    <p:sldId id="310" r:id="rId8"/>
    <p:sldId id="309" r:id="rId9"/>
    <p:sldId id="265" r:id="rId10"/>
    <p:sldId id="275" r:id="rId11"/>
    <p:sldId id="328" r:id="rId12"/>
    <p:sldId id="291" r:id="rId13"/>
    <p:sldId id="312" r:id="rId14"/>
    <p:sldId id="314" r:id="rId15"/>
    <p:sldId id="263" r:id="rId16"/>
    <p:sldId id="272" r:id="rId17"/>
    <p:sldId id="329" r:id="rId18"/>
    <p:sldId id="303" r:id="rId19"/>
    <p:sldId id="330" r:id="rId20"/>
    <p:sldId id="320" r:id="rId21"/>
    <p:sldId id="338" r:id="rId22"/>
    <p:sldId id="339" r:id="rId23"/>
    <p:sldId id="34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000000"/>
    <a:srgbClr val="0070C0"/>
    <a:srgbClr val="34495E"/>
    <a:srgbClr val="2D334C"/>
    <a:srgbClr val="00FFD9"/>
    <a:srgbClr val="56E5CB"/>
    <a:srgbClr val="2FCC71"/>
    <a:srgbClr val="54E0CC"/>
    <a:srgbClr val="349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6" autoAdjust="0"/>
    <p:restoredTop sz="90085" autoAdjust="0"/>
  </p:normalViewPr>
  <p:slideViewPr>
    <p:cSldViewPr snapToGrid="0">
      <p:cViewPr varScale="1">
        <p:scale>
          <a:sx n="100" d="100"/>
          <a:sy n="100" d="100"/>
        </p:scale>
        <p:origin x="72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584"/>
    </p:cViewPr>
  </p:sorterViewPr>
  <p:notesViewPr>
    <p:cSldViewPr snapToGrid="0">
      <p:cViewPr varScale="1">
        <p:scale>
          <a:sx n="89" d="100"/>
          <a:sy n="89" d="100"/>
        </p:scale>
        <p:origin x="294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>
                  <a:lumMod val="85000"/>
                  <a:lumOff val="1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2F6-4BA7-BEE0-B3A1DA75C1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2F6-4BA7-BEE0-B3A1DA75C1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82F6-4BA7-BEE0-B3A1DA75C1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82F6-4BA7-BEE0-B3A1DA75C17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82F6-4BA7-BEE0-B3A1DA75C1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82F6-4BA7-BEE0-B3A1DA75C1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-250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2">
                  <c:v>1st Qtr</c:v>
                </c:pt>
                <c:pt idx="3">
                  <c:v>1st Qtr</c:v>
                </c:pt>
                <c:pt idx="4">
                  <c:v>1st Qtr</c:v>
                </c:pt>
                <c:pt idx="5">
                  <c:v>1st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  <c:pt idx="4">
                  <c:v>10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2F6-4BA7-BEE0-B3A1DA75C1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lang="zh-CN" sz="1800" baseline="-25000">
          <a:solidFill>
            <a:schemeClr val="bg1"/>
          </a:solidFill>
        </a:defRPr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BCCA9-A30D-417F-BEBD-2BD7496BBC5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4B627-216D-4B61-9804-490376463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1BE9D-1C73-448E-8F64-0704D72B143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015C7-8F38-41B1-8973-2F32DD82FC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8829961" y="4442691"/>
            <a:ext cx="2576945" cy="1699491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086761" y="811571"/>
            <a:ext cx="2576945" cy="169949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6086760" y="2689196"/>
            <a:ext cx="2576945" cy="345298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8829962" y="811571"/>
            <a:ext cx="2576945" cy="345298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8688948" y="2179782"/>
            <a:ext cx="2209954" cy="1893454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293092" y="2179782"/>
            <a:ext cx="2209954" cy="1893454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758378" y="2179782"/>
            <a:ext cx="2209954" cy="1893454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6223664" y="2179782"/>
            <a:ext cx="2209954" cy="189345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7501662" y="988291"/>
            <a:ext cx="1887490" cy="188749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7501662" y="3552728"/>
            <a:ext cx="1887490" cy="188749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2802848" y="988291"/>
            <a:ext cx="1887490" cy="188749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2802848" y="3552728"/>
            <a:ext cx="1887490" cy="188749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5152255" y="988291"/>
            <a:ext cx="1887490" cy="188749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5152255" y="3552728"/>
            <a:ext cx="1887490" cy="18874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1708726" y="3429001"/>
            <a:ext cx="2193637" cy="2193636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3902362" y="3429001"/>
            <a:ext cx="2193637" cy="2193636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6095999" y="3429001"/>
            <a:ext cx="2193637" cy="2193636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8289635" y="3429001"/>
            <a:ext cx="2193637" cy="2193636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1708726" y="1235365"/>
            <a:ext cx="2193637" cy="2193636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3902362" y="1235365"/>
            <a:ext cx="2193637" cy="2193636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095999" y="1235365"/>
            <a:ext cx="2193637" cy="2193636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8289635" y="1235365"/>
            <a:ext cx="2193637" cy="219363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8113838" y="2189019"/>
            <a:ext cx="2803544" cy="1948871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274618" y="2189019"/>
            <a:ext cx="2803544" cy="1948871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94228" y="2189019"/>
            <a:ext cx="2803544" cy="194887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73775" cy="6858000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9282884" y="4790365"/>
            <a:ext cx="2124125" cy="147657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934200" y="4790365"/>
            <a:ext cx="2124125" cy="147657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572000" y="4790365"/>
            <a:ext cx="2124125" cy="1476576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673590" y="1774209"/>
            <a:ext cx="4340225" cy="2442190"/>
          </a:xfrm>
        </p:spPr>
        <p:txBody>
          <a:bodyPr/>
          <a:lstStyle/>
          <a:p>
            <a:pPr lvl="0"/>
            <a:r>
              <a:rPr lang="en-US" dirty="0"/>
              <a:t>WEB DESIGN</a:t>
            </a:r>
          </a:p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In in </a:t>
            </a:r>
            <a:r>
              <a:rPr lang="en-US" dirty="0" err="1"/>
              <a:t>tortor</a:t>
            </a:r>
            <a:r>
              <a:rPr lang="en-US" dirty="0"/>
              <a:t> in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dolor </a:t>
            </a:r>
            <a:r>
              <a:rPr lang="en-US" dirty="0" err="1"/>
              <a:t>nulla</a:t>
            </a:r>
            <a:r>
              <a:rPr lang="en-US" dirty="0"/>
              <a:t>, </a:t>
            </a:r>
            <a:r>
              <a:rPr lang="en-US" dirty="0" err="1"/>
              <a:t>interdum</a:t>
            </a:r>
            <a:r>
              <a:rPr lang="en-US" dirty="0"/>
              <a:t> non quam ac,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vitae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In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. In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a </a:t>
            </a:r>
            <a:r>
              <a:rPr lang="en-US" dirty="0" err="1"/>
              <a:t>elit</a:t>
            </a:r>
            <a:r>
              <a:rPr lang="en-US" dirty="0"/>
              <a:t> ac, </a:t>
            </a:r>
            <a:r>
              <a:rPr lang="en-US" dirty="0" err="1"/>
              <a:t>laoreet</a:t>
            </a:r>
            <a:r>
              <a:rPr lang="en-US" dirty="0"/>
              <a:t> dictum </a:t>
            </a:r>
            <a:r>
              <a:rPr lang="en-US" dirty="0" err="1"/>
              <a:t>nulla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nisi </a:t>
            </a:r>
            <a:r>
              <a:rPr lang="en-US" dirty="0" err="1"/>
              <a:t>justo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.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ex et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nisi id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EXAMPLES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7706207" y="2299139"/>
            <a:ext cx="4485793" cy="2113831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2299139"/>
            <a:ext cx="4485793" cy="2113831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485793" y="2299139"/>
            <a:ext cx="3220409" cy="211383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73775" cy="685800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18225" y="0"/>
            <a:ext cx="6073775" cy="685800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50627" y="2006222"/>
            <a:ext cx="10704394" cy="41638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159838" y="4389728"/>
            <a:ext cx="1927363" cy="1422429"/>
          </a:xfr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0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1617907" y="4386554"/>
            <a:ext cx="1927363" cy="1422429"/>
          </a:xfr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58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159838" y="2377969"/>
            <a:ext cx="1927363" cy="1422429"/>
          </a:xfr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43595"/>
            <a:ext cx="9144000" cy="594359"/>
          </a:xfrm>
        </p:spPr>
        <p:txBody>
          <a:bodyPr anchor="b">
            <a:normAutofit/>
          </a:bodyPr>
          <a:lstStyle>
            <a:lvl1pPr algn="ctr">
              <a:lnSpc>
                <a:spcPts val="43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125272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Write your relevant text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073591" y="2492602"/>
            <a:ext cx="1627526" cy="2385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Product 1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073590" y="3144007"/>
            <a:ext cx="1875889" cy="79234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nyang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baraleh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1617907" y="2374795"/>
            <a:ext cx="1927363" cy="1422429"/>
          </a:xfr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grpSp>
        <p:nvGrpSpPr>
          <p:cNvPr id="4" name="Group 12"/>
          <p:cNvGrpSpPr/>
          <p:nvPr userDrawn="1"/>
        </p:nvGrpSpPr>
        <p:grpSpPr>
          <a:xfrm>
            <a:off x="4061183" y="2873829"/>
            <a:ext cx="719938" cy="115322"/>
            <a:chOff x="4061183" y="2573573"/>
            <a:chExt cx="719938" cy="11532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" name="Shape 998"/>
            <p:cNvSpPr/>
            <p:nvPr/>
          </p:nvSpPr>
          <p:spPr>
            <a:xfrm>
              <a:off x="4061183" y="2573573"/>
              <a:ext cx="121257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15" name="Shape 999"/>
            <p:cNvSpPr/>
            <p:nvPr/>
          </p:nvSpPr>
          <p:spPr>
            <a:xfrm>
              <a:off x="4211605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16" name="Shape 1000"/>
            <p:cNvSpPr/>
            <p:nvPr/>
          </p:nvSpPr>
          <p:spPr>
            <a:xfrm>
              <a:off x="4360523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17" name="Shape 1001"/>
            <p:cNvSpPr/>
            <p:nvPr/>
          </p:nvSpPr>
          <p:spPr>
            <a:xfrm>
              <a:off x="4510946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18" name="Shape 1002"/>
            <p:cNvSpPr/>
            <p:nvPr/>
          </p:nvSpPr>
          <p:spPr>
            <a:xfrm>
              <a:off x="4659864" y="2573573"/>
              <a:ext cx="121257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grpSp>
        <p:nvGrpSpPr>
          <p:cNvPr id="8" name="Group 18"/>
          <p:cNvGrpSpPr/>
          <p:nvPr userDrawn="1"/>
        </p:nvGrpSpPr>
        <p:grpSpPr>
          <a:xfrm>
            <a:off x="4060352" y="2876497"/>
            <a:ext cx="719938" cy="115322"/>
            <a:chOff x="4061183" y="2597383"/>
            <a:chExt cx="719938" cy="115322"/>
          </a:xfrm>
          <a:solidFill>
            <a:schemeClr val="accent1"/>
          </a:solidFill>
        </p:grpSpPr>
        <p:sp>
          <p:nvSpPr>
            <p:cNvPr id="20" name="Shape 1004"/>
            <p:cNvSpPr/>
            <p:nvPr/>
          </p:nvSpPr>
          <p:spPr>
            <a:xfrm>
              <a:off x="4061183" y="2597383"/>
              <a:ext cx="121257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21" name="Shape 1005"/>
            <p:cNvSpPr/>
            <p:nvPr/>
          </p:nvSpPr>
          <p:spPr>
            <a:xfrm>
              <a:off x="4211605" y="259738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22" name="Shape 1006"/>
            <p:cNvSpPr/>
            <p:nvPr/>
          </p:nvSpPr>
          <p:spPr>
            <a:xfrm>
              <a:off x="4360523" y="259738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23" name="Shape 1007"/>
            <p:cNvSpPr/>
            <p:nvPr/>
          </p:nvSpPr>
          <p:spPr>
            <a:xfrm>
              <a:off x="4510946" y="259738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24" name="Shape 1008"/>
            <p:cNvSpPr/>
            <p:nvPr/>
          </p:nvSpPr>
          <p:spPr>
            <a:xfrm>
              <a:off x="4659864" y="2597383"/>
              <a:ext cx="121257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grpSp>
        <p:nvGrpSpPr>
          <p:cNvPr id="9" name="Group 25"/>
          <p:cNvGrpSpPr/>
          <p:nvPr userDrawn="1"/>
        </p:nvGrpSpPr>
        <p:grpSpPr>
          <a:xfrm>
            <a:off x="4061183" y="4883758"/>
            <a:ext cx="719938" cy="115323"/>
            <a:chOff x="4061183" y="4583502"/>
            <a:chExt cx="719938" cy="11532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7" name="Shape 1015"/>
            <p:cNvSpPr/>
            <p:nvPr/>
          </p:nvSpPr>
          <p:spPr>
            <a:xfrm>
              <a:off x="4061183" y="4583502"/>
              <a:ext cx="121257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28" name="Shape 1016"/>
            <p:cNvSpPr/>
            <p:nvPr/>
          </p:nvSpPr>
          <p:spPr>
            <a:xfrm>
              <a:off x="4211605" y="4583502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29" name="Shape 1017"/>
            <p:cNvSpPr/>
            <p:nvPr/>
          </p:nvSpPr>
          <p:spPr>
            <a:xfrm>
              <a:off x="4360523" y="4583502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30" name="Shape 1018"/>
            <p:cNvSpPr/>
            <p:nvPr/>
          </p:nvSpPr>
          <p:spPr>
            <a:xfrm>
              <a:off x="4510946" y="4583502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31" name="Shape 1019"/>
            <p:cNvSpPr/>
            <p:nvPr/>
          </p:nvSpPr>
          <p:spPr>
            <a:xfrm>
              <a:off x="4659864" y="4583502"/>
              <a:ext cx="121257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grpSp>
        <p:nvGrpSpPr>
          <p:cNvPr id="10" name="Group 31"/>
          <p:cNvGrpSpPr/>
          <p:nvPr userDrawn="1"/>
        </p:nvGrpSpPr>
        <p:grpSpPr>
          <a:xfrm>
            <a:off x="4061183" y="4883758"/>
            <a:ext cx="571019" cy="115323"/>
            <a:chOff x="4061183" y="4583502"/>
            <a:chExt cx="571019" cy="115323"/>
          </a:xfrm>
          <a:solidFill>
            <a:schemeClr val="accent1"/>
          </a:solidFill>
        </p:grpSpPr>
        <p:sp>
          <p:nvSpPr>
            <p:cNvPr id="33" name="Shape 1021"/>
            <p:cNvSpPr/>
            <p:nvPr/>
          </p:nvSpPr>
          <p:spPr>
            <a:xfrm>
              <a:off x="4061183" y="4583502"/>
              <a:ext cx="121257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34" name="Shape 1022"/>
            <p:cNvSpPr/>
            <p:nvPr/>
          </p:nvSpPr>
          <p:spPr>
            <a:xfrm>
              <a:off x="4211605" y="4583502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35" name="Shape 1023"/>
            <p:cNvSpPr/>
            <p:nvPr/>
          </p:nvSpPr>
          <p:spPr>
            <a:xfrm>
              <a:off x="4360523" y="4583502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36" name="Shape 1024"/>
            <p:cNvSpPr/>
            <p:nvPr/>
          </p:nvSpPr>
          <p:spPr>
            <a:xfrm>
              <a:off x="4510946" y="4583502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grpSp>
        <p:nvGrpSpPr>
          <p:cNvPr id="11" name="Group 37"/>
          <p:cNvGrpSpPr/>
          <p:nvPr userDrawn="1"/>
        </p:nvGrpSpPr>
        <p:grpSpPr>
          <a:xfrm>
            <a:off x="8599902" y="2873829"/>
            <a:ext cx="719938" cy="115322"/>
            <a:chOff x="8599902" y="2573573"/>
            <a:chExt cx="719938" cy="11532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Shape 1031"/>
            <p:cNvSpPr/>
            <p:nvPr/>
          </p:nvSpPr>
          <p:spPr>
            <a:xfrm>
              <a:off x="8599902" y="2573573"/>
              <a:ext cx="121257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40" name="Shape 1032"/>
            <p:cNvSpPr/>
            <p:nvPr/>
          </p:nvSpPr>
          <p:spPr>
            <a:xfrm>
              <a:off x="8750325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41" name="Shape 1033"/>
            <p:cNvSpPr/>
            <p:nvPr/>
          </p:nvSpPr>
          <p:spPr>
            <a:xfrm>
              <a:off x="8899243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42" name="Shape 1034"/>
            <p:cNvSpPr/>
            <p:nvPr/>
          </p:nvSpPr>
          <p:spPr>
            <a:xfrm>
              <a:off x="9049666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43" name="Shape 1035"/>
            <p:cNvSpPr/>
            <p:nvPr/>
          </p:nvSpPr>
          <p:spPr>
            <a:xfrm>
              <a:off x="9198583" y="2573573"/>
              <a:ext cx="121257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grpSp>
        <p:nvGrpSpPr>
          <p:cNvPr id="12" name="Group 43"/>
          <p:cNvGrpSpPr/>
          <p:nvPr userDrawn="1"/>
        </p:nvGrpSpPr>
        <p:grpSpPr>
          <a:xfrm>
            <a:off x="8599902" y="2873829"/>
            <a:ext cx="420597" cy="115322"/>
            <a:chOff x="8599902" y="2573573"/>
            <a:chExt cx="420597" cy="115322"/>
          </a:xfrm>
          <a:solidFill>
            <a:schemeClr val="accent1"/>
          </a:solidFill>
        </p:grpSpPr>
        <p:sp>
          <p:nvSpPr>
            <p:cNvPr id="45" name="Shape 1037"/>
            <p:cNvSpPr/>
            <p:nvPr/>
          </p:nvSpPr>
          <p:spPr>
            <a:xfrm>
              <a:off x="8599902" y="2573573"/>
              <a:ext cx="121257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46" name="Shape 1038"/>
            <p:cNvSpPr/>
            <p:nvPr/>
          </p:nvSpPr>
          <p:spPr>
            <a:xfrm>
              <a:off x="8750325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47" name="Shape 1039"/>
            <p:cNvSpPr/>
            <p:nvPr/>
          </p:nvSpPr>
          <p:spPr>
            <a:xfrm>
              <a:off x="8899243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grpSp>
        <p:nvGrpSpPr>
          <p:cNvPr id="13" name="Group 48"/>
          <p:cNvGrpSpPr/>
          <p:nvPr userDrawn="1"/>
        </p:nvGrpSpPr>
        <p:grpSpPr>
          <a:xfrm>
            <a:off x="8599902" y="4887206"/>
            <a:ext cx="719938" cy="115323"/>
            <a:chOff x="8599902" y="4586950"/>
            <a:chExt cx="719938" cy="11532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0" name="Shape 1046"/>
            <p:cNvSpPr/>
            <p:nvPr/>
          </p:nvSpPr>
          <p:spPr>
            <a:xfrm>
              <a:off x="8599902" y="4586950"/>
              <a:ext cx="121257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51" name="Shape 1047"/>
            <p:cNvSpPr/>
            <p:nvPr/>
          </p:nvSpPr>
          <p:spPr>
            <a:xfrm>
              <a:off x="8750325" y="4586950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52" name="Shape 1048"/>
            <p:cNvSpPr/>
            <p:nvPr/>
          </p:nvSpPr>
          <p:spPr>
            <a:xfrm>
              <a:off x="8899243" y="4586950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53" name="Shape 1049"/>
            <p:cNvSpPr/>
            <p:nvPr/>
          </p:nvSpPr>
          <p:spPr>
            <a:xfrm>
              <a:off x="9049666" y="4586950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54" name="Shape 1050"/>
            <p:cNvSpPr/>
            <p:nvPr/>
          </p:nvSpPr>
          <p:spPr>
            <a:xfrm>
              <a:off x="9198583" y="4586950"/>
              <a:ext cx="121257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grpSp>
        <p:nvGrpSpPr>
          <p:cNvPr id="19" name="Group 54"/>
          <p:cNvGrpSpPr/>
          <p:nvPr userDrawn="1"/>
        </p:nvGrpSpPr>
        <p:grpSpPr>
          <a:xfrm>
            <a:off x="8599902" y="4887206"/>
            <a:ext cx="271679" cy="115323"/>
            <a:chOff x="8599902" y="4586950"/>
            <a:chExt cx="271679" cy="115323"/>
          </a:xfrm>
          <a:solidFill>
            <a:schemeClr val="accent1"/>
          </a:solidFill>
        </p:grpSpPr>
        <p:sp>
          <p:nvSpPr>
            <p:cNvPr id="56" name="Shape 1052"/>
            <p:cNvSpPr/>
            <p:nvPr/>
          </p:nvSpPr>
          <p:spPr>
            <a:xfrm>
              <a:off x="8599902" y="4586950"/>
              <a:ext cx="121257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57" name="Shape 1053"/>
            <p:cNvSpPr/>
            <p:nvPr/>
          </p:nvSpPr>
          <p:spPr>
            <a:xfrm>
              <a:off x="8750325" y="4586950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sp>
        <p:nvSpPr>
          <p:cNvPr id="6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300206" y="3260944"/>
            <a:ext cx="482409" cy="550068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7851432" y="3260944"/>
            <a:ext cx="482409" cy="550068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3300206" y="5274909"/>
            <a:ext cx="482409" cy="550068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14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7851432" y="5274909"/>
            <a:ext cx="482409" cy="550068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15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8607586" y="2492602"/>
            <a:ext cx="1627526" cy="2385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Product 1</a:t>
            </a:r>
          </a:p>
        </p:txBody>
      </p:sp>
      <p:sp>
        <p:nvSpPr>
          <p:cNvPr id="116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8607585" y="3144007"/>
            <a:ext cx="1875889" cy="79234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nyang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baraleh</a:t>
            </a:r>
            <a:endParaRPr lang="en-US" dirty="0"/>
          </a:p>
        </p:txBody>
      </p:sp>
      <p:sp>
        <p:nvSpPr>
          <p:cNvPr id="1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073591" y="4525753"/>
            <a:ext cx="1627526" cy="2385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Product 1</a:t>
            </a:r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4073590" y="5177158"/>
            <a:ext cx="1875889" cy="79234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nyang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baraleh</a:t>
            </a:r>
            <a:endParaRPr lang="en-US" dirty="0"/>
          </a:p>
        </p:txBody>
      </p:sp>
      <p:sp>
        <p:nvSpPr>
          <p:cNvPr id="119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8607586" y="4525753"/>
            <a:ext cx="1627526" cy="2385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Product 1</a:t>
            </a:r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8607585" y="5177158"/>
            <a:ext cx="1875889" cy="79234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nyang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baraleh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58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/>
      <p:bldP spid="61" grpId="0" build="p" animBg="1">
        <p:tmplLst>
          <p:tmpl>
            <p:tnLst>
              <p:par>
                <p:cTn presetID="49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2" grpId="0" build="p" animBg="1">
        <p:tmplLst>
          <p:tmpl>
            <p:tnLst>
              <p:par>
                <p:cTn presetID="49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3" grpId="0" build="p" animBg="1">
        <p:tmplLst>
          <p:tmpl>
            <p:tnLst>
              <p:par>
                <p:cTn presetID="49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4" grpId="0" build="p" animBg="1">
        <p:tmplLst>
          <p:tmpl>
            <p:tnLst>
              <p:par>
                <p:cTn presetID="49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6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0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43595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5272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496374" y="3205215"/>
            <a:ext cx="1711569" cy="22804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Polytron</a:t>
            </a:r>
            <a:endParaRPr lang="en-US" dirty="0"/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5496374" y="3420476"/>
            <a:ext cx="1711569" cy="1866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General Manager</a:t>
            </a:r>
          </a:p>
        </p:txBody>
      </p:sp>
      <p:sp>
        <p:nvSpPr>
          <p:cNvPr id="22" name="Shape 113"/>
          <p:cNvSpPr/>
          <p:nvPr userDrawn="1"/>
        </p:nvSpPr>
        <p:spPr>
          <a:xfrm>
            <a:off x="4876623" y="3836205"/>
            <a:ext cx="0" cy="144680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23" name="Shape 114"/>
          <p:cNvSpPr/>
          <p:nvPr userDrawn="1"/>
        </p:nvSpPr>
        <p:spPr>
          <a:xfrm>
            <a:off x="6784062" y="5004343"/>
            <a:ext cx="0" cy="150388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24" name="Shape 115"/>
          <p:cNvSpPr/>
          <p:nvPr userDrawn="1"/>
        </p:nvSpPr>
        <p:spPr>
          <a:xfrm>
            <a:off x="2924944" y="5004343"/>
            <a:ext cx="0" cy="301333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31" name="Shape 125"/>
          <p:cNvSpPr/>
          <p:nvPr userDrawn="1"/>
        </p:nvSpPr>
        <p:spPr>
          <a:xfrm flipV="1">
            <a:off x="2947178" y="3975178"/>
            <a:ext cx="1929067" cy="0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32" name="Shape 126"/>
          <p:cNvSpPr/>
          <p:nvPr userDrawn="1"/>
        </p:nvSpPr>
        <p:spPr>
          <a:xfrm>
            <a:off x="2949309" y="3969611"/>
            <a:ext cx="0" cy="150388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33" name="Shape 128"/>
          <p:cNvSpPr/>
          <p:nvPr userDrawn="1"/>
        </p:nvSpPr>
        <p:spPr>
          <a:xfrm>
            <a:off x="4877819" y="3975178"/>
            <a:ext cx="1910422" cy="0"/>
          </a:xfrm>
          <a:prstGeom prst="rect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34" name="Shape 129"/>
          <p:cNvSpPr/>
          <p:nvPr userDrawn="1"/>
        </p:nvSpPr>
        <p:spPr>
          <a:xfrm>
            <a:off x="6790849" y="3969611"/>
            <a:ext cx="0" cy="150388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35" name="Shape 130"/>
          <p:cNvSpPr/>
          <p:nvPr userDrawn="1"/>
        </p:nvSpPr>
        <p:spPr>
          <a:xfrm flipV="1">
            <a:off x="5240054" y="5156362"/>
            <a:ext cx="1542469" cy="0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36" name="Shape 131"/>
          <p:cNvSpPr/>
          <p:nvPr userDrawn="1"/>
        </p:nvSpPr>
        <p:spPr>
          <a:xfrm>
            <a:off x="5234909" y="5150795"/>
            <a:ext cx="0" cy="150388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37" name="Shape 132"/>
          <p:cNvSpPr/>
          <p:nvPr userDrawn="1"/>
        </p:nvSpPr>
        <p:spPr>
          <a:xfrm>
            <a:off x="6784096" y="5156362"/>
            <a:ext cx="1542469" cy="0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38" name="Shape 133"/>
          <p:cNvSpPr/>
          <p:nvPr userDrawn="1"/>
        </p:nvSpPr>
        <p:spPr>
          <a:xfrm>
            <a:off x="8330893" y="5150795"/>
            <a:ext cx="0" cy="150388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438990" y="2925666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dirty="0"/>
              <a:t>CLICK</a:t>
            </a:r>
            <a:endParaRPr lang="en-GB" dirty="0"/>
          </a:p>
        </p:txBody>
      </p:sp>
      <p:sp>
        <p:nvSpPr>
          <p:cNvPr id="45" name="Picture Placeholder 7"/>
          <p:cNvSpPr>
            <a:spLocks noGrp="1"/>
          </p:cNvSpPr>
          <p:nvPr>
            <p:ph type="pic" sz="quarter" idx="23" hasCustomPrompt="1"/>
          </p:nvPr>
        </p:nvSpPr>
        <p:spPr>
          <a:xfrm>
            <a:off x="2500611" y="4107255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GB" dirty="0"/>
              <a:t>CLICK</a:t>
            </a:r>
          </a:p>
        </p:txBody>
      </p:sp>
      <p:sp>
        <p:nvSpPr>
          <p:cNvPr id="46" name="Picture Placeholder 7"/>
          <p:cNvSpPr>
            <a:spLocks noGrp="1"/>
          </p:cNvSpPr>
          <p:nvPr>
            <p:ph type="pic" sz="quarter" idx="24" hasCustomPrompt="1"/>
          </p:nvPr>
        </p:nvSpPr>
        <p:spPr>
          <a:xfrm>
            <a:off x="6339124" y="4126305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GB" dirty="0"/>
              <a:t>CLICK</a:t>
            </a:r>
          </a:p>
        </p:txBody>
      </p:sp>
      <p:sp>
        <p:nvSpPr>
          <p:cNvPr id="47" name="Picture Placeholder 7"/>
          <p:cNvSpPr>
            <a:spLocks noGrp="1"/>
          </p:cNvSpPr>
          <p:nvPr>
            <p:ph type="pic" sz="quarter" idx="25" hasCustomPrompt="1"/>
          </p:nvPr>
        </p:nvSpPr>
        <p:spPr>
          <a:xfrm>
            <a:off x="4786164" y="5287419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GB" dirty="0"/>
              <a:t>CLICK</a:t>
            </a:r>
          </a:p>
          <a:p>
            <a:endParaRPr lang="en-GB" dirty="0"/>
          </a:p>
        </p:txBody>
      </p:sp>
      <p:sp>
        <p:nvSpPr>
          <p:cNvPr id="48" name="Picture Placeholder 7"/>
          <p:cNvSpPr>
            <a:spLocks noGrp="1"/>
          </p:cNvSpPr>
          <p:nvPr>
            <p:ph type="pic" sz="quarter" idx="26" hasCustomPrompt="1"/>
          </p:nvPr>
        </p:nvSpPr>
        <p:spPr>
          <a:xfrm>
            <a:off x="7886910" y="5287419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GB" dirty="0"/>
              <a:t>CLICK</a:t>
            </a:r>
          </a:p>
        </p:txBody>
      </p:sp>
      <p:sp>
        <p:nvSpPr>
          <p:cNvPr id="49" name="Picture Placeholder 7"/>
          <p:cNvSpPr>
            <a:spLocks noGrp="1"/>
          </p:cNvSpPr>
          <p:nvPr>
            <p:ph type="pic" sz="quarter" idx="27" hasCustomPrompt="1"/>
          </p:nvPr>
        </p:nvSpPr>
        <p:spPr>
          <a:xfrm>
            <a:off x="2470044" y="5287419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GB" dirty="0"/>
              <a:t>CLICK</a:t>
            </a:r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3586629" y="4373615"/>
            <a:ext cx="1711569" cy="22804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Maspion</a:t>
            </a:r>
          </a:p>
        </p:txBody>
      </p:sp>
      <p:sp>
        <p:nvSpPr>
          <p:cNvPr id="51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586629" y="4588876"/>
            <a:ext cx="1711569" cy="1866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Finance Manager</a:t>
            </a:r>
          </a:p>
        </p:txBody>
      </p:sp>
      <p:sp>
        <p:nvSpPr>
          <p:cNvPr id="52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5859282" y="5567415"/>
            <a:ext cx="1711569" cy="22804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Mrs. </a:t>
            </a:r>
            <a:r>
              <a:rPr lang="en-US" dirty="0" err="1"/>
              <a:t>Meneer</a:t>
            </a:r>
            <a:endParaRPr lang="en-US" dirty="0"/>
          </a:p>
        </p:txBody>
      </p:sp>
      <p:sp>
        <p:nvSpPr>
          <p:cNvPr id="53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5859282" y="5782676"/>
            <a:ext cx="1711569" cy="1866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Inside Manager</a:t>
            </a:r>
          </a:p>
        </p:txBody>
      </p:sp>
      <p:sp>
        <p:nvSpPr>
          <p:cNvPr id="54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8969481" y="5567415"/>
            <a:ext cx="1201091" cy="22804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Aiwa</a:t>
            </a:r>
          </a:p>
        </p:txBody>
      </p:sp>
      <p:sp>
        <p:nvSpPr>
          <p:cNvPr id="55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8969481" y="5782676"/>
            <a:ext cx="1201091" cy="1866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Outside Manager</a:t>
            </a:r>
          </a:p>
        </p:txBody>
      </p:sp>
      <p:sp>
        <p:nvSpPr>
          <p:cNvPr id="89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3580533" y="5567415"/>
            <a:ext cx="1737809" cy="22804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Appliek</a:t>
            </a:r>
            <a:endParaRPr lang="en-US" dirty="0"/>
          </a:p>
        </p:txBody>
      </p:sp>
      <p:sp>
        <p:nvSpPr>
          <p:cNvPr id="90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3580533" y="5782676"/>
            <a:ext cx="1737809" cy="1866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Cloud Manager</a:t>
            </a:r>
          </a:p>
        </p:txBody>
      </p:sp>
      <p:sp>
        <p:nvSpPr>
          <p:cNvPr id="91" name="Text Placeholder 5"/>
          <p:cNvSpPr>
            <a:spLocks noGrp="1"/>
          </p:cNvSpPr>
          <p:nvPr>
            <p:ph type="body" sz="quarter" idx="36" hasCustomPrompt="1"/>
          </p:nvPr>
        </p:nvSpPr>
        <p:spPr>
          <a:xfrm>
            <a:off x="7446438" y="4373615"/>
            <a:ext cx="1737809" cy="22804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Tosibak</a:t>
            </a:r>
            <a:endParaRPr lang="en-US" dirty="0"/>
          </a:p>
        </p:txBody>
      </p:sp>
      <p:sp>
        <p:nvSpPr>
          <p:cNvPr id="92" name="Text Placeholder 5"/>
          <p:cNvSpPr>
            <a:spLocks noGrp="1"/>
          </p:cNvSpPr>
          <p:nvPr>
            <p:ph type="body" sz="quarter" idx="37" hasCustomPrompt="1"/>
          </p:nvPr>
        </p:nvSpPr>
        <p:spPr>
          <a:xfrm>
            <a:off x="7446438" y="4588876"/>
            <a:ext cx="1737809" cy="1866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Data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animBg="1"/>
      <p:bldP spid="23" grpId="0" animBg="1"/>
      <p:bldP spid="24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8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799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12943" y="0"/>
            <a:ext cx="2843784" cy="6858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12943" y="3002506"/>
            <a:ext cx="2843784" cy="385549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8272579" y="4203440"/>
            <a:ext cx="586935" cy="58782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518536" y="4203440"/>
            <a:ext cx="586935" cy="58782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896005" y="4203440"/>
            <a:ext cx="586935" cy="58782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533042" y="2844002"/>
            <a:ext cx="2119086" cy="29754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Graphic Designer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533042" y="3309265"/>
            <a:ext cx="2783189" cy="168997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conseSed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quae </a:t>
            </a:r>
            <a:r>
              <a:rPr lang="en-US" dirty="0" err="1"/>
              <a:t>conseSed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volupue</a:t>
            </a:r>
            <a:r>
              <a:rPr lang="en-US" dirty="0"/>
              <a:t> </a:t>
            </a:r>
            <a:r>
              <a:rPr lang="en-US" dirty="0" err="1"/>
              <a:t>laudan</a:t>
            </a:r>
            <a:endParaRPr lang="en-US" dirty="0"/>
          </a:p>
          <a:p>
            <a:pPr lvl="0"/>
            <a:r>
              <a:rPr lang="en-US" dirty="0" err="1"/>
              <a:t>conseSed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quae 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934827" y="2874080"/>
            <a:ext cx="1248229" cy="20229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Skills</a:t>
            </a:r>
          </a:p>
        </p:txBody>
      </p:sp>
      <p:grpSp>
        <p:nvGrpSpPr>
          <p:cNvPr id="4" name="Group 12"/>
          <p:cNvGrpSpPr/>
          <p:nvPr userDrawn="1"/>
        </p:nvGrpSpPr>
        <p:grpSpPr>
          <a:xfrm>
            <a:off x="1571497" y="5793908"/>
            <a:ext cx="238253" cy="240442"/>
            <a:chOff x="9621317" y="8549286"/>
            <a:chExt cx="683649" cy="689930"/>
          </a:xfrm>
        </p:grpSpPr>
        <p:sp>
          <p:nvSpPr>
            <p:cNvPr id="14" name="Shape 486"/>
            <p:cNvSpPr/>
            <p:nvPr/>
          </p:nvSpPr>
          <p:spPr>
            <a:xfrm>
              <a:off x="9621317" y="8549286"/>
              <a:ext cx="683649" cy="689930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5" name="Shape 487"/>
            <p:cNvSpPr/>
            <p:nvPr/>
          </p:nvSpPr>
          <p:spPr>
            <a:xfrm>
              <a:off x="9873327" y="8736427"/>
              <a:ext cx="167950" cy="30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757"/>
                  </a:moveTo>
                  <a:lnTo>
                    <a:pt x="15430" y="3757"/>
                  </a:lnTo>
                  <a:cubicBezTo>
                    <a:pt x="14702" y="3757"/>
                    <a:pt x="13885" y="4288"/>
                    <a:pt x="13885" y="5002"/>
                  </a:cubicBezTo>
                  <a:lnTo>
                    <a:pt x="13885" y="7478"/>
                  </a:lnTo>
                  <a:lnTo>
                    <a:pt x="21600" y="7478"/>
                  </a:lnTo>
                  <a:lnTo>
                    <a:pt x="21600" y="11004"/>
                  </a:lnTo>
                  <a:lnTo>
                    <a:pt x="13885" y="11004"/>
                  </a:lnTo>
                  <a:lnTo>
                    <a:pt x="13885" y="21600"/>
                  </a:lnTo>
                  <a:lnTo>
                    <a:pt x="6602" y="21600"/>
                  </a:lnTo>
                  <a:lnTo>
                    <a:pt x="6602" y="11004"/>
                  </a:lnTo>
                  <a:lnTo>
                    <a:pt x="0" y="11004"/>
                  </a:lnTo>
                  <a:lnTo>
                    <a:pt x="0" y="7478"/>
                  </a:lnTo>
                  <a:lnTo>
                    <a:pt x="6602" y="7478"/>
                  </a:lnTo>
                  <a:lnTo>
                    <a:pt x="6602" y="5401"/>
                  </a:lnTo>
                  <a:cubicBezTo>
                    <a:pt x="6602" y="2424"/>
                    <a:pt x="10324" y="0"/>
                    <a:pt x="15430" y="0"/>
                  </a:cubicBezTo>
                  <a:lnTo>
                    <a:pt x="21600" y="0"/>
                  </a:lnTo>
                  <a:cubicBezTo>
                    <a:pt x="21600" y="0"/>
                    <a:pt x="21600" y="3757"/>
                    <a:pt x="21600" y="375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7" name="Group 15"/>
          <p:cNvGrpSpPr/>
          <p:nvPr userDrawn="1"/>
        </p:nvGrpSpPr>
        <p:grpSpPr>
          <a:xfrm>
            <a:off x="1571497" y="6138071"/>
            <a:ext cx="238253" cy="240442"/>
            <a:chOff x="9621317" y="9359820"/>
            <a:chExt cx="683649" cy="689930"/>
          </a:xfrm>
        </p:grpSpPr>
        <p:sp>
          <p:nvSpPr>
            <p:cNvPr id="17" name="Shape 490"/>
            <p:cNvSpPr/>
            <p:nvPr/>
          </p:nvSpPr>
          <p:spPr>
            <a:xfrm>
              <a:off x="9621317" y="9359820"/>
              <a:ext cx="683649" cy="689930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1" name="Shape 491"/>
            <p:cNvSpPr/>
            <p:nvPr/>
          </p:nvSpPr>
          <p:spPr>
            <a:xfrm>
              <a:off x="9821445" y="9565477"/>
              <a:ext cx="312704" cy="25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57"/>
                  </a:moveTo>
                  <a:cubicBezTo>
                    <a:pt x="20804" y="2992"/>
                    <a:pt x="19950" y="3284"/>
                    <a:pt x="19054" y="3416"/>
                  </a:cubicBezTo>
                  <a:cubicBezTo>
                    <a:pt x="19970" y="2741"/>
                    <a:pt x="20673" y="1673"/>
                    <a:pt x="21003" y="400"/>
                  </a:cubicBezTo>
                  <a:cubicBezTo>
                    <a:pt x="20147" y="1023"/>
                    <a:pt x="19198" y="1478"/>
                    <a:pt x="18189" y="1722"/>
                  </a:cubicBezTo>
                  <a:cubicBezTo>
                    <a:pt x="17381" y="661"/>
                    <a:pt x="16229" y="0"/>
                    <a:pt x="14955" y="0"/>
                  </a:cubicBezTo>
                  <a:cubicBezTo>
                    <a:pt x="12507" y="0"/>
                    <a:pt x="10524" y="2442"/>
                    <a:pt x="10524" y="5451"/>
                  </a:cubicBezTo>
                  <a:cubicBezTo>
                    <a:pt x="10524" y="5879"/>
                    <a:pt x="10562" y="6297"/>
                    <a:pt x="10638" y="6697"/>
                  </a:cubicBezTo>
                  <a:cubicBezTo>
                    <a:pt x="6956" y="6467"/>
                    <a:pt x="3689" y="4296"/>
                    <a:pt x="1504" y="998"/>
                  </a:cubicBezTo>
                  <a:cubicBezTo>
                    <a:pt x="1122" y="1802"/>
                    <a:pt x="903" y="2741"/>
                    <a:pt x="903" y="3740"/>
                  </a:cubicBezTo>
                  <a:cubicBezTo>
                    <a:pt x="903" y="5632"/>
                    <a:pt x="1686" y="7299"/>
                    <a:pt x="2875" y="8280"/>
                  </a:cubicBezTo>
                  <a:cubicBezTo>
                    <a:pt x="2150" y="8248"/>
                    <a:pt x="1466" y="8005"/>
                    <a:pt x="868" y="7598"/>
                  </a:cubicBezTo>
                  <a:cubicBezTo>
                    <a:pt x="868" y="7619"/>
                    <a:pt x="868" y="7643"/>
                    <a:pt x="868" y="7664"/>
                  </a:cubicBezTo>
                  <a:cubicBezTo>
                    <a:pt x="868" y="10308"/>
                    <a:pt x="2396" y="12510"/>
                    <a:pt x="4423" y="13011"/>
                  </a:cubicBezTo>
                  <a:cubicBezTo>
                    <a:pt x="4051" y="13136"/>
                    <a:pt x="3660" y="13202"/>
                    <a:pt x="3255" y="13202"/>
                  </a:cubicBezTo>
                  <a:cubicBezTo>
                    <a:pt x="2970" y="13202"/>
                    <a:pt x="2693" y="13167"/>
                    <a:pt x="2421" y="13105"/>
                  </a:cubicBezTo>
                  <a:cubicBezTo>
                    <a:pt x="2985" y="15272"/>
                    <a:pt x="4622" y="16848"/>
                    <a:pt x="6560" y="16893"/>
                  </a:cubicBezTo>
                  <a:cubicBezTo>
                    <a:pt x="5043" y="18354"/>
                    <a:pt x="3134" y="19227"/>
                    <a:pt x="1057" y="19227"/>
                  </a:cubicBezTo>
                  <a:cubicBezTo>
                    <a:pt x="700" y="19227"/>
                    <a:pt x="348" y="19200"/>
                    <a:pt x="0" y="19151"/>
                  </a:cubicBezTo>
                  <a:cubicBezTo>
                    <a:pt x="1961" y="20699"/>
                    <a:pt x="4290" y="21600"/>
                    <a:pt x="6793" y="21600"/>
                  </a:cubicBezTo>
                  <a:cubicBezTo>
                    <a:pt x="14944" y="21600"/>
                    <a:pt x="19402" y="13293"/>
                    <a:pt x="19402" y="6084"/>
                  </a:cubicBezTo>
                  <a:cubicBezTo>
                    <a:pt x="19402" y="5848"/>
                    <a:pt x="19398" y="5615"/>
                    <a:pt x="19389" y="5378"/>
                  </a:cubicBezTo>
                  <a:cubicBezTo>
                    <a:pt x="20254" y="4609"/>
                    <a:pt x="21005" y="3649"/>
                    <a:pt x="21600" y="255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613904" y="2808722"/>
            <a:ext cx="3054096" cy="3056425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908781" y="3313154"/>
            <a:ext cx="1300320" cy="21154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200"/>
              </a:spcBef>
              <a:buNone/>
              <a:defRPr sz="105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Adobe Photoshop</a:t>
            </a:r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331283" y="3693781"/>
            <a:ext cx="425366" cy="165538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62%</a:t>
            </a:r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967847" y="5810539"/>
            <a:ext cx="1186867" cy="19705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agam_banda90</a:t>
            </a:r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967847" y="6163674"/>
            <a:ext cx="1415467" cy="19705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banda_keren1990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4903049" y="3539541"/>
            <a:ext cx="2183551" cy="651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 userDrawn="1"/>
        </p:nvSpPr>
        <p:spPr>
          <a:xfrm>
            <a:off x="4903049" y="3538569"/>
            <a:ext cx="1628964" cy="65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 Placeholder 5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4908781" y="3980284"/>
            <a:ext cx="1300320" cy="21154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200"/>
              </a:spcBef>
              <a:buNone/>
              <a:defRPr sz="105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Adobe Photoshop</a:t>
            </a:r>
          </a:p>
        </p:txBody>
      </p:sp>
      <p:sp>
        <p:nvSpPr>
          <p:cNvPr id="78" name="Text Placeholder 5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5888364" y="4360911"/>
            <a:ext cx="425366" cy="165538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50%</a:t>
            </a:r>
          </a:p>
        </p:txBody>
      </p:sp>
      <p:sp>
        <p:nvSpPr>
          <p:cNvPr id="80" name="Rectangle 79"/>
          <p:cNvSpPr/>
          <p:nvPr userDrawn="1"/>
        </p:nvSpPr>
        <p:spPr>
          <a:xfrm>
            <a:off x="4903049" y="4206671"/>
            <a:ext cx="2183551" cy="651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 userDrawn="1"/>
        </p:nvSpPr>
        <p:spPr>
          <a:xfrm>
            <a:off x="4903050" y="4205699"/>
            <a:ext cx="1197714" cy="65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 Placeholder 5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4908781" y="4637569"/>
            <a:ext cx="1300320" cy="21154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200"/>
              </a:spcBef>
              <a:buNone/>
              <a:defRPr sz="105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Adobe Photoshop</a:t>
            </a:r>
          </a:p>
        </p:txBody>
      </p:sp>
      <p:sp>
        <p:nvSpPr>
          <p:cNvPr id="83" name="Text Placeholder 5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6700377" y="5018196"/>
            <a:ext cx="425366" cy="165538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85" name="Rectangle 84"/>
          <p:cNvSpPr/>
          <p:nvPr userDrawn="1"/>
        </p:nvSpPr>
        <p:spPr>
          <a:xfrm>
            <a:off x="4903049" y="4863956"/>
            <a:ext cx="2183551" cy="651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 userDrawn="1"/>
        </p:nvSpPr>
        <p:spPr>
          <a:xfrm>
            <a:off x="4903049" y="4862984"/>
            <a:ext cx="2016864" cy="65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Placeholder 5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265520" y="5810539"/>
            <a:ext cx="1186867" cy="19705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agam_banda90</a:t>
            </a:r>
          </a:p>
        </p:txBody>
      </p:sp>
      <p:sp>
        <p:nvSpPr>
          <p:cNvPr id="37" name="Text Placeholder 5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265520" y="6163674"/>
            <a:ext cx="1415467" cy="19705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banda_keren1990</a:t>
            </a:r>
          </a:p>
        </p:txBody>
      </p:sp>
      <p:grpSp>
        <p:nvGrpSpPr>
          <p:cNvPr id="9" name="Group 3"/>
          <p:cNvGrpSpPr/>
          <p:nvPr userDrawn="1"/>
        </p:nvGrpSpPr>
        <p:grpSpPr>
          <a:xfrm>
            <a:off x="4869170" y="5793908"/>
            <a:ext cx="238253" cy="240442"/>
            <a:chOff x="4869170" y="4688420"/>
            <a:chExt cx="238253" cy="240442"/>
          </a:xfrm>
        </p:grpSpPr>
        <p:sp>
          <p:nvSpPr>
            <p:cNvPr id="29" name="Shape 486"/>
            <p:cNvSpPr/>
            <p:nvPr/>
          </p:nvSpPr>
          <p:spPr>
            <a:xfrm>
              <a:off x="4869170" y="4688420"/>
              <a:ext cx="238253" cy="240442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8" name="Shape 1186"/>
            <p:cNvSpPr/>
            <p:nvPr userDrawn="1"/>
          </p:nvSpPr>
          <p:spPr>
            <a:xfrm>
              <a:off x="4922922" y="4737866"/>
              <a:ext cx="137669" cy="12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41" y="15188"/>
                  </a:moveTo>
                  <a:cubicBezTo>
                    <a:pt x="8905" y="14174"/>
                    <a:pt x="8222" y="13317"/>
                    <a:pt x="8222" y="11485"/>
                  </a:cubicBezTo>
                  <a:cubicBezTo>
                    <a:pt x="8222" y="10385"/>
                    <a:pt x="8875" y="10744"/>
                    <a:pt x="9161" y="8730"/>
                  </a:cubicBezTo>
                  <a:cubicBezTo>
                    <a:pt x="9279" y="7894"/>
                    <a:pt x="9855" y="8716"/>
                    <a:pt x="9966" y="6808"/>
                  </a:cubicBezTo>
                  <a:cubicBezTo>
                    <a:pt x="9966" y="6047"/>
                    <a:pt x="9651" y="5858"/>
                    <a:pt x="9651" y="5858"/>
                  </a:cubicBezTo>
                  <a:cubicBezTo>
                    <a:pt x="9651" y="5858"/>
                    <a:pt x="9811" y="4733"/>
                    <a:pt x="9873" y="3867"/>
                  </a:cubicBezTo>
                  <a:cubicBezTo>
                    <a:pt x="9951" y="2788"/>
                    <a:pt x="9396" y="0"/>
                    <a:pt x="6431" y="0"/>
                  </a:cubicBezTo>
                  <a:cubicBezTo>
                    <a:pt x="3466" y="0"/>
                    <a:pt x="2909" y="2788"/>
                    <a:pt x="2987" y="3867"/>
                  </a:cubicBezTo>
                  <a:cubicBezTo>
                    <a:pt x="3050" y="4733"/>
                    <a:pt x="3210" y="5858"/>
                    <a:pt x="3210" y="5858"/>
                  </a:cubicBezTo>
                  <a:cubicBezTo>
                    <a:pt x="3210" y="5858"/>
                    <a:pt x="2895" y="6047"/>
                    <a:pt x="2895" y="6808"/>
                  </a:cubicBezTo>
                  <a:cubicBezTo>
                    <a:pt x="3005" y="8716"/>
                    <a:pt x="3582" y="7894"/>
                    <a:pt x="3700" y="8730"/>
                  </a:cubicBezTo>
                  <a:cubicBezTo>
                    <a:pt x="3987" y="10744"/>
                    <a:pt x="4639" y="10385"/>
                    <a:pt x="4639" y="11485"/>
                  </a:cubicBezTo>
                  <a:cubicBezTo>
                    <a:pt x="4639" y="13317"/>
                    <a:pt x="3956" y="14174"/>
                    <a:pt x="1819" y="15188"/>
                  </a:cubicBezTo>
                  <a:cubicBezTo>
                    <a:pt x="1169" y="15497"/>
                    <a:pt x="0" y="15976"/>
                    <a:pt x="0" y="17129"/>
                  </a:cubicBezTo>
                  <a:lnTo>
                    <a:pt x="0" y="21600"/>
                  </a:lnTo>
                  <a:lnTo>
                    <a:pt x="15005" y="21600"/>
                  </a:lnTo>
                  <a:cubicBezTo>
                    <a:pt x="15005" y="21600"/>
                    <a:pt x="15005" y="18955"/>
                    <a:pt x="15005" y="18248"/>
                  </a:cubicBezTo>
                  <a:cubicBezTo>
                    <a:pt x="15005" y="17196"/>
                    <a:pt x="13184" y="16207"/>
                    <a:pt x="11041" y="15188"/>
                  </a:cubicBezTo>
                  <a:close/>
                  <a:moveTo>
                    <a:pt x="21600" y="21600"/>
                  </a:moveTo>
                  <a:cubicBezTo>
                    <a:pt x="21600" y="21600"/>
                    <a:pt x="21557" y="16953"/>
                    <a:pt x="21307" y="16471"/>
                  </a:cubicBezTo>
                  <a:cubicBezTo>
                    <a:pt x="20935" y="15754"/>
                    <a:pt x="20071" y="15261"/>
                    <a:pt x="18463" y="14498"/>
                  </a:cubicBezTo>
                  <a:cubicBezTo>
                    <a:pt x="16861" y="13736"/>
                    <a:pt x="16349" y="13094"/>
                    <a:pt x="16349" y="11720"/>
                  </a:cubicBezTo>
                  <a:cubicBezTo>
                    <a:pt x="16349" y="10894"/>
                    <a:pt x="16838" y="11164"/>
                    <a:pt x="17053" y="9653"/>
                  </a:cubicBezTo>
                  <a:cubicBezTo>
                    <a:pt x="17142" y="9026"/>
                    <a:pt x="17574" y="9643"/>
                    <a:pt x="17657" y="8212"/>
                  </a:cubicBezTo>
                  <a:cubicBezTo>
                    <a:pt x="17657" y="7642"/>
                    <a:pt x="17420" y="7499"/>
                    <a:pt x="17420" y="7499"/>
                  </a:cubicBezTo>
                  <a:cubicBezTo>
                    <a:pt x="17420" y="7499"/>
                    <a:pt x="17541" y="6656"/>
                    <a:pt x="17588" y="6006"/>
                  </a:cubicBezTo>
                  <a:cubicBezTo>
                    <a:pt x="17646" y="5197"/>
                    <a:pt x="17229" y="3106"/>
                    <a:pt x="15005" y="3106"/>
                  </a:cubicBezTo>
                  <a:cubicBezTo>
                    <a:pt x="12781" y="3106"/>
                    <a:pt x="12365" y="5197"/>
                    <a:pt x="12422" y="6006"/>
                  </a:cubicBezTo>
                  <a:cubicBezTo>
                    <a:pt x="12469" y="6656"/>
                    <a:pt x="12589" y="7499"/>
                    <a:pt x="12589" y="7499"/>
                  </a:cubicBezTo>
                  <a:cubicBezTo>
                    <a:pt x="12589" y="7499"/>
                    <a:pt x="12353" y="7642"/>
                    <a:pt x="12353" y="8212"/>
                  </a:cubicBezTo>
                  <a:cubicBezTo>
                    <a:pt x="12437" y="9643"/>
                    <a:pt x="12868" y="9026"/>
                    <a:pt x="12957" y="9653"/>
                  </a:cubicBezTo>
                  <a:cubicBezTo>
                    <a:pt x="13173" y="11164"/>
                    <a:pt x="13662" y="10894"/>
                    <a:pt x="13662" y="11720"/>
                  </a:cubicBezTo>
                  <a:cubicBezTo>
                    <a:pt x="13662" y="12655"/>
                    <a:pt x="13424" y="13250"/>
                    <a:pt x="12768" y="13776"/>
                  </a:cubicBezTo>
                  <a:cubicBezTo>
                    <a:pt x="16268" y="15766"/>
                    <a:pt x="16737" y="16172"/>
                    <a:pt x="16737" y="17952"/>
                  </a:cubicBezTo>
                  <a:lnTo>
                    <a:pt x="16737" y="21600"/>
                  </a:lnTo>
                  <a:cubicBezTo>
                    <a:pt x="16737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lnSpc>
                  <a:spcPct val="100000"/>
                </a:lnSpc>
                <a:spcBef>
                  <a:spcPts val="4500"/>
                </a:spcBef>
                <a:defRPr sz="2500">
                  <a:latin typeface="Aleo Light"/>
                  <a:ea typeface="Aleo Light"/>
                  <a:cs typeface="Aleo Light"/>
                  <a:sym typeface="Aleo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Group 6"/>
          <p:cNvGrpSpPr/>
          <p:nvPr userDrawn="1"/>
        </p:nvGrpSpPr>
        <p:grpSpPr>
          <a:xfrm>
            <a:off x="4869170" y="6138071"/>
            <a:ext cx="238253" cy="240442"/>
            <a:chOff x="4869170" y="5032583"/>
            <a:chExt cx="238253" cy="240442"/>
          </a:xfrm>
        </p:grpSpPr>
        <p:sp>
          <p:nvSpPr>
            <p:cNvPr id="32" name="Shape 490"/>
            <p:cNvSpPr/>
            <p:nvPr/>
          </p:nvSpPr>
          <p:spPr>
            <a:xfrm>
              <a:off x="4869170" y="5032583"/>
              <a:ext cx="238253" cy="240442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9" name="Shape 384"/>
            <p:cNvSpPr/>
            <p:nvPr userDrawn="1"/>
          </p:nvSpPr>
          <p:spPr>
            <a:xfrm>
              <a:off x="4941970" y="5106636"/>
              <a:ext cx="95289" cy="9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5" y="3821"/>
                  </a:moveTo>
                  <a:lnTo>
                    <a:pt x="4745" y="3821"/>
                  </a:lnTo>
                  <a:cubicBezTo>
                    <a:pt x="4832" y="6659"/>
                    <a:pt x="5371" y="8569"/>
                    <a:pt x="6052" y="9978"/>
                  </a:cubicBezTo>
                  <a:cubicBezTo>
                    <a:pt x="3968" y="8590"/>
                    <a:pt x="2022" y="6988"/>
                    <a:pt x="1735" y="3821"/>
                  </a:cubicBezTo>
                  <a:close/>
                  <a:moveTo>
                    <a:pt x="10800" y="1439"/>
                  </a:moveTo>
                  <a:cubicBezTo>
                    <a:pt x="14079" y="1438"/>
                    <a:pt x="15359" y="2749"/>
                    <a:pt x="15358" y="3236"/>
                  </a:cubicBezTo>
                  <a:cubicBezTo>
                    <a:pt x="15358" y="3725"/>
                    <a:pt x="14080" y="5035"/>
                    <a:pt x="10800" y="5038"/>
                  </a:cubicBezTo>
                  <a:cubicBezTo>
                    <a:pt x="7521" y="5035"/>
                    <a:pt x="6242" y="3725"/>
                    <a:pt x="6242" y="3236"/>
                  </a:cubicBezTo>
                  <a:cubicBezTo>
                    <a:pt x="6241" y="2749"/>
                    <a:pt x="7521" y="1438"/>
                    <a:pt x="10800" y="1439"/>
                  </a:cubicBezTo>
                  <a:close/>
                  <a:moveTo>
                    <a:pt x="15548" y="9978"/>
                  </a:moveTo>
                  <a:cubicBezTo>
                    <a:pt x="16230" y="8569"/>
                    <a:pt x="16768" y="6659"/>
                    <a:pt x="16855" y="3821"/>
                  </a:cubicBezTo>
                  <a:lnTo>
                    <a:pt x="19866" y="3821"/>
                  </a:lnTo>
                  <a:cubicBezTo>
                    <a:pt x="19580" y="6988"/>
                    <a:pt x="17632" y="8590"/>
                    <a:pt x="15548" y="9978"/>
                  </a:cubicBezTo>
                  <a:close/>
                  <a:moveTo>
                    <a:pt x="12216" y="15911"/>
                  </a:moveTo>
                  <a:cubicBezTo>
                    <a:pt x="12216" y="14207"/>
                    <a:pt x="13537" y="13266"/>
                    <a:pt x="15690" y="11871"/>
                  </a:cubicBezTo>
                  <a:cubicBezTo>
                    <a:pt x="18323" y="10163"/>
                    <a:pt x="21600" y="8040"/>
                    <a:pt x="21600" y="2998"/>
                  </a:cubicBezTo>
                  <a:cubicBezTo>
                    <a:pt x="21600" y="2544"/>
                    <a:pt x="21220" y="2177"/>
                    <a:pt x="20750" y="2177"/>
                  </a:cubicBezTo>
                  <a:lnTo>
                    <a:pt x="16635" y="2177"/>
                  </a:lnTo>
                  <a:cubicBezTo>
                    <a:pt x="16053" y="1125"/>
                    <a:pt x="14320" y="0"/>
                    <a:pt x="10800" y="0"/>
                  </a:cubicBezTo>
                  <a:cubicBezTo>
                    <a:pt x="7281" y="0"/>
                    <a:pt x="5547" y="1125"/>
                    <a:pt x="4966" y="2177"/>
                  </a:cubicBezTo>
                  <a:lnTo>
                    <a:pt x="850" y="2177"/>
                  </a:lnTo>
                  <a:cubicBezTo>
                    <a:pt x="380" y="2177"/>
                    <a:pt x="0" y="2544"/>
                    <a:pt x="0" y="2998"/>
                  </a:cubicBezTo>
                  <a:cubicBezTo>
                    <a:pt x="0" y="8040"/>
                    <a:pt x="3277" y="10163"/>
                    <a:pt x="5912" y="11871"/>
                  </a:cubicBezTo>
                  <a:cubicBezTo>
                    <a:pt x="8065" y="13266"/>
                    <a:pt x="9384" y="14207"/>
                    <a:pt x="9384" y="15911"/>
                  </a:cubicBezTo>
                  <a:lnTo>
                    <a:pt x="9384" y="17450"/>
                  </a:lnTo>
                  <a:cubicBezTo>
                    <a:pt x="7122" y="17696"/>
                    <a:pt x="5461" y="18514"/>
                    <a:pt x="5461" y="19487"/>
                  </a:cubicBezTo>
                  <a:cubicBezTo>
                    <a:pt x="5461" y="20654"/>
                    <a:pt x="7851" y="21600"/>
                    <a:pt x="10800" y="21600"/>
                  </a:cubicBezTo>
                  <a:cubicBezTo>
                    <a:pt x="13749" y="21600"/>
                    <a:pt x="16139" y="20654"/>
                    <a:pt x="16139" y="19487"/>
                  </a:cubicBezTo>
                  <a:cubicBezTo>
                    <a:pt x="16139" y="18514"/>
                    <a:pt x="14478" y="17696"/>
                    <a:pt x="12216" y="17450"/>
                  </a:cubicBezTo>
                  <a:cubicBezTo>
                    <a:pt x="12216" y="17450"/>
                    <a:pt x="12216" y="15911"/>
                    <a:pt x="12216" y="15911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3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26" grpId="0" animBg="1"/>
      <p:bldP spid="7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 animBg="1"/>
      <p:bldP spid="81" grpId="0" animBg="1"/>
      <p:bldP spid="8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5" grpId="0" animBg="1"/>
      <p:bldP spid="86" grpId="0" animBg="1"/>
      <p:bldP spid="3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315353" y="2178554"/>
            <a:ext cx="4611266" cy="224443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265383" y="2178554"/>
            <a:ext cx="4611266" cy="224443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27"/>
          <p:cNvSpPr>
            <a:spLocks noGrp="1"/>
          </p:cNvSpPr>
          <p:nvPr>
            <p:ph type="pic" sz="quarter" idx="11"/>
          </p:nvPr>
        </p:nvSpPr>
        <p:spPr>
          <a:xfrm>
            <a:off x="2438399" y="0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27"/>
          <p:cNvSpPr>
            <a:spLocks noGrp="1"/>
          </p:cNvSpPr>
          <p:nvPr>
            <p:ph type="pic" sz="quarter" idx="12"/>
          </p:nvPr>
        </p:nvSpPr>
        <p:spPr>
          <a:xfrm>
            <a:off x="4876797" y="0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27"/>
          <p:cNvSpPr>
            <a:spLocks noGrp="1"/>
          </p:cNvSpPr>
          <p:nvPr>
            <p:ph type="pic" sz="quarter" idx="13"/>
          </p:nvPr>
        </p:nvSpPr>
        <p:spPr>
          <a:xfrm>
            <a:off x="7315196" y="0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27"/>
          <p:cNvSpPr>
            <a:spLocks noGrp="1"/>
          </p:cNvSpPr>
          <p:nvPr>
            <p:ph type="pic" sz="quarter" idx="14"/>
          </p:nvPr>
        </p:nvSpPr>
        <p:spPr>
          <a:xfrm>
            <a:off x="9753591" y="0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27"/>
          <p:cNvSpPr>
            <a:spLocks noGrp="1"/>
          </p:cNvSpPr>
          <p:nvPr>
            <p:ph type="pic" sz="quarter" idx="15"/>
          </p:nvPr>
        </p:nvSpPr>
        <p:spPr>
          <a:xfrm>
            <a:off x="0" y="1714499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27"/>
          <p:cNvSpPr>
            <a:spLocks noGrp="1"/>
          </p:cNvSpPr>
          <p:nvPr>
            <p:ph type="pic" sz="quarter" idx="16"/>
          </p:nvPr>
        </p:nvSpPr>
        <p:spPr>
          <a:xfrm>
            <a:off x="2438399" y="1714499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7"/>
          <p:cNvSpPr>
            <a:spLocks noGrp="1"/>
          </p:cNvSpPr>
          <p:nvPr>
            <p:ph type="pic" sz="quarter" idx="17"/>
          </p:nvPr>
        </p:nvSpPr>
        <p:spPr>
          <a:xfrm>
            <a:off x="4876797" y="1714499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7"/>
          <p:cNvSpPr>
            <a:spLocks noGrp="1"/>
          </p:cNvSpPr>
          <p:nvPr>
            <p:ph type="pic" sz="quarter" idx="18"/>
          </p:nvPr>
        </p:nvSpPr>
        <p:spPr>
          <a:xfrm>
            <a:off x="7315196" y="1714499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7"/>
          <p:cNvSpPr>
            <a:spLocks noGrp="1"/>
          </p:cNvSpPr>
          <p:nvPr>
            <p:ph type="pic" sz="quarter" idx="19"/>
          </p:nvPr>
        </p:nvSpPr>
        <p:spPr>
          <a:xfrm>
            <a:off x="9753591" y="1714499"/>
            <a:ext cx="2438401" cy="171450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7730836" y="2262909"/>
            <a:ext cx="2401455" cy="240145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059709" y="2262909"/>
            <a:ext cx="2401455" cy="240145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895272" y="2262909"/>
            <a:ext cx="2401455" cy="240145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8210719" y="3242209"/>
            <a:ext cx="2551688" cy="255168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429593" y="3242209"/>
            <a:ext cx="2551688" cy="2551688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820156" y="3242209"/>
            <a:ext cx="2551688" cy="25516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8688948" y="2179782"/>
            <a:ext cx="2209954" cy="2789382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293092" y="2179782"/>
            <a:ext cx="2209954" cy="2789382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758378" y="2179782"/>
            <a:ext cx="2209954" cy="2789382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6223664" y="2179782"/>
            <a:ext cx="2209954" cy="278938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30203"/>
            <a:ext cx="9144000" cy="594359"/>
          </a:xfrm>
        </p:spPr>
        <p:txBody>
          <a:bodyPr anchor="b">
            <a:normAutofit/>
          </a:bodyPr>
          <a:lstStyle>
            <a:lvl1pPr algn="ctr">
              <a:lnSpc>
                <a:spcPts val="43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451721" y="3293683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Banda</a:t>
            </a:r>
          </a:p>
          <a:p>
            <a:pPr lvl="0"/>
            <a:r>
              <a:rPr lang="en-US" dirty="0"/>
              <a:t>Graphic Designer</a:t>
            </a:r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3004869" y="3293683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Perlak</a:t>
            </a:r>
            <a:endParaRPr lang="en-US" dirty="0"/>
          </a:p>
          <a:p>
            <a:pPr lvl="0"/>
            <a:r>
              <a:rPr lang="en-US" dirty="0"/>
              <a:t>Web Designer</a:t>
            </a:r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606265" y="3293683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Mrs. </a:t>
            </a:r>
            <a:r>
              <a:rPr lang="en-US" dirty="0" err="1"/>
              <a:t>Langsa</a:t>
            </a:r>
            <a:endParaRPr lang="en-US" dirty="0"/>
          </a:p>
          <a:p>
            <a:pPr lvl="0"/>
            <a:r>
              <a:rPr lang="en-US" dirty="0"/>
              <a:t>Graphic Designer</a:t>
            </a:r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6162098" y="3293683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Lhok</a:t>
            </a:r>
            <a:endParaRPr lang="en-US" dirty="0"/>
          </a:p>
          <a:p>
            <a:pPr lvl="0"/>
            <a:r>
              <a:rPr lang="en-US" dirty="0" err="1"/>
              <a:t>Manteinece</a:t>
            </a:r>
            <a:endParaRPr lang="en-US" dirty="0"/>
          </a:p>
        </p:txBody>
      </p:sp>
      <p:sp>
        <p:nvSpPr>
          <p:cNvPr id="76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7706562" y="3293683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Jamuan</a:t>
            </a:r>
            <a:endParaRPr lang="en-US" dirty="0"/>
          </a:p>
          <a:p>
            <a:pPr lvl="0"/>
            <a:r>
              <a:rPr lang="en-US" dirty="0"/>
              <a:t>Graphic Designer</a:t>
            </a:r>
          </a:p>
        </p:txBody>
      </p:sp>
      <p:sp>
        <p:nvSpPr>
          <p:cNvPr id="77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9251783" y="3293683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Mrs. </a:t>
            </a:r>
            <a:r>
              <a:rPr lang="en-US" dirty="0" err="1"/>
              <a:t>Grugok</a:t>
            </a:r>
            <a:endParaRPr lang="en-US" dirty="0"/>
          </a:p>
          <a:p>
            <a:pPr lvl="0"/>
            <a:r>
              <a:rPr lang="en-US" dirty="0"/>
              <a:t>Graphic Designer</a:t>
            </a:r>
          </a:p>
        </p:txBody>
      </p:sp>
      <p:sp>
        <p:nvSpPr>
          <p:cNvPr id="78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1451721" y="5457677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Nisam</a:t>
            </a:r>
            <a:r>
              <a:rPr lang="en-US" dirty="0"/>
              <a:t> CT</a:t>
            </a:r>
          </a:p>
          <a:p>
            <a:pPr lvl="0"/>
            <a:r>
              <a:rPr lang="en-US" dirty="0"/>
              <a:t>Photoshop</a:t>
            </a:r>
          </a:p>
        </p:txBody>
      </p:sp>
      <p:sp>
        <p:nvSpPr>
          <p:cNvPr id="79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3004869" y="5457677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Mrs. </a:t>
            </a:r>
            <a:r>
              <a:rPr lang="en-US" dirty="0" err="1"/>
              <a:t>Aluepapeun</a:t>
            </a:r>
            <a:endParaRPr lang="en-US" dirty="0"/>
          </a:p>
          <a:p>
            <a:pPr lvl="0"/>
            <a:r>
              <a:rPr lang="en-US" dirty="0" err="1"/>
              <a:t>Powerpoint</a:t>
            </a:r>
            <a:endParaRPr lang="en-US" dirty="0"/>
          </a:p>
        </p:txBody>
      </p:sp>
      <p:sp>
        <p:nvSpPr>
          <p:cNvPr id="80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4606265" y="5457677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Lung </a:t>
            </a:r>
            <a:r>
              <a:rPr lang="en-US" dirty="0" err="1"/>
              <a:t>Putu</a:t>
            </a:r>
            <a:endParaRPr lang="en-US" dirty="0"/>
          </a:p>
          <a:p>
            <a:pPr lvl="0"/>
            <a:r>
              <a:rPr lang="en-US" dirty="0" err="1"/>
              <a:t>Cervice</a:t>
            </a:r>
            <a:endParaRPr lang="en-US" dirty="0"/>
          </a:p>
        </p:txBody>
      </p:sp>
      <p:sp>
        <p:nvSpPr>
          <p:cNvPr id="81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6162098" y="5457677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Banda</a:t>
            </a:r>
          </a:p>
          <a:p>
            <a:pPr lvl="0"/>
            <a:r>
              <a:rPr lang="en-US" dirty="0"/>
              <a:t>Graphic Designer</a:t>
            </a:r>
          </a:p>
        </p:txBody>
      </p:sp>
      <p:sp>
        <p:nvSpPr>
          <p:cNvPr id="82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7706562" y="5457677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Bungkaih</a:t>
            </a:r>
            <a:endParaRPr lang="en-US" dirty="0"/>
          </a:p>
          <a:p>
            <a:pPr lvl="0"/>
            <a:r>
              <a:rPr lang="en-US" dirty="0" err="1"/>
              <a:t>Webc</a:t>
            </a:r>
            <a:r>
              <a:rPr lang="en-US" dirty="0"/>
              <a:t> Designer</a:t>
            </a:r>
          </a:p>
        </p:txBody>
      </p:sp>
      <p:sp>
        <p:nvSpPr>
          <p:cNvPr id="83" name="Text Placeholder 5"/>
          <p:cNvSpPr>
            <a:spLocks noGrp="1"/>
          </p:cNvSpPr>
          <p:nvPr>
            <p:ph type="body" sz="quarter" idx="36" hasCustomPrompt="1"/>
          </p:nvPr>
        </p:nvSpPr>
        <p:spPr>
          <a:xfrm>
            <a:off x="9251783" y="5457677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Mrs. </a:t>
            </a:r>
            <a:r>
              <a:rPr lang="en-US" dirty="0" err="1"/>
              <a:t>Perlak</a:t>
            </a:r>
            <a:endParaRPr lang="en-US" dirty="0"/>
          </a:p>
          <a:p>
            <a:pPr lvl="0"/>
            <a:r>
              <a:rPr lang="en-US" dirty="0"/>
              <a:t>Graphic Designer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1526790" y="1838460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077599" y="1828935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3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666192" y="1833697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4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213206" y="1828934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5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7778733" y="1835284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6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9324741" y="1835284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7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1526790" y="4013805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8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3077599" y="4004280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9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4666192" y="4009042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70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6213206" y="4004279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71" name="Picture Placeholder 7"/>
          <p:cNvSpPr>
            <a:spLocks noGrp="1"/>
          </p:cNvSpPr>
          <p:nvPr>
            <p:ph type="pic" sz="quarter" idx="24"/>
          </p:nvPr>
        </p:nvSpPr>
        <p:spPr>
          <a:xfrm>
            <a:off x="7778733" y="4010629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9324741" y="4020154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EC0E2CE-A60B-4555-A074-D44014FFDBE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C9C1B9D8-FCF6-4F6C-98B8-173DD838B9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4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9346187" y="5453475"/>
            <a:ext cx="2286000" cy="71120"/>
            <a:chOff x="0" y="3474720"/>
            <a:chExt cx="10261600" cy="71120"/>
          </a:xfrm>
        </p:grpSpPr>
        <p:sp>
          <p:nvSpPr>
            <p:cNvPr id="15" name="Rectangle 14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273803" y="5744130"/>
            <a:ext cx="4129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</a:p>
          <a:p>
            <a:pPr algn="r"/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ligula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</a:t>
            </a:r>
            <a:endParaRPr lang="en-US" sz="1200" dirty="0"/>
          </a:p>
        </p:txBody>
      </p:sp>
      <p:sp useBgFill="1">
        <p:nvSpPr>
          <p:cNvPr id="5" name="矩形 4"/>
          <p:cNvSpPr/>
          <p:nvPr/>
        </p:nvSpPr>
        <p:spPr>
          <a:xfrm>
            <a:off x="4202859" y="4948006"/>
            <a:ext cx="5143328" cy="1342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文本框 3"/>
          <p:cNvSpPr txBox="1"/>
          <p:nvPr/>
        </p:nvSpPr>
        <p:spPr>
          <a:xfrm>
            <a:off x="1626253" y="2112367"/>
            <a:ext cx="9320134" cy="36317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</a:rPr>
              <a:t>FASHION   SHOW</a:t>
            </a:r>
          </a:p>
        </p:txBody>
      </p:sp>
      <p:sp useBgFill="1">
        <p:nvSpPr>
          <p:cNvPr id="9" name="矩形 8"/>
          <p:cNvSpPr/>
          <p:nvPr/>
        </p:nvSpPr>
        <p:spPr>
          <a:xfrm>
            <a:off x="3327636" y="3094445"/>
            <a:ext cx="5801374" cy="1342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矩形 30"/>
          <p:cNvSpPr/>
          <p:nvPr/>
        </p:nvSpPr>
        <p:spPr>
          <a:xfrm>
            <a:off x="3327636" y="4813715"/>
            <a:ext cx="5801374" cy="1342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682836" y="0"/>
            <a:ext cx="2840182" cy="6858000"/>
          </a:xfrm>
          <a:prstGeom prst="rect">
            <a:avLst/>
          </a:prstGeom>
          <a:solidFill>
            <a:srgbClr val="0000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5400000">
            <a:off x="6208053" y="2336638"/>
            <a:ext cx="45719" cy="683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63046" y="2166668"/>
            <a:ext cx="1735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STRATEGY</a:t>
            </a:r>
          </a:p>
        </p:txBody>
      </p:sp>
      <p:sp>
        <p:nvSpPr>
          <p:cNvPr id="7" name="Oval 6"/>
          <p:cNvSpPr/>
          <p:nvPr/>
        </p:nvSpPr>
        <p:spPr>
          <a:xfrm>
            <a:off x="7965737" y="3726305"/>
            <a:ext cx="569167" cy="56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90661" y="382622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63034" y="3726305"/>
            <a:ext cx="1631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COMMITMENTS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63034" y="4034082"/>
            <a:ext cx="26053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12" name="Oval 11"/>
          <p:cNvSpPr/>
          <p:nvPr/>
        </p:nvSpPr>
        <p:spPr>
          <a:xfrm>
            <a:off x="7965737" y="4768355"/>
            <a:ext cx="569167" cy="56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90661" y="486827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63034" y="4768355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DELIVERY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63034" y="5076132"/>
            <a:ext cx="26053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24" name="Oval 23"/>
          <p:cNvSpPr/>
          <p:nvPr/>
        </p:nvSpPr>
        <p:spPr>
          <a:xfrm>
            <a:off x="3618503" y="2547354"/>
            <a:ext cx="569167" cy="56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743427" y="264727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04444" y="2547354"/>
            <a:ext cx="1285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LEADERSHIP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85043" y="2855131"/>
            <a:ext cx="26053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20" name="Oval 19"/>
          <p:cNvSpPr/>
          <p:nvPr/>
        </p:nvSpPr>
        <p:spPr>
          <a:xfrm>
            <a:off x="3618503" y="3589404"/>
            <a:ext cx="569167" cy="56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743427" y="368932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94177" y="3589404"/>
            <a:ext cx="2496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PLANNING &amp;  EXECUTION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5043" y="3897181"/>
            <a:ext cx="26053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682836" y="0"/>
            <a:ext cx="2840182" cy="6858000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5400000">
            <a:off x="6073141" y="3004444"/>
            <a:ext cx="45719" cy="683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70720" y="2114014"/>
            <a:ext cx="20505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4 REASONS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BUSINESS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WITH US</a:t>
            </a:r>
          </a:p>
        </p:txBody>
      </p:sp>
      <p:sp>
        <p:nvSpPr>
          <p:cNvPr id="48" name="Text Placeholder 13"/>
          <p:cNvSpPr txBox="1"/>
          <p:nvPr/>
        </p:nvSpPr>
        <p:spPr>
          <a:xfrm>
            <a:off x="565057" y="2572904"/>
            <a:ext cx="2028825" cy="272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PRODUCT QUALITY</a:t>
            </a:r>
          </a:p>
        </p:txBody>
      </p:sp>
      <p:sp>
        <p:nvSpPr>
          <p:cNvPr id="49" name="Text Placeholder 6"/>
          <p:cNvSpPr txBox="1"/>
          <p:nvPr/>
        </p:nvSpPr>
        <p:spPr>
          <a:xfrm>
            <a:off x="371087" y="2883165"/>
            <a:ext cx="2224055" cy="57631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perspiciatis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unde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omnis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isqte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natus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error sit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voluptatem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accusantium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701675" y="2209800"/>
            <a:ext cx="1745147" cy="1594314"/>
            <a:chOff x="2950979" y="3669086"/>
            <a:chExt cx="3823555" cy="3493086"/>
          </a:xfrm>
        </p:grpSpPr>
        <p:sp>
          <p:nvSpPr>
            <p:cNvPr id="51" name="Shape 187"/>
            <p:cNvSpPr/>
            <p:nvPr/>
          </p:nvSpPr>
          <p:spPr>
            <a:xfrm>
              <a:off x="2950979" y="3669086"/>
              <a:ext cx="3823555" cy="349308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2" name="Shape 196"/>
            <p:cNvSpPr/>
            <p:nvPr/>
          </p:nvSpPr>
          <p:spPr>
            <a:xfrm>
              <a:off x="5423947" y="5317732"/>
              <a:ext cx="1344812" cy="108935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3" name="Shape 197"/>
            <p:cNvSpPr/>
            <p:nvPr/>
          </p:nvSpPr>
          <p:spPr>
            <a:xfrm rot="10800000" flipH="1">
              <a:off x="5848808" y="5546480"/>
              <a:ext cx="520665" cy="56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52" y="12792"/>
                  </a:moveTo>
                  <a:cubicBezTo>
                    <a:pt x="18886" y="13126"/>
                    <a:pt x="18469" y="13292"/>
                    <a:pt x="18000" y="13292"/>
                  </a:cubicBezTo>
                  <a:lnTo>
                    <a:pt x="13051" y="13292"/>
                  </a:lnTo>
                  <a:cubicBezTo>
                    <a:pt x="13051" y="13794"/>
                    <a:pt x="13275" y="14484"/>
                    <a:pt x="13725" y="15362"/>
                  </a:cubicBezTo>
                  <a:cubicBezTo>
                    <a:pt x="14175" y="16241"/>
                    <a:pt x="14400" y="16936"/>
                    <a:pt x="14400" y="17446"/>
                  </a:cubicBezTo>
                  <a:cubicBezTo>
                    <a:pt x="14400" y="18294"/>
                    <a:pt x="14250" y="18922"/>
                    <a:pt x="13950" y="19328"/>
                  </a:cubicBezTo>
                  <a:cubicBezTo>
                    <a:pt x="13650" y="19735"/>
                    <a:pt x="13051" y="19938"/>
                    <a:pt x="12151" y="19938"/>
                  </a:cubicBezTo>
                  <a:cubicBezTo>
                    <a:pt x="11906" y="19714"/>
                    <a:pt x="11728" y="19345"/>
                    <a:pt x="11615" y="18834"/>
                  </a:cubicBezTo>
                  <a:cubicBezTo>
                    <a:pt x="11503" y="18324"/>
                    <a:pt x="11360" y="17781"/>
                    <a:pt x="11186" y="17205"/>
                  </a:cubicBezTo>
                  <a:cubicBezTo>
                    <a:pt x="11014" y="16631"/>
                    <a:pt x="10735" y="16156"/>
                    <a:pt x="10350" y="15784"/>
                  </a:cubicBezTo>
                  <a:cubicBezTo>
                    <a:pt x="10144" y="15585"/>
                    <a:pt x="9783" y="15191"/>
                    <a:pt x="9267" y="14603"/>
                  </a:cubicBezTo>
                  <a:cubicBezTo>
                    <a:pt x="9230" y="14560"/>
                    <a:pt x="9122" y="14430"/>
                    <a:pt x="8944" y="14214"/>
                  </a:cubicBezTo>
                  <a:cubicBezTo>
                    <a:pt x="8766" y="13997"/>
                    <a:pt x="8618" y="13820"/>
                    <a:pt x="8501" y="13681"/>
                  </a:cubicBezTo>
                  <a:cubicBezTo>
                    <a:pt x="8384" y="13543"/>
                    <a:pt x="8222" y="13359"/>
                    <a:pt x="8016" y="13130"/>
                  </a:cubicBezTo>
                  <a:cubicBezTo>
                    <a:pt x="7809" y="12900"/>
                    <a:pt x="7622" y="12710"/>
                    <a:pt x="7454" y="12559"/>
                  </a:cubicBezTo>
                  <a:cubicBezTo>
                    <a:pt x="7284" y="12407"/>
                    <a:pt x="7104" y="12254"/>
                    <a:pt x="6912" y="12098"/>
                  </a:cubicBezTo>
                  <a:cubicBezTo>
                    <a:pt x="6720" y="11942"/>
                    <a:pt x="6533" y="11825"/>
                    <a:pt x="6350" y="11748"/>
                  </a:cubicBezTo>
                  <a:cubicBezTo>
                    <a:pt x="6167" y="11670"/>
                    <a:pt x="6000" y="11631"/>
                    <a:pt x="5850" y="11631"/>
                  </a:cubicBezTo>
                  <a:lnTo>
                    <a:pt x="5401" y="11631"/>
                  </a:lnTo>
                  <a:lnTo>
                    <a:pt x="5401" y="3323"/>
                  </a:lnTo>
                  <a:lnTo>
                    <a:pt x="5850" y="3323"/>
                  </a:lnTo>
                  <a:cubicBezTo>
                    <a:pt x="5972" y="3323"/>
                    <a:pt x="6120" y="3310"/>
                    <a:pt x="6293" y="3284"/>
                  </a:cubicBezTo>
                  <a:cubicBezTo>
                    <a:pt x="6467" y="3258"/>
                    <a:pt x="6621" y="3230"/>
                    <a:pt x="6758" y="3200"/>
                  </a:cubicBezTo>
                  <a:cubicBezTo>
                    <a:pt x="6893" y="3169"/>
                    <a:pt x="7071" y="3122"/>
                    <a:pt x="7292" y="3057"/>
                  </a:cubicBezTo>
                  <a:cubicBezTo>
                    <a:pt x="7512" y="2992"/>
                    <a:pt x="7676" y="2942"/>
                    <a:pt x="7784" y="2908"/>
                  </a:cubicBezTo>
                  <a:cubicBezTo>
                    <a:pt x="7892" y="2873"/>
                    <a:pt x="8058" y="2819"/>
                    <a:pt x="8283" y="2745"/>
                  </a:cubicBezTo>
                  <a:cubicBezTo>
                    <a:pt x="8508" y="2672"/>
                    <a:pt x="8645" y="2626"/>
                    <a:pt x="8691" y="2609"/>
                  </a:cubicBezTo>
                  <a:cubicBezTo>
                    <a:pt x="10669" y="1977"/>
                    <a:pt x="12272" y="1662"/>
                    <a:pt x="13501" y="1662"/>
                  </a:cubicBezTo>
                  <a:lnTo>
                    <a:pt x="15300" y="1662"/>
                  </a:lnTo>
                  <a:cubicBezTo>
                    <a:pt x="16116" y="1662"/>
                    <a:pt x="16754" y="1839"/>
                    <a:pt x="17213" y="2194"/>
                  </a:cubicBezTo>
                  <a:cubicBezTo>
                    <a:pt x="17673" y="2548"/>
                    <a:pt x="17902" y="3094"/>
                    <a:pt x="17902" y="3830"/>
                  </a:cubicBezTo>
                  <a:cubicBezTo>
                    <a:pt x="17902" y="4055"/>
                    <a:pt x="17878" y="4297"/>
                    <a:pt x="17832" y="4556"/>
                  </a:cubicBezTo>
                  <a:cubicBezTo>
                    <a:pt x="18113" y="4695"/>
                    <a:pt x="18336" y="4922"/>
                    <a:pt x="18499" y="5238"/>
                  </a:cubicBezTo>
                  <a:cubicBezTo>
                    <a:pt x="18664" y="5554"/>
                    <a:pt x="18746" y="5872"/>
                    <a:pt x="18746" y="6192"/>
                  </a:cubicBezTo>
                  <a:cubicBezTo>
                    <a:pt x="18746" y="6512"/>
                    <a:pt x="18662" y="6811"/>
                    <a:pt x="18493" y="7088"/>
                  </a:cubicBezTo>
                  <a:cubicBezTo>
                    <a:pt x="18990" y="7520"/>
                    <a:pt x="19238" y="8034"/>
                    <a:pt x="19238" y="8632"/>
                  </a:cubicBezTo>
                  <a:cubicBezTo>
                    <a:pt x="19238" y="8848"/>
                    <a:pt x="19191" y="9089"/>
                    <a:pt x="19098" y="9352"/>
                  </a:cubicBezTo>
                  <a:cubicBezTo>
                    <a:pt x="19004" y="9617"/>
                    <a:pt x="18886" y="9822"/>
                    <a:pt x="18746" y="9969"/>
                  </a:cubicBezTo>
                  <a:cubicBezTo>
                    <a:pt x="19045" y="9978"/>
                    <a:pt x="19297" y="10181"/>
                    <a:pt x="19498" y="10579"/>
                  </a:cubicBezTo>
                  <a:cubicBezTo>
                    <a:pt x="19699" y="10977"/>
                    <a:pt x="19801" y="11327"/>
                    <a:pt x="19801" y="11631"/>
                  </a:cubicBezTo>
                  <a:cubicBezTo>
                    <a:pt x="19801" y="12072"/>
                    <a:pt x="19618" y="12459"/>
                    <a:pt x="19252" y="12792"/>
                  </a:cubicBezTo>
                  <a:cubicBezTo>
                    <a:pt x="19252" y="12792"/>
                    <a:pt x="19252" y="12792"/>
                    <a:pt x="19252" y="12792"/>
                  </a:cubicBezTo>
                  <a:close/>
                  <a:moveTo>
                    <a:pt x="3333" y="4738"/>
                  </a:moveTo>
                  <a:cubicBezTo>
                    <a:pt x="3155" y="4903"/>
                    <a:pt x="2944" y="4985"/>
                    <a:pt x="2700" y="4985"/>
                  </a:cubicBezTo>
                  <a:cubicBezTo>
                    <a:pt x="2457" y="4985"/>
                    <a:pt x="2245" y="4903"/>
                    <a:pt x="2067" y="4738"/>
                  </a:cubicBezTo>
                  <a:cubicBezTo>
                    <a:pt x="1890" y="4573"/>
                    <a:pt x="1800" y="4379"/>
                    <a:pt x="1800" y="4154"/>
                  </a:cubicBezTo>
                  <a:cubicBezTo>
                    <a:pt x="1800" y="3929"/>
                    <a:pt x="1890" y="3734"/>
                    <a:pt x="2067" y="3570"/>
                  </a:cubicBezTo>
                  <a:cubicBezTo>
                    <a:pt x="2245" y="3406"/>
                    <a:pt x="2457" y="3323"/>
                    <a:pt x="2700" y="3323"/>
                  </a:cubicBezTo>
                  <a:cubicBezTo>
                    <a:pt x="2944" y="3323"/>
                    <a:pt x="3155" y="3406"/>
                    <a:pt x="3333" y="3570"/>
                  </a:cubicBezTo>
                  <a:cubicBezTo>
                    <a:pt x="3511" y="3734"/>
                    <a:pt x="3600" y="3929"/>
                    <a:pt x="3600" y="4154"/>
                  </a:cubicBezTo>
                  <a:cubicBezTo>
                    <a:pt x="3600" y="4379"/>
                    <a:pt x="3511" y="4573"/>
                    <a:pt x="3333" y="4738"/>
                  </a:cubicBezTo>
                  <a:cubicBezTo>
                    <a:pt x="3333" y="4738"/>
                    <a:pt x="3333" y="4738"/>
                    <a:pt x="3333" y="4738"/>
                  </a:cubicBezTo>
                  <a:close/>
                  <a:moveTo>
                    <a:pt x="20911" y="9527"/>
                  </a:moveTo>
                  <a:cubicBezTo>
                    <a:pt x="20996" y="9242"/>
                    <a:pt x="21038" y="8943"/>
                    <a:pt x="21038" y="8632"/>
                  </a:cubicBezTo>
                  <a:cubicBezTo>
                    <a:pt x="21038" y="7965"/>
                    <a:pt x="20859" y="7342"/>
                    <a:pt x="20504" y="6763"/>
                  </a:cubicBezTo>
                  <a:cubicBezTo>
                    <a:pt x="20531" y="6581"/>
                    <a:pt x="20546" y="6395"/>
                    <a:pt x="20546" y="6205"/>
                  </a:cubicBezTo>
                  <a:cubicBezTo>
                    <a:pt x="20546" y="5330"/>
                    <a:pt x="20264" y="4560"/>
                    <a:pt x="19701" y="3894"/>
                  </a:cubicBezTo>
                  <a:lnTo>
                    <a:pt x="19701" y="3829"/>
                  </a:lnTo>
                  <a:cubicBezTo>
                    <a:pt x="19711" y="2643"/>
                    <a:pt x="19310" y="1709"/>
                    <a:pt x="18499" y="1025"/>
                  </a:cubicBezTo>
                  <a:cubicBezTo>
                    <a:pt x="17688" y="342"/>
                    <a:pt x="16627" y="0"/>
                    <a:pt x="15314" y="0"/>
                  </a:cubicBezTo>
                  <a:lnTo>
                    <a:pt x="13739" y="0"/>
                  </a:lnTo>
                  <a:cubicBezTo>
                    <a:pt x="12755" y="0"/>
                    <a:pt x="11817" y="95"/>
                    <a:pt x="10926" y="286"/>
                  </a:cubicBezTo>
                  <a:cubicBezTo>
                    <a:pt x="10035" y="476"/>
                    <a:pt x="8990" y="762"/>
                    <a:pt x="7791" y="1142"/>
                  </a:cubicBezTo>
                  <a:cubicBezTo>
                    <a:pt x="6703" y="1488"/>
                    <a:pt x="6056" y="1662"/>
                    <a:pt x="5850" y="1662"/>
                  </a:cubicBezTo>
                  <a:lnTo>
                    <a:pt x="1800" y="1662"/>
                  </a:lnTo>
                  <a:cubicBezTo>
                    <a:pt x="1303" y="1662"/>
                    <a:pt x="879" y="1823"/>
                    <a:pt x="528" y="2148"/>
                  </a:cubicBezTo>
                  <a:cubicBezTo>
                    <a:pt x="176" y="2472"/>
                    <a:pt x="0" y="2864"/>
                    <a:pt x="0" y="3323"/>
                  </a:cubicBezTo>
                  <a:lnTo>
                    <a:pt x="0" y="11630"/>
                  </a:lnTo>
                  <a:cubicBezTo>
                    <a:pt x="0" y="12089"/>
                    <a:pt x="175" y="12480"/>
                    <a:pt x="528" y="12805"/>
                  </a:cubicBezTo>
                  <a:cubicBezTo>
                    <a:pt x="879" y="13130"/>
                    <a:pt x="1303" y="13292"/>
                    <a:pt x="1800" y="13292"/>
                  </a:cubicBezTo>
                  <a:lnTo>
                    <a:pt x="5653" y="13292"/>
                  </a:lnTo>
                  <a:cubicBezTo>
                    <a:pt x="5991" y="13499"/>
                    <a:pt x="6633" y="14170"/>
                    <a:pt x="7580" y="15303"/>
                  </a:cubicBezTo>
                  <a:cubicBezTo>
                    <a:pt x="8133" y="15970"/>
                    <a:pt x="8634" y="16519"/>
                    <a:pt x="9084" y="16953"/>
                  </a:cubicBezTo>
                  <a:cubicBezTo>
                    <a:pt x="9262" y="17134"/>
                    <a:pt x="9408" y="17411"/>
                    <a:pt x="9520" y="17783"/>
                  </a:cubicBezTo>
                  <a:cubicBezTo>
                    <a:pt x="9633" y="18155"/>
                    <a:pt x="9715" y="18521"/>
                    <a:pt x="9766" y="18880"/>
                  </a:cubicBezTo>
                  <a:cubicBezTo>
                    <a:pt x="9818" y="19239"/>
                    <a:pt x="9937" y="19631"/>
                    <a:pt x="10125" y="20055"/>
                  </a:cubicBezTo>
                  <a:cubicBezTo>
                    <a:pt x="10312" y="20479"/>
                    <a:pt x="10565" y="20834"/>
                    <a:pt x="10885" y="21119"/>
                  </a:cubicBezTo>
                  <a:cubicBezTo>
                    <a:pt x="11250" y="21440"/>
                    <a:pt x="11672" y="21600"/>
                    <a:pt x="12150" y="21600"/>
                  </a:cubicBezTo>
                  <a:cubicBezTo>
                    <a:pt x="12938" y="21600"/>
                    <a:pt x="13646" y="21459"/>
                    <a:pt x="14274" y="21178"/>
                  </a:cubicBezTo>
                  <a:cubicBezTo>
                    <a:pt x="14901" y="20897"/>
                    <a:pt x="15380" y="20458"/>
                    <a:pt x="15708" y="19860"/>
                  </a:cubicBezTo>
                  <a:cubicBezTo>
                    <a:pt x="16037" y="19271"/>
                    <a:pt x="16201" y="18467"/>
                    <a:pt x="16201" y="17446"/>
                  </a:cubicBezTo>
                  <a:cubicBezTo>
                    <a:pt x="16201" y="16641"/>
                    <a:pt x="15975" y="15810"/>
                    <a:pt x="15526" y="14954"/>
                  </a:cubicBezTo>
                  <a:lnTo>
                    <a:pt x="18000" y="14954"/>
                  </a:lnTo>
                  <a:cubicBezTo>
                    <a:pt x="18976" y="14954"/>
                    <a:pt x="19819" y="14625"/>
                    <a:pt x="20532" y="13967"/>
                  </a:cubicBezTo>
                  <a:cubicBezTo>
                    <a:pt x="21244" y="13310"/>
                    <a:pt x="21600" y="12536"/>
                    <a:pt x="21600" y="11644"/>
                  </a:cubicBezTo>
                  <a:cubicBezTo>
                    <a:pt x="21600" y="10873"/>
                    <a:pt x="21371" y="10168"/>
                    <a:pt x="20911" y="9527"/>
                  </a:cubicBezTo>
                  <a:cubicBezTo>
                    <a:pt x="20911" y="9527"/>
                    <a:pt x="20911" y="9527"/>
                    <a:pt x="20911" y="952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701674" y="4019086"/>
            <a:ext cx="1748861" cy="1594314"/>
            <a:chOff x="2950977" y="7633167"/>
            <a:chExt cx="3831693" cy="3493086"/>
          </a:xfrm>
        </p:grpSpPr>
        <p:sp>
          <p:nvSpPr>
            <p:cNvPr id="55" name="Shape 199"/>
            <p:cNvSpPr/>
            <p:nvPr/>
          </p:nvSpPr>
          <p:spPr>
            <a:xfrm>
              <a:off x="2950977" y="7633167"/>
              <a:ext cx="3826528" cy="349308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6" name="Shape 217"/>
            <p:cNvSpPr/>
            <p:nvPr/>
          </p:nvSpPr>
          <p:spPr>
            <a:xfrm>
              <a:off x="5423945" y="9260142"/>
              <a:ext cx="1358725" cy="114842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7" name="Shape 218"/>
            <p:cNvSpPr/>
            <p:nvPr/>
          </p:nvSpPr>
          <p:spPr>
            <a:xfrm>
              <a:off x="5832006" y="9589401"/>
              <a:ext cx="533404" cy="45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69" y="1744"/>
                  </a:moveTo>
                  <a:cubicBezTo>
                    <a:pt x="19049" y="582"/>
                    <a:pt x="17638" y="0"/>
                    <a:pt x="15838" y="0"/>
                  </a:cubicBezTo>
                  <a:cubicBezTo>
                    <a:pt x="15340" y="0"/>
                    <a:pt x="14831" y="101"/>
                    <a:pt x="14313" y="303"/>
                  </a:cubicBezTo>
                  <a:cubicBezTo>
                    <a:pt x="13795" y="504"/>
                    <a:pt x="13313" y="776"/>
                    <a:pt x="12867" y="1118"/>
                  </a:cubicBezTo>
                  <a:cubicBezTo>
                    <a:pt x="12421" y="1460"/>
                    <a:pt x="12038" y="1782"/>
                    <a:pt x="11716" y="2081"/>
                  </a:cubicBezTo>
                  <a:cubicBezTo>
                    <a:pt x="11394" y="2381"/>
                    <a:pt x="11089" y="2700"/>
                    <a:pt x="10800" y="3038"/>
                  </a:cubicBezTo>
                  <a:cubicBezTo>
                    <a:pt x="10511" y="2700"/>
                    <a:pt x="10205" y="2381"/>
                    <a:pt x="9884" y="2081"/>
                  </a:cubicBezTo>
                  <a:cubicBezTo>
                    <a:pt x="9562" y="1782"/>
                    <a:pt x="9179" y="1461"/>
                    <a:pt x="8733" y="1118"/>
                  </a:cubicBezTo>
                  <a:cubicBezTo>
                    <a:pt x="8286" y="775"/>
                    <a:pt x="7805" y="504"/>
                    <a:pt x="7286" y="303"/>
                  </a:cubicBezTo>
                  <a:cubicBezTo>
                    <a:pt x="6768" y="101"/>
                    <a:pt x="6259" y="0"/>
                    <a:pt x="5762" y="0"/>
                  </a:cubicBezTo>
                  <a:cubicBezTo>
                    <a:pt x="3962" y="0"/>
                    <a:pt x="2551" y="582"/>
                    <a:pt x="1531" y="1744"/>
                  </a:cubicBezTo>
                  <a:cubicBezTo>
                    <a:pt x="510" y="2906"/>
                    <a:pt x="0" y="4519"/>
                    <a:pt x="0" y="6581"/>
                  </a:cubicBezTo>
                  <a:cubicBezTo>
                    <a:pt x="0" y="7209"/>
                    <a:pt x="95" y="7856"/>
                    <a:pt x="283" y="8521"/>
                  </a:cubicBezTo>
                  <a:cubicBezTo>
                    <a:pt x="472" y="9187"/>
                    <a:pt x="687" y="9754"/>
                    <a:pt x="928" y="10223"/>
                  </a:cubicBezTo>
                  <a:cubicBezTo>
                    <a:pt x="1170" y="10692"/>
                    <a:pt x="1443" y="11149"/>
                    <a:pt x="1748" y="11594"/>
                  </a:cubicBezTo>
                  <a:cubicBezTo>
                    <a:pt x="2053" y="12040"/>
                    <a:pt x="2276" y="12347"/>
                    <a:pt x="2417" y="12515"/>
                  </a:cubicBezTo>
                  <a:cubicBezTo>
                    <a:pt x="2557" y="12684"/>
                    <a:pt x="2668" y="12806"/>
                    <a:pt x="2748" y="12881"/>
                  </a:cubicBezTo>
                  <a:lnTo>
                    <a:pt x="10269" y="21346"/>
                  </a:lnTo>
                  <a:cubicBezTo>
                    <a:pt x="10414" y="21516"/>
                    <a:pt x="10591" y="21600"/>
                    <a:pt x="10800" y="21600"/>
                  </a:cubicBezTo>
                  <a:cubicBezTo>
                    <a:pt x="11009" y="21600"/>
                    <a:pt x="11185" y="21516"/>
                    <a:pt x="11331" y="21347"/>
                  </a:cubicBezTo>
                  <a:lnTo>
                    <a:pt x="18840" y="12909"/>
                  </a:lnTo>
                  <a:cubicBezTo>
                    <a:pt x="20680" y="10762"/>
                    <a:pt x="21600" y="8653"/>
                    <a:pt x="21600" y="6581"/>
                  </a:cubicBezTo>
                  <a:cubicBezTo>
                    <a:pt x="21600" y="4519"/>
                    <a:pt x="21089" y="2906"/>
                    <a:pt x="20069" y="1744"/>
                  </a:cubicBezTo>
                  <a:cubicBezTo>
                    <a:pt x="20069" y="1744"/>
                    <a:pt x="20069" y="1744"/>
                    <a:pt x="20069" y="174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58" name="Text Placeholder 13"/>
          <p:cNvSpPr txBox="1"/>
          <p:nvPr/>
        </p:nvSpPr>
        <p:spPr>
          <a:xfrm>
            <a:off x="565057" y="4399256"/>
            <a:ext cx="2028825" cy="272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BEST PRICE</a:t>
            </a:r>
          </a:p>
        </p:txBody>
      </p:sp>
      <p:sp>
        <p:nvSpPr>
          <p:cNvPr id="59" name="Text Placeholder 6"/>
          <p:cNvSpPr txBox="1"/>
          <p:nvPr/>
        </p:nvSpPr>
        <p:spPr>
          <a:xfrm>
            <a:off x="371087" y="4709517"/>
            <a:ext cx="2224055" cy="57631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perspiciatis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unde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omnis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isqte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natus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error sit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voluptatem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accusantium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Text Placeholder 13"/>
          <p:cNvSpPr txBox="1"/>
          <p:nvPr/>
        </p:nvSpPr>
        <p:spPr>
          <a:xfrm>
            <a:off x="2611523" y="2341693"/>
            <a:ext cx="470915" cy="304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</a:p>
        </p:txBody>
      </p:sp>
      <p:sp>
        <p:nvSpPr>
          <p:cNvPr id="61" name="Text Placeholder 13"/>
          <p:cNvSpPr txBox="1"/>
          <p:nvPr/>
        </p:nvSpPr>
        <p:spPr>
          <a:xfrm>
            <a:off x="2611523" y="4207331"/>
            <a:ext cx="470915" cy="304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7746615" y="2209800"/>
            <a:ext cx="1746504" cy="1594314"/>
            <a:chOff x="12655992" y="3669086"/>
            <a:chExt cx="3826528" cy="3493086"/>
          </a:xfrm>
        </p:grpSpPr>
        <p:sp>
          <p:nvSpPr>
            <p:cNvPr id="63" name="Shape 205"/>
            <p:cNvSpPr/>
            <p:nvPr/>
          </p:nvSpPr>
          <p:spPr>
            <a:xfrm>
              <a:off x="12655992" y="3669086"/>
              <a:ext cx="3826528" cy="349308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64" name="Shape 220"/>
            <p:cNvSpPr/>
            <p:nvPr/>
          </p:nvSpPr>
          <p:spPr>
            <a:xfrm>
              <a:off x="15141908" y="5317732"/>
              <a:ext cx="1338817" cy="108935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grpSp>
          <p:nvGrpSpPr>
            <p:cNvPr id="65" name="Group 224"/>
            <p:cNvGrpSpPr/>
            <p:nvPr/>
          </p:nvGrpSpPr>
          <p:grpSpPr>
            <a:xfrm>
              <a:off x="15551213" y="5571881"/>
              <a:ext cx="581528" cy="564081"/>
              <a:chOff x="921714" y="0"/>
              <a:chExt cx="581525" cy="564079"/>
            </a:xfrm>
          </p:grpSpPr>
          <p:sp>
            <p:nvSpPr>
              <p:cNvPr id="66" name="Shape 221"/>
              <p:cNvSpPr/>
              <p:nvPr/>
            </p:nvSpPr>
            <p:spPr>
              <a:xfrm>
                <a:off x="1041842" y="268081"/>
                <a:ext cx="178922" cy="2959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199" y="281"/>
                    </a:moveTo>
                    <a:lnTo>
                      <a:pt x="16199" y="15073"/>
                    </a:lnTo>
                    <a:cubicBezTo>
                      <a:pt x="16199" y="15923"/>
                      <a:pt x="15651" y="16679"/>
                      <a:pt x="14556" y="17342"/>
                    </a:cubicBezTo>
                    <a:cubicBezTo>
                      <a:pt x="13459" y="18005"/>
                      <a:pt x="12207" y="18336"/>
                      <a:pt x="10801" y="18336"/>
                    </a:cubicBezTo>
                    <a:cubicBezTo>
                      <a:pt x="9395" y="18336"/>
                      <a:pt x="8144" y="18005"/>
                      <a:pt x="7047" y="17342"/>
                    </a:cubicBezTo>
                    <a:cubicBezTo>
                      <a:pt x="5949" y="16679"/>
                      <a:pt x="5401" y="15923"/>
                      <a:pt x="5401" y="15073"/>
                    </a:cubicBezTo>
                    <a:cubicBezTo>
                      <a:pt x="5401" y="14629"/>
                      <a:pt x="5133" y="14247"/>
                      <a:pt x="4599" y="13925"/>
                    </a:cubicBezTo>
                    <a:cubicBezTo>
                      <a:pt x="4063" y="13601"/>
                      <a:pt x="3431" y="13440"/>
                      <a:pt x="2700" y="13440"/>
                    </a:cubicBezTo>
                    <a:cubicBezTo>
                      <a:pt x="1970" y="13440"/>
                      <a:pt x="1335" y="13601"/>
                      <a:pt x="801" y="13925"/>
                    </a:cubicBezTo>
                    <a:cubicBezTo>
                      <a:pt x="268" y="14247"/>
                      <a:pt x="0" y="14629"/>
                      <a:pt x="0" y="15073"/>
                    </a:cubicBezTo>
                    <a:cubicBezTo>
                      <a:pt x="0" y="16841"/>
                      <a:pt x="1070" y="18369"/>
                      <a:pt x="3206" y="19662"/>
                    </a:cubicBezTo>
                    <a:cubicBezTo>
                      <a:pt x="5345" y="20955"/>
                      <a:pt x="7876" y="21600"/>
                      <a:pt x="10801" y="21600"/>
                    </a:cubicBezTo>
                    <a:cubicBezTo>
                      <a:pt x="13724" y="21600"/>
                      <a:pt x="16258" y="20955"/>
                      <a:pt x="18394" y="19662"/>
                    </a:cubicBezTo>
                    <a:cubicBezTo>
                      <a:pt x="20530" y="18369"/>
                      <a:pt x="21600" y="16841"/>
                      <a:pt x="21600" y="15073"/>
                    </a:cubicBezTo>
                    <a:lnTo>
                      <a:pt x="21600" y="281"/>
                    </a:lnTo>
                    <a:cubicBezTo>
                      <a:pt x="20672" y="95"/>
                      <a:pt x="19772" y="0"/>
                      <a:pt x="18900" y="0"/>
                    </a:cubicBezTo>
                    <a:cubicBezTo>
                      <a:pt x="18030" y="0"/>
                      <a:pt x="17127" y="95"/>
                      <a:pt x="16199" y="281"/>
                    </a:cubicBezTo>
                    <a:cubicBezTo>
                      <a:pt x="16199" y="281"/>
                      <a:pt x="16199" y="281"/>
                      <a:pt x="16199" y="2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lnSpc>
                    <a:spcPct val="10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Shape 222"/>
              <p:cNvSpPr/>
              <p:nvPr/>
            </p:nvSpPr>
            <p:spPr>
              <a:xfrm>
                <a:off x="1175882" y="0"/>
                <a:ext cx="44737" cy="566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600" y="8535"/>
                    </a:lnTo>
                    <a:cubicBezTo>
                      <a:pt x="21600" y="6225"/>
                      <a:pt x="20528" y="4219"/>
                      <a:pt x="18394" y="2533"/>
                    </a:cubicBezTo>
                    <a:cubicBezTo>
                      <a:pt x="16261" y="847"/>
                      <a:pt x="13722" y="0"/>
                      <a:pt x="10800" y="0"/>
                    </a:cubicBezTo>
                    <a:cubicBezTo>
                      <a:pt x="7878" y="0"/>
                      <a:pt x="5349" y="847"/>
                      <a:pt x="3206" y="2533"/>
                    </a:cubicBezTo>
                    <a:cubicBezTo>
                      <a:pt x="1072" y="4229"/>
                      <a:pt x="0" y="6225"/>
                      <a:pt x="0" y="8535"/>
                    </a:cubicBezTo>
                    <a:lnTo>
                      <a:pt x="0" y="21600"/>
                    </a:lnTo>
                    <a:cubicBezTo>
                      <a:pt x="4733" y="21424"/>
                      <a:pt x="8322" y="21336"/>
                      <a:pt x="10800" y="21336"/>
                    </a:cubicBezTo>
                    <a:cubicBezTo>
                      <a:pt x="13278" y="21336"/>
                      <a:pt x="16878" y="21424"/>
                      <a:pt x="2160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lnSpc>
                    <a:spcPct val="10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Shape 223"/>
              <p:cNvSpPr/>
              <p:nvPr/>
            </p:nvSpPr>
            <p:spPr>
              <a:xfrm>
                <a:off x="921714" y="69701"/>
                <a:ext cx="581525" cy="2558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7" y="17469"/>
                    </a:moveTo>
                    <a:cubicBezTo>
                      <a:pt x="21300" y="14754"/>
                      <a:pt x="20801" y="12280"/>
                      <a:pt x="20087" y="10046"/>
                    </a:cubicBezTo>
                    <a:cubicBezTo>
                      <a:pt x="19373" y="7815"/>
                      <a:pt x="18532" y="5976"/>
                      <a:pt x="17563" y="4529"/>
                    </a:cubicBezTo>
                    <a:cubicBezTo>
                      <a:pt x="16593" y="3084"/>
                      <a:pt x="15527" y="1967"/>
                      <a:pt x="14363" y="1180"/>
                    </a:cubicBezTo>
                    <a:cubicBezTo>
                      <a:pt x="13199" y="393"/>
                      <a:pt x="12011" y="0"/>
                      <a:pt x="10800" y="0"/>
                    </a:cubicBezTo>
                    <a:cubicBezTo>
                      <a:pt x="9155" y="0"/>
                      <a:pt x="7596" y="668"/>
                      <a:pt x="6120" y="2006"/>
                    </a:cubicBezTo>
                    <a:cubicBezTo>
                      <a:pt x="4645" y="3345"/>
                      <a:pt x="3355" y="5355"/>
                      <a:pt x="2252" y="8041"/>
                    </a:cubicBezTo>
                    <a:cubicBezTo>
                      <a:pt x="1149" y="10726"/>
                      <a:pt x="402" y="13868"/>
                      <a:pt x="13" y="17469"/>
                    </a:cubicBezTo>
                    <a:cubicBezTo>
                      <a:pt x="5" y="17507"/>
                      <a:pt x="0" y="17576"/>
                      <a:pt x="0" y="17675"/>
                    </a:cubicBezTo>
                    <a:cubicBezTo>
                      <a:pt x="0" y="17930"/>
                      <a:pt x="41" y="18152"/>
                      <a:pt x="124" y="18339"/>
                    </a:cubicBezTo>
                    <a:cubicBezTo>
                      <a:pt x="205" y="18526"/>
                      <a:pt x="303" y="18618"/>
                      <a:pt x="415" y="18618"/>
                    </a:cubicBezTo>
                    <a:cubicBezTo>
                      <a:pt x="510" y="18618"/>
                      <a:pt x="610" y="18521"/>
                      <a:pt x="714" y="18324"/>
                    </a:cubicBezTo>
                    <a:cubicBezTo>
                      <a:pt x="1138" y="17419"/>
                      <a:pt x="1540" y="16740"/>
                      <a:pt x="1921" y="16287"/>
                    </a:cubicBezTo>
                    <a:cubicBezTo>
                      <a:pt x="2302" y="15836"/>
                      <a:pt x="2743" y="15610"/>
                      <a:pt x="3245" y="15610"/>
                    </a:cubicBezTo>
                    <a:cubicBezTo>
                      <a:pt x="3834" y="15610"/>
                      <a:pt x="4388" y="15974"/>
                      <a:pt x="4906" y="16701"/>
                    </a:cubicBezTo>
                    <a:cubicBezTo>
                      <a:pt x="5426" y="17428"/>
                      <a:pt x="5872" y="18383"/>
                      <a:pt x="6244" y="19563"/>
                    </a:cubicBezTo>
                    <a:cubicBezTo>
                      <a:pt x="6304" y="19760"/>
                      <a:pt x="6380" y="20035"/>
                      <a:pt x="6471" y="20388"/>
                    </a:cubicBezTo>
                    <a:cubicBezTo>
                      <a:pt x="6562" y="20744"/>
                      <a:pt x="6625" y="20979"/>
                      <a:pt x="6659" y="21097"/>
                    </a:cubicBezTo>
                    <a:cubicBezTo>
                      <a:pt x="6754" y="21432"/>
                      <a:pt x="6875" y="21600"/>
                      <a:pt x="7022" y="21600"/>
                    </a:cubicBezTo>
                    <a:cubicBezTo>
                      <a:pt x="7178" y="21600"/>
                      <a:pt x="7304" y="21432"/>
                      <a:pt x="7399" y="21097"/>
                    </a:cubicBezTo>
                    <a:cubicBezTo>
                      <a:pt x="7434" y="20979"/>
                      <a:pt x="7496" y="20744"/>
                      <a:pt x="7587" y="20388"/>
                    </a:cubicBezTo>
                    <a:cubicBezTo>
                      <a:pt x="7678" y="20035"/>
                      <a:pt x="7754" y="19760"/>
                      <a:pt x="7814" y="19563"/>
                    </a:cubicBezTo>
                    <a:cubicBezTo>
                      <a:pt x="8186" y="18383"/>
                      <a:pt x="8630" y="17428"/>
                      <a:pt x="9145" y="16701"/>
                    </a:cubicBezTo>
                    <a:cubicBezTo>
                      <a:pt x="9660" y="15974"/>
                      <a:pt x="10211" y="15610"/>
                      <a:pt x="10800" y="15610"/>
                    </a:cubicBezTo>
                    <a:cubicBezTo>
                      <a:pt x="11388" y="15610"/>
                      <a:pt x="11940" y="15972"/>
                      <a:pt x="12455" y="16701"/>
                    </a:cubicBezTo>
                    <a:cubicBezTo>
                      <a:pt x="12970" y="17428"/>
                      <a:pt x="13414" y="18383"/>
                      <a:pt x="13786" y="19563"/>
                    </a:cubicBezTo>
                    <a:cubicBezTo>
                      <a:pt x="13846" y="19760"/>
                      <a:pt x="13922" y="20035"/>
                      <a:pt x="14013" y="20388"/>
                    </a:cubicBezTo>
                    <a:cubicBezTo>
                      <a:pt x="14104" y="20744"/>
                      <a:pt x="14166" y="20979"/>
                      <a:pt x="14201" y="21097"/>
                    </a:cubicBezTo>
                    <a:cubicBezTo>
                      <a:pt x="14296" y="21432"/>
                      <a:pt x="14421" y="21600"/>
                      <a:pt x="14578" y="21600"/>
                    </a:cubicBezTo>
                    <a:cubicBezTo>
                      <a:pt x="14725" y="21600"/>
                      <a:pt x="14845" y="21432"/>
                      <a:pt x="14941" y="21097"/>
                    </a:cubicBezTo>
                    <a:cubicBezTo>
                      <a:pt x="14975" y="20979"/>
                      <a:pt x="15038" y="20744"/>
                      <a:pt x="15129" y="20388"/>
                    </a:cubicBezTo>
                    <a:cubicBezTo>
                      <a:pt x="15220" y="20035"/>
                      <a:pt x="15296" y="19760"/>
                      <a:pt x="15356" y="19563"/>
                    </a:cubicBezTo>
                    <a:cubicBezTo>
                      <a:pt x="15729" y="18383"/>
                      <a:pt x="16175" y="17428"/>
                      <a:pt x="16694" y="16701"/>
                    </a:cubicBezTo>
                    <a:cubicBezTo>
                      <a:pt x="17212" y="15972"/>
                      <a:pt x="17766" y="15610"/>
                      <a:pt x="18355" y="15610"/>
                    </a:cubicBezTo>
                    <a:cubicBezTo>
                      <a:pt x="18857" y="15610"/>
                      <a:pt x="19298" y="15836"/>
                      <a:pt x="19679" y="16287"/>
                    </a:cubicBezTo>
                    <a:cubicBezTo>
                      <a:pt x="20060" y="16740"/>
                      <a:pt x="20462" y="17419"/>
                      <a:pt x="20886" y="18324"/>
                    </a:cubicBezTo>
                    <a:cubicBezTo>
                      <a:pt x="20990" y="18521"/>
                      <a:pt x="21090" y="18618"/>
                      <a:pt x="21185" y="18618"/>
                    </a:cubicBezTo>
                    <a:cubicBezTo>
                      <a:pt x="21297" y="18618"/>
                      <a:pt x="21395" y="18526"/>
                      <a:pt x="21477" y="18339"/>
                    </a:cubicBezTo>
                    <a:cubicBezTo>
                      <a:pt x="21559" y="18152"/>
                      <a:pt x="21600" y="17930"/>
                      <a:pt x="21600" y="17675"/>
                    </a:cubicBezTo>
                    <a:cubicBezTo>
                      <a:pt x="21600" y="17576"/>
                      <a:pt x="21595" y="17507"/>
                      <a:pt x="21587" y="17469"/>
                    </a:cubicBezTo>
                    <a:cubicBezTo>
                      <a:pt x="21587" y="17469"/>
                      <a:pt x="21587" y="17469"/>
                      <a:pt x="21587" y="174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lnSpc>
                    <a:spcPct val="10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7746614" y="4019086"/>
            <a:ext cx="1746504" cy="1594314"/>
            <a:chOff x="12655992" y="7633167"/>
            <a:chExt cx="3826528" cy="3493086"/>
          </a:xfrm>
        </p:grpSpPr>
        <p:sp>
          <p:nvSpPr>
            <p:cNvPr id="70" name="Shape 211"/>
            <p:cNvSpPr/>
            <p:nvPr/>
          </p:nvSpPr>
          <p:spPr>
            <a:xfrm>
              <a:off x="12655992" y="7633167"/>
              <a:ext cx="3826528" cy="349308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71" name="Shape 226"/>
            <p:cNvSpPr/>
            <p:nvPr/>
          </p:nvSpPr>
          <p:spPr>
            <a:xfrm>
              <a:off x="15141911" y="9260140"/>
              <a:ext cx="1337419" cy="1148423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grpSp>
          <p:nvGrpSpPr>
            <p:cNvPr id="72" name="Group 229"/>
            <p:cNvGrpSpPr/>
            <p:nvPr/>
          </p:nvGrpSpPr>
          <p:grpSpPr>
            <a:xfrm>
              <a:off x="15561466" y="9535962"/>
              <a:ext cx="516506" cy="564079"/>
              <a:chOff x="899456" y="0"/>
              <a:chExt cx="516504" cy="564079"/>
            </a:xfrm>
          </p:grpSpPr>
          <p:sp>
            <p:nvSpPr>
              <p:cNvPr id="73" name="Shape 227"/>
              <p:cNvSpPr/>
              <p:nvPr/>
            </p:nvSpPr>
            <p:spPr>
              <a:xfrm>
                <a:off x="1017645" y="0"/>
                <a:ext cx="281710" cy="2817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13782" y="21600"/>
                      <a:pt x="16327" y="20545"/>
                      <a:pt x="18436" y="18435"/>
                    </a:cubicBezTo>
                    <a:cubicBezTo>
                      <a:pt x="20546" y="16326"/>
                      <a:pt x="21600" y="13781"/>
                      <a:pt x="21600" y="10799"/>
                    </a:cubicBezTo>
                    <a:cubicBezTo>
                      <a:pt x="21600" y="7819"/>
                      <a:pt x="20546" y="5274"/>
                      <a:pt x="18436" y="3164"/>
                    </a:cubicBezTo>
                    <a:cubicBezTo>
                      <a:pt x="16327" y="1055"/>
                      <a:pt x="13782" y="0"/>
                      <a:pt x="10800" y="0"/>
                    </a:cubicBezTo>
                    <a:cubicBezTo>
                      <a:pt x="7818" y="0"/>
                      <a:pt x="5273" y="1055"/>
                      <a:pt x="3164" y="3164"/>
                    </a:cubicBezTo>
                    <a:cubicBezTo>
                      <a:pt x="1054" y="5274"/>
                      <a:pt x="0" y="7819"/>
                      <a:pt x="0" y="10799"/>
                    </a:cubicBezTo>
                    <a:cubicBezTo>
                      <a:pt x="0" y="13781"/>
                      <a:pt x="1054" y="16326"/>
                      <a:pt x="3164" y="18435"/>
                    </a:cubicBezTo>
                    <a:cubicBezTo>
                      <a:pt x="5273" y="20545"/>
                      <a:pt x="7818" y="21600"/>
                      <a:pt x="10800" y="21600"/>
                    </a:cubicBezTo>
                    <a:cubicBezTo>
                      <a:pt x="10800" y="21600"/>
                      <a:pt x="10800" y="21600"/>
                      <a:pt x="108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lnSpc>
                    <a:spcPct val="10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Shape 228"/>
              <p:cNvSpPr/>
              <p:nvPr/>
            </p:nvSpPr>
            <p:spPr>
              <a:xfrm>
                <a:off x="899456" y="258889"/>
                <a:ext cx="516504" cy="3051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6" y="12189"/>
                    </a:moveTo>
                    <a:cubicBezTo>
                      <a:pt x="21510" y="11315"/>
                      <a:pt x="21438" y="10372"/>
                      <a:pt x="21331" y="9359"/>
                    </a:cubicBezTo>
                    <a:cubicBezTo>
                      <a:pt x="21224" y="8346"/>
                      <a:pt x="21088" y="7406"/>
                      <a:pt x="20924" y="6541"/>
                    </a:cubicBezTo>
                    <a:cubicBezTo>
                      <a:pt x="20761" y="5676"/>
                      <a:pt x="20541" y="4833"/>
                      <a:pt x="20264" y="4011"/>
                    </a:cubicBezTo>
                    <a:cubicBezTo>
                      <a:pt x="19988" y="3188"/>
                      <a:pt x="19671" y="2488"/>
                      <a:pt x="19313" y="1908"/>
                    </a:cubicBezTo>
                    <a:cubicBezTo>
                      <a:pt x="18955" y="1327"/>
                      <a:pt x="18518" y="865"/>
                      <a:pt x="18002" y="518"/>
                    </a:cubicBezTo>
                    <a:cubicBezTo>
                      <a:pt x="17485" y="173"/>
                      <a:pt x="16915" y="0"/>
                      <a:pt x="16291" y="0"/>
                    </a:cubicBezTo>
                    <a:cubicBezTo>
                      <a:pt x="16200" y="0"/>
                      <a:pt x="15984" y="185"/>
                      <a:pt x="15647" y="557"/>
                    </a:cubicBezTo>
                    <a:cubicBezTo>
                      <a:pt x="15310" y="930"/>
                      <a:pt x="14929" y="1346"/>
                      <a:pt x="14504" y="1803"/>
                    </a:cubicBezTo>
                    <a:cubicBezTo>
                      <a:pt x="14079" y="2262"/>
                      <a:pt x="13527" y="2678"/>
                      <a:pt x="12847" y="3050"/>
                    </a:cubicBezTo>
                    <a:cubicBezTo>
                      <a:pt x="12167" y="3422"/>
                      <a:pt x="11485" y="3608"/>
                      <a:pt x="10799" y="3608"/>
                    </a:cubicBezTo>
                    <a:cubicBezTo>
                      <a:pt x="10114" y="3608"/>
                      <a:pt x="9432" y="3422"/>
                      <a:pt x="8752" y="3050"/>
                    </a:cubicBezTo>
                    <a:cubicBezTo>
                      <a:pt x="8071" y="2678"/>
                      <a:pt x="7519" y="2262"/>
                      <a:pt x="7095" y="1803"/>
                    </a:cubicBezTo>
                    <a:cubicBezTo>
                      <a:pt x="6670" y="1346"/>
                      <a:pt x="6290" y="930"/>
                      <a:pt x="5952" y="557"/>
                    </a:cubicBezTo>
                    <a:cubicBezTo>
                      <a:pt x="5615" y="185"/>
                      <a:pt x="5400" y="0"/>
                      <a:pt x="5308" y="0"/>
                    </a:cubicBezTo>
                    <a:cubicBezTo>
                      <a:pt x="4684" y="0"/>
                      <a:pt x="4113" y="173"/>
                      <a:pt x="3598" y="518"/>
                    </a:cubicBezTo>
                    <a:cubicBezTo>
                      <a:pt x="3081" y="865"/>
                      <a:pt x="2643" y="1327"/>
                      <a:pt x="2286" y="1908"/>
                    </a:cubicBezTo>
                    <a:cubicBezTo>
                      <a:pt x="1928" y="2488"/>
                      <a:pt x="1611" y="3188"/>
                      <a:pt x="1335" y="4011"/>
                    </a:cubicBezTo>
                    <a:cubicBezTo>
                      <a:pt x="1058" y="4833"/>
                      <a:pt x="838" y="5676"/>
                      <a:pt x="675" y="6541"/>
                    </a:cubicBezTo>
                    <a:cubicBezTo>
                      <a:pt x="511" y="7406"/>
                      <a:pt x="376" y="8346"/>
                      <a:pt x="268" y="9359"/>
                    </a:cubicBezTo>
                    <a:cubicBezTo>
                      <a:pt x="161" y="10372"/>
                      <a:pt x="89" y="11315"/>
                      <a:pt x="53" y="12189"/>
                    </a:cubicBezTo>
                    <a:cubicBezTo>
                      <a:pt x="17" y="13062"/>
                      <a:pt x="0" y="13959"/>
                      <a:pt x="0" y="14877"/>
                    </a:cubicBezTo>
                    <a:cubicBezTo>
                      <a:pt x="0" y="16952"/>
                      <a:pt x="373" y="18592"/>
                      <a:pt x="1120" y="19797"/>
                    </a:cubicBezTo>
                    <a:cubicBezTo>
                      <a:pt x="1866" y="20998"/>
                      <a:pt x="2858" y="21600"/>
                      <a:pt x="4096" y="21600"/>
                    </a:cubicBezTo>
                    <a:lnTo>
                      <a:pt x="17504" y="21600"/>
                    </a:lnTo>
                    <a:cubicBezTo>
                      <a:pt x="18742" y="21600"/>
                      <a:pt x="19733" y="20998"/>
                      <a:pt x="20480" y="19797"/>
                    </a:cubicBezTo>
                    <a:cubicBezTo>
                      <a:pt x="21227" y="18592"/>
                      <a:pt x="21600" y="16952"/>
                      <a:pt x="21600" y="14877"/>
                    </a:cubicBezTo>
                    <a:cubicBezTo>
                      <a:pt x="21600" y="13959"/>
                      <a:pt x="21582" y="13062"/>
                      <a:pt x="21546" y="12189"/>
                    </a:cubicBezTo>
                    <a:cubicBezTo>
                      <a:pt x="21546" y="12189"/>
                      <a:pt x="21546" y="12189"/>
                      <a:pt x="21546" y="1218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lnSpc>
                    <a:spcPct val="10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5" name="Text Placeholder 13"/>
          <p:cNvSpPr txBox="1"/>
          <p:nvPr/>
        </p:nvSpPr>
        <p:spPr>
          <a:xfrm>
            <a:off x="9598831" y="2572904"/>
            <a:ext cx="2028825" cy="272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GLOBAL GUARANTEE</a:t>
            </a:r>
          </a:p>
        </p:txBody>
      </p:sp>
      <p:sp>
        <p:nvSpPr>
          <p:cNvPr id="76" name="Text Placeholder 6"/>
          <p:cNvSpPr txBox="1"/>
          <p:nvPr/>
        </p:nvSpPr>
        <p:spPr>
          <a:xfrm>
            <a:off x="9626541" y="2883165"/>
            <a:ext cx="2224055" cy="57631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 ut perspiciatis unde omnis isqte natus error sit voluptatem accusantium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7" name="Text Placeholder 13"/>
          <p:cNvSpPr txBox="1"/>
          <p:nvPr/>
        </p:nvSpPr>
        <p:spPr>
          <a:xfrm>
            <a:off x="9626541" y="4399256"/>
            <a:ext cx="2028825" cy="272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24 H SUPPORT</a:t>
            </a:r>
          </a:p>
        </p:txBody>
      </p:sp>
      <p:sp>
        <p:nvSpPr>
          <p:cNvPr id="78" name="Text Placeholder 6"/>
          <p:cNvSpPr txBox="1"/>
          <p:nvPr/>
        </p:nvSpPr>
        <p:spPr>
          <a:xfrm>
            <a:off x="9626541" y="4709517"/>
            <a:ext cx="2224055" cy="57631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 ut perspiciatis unde omnis isqte natus error sit voluptatem accusantium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9" name="Text Placeholder 13"/>
          <p:cNvSpPr txBox="1"/>
          <p:nvPr/>
        </p:nvSpPr>
        <p:spPr>
          <a:xfrm>
            <a:off x="7655643" y="2341693"/>
            <a:ext cx="470915" cy="304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</a:p>
        </p:txBody>
      </p:sp>
      <p:sp>
        <p:nvSpPr>
          <p:cNvPr id="80" name="Text Placeholder 13"/>
          <p:cNvSpPr txBox="1"/>
          <p:nvPr/>
        </p:nvSpPr>
        <p:spPr>
          <a:xfrm>
            <a:off x="7655643" y="4182257"/>
            <a:ext cx="379085" cy="32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81538" y="0"/>
            <a:ext cx="2844800" cy="68580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uild="p"/>
      <p:bldP spid="49" grpId="0" build="p"/>
      <p:bldP spid="58" grpId="0" build="p"/>
      <p:bldP spid="59" grpId="0" build="p"/>
      <p:bldP spid="60" grpId="0" build="p"/>
      <p:bldP spid="61" grpId="0" build="p"/>
      <p:bldP spid="75" grpId="0" build="p"/>
      <p:bldP spid="76" grpId="0" build="p"/>
      <p:bldP spid="77" grpId="0" build="p"/>
      <p:bldP spid="78" grpId="0" build="p"/>
      <p:bldP spid="79" grpId="0" build="p"/>
      <p:bldP spid="8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6109855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49318" y="3925119"/>
            <a:ext cx="1233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Graphic Designing</a:t>
            </a:r>
            <a:endParaRPr lang="en-US" sz="1000" b="1" dirty="0">
              <a:solidFill>
                <a:schemeClr val="bg2">
                  <a:lumMod val="2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07343" y="4170956"/>
            <a:ext cx="4645152" cy="14427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007343" y="4170955"/>
            <a:ext cx="3838968" cy="144271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007343" y="4607538"/>
            <a:ext cx="4645152" cy="14427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007342" y="4607151"/>
            <a:ext cx="2679193" cy="144657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9318" y="4361315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Game Development</a:t>
            </a:r>
            <a:endParaRPr lang="en-US" sz="1000" b="1" dirty="0">
              <a:solidFill>
                <a:schemeClr val="bg2">
                  <a:lumMod val="2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07343" y="5043734"/>
            <a:ext cx="4645152" cy="14427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007343" y="5043733"/>
            <a:ext cx="3090672" cy="14427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9318" y="4797511"/>
            <a:ext cx="12538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Web Development</a:t>
            </a:r>
            <a:endParaRPr lang="en-US" sz="1000" b="1" dirty="0">
              <a:solidFill>
                <a:schemeClr val="bg2">
                  <a:lumMod val="2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07343" y="5479930"/>
            <a:ext cx="4645152" cy="14427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007343" y="5479929"/>
            <a:ext cx="4279392" cy="14427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49318" y="5233707"/>
            <a:ext cx="17075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Mobile Apps Development</a:t>
            </a:r>
            <a:endParaRPr lang="en-US" sz="1000" b="1" dirty="0">
              <a:solidFill>
                <a:schemeClr val="bg2">
                  <a:lumMod val="2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49318" y="970627"/>
            <a:ext cx="3179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OUR COMMITMENT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49318" y="2535382"/>
            <a:ext cx="47033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endParaRPr lang="en-US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77023" y="1762670"/>
            <a:ext cx="45509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053457" y="1421799"/>
            <a:ext cx="3130609" cy="74491"/>
            <a:chOff x="3585511" y="1435655"/>
            <a:chExt cx="4016783" cy="74490"/>
          </a:xfrm>
        </p:grpSpPr>
        <p:sp>
          <p:nvSpPr>
            <p:cNvPr id="35" name="Rectangle 34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366739" y="1150742"/>
            <a:ext cx="4740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A TEAM WITH PASSION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OF CONQUERING THE WORLD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80590" y="2455391"/>
            <a:ext cx="47030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ligula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parturient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quam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pellentesque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eu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sem.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consequat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  <a:p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adipisicing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incididunt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labore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magna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ad minim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veniam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nostrud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exercitation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laboris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nisi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aliquip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ex ea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consequat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adipisicing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incididunt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labore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magna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70253" y="5763500"/>
            <a:ext cx="3422072" cy="37407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>
                <a:latin typeface="Open Sans" panose="020B0604020202020204" pitchFamily="34" charset="0"/>
                <a:ea typeface="Open Sans" panose="020B0604020202020204" pitchFamily="34" charset="0"/>
                <a:cs typeface="Open Sans" panose="020B0604020202020204" pitchFamily="34" charset="0"/>
              </a:rPr>
              <a:t>A team with passion of conquering …</a:t>
            </a:r>
          </a:p>
        </p:txBody>
      </p:sp>
      <p:grpSp>
        <p:nvGrpSpPr>
          <p:cNvPr id="14" name="Group 13"/>
          <p:cNvGrpSpPr/>
          <p:nvPr/>
        </p:nvGrpSpPr>
        <p:grpSpPr>
          <a:xfrm flipV="1">
            <a:off x="6470584" y="1981200"/>
            <a:ext cx="4626907" cy="50199"/>
            <a:chOff x="3585511" y="1435655"/>
            <a:chExt cx="4016783" cy="74490"/>
          </a:xfrm>
        </p:grpSpPr>
        <p:sp>
          <p:nvSpPr>
            <p:cNvPr id="15" name="Rectangle 14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943165" y="922484"/>
            <a:ext cx="2654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MEET OUR BOSS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977132" y="1582569"/>
            <a:ext cx="6545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dirty="0"/>
              <a:t>Lore </a:t>
            </a:r>
            <a:r>
              <a:rPr lang="en-US" sz="1200" dirty="0" err="1"/>
              <a:t>ipsum</a:t>
            </a:r>
            <a:r>
              <a:rPr lang="en-US" sz="1200" dirty="0"/>
              <a:t>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adipisicing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, </a:t>
            </a:r>
            <a:r>
              <a:rPr lang="en-US" sz="1200" dirty="0" err="1"/>
              <a:t>sed</a:t>
            </a:r>
            <a:r>
              <a:rPr lang="en-US" sz="1200" dirty="0"/>
              <a:t> do </a:t>
            </a:r>
            <a:r>
              <a:rPr lang="en-US" sz="1200" dirty="0" err="1"/>
              <a:t>eiusmod</a:t>
            </a:r>
            <a:r>
              <a:rPr lang="en-US" sz="1200" dirty="0"/>
              <a:t> </a:t>
            </a:r>
            <a:r>
              <a:rPr lang="en-US" sz="1200" dirty="0" err="1"/>
              <a:t>tempor</a:t>
            </a:r>
            <a:r>
              <a:rPr lang="en-US" sz="1200" dirty="0"/>
              <a:t> </a:t>
            </a:r>
            <a:r>
              <a:rPr lang="en-US" sz="1200" dirty="0" err="1"/>
              <a:t>incididunt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labore</a:t>
            </a:r>
            <a:r>
              <a:rPr lang="en-US" sz="1200" dirty="0"/>
              <a:t> et </a:t>
            </a:r>
            <a:r>
              <a:rPr lang="en-US" sz="1200" dirty="0" err="1"/>
              <a:t>dolore</a:t>
            </a:r>
            <a:r>
              <a:rPr lang="en-US" sz="1200" dirty="0"/>
              <a:t> magna </a:t>
            </a:r>
            <a:r>
              <a:rPr lang="en-US" sz="1200" dirty="0" err="1"/>
              <a:t>aliqua</a:t>
            </a:r>
            <a:r>
              <a:rPr lang="en-US" sz="1200" dirty="0"/>
              <a:t>.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enim</a:t>
            </a:r>
            <a:r>
              <a:rPr lang="en-US" sz="1200" dirty="0"/>
              <a:t> ad minim </a:t>
            </a:r>
            <a:r>
              <a:rPr lang="en-US" sz="1200" dirty="0" err="1"/>
              <a:t>veniam</a:t>
            </a:r>
            <a:r>
              <a:rPr lang="en-US" sz="1200" dirty="0"/>
              <a:t>, </a:t>
            </a:r>
            <a:r>
              <a:rPr lang="en-US" sz="1200" dirty="0" err="1"/>
              <a:t>quis</a:t>
            </a:r>
            <a:r>
              <a:rPr lang="en-US" sz="1200" dirty="0"/>
              <a:t> </a:t>
            </a:r>
            <a:r>
              <a:rPr lang="en-US" sz="1200" dirty="0" err="1"/>
              <a:t>nostrud</a:t>
            </a:r>
            <a:r>
              <a:rPr lang="en-US" sz="1200" dirty="0"/>
              <a:t> exercitation </a:t>
            </a:r>
            <a:r>
              <a:rPr lang="en-US" sz="1200" dirty="0" err="1"/>
              <a:t>ullamco</a:t>
            </a:r>
            <a:r>
              <a:rPr lang="en-US" sz="1200" dirty="0"/>
              <a:t> </a:t>
            </a:r>
            <a:r>
              <a:rPr lang="en-US" sz="1200" dirty="0" err="1"/>
              <a:t>laboris</a:t>
            </a:r>
            <a:r>
              <a:rPr lang="en-US" sz="1200" dirty="0"/>
              <a:t> nisi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aliquip</a:t>
            </a:r>
            <a:r>
              <a:rPr lang="en-US" sz="1200" dirty="0"/>
              <a:t> ex ea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consequat</a:t>
            </a:r>
            <a:r>
              <a:rPr lang="en-US" sz="12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200" dirty="0" err="1"/>
              <a:t>Lorem</a:t>
            </a:r>
            <a:r>
              <a:rPr lang="en-US" sz="1200" dirty="0"/>
              <a:t> </a:t>
            </a:r>
            <a:r>
              <a:rPr lang="en-US" sz="1200" dirty="0" err="1"/>
              <a:t>ipsum</a:t>
            </a:r>
            <a:r>
              <a:rPr lang="en-US" sz="1200" dirty="0"/>
              <a:t>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adipisicing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, </a:t>
            </a:r>
            <a:r>
              <a:rPr lang="en-US" sz="1200" dirty="0" err="1"/>
              <a:t>sed</a:t>
            </a:r>
            <a:r>
              <a:rPr lang="en-US" sz="1200" dirty="0"/>
              <a:t> do </a:t>
            </a:r>
            <a:r>
              <a:rPr lang="en-US" sz="1200" dirty="0" err="1"/>
              <a:t>eiusmod</a:t>
            </a:r>
            <a:r>
              <a:rPr lang="en-US" sz="1200" dirty="0"/>
              <a:t> </a:t>
            </a:r>
            <a:r>
              <a:rPr lang="en-US" sz="1200" dirty="0" err="1"/>
              <a:t>tempor</a:t>
            </a:r>
            <a:r>
              <a:rPr lang="en-US" sz="1200" dirty="0"/>
              <a:t> </a:t>
            </a:r>
            <a:r>
              <a:rPr lang="en-US" sz="1200" dirty="0" err="1"/>
              <a:t>incididunt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labore</a:t>
            </a:r>
            <a:r>
              <a:rPr lang="en-US" sz="1200" dirty="0"/>
              <a:t>.</a:t>
            </a:r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Skills</a:t>
            </a:r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89%</a:t>
            </a:r>
          </a:p>
        </p:txBody>
      </p:sp>
      <p:sp>
        <p:nvSpPr>
          <p:cNvPr id="113" name="Text Placeholder 11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1studio</a:t>
            </a:r>
          </a:p>
        </p:txBody>
      </p:sp>
      <p:sp>
        <p:nvSpPr>
          <p:cNvPr id="114" name="Text Placeholder 1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1studioIN</a:t>
            </a:r>
          </a:p>
        </p:txBody>
      </p:sp>
      <p:sp>
        <p:nvSpPr>
          <p:cNvPr id="115" name="Text Placeholder 1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Marketing</a:t>
            </a:r>
          </a:p>
        </p:txBody>
      </p:sp>
      <p:sp>
        <p:nvSpPr>
          <p:cNvPr id="116" name="Text Placeholder 1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50%</a:t>
            </a:r>
          </a:p>
        </p:txBody>
      </p:sp>
      <p:sp>
        <p:nvSpPr>
          <p:cNvPr id="117" name="Text Placeholder 1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Strategy Solutions</a:t>
            </a:r>
          </a:p>
        </p:txBody>
      </p:sp>
      <p:sp>
        <p:nvSpPr>
          <p:cNvPr id="118" name="Text Placeholder 11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95%</a:t>
            </a:r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1studio_IN</a:t>
            </a:r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1studio</a:t>
            </a:r>
          </a:p>
        </p:txBody>
      </p:sp>
      <p:sp>
        <p:nvSpPr>
          <p:cNvPr id="122" name="Text Placeholder 12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CEO &amp; Co-Founder</a:t>
            </a:r>
          </a:p>
        </p:txBody>
      </p:sp>
      <p:sp>
        <p:nvSpPr>
          <p:cNvPr id="124" name="Text Placeholder 114"/>
          <p:cNvSpPr>
            <a:spLocks noGrp="1"/>
          </p:cNvSpPr>
          <p:nvPr>
            <p:ph type="body" sz="quarter" idx="27"/>
          </p:nvPr>
        </p:nvSpPr>
        <p:spPr>
          <a:xfrm>
            <a:off x="4908781" y="3276600"/>
            <a:ext cx="1300320" cy="211548"/>
          </a:xfrm>
        </p:spPr>
        <p:txBody>
          <a:bodyPr/>
          <a:lstStyle/>
          <a:p>
            <a:r>
              <a:rPr lang="en-US" dirty="0"/>
              <a:t>Financial Strategies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1053457" y="1394089"/>
            <a:ext cx="3130609" cy="74491"/>
            <a:chOff x="3585511" y="1435655"/>
            <a:chExt cx="4016783" cy="74490"/>
          </a:xfrm>
        </p:grpSpPr>
        <p:sp>
          <p:nvSpPr>
            <p:cNvPr id="129" name="Rectangle 128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8614207" y="2169395"/>
            <a:ext cx="211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JOHN DOE SJ</a:t>
            </a: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7135" y="922484"/>
            <a:ext cx="3468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OUR CREATIVE FORCE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86731" y="5561693"/>
            <a:ext cx="1547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JAYASHREE RAJ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04036" y="5786346"/>
            <a:ext cx="11128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ART DIRECTOR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46175" y="5561693"/>
            <a:ext cx="1299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SERMARAJ 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53648" y="5786346"/>
            <a:ext cx="14847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Sr. Graphic Designer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117430" y="5561693"/>
            <a:ext cx="1628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SAMANTHA RAJ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57903" y="5786346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Designer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861791" y="4636833"/>
            <a:ext cx="599372" cy="637151"/>
          </a:xfrm>
          <a:prstGeom prst="triangle">
            <a:avLst>
              <a:gd name="adj" fmla="val 100000"/>
            </a:avLst>
          </a:prstGeom>
          <a:gradFill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697355" y="4636833"/>
            <a:ext cx="599372" cy="637151"/>
          </a:xfrm>
          <a:prstGeom prst="triangle">
            <a:avLst>
              <a:gd name="adj" fmla="val 100000"/>
            </a:avLst>
          </a:prstGeom>
          <a:gradFill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9532919" y="4636833"/>
            <a:ext cx="599372" cy="637151"/>
          </a:xfrm>
          <a:prstGeom prst="triangle">
            <a:avLst>
              <a:gd name="adj" fmla="val 100000"/>
            </a:avLst>
          </a:prstGeom>
          <a:gradFill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84957" y="1333179"/>
            <a:ext cx="6167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3234436" y="5041367"/>
            <a:ext cx="45719" cy="2404872"/>
          </a:xfrm>
          <a:prstGeom prst="rect">
            <a:avLst/>
          </a:prstGeom>
          <a:gradFill flip="none" rotWithShape="1"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6200000">
            <a:off x="6056377" y="5041368"/>
            <a:ext cx="45719" cy="2404872"/>
          </a:xfrm>
          <a:prstGeom prst="rect">
            <a:avLst/>
          </a:prstGeom>
          <a:gradFill flip="none" rotWithShape="1"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16200000">
            <a:off x="8889632" y="5041369"/>
            <a:ext cx="45719" cy="2404872"/>
          </a:xfrm>
          <a:prstGeom prst="rect">
            <a:avLst/>
          </a:prstGeom>
          <a:gradFill flip="none" rotWithShape="1"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" y="0"/>
            <a:ext cx="12191999" cy="2452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019470" y="950193"/>
            <a:ext cx="4153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ORGANISATIONAL CHART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12407" y="1651833"/>
            <a:ext cx="616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is simply dummy text of the printing and typesetting industry.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has been the industry's standard dummy text ever since the 1500s.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087609" y="1435655"/>
            <a:ext cx="4016783" cy="74490"/>
            <a:chOff x="3585511" y="1435655"/>
            <a:chExt cx="4016783" cy="74490"/>
          </a:xfrm>
        </p:grpSpPr>
        <p:sp>
          <p:nvSpPr>
            <p:cNvPr id="34" name="Rectangle 33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058988" y="2871788"/>
            <a:ext cx="2401887" cy="2401887"/>
          </a:xfrm>
        </p:spPr>
      </p:pic>
      <p:pic>
        <p:nvPicPr>
          <p:cNvPr id="7" name="图片占位符 6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895850" y="2871788"/>
            <a:ext cx="2400300" cy="2401887"/>
          </a:xfrm>
        </p:spPr>
      </p:pic>
      <p:pic>
        <p:nvPicPr>
          <p:cNvPr id="9" name="图片占位符 8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7731125" y="2871788"/>
            <a:ext cx="2401888" cy="240188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3165" y="922484"/>
            <a:ext cx="3784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MEET OUR GREAT TEAM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626966" y="5164510"/>
            <a:ext cx="1547411" cy="486263"/>
            <a:chOff x="1626966" y="5164510"/>
            <a:chExt cx="1547411" cy="486263"/>
          </a:xfrm>
        </p:grpSpPr>
        <p:sp>
          <p:nvSpPr>
            <p:cNvPr id="22" name="TextBox 21"/>
            <p:cNvSpPr txBox="1"/>
            <p:nvPr/>
          </p:nvSpPr>
          <p:spPr>
            <a:xfrm>
              <a:off x="1626966" y="5164510"/>
              <a:ext cx="15474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Extrabold" pitchFamily="34" charset="0"/>
                  <a:ea typeface="Open Sans Extrabold" pitchFamily="34" charset="0"/>
                  <a:cs typeface="Open Sans Extrabold" pitchFamily="34" charset="0"/>
                </a:rPr>
                <a:t>JAYASHREE RAJ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19610" y="5389163"/>
              <a:ext cx="9621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Co. Founder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213531" y="5164510"/>
            <a:ext cx="1299651" cy="486263"/>
            <a:chOff x="3921361" y="5164510"/>
            <a:chExt cx="1299651" cy="486263"/>
          </a:xfrm>
        </p:grpSpPr>
        <p:sp>
          <p:nvSpPr>
            <p:cNvPr id="26" name="TextBox 25"/>
            <p:cNvSpPr txBox="1"/>
            <p:nvPr/>
          </p:nvSpPr>
          <p:spPr>
            <a:xfrm>
              <a:off x="3921361" y="5164510"/>
              <a:ext cx="12996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Extrabold" pitchFamily="34" charset="0"/>
                  <a:ea typeface="Open Sans Extrabold" pitchFamily="34" charset="0"/>
                  <a:cs typeface="Open Sans Extrabold" pitchFamily="34" charset="0"/>
                </a:rPr>
                <a:t>SERMARAJ S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90124" y="5389163"/>
              <a:ext cx="9621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Co. Founder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674457" y="5164510"/>
            <a:ext cx="1308371" cy="486263"/>
            <a:chOff x="6472246" y="5164510"/>
            <a:chExt cx="1308371" cy="486263"/>
          </a:xfrm>
        </p:grpSpPr>
        <p:sp>
          <p:nvSpPr>
            <p:cNvPr id="28" name="TextBox 27"/>
            <p:cNvSpPr txBox="1"/>
            <p:nvPr/>
          </p:nvSpPr>
          <p:spPr>
            <a:xfrm>
              <a:off x="6472246" y="5164510"/>
              <a:ext cx="13083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Extrabold" pitchFamily="34" charset="0"/>
                  <a:ea typeface="Open Sans Extrabold" pitchFamily="34" charset="0"/>
                  <a:cs typeface="Open Sans Extrabold" pitchFamily="34" charset="0"/>
                </a:rPr>
                <a:t>ANUSHKA SJ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45369" y="5389163"/>
              <a:ext cx="9621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Co. Founder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989860" y="5164510"/>
            <a:ext cx="1608134" cy="486263"/>
            <a:chOff x="9076575" y="5164510"/>
            <a:chExt cx="1608134" cy="486263"/>
          </a:xfrm>
        </p:grpSpPr>
        <p:sp>
          <p:nvSpPr>
            <p:cNvPr id="30" name="TextBox 29"/>
            <p:cNvSpPr txBox="1"/>
            <p:nvPr/>
          </p:nvSpPr>
          <p:spPr>
            <a:xfrm>
              <a:off x="9076575" y="5164510"/>
              <a:ext cx="16081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Extrabold" pitchFamily="34" charset="0"/>
                  <a:ea typeface="Open Sans Extrabold" pitchFamily="34" charset="0"/>
                  <a:cs typeface="Open Sans Extrabold" pitchFamily="34" charset="0"/>
                </a:rPr>
                <a:t>SAMANTHA RGJ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399578" y="5389163"/>
              <a:ext cx="9621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Co. Founder</a:t>
              </a:r>
            </a:p>
          </p:txBody>
        </p:sp>
      </p:grpSp>
      <p:sp>
        <p:nvSpPr>
          <p:cNvPr id="48" name="Rectangle 47"/>
          <p:cNvSpPr/>
          <p:nvPr/>
        </p:nvSpPr>
        <p:spPr>
          <a:xfrm rot="16200000">
            <a:off x="2367283" y="4703159"/>
            <a:ext cx="45719" cy="2194560"/>
          </a:xfrm>
          <a:prstGeom prst="rect">
            <a:avLst/>
          </a:prstGeom>
          <a:gradFill flip="none" rotWithShape="1"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963282" y="1540995"/>
            <a:ext cx="6167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 rot="16200000">
            <a:off x="4822076" y="4703160"/>
            <a:ext cx="45719" cy="2194560"/>
          </a:xfrm>
          <a:prstGeom prst="rect">
            <a:avLst/>
          </a:prstGeom>
          <a:gradFill flip="none" rotWithShape="1"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16200000">
            <a:off x="7308966" y="4703160"/>
            <a:ext cx="45719" cy="2194560"/>
          </a:xfrm>
          <a:prstGeom prst="rect">
            <a:avLst/>
          </a:prstGeom>
          <a:gradFill flip="none" rotWithShape="1"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16200000">
            <a:off x="9795856" y="4703161"/>
            <a:ext cx="45719" cy="2194560"/>
          </a:xfrm>
          <a:prstGeom prst="rect">
            <a:avLst/>
          </a:prstGeom>
          <a:gradFill flip="none" rotWithShape="1"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1053457" y="1394089"/>
            <a:ext cx="3601670" cy="74493"/>
            <a:chOff x="3585511" y="1435655"/>
            <a:chExt cx="4016783" cy="74490"/>
          </a:xfrm>
        </p:grpSpPr>
        <p:sp>
          <p:nvSpPr>
            <p:cNvPr id="42" name="Rectangle 41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/>
      </p:pic>
      <p:pic>
        <p:nvPicPr>
          <p:cNvPr id="8" name="图片占位符 7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/>
          <a:srcRect/>
          <a:stretch>
            <a:fillRect/>
          </a:stretch>
        </p:blipFill>
        <p:spPr/>
      </p:pic>
      <p:pic>
        <p:nvPicPr>
          <p:cNvPr id="6" name="图片占位符 5"/>
          <p:cNvPicPr>
            <a:picLocks noGrp="1" noChangeAspect="1"/>
          </p:cNvPicPr>
          <p:nvPr>
            <p:ph type="pic" sz="quarter" idx="12"/>
          </p:nvPr>
        </p:nvPicPr>
        <p:blipFill>
          <a:blip r:embed="rId5" cstate="email"/>
          <a:srcRect/>
          <a:stretch>
            <a:fillRect/>
          </a:stretch>
        </p:blipFill>
        <p:spPr/>
      </p:pic>
      <p:pic>
        <p:nvPicPr>
          <p:cNvPr id="10" name="图片占位符 9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73775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/>
          <a:srcRect/>
          <a:stretch>
            <a:fillRect/>
          </a:stretch>
        </p:blipFill>
        <p:spPr/>
      </p:pic>
      <p:sp>
        <p:nvSpPr>
          <p:cNvPr id="14" name="Shape 1142"/>
          <p:cNvSpPr/>
          <p:nvPr/>
        </p:nvSpPr>
        <p:spPr>
          <a:xfrm>
            <a:off x="5418590" y="2752200"/>
            <a:ext cx="1354820" cy="1353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23" name="Title 1"/>
          <p:cNvSpPr txBox="1"/>
          <p:nvPr/>
        </p:nvSpPr>
        <p:spPr>
          <a:xfrm>
            <a:off x="6857997" y="5252029"/>
            <a:ext cx="4558145" cy="58073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OUR SERVICES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24" name="Text Placeholder 42"/>
          <p:cNvSpPr txBox="1"/>
          <p:nvPr/>
        </p:nvSpPr>
        <p:spPr>
          <a:xfrm>
            <a:off x="6899643" y="4565383"/>
            <a:ext cx="4567238" cy="408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Now… Let’s talk about</a:t>
            </a:r>
          </a:p>
        </p:txBody>
      </p:sp>
      <p:sp>
        <p:nvSpPr>
          <p:cNvPr id="15" name="Shape 2310"/>
          <p:cNvSpPr/>
          <p:nvPr/>
        </p:nvSpPr>
        <p:spPr>
          <a:xfrm>
            <a:off x="5801217" y="3166774"/>
            <a:ext cx="589566" cy="524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471" extrusionOk="0">
                <a:moveTo>
                  <a:pt x="2906" y="19280"/>
                </a:moveTo>
                <a:cubicBezTo>
                  <a:pt x="2683" y="19534"/>
                  <a:pt x="2683" y="19946"/>
                  <a:pt x="2906" y="20200"/>
                </a:cubicBezTo>
                <a:lnTo>
                  <a:pt x="3930" y="21326"/>
                </a:lnTo>
                <a:cubicBezTo>
                  <a:pt x="4154" y="21580"/>
                  <a:pt x="4510" y="21473"/>
                  <a:pt x="4734" y="21220"/>
                </a:cubicBezTo>
                <a:lnTo>
                  <a:pt x="10017" y="15372"/>
                </a:lnTo>
                <a:lnTo>
                  <a:pt x="8398" y="13299"/>
                </a:lnTo>
                <a:cubicBezTo>
                  <a:pt x="8398" y="13299"/>
                  <a:pt x="2906" y="19280"/>
                  <a:pt x="2906" y="19280"/>
                </a:cubicBezTo>
                <a:close/>
                <a:moveTo>
                  <a:pt x="21387" y="2723"/>
                </a:moveTo>
                <a:cubicBezTo>
                  <a:pt x="21307" y="2125"/>
                  <a:pt x="21031" y="2252"/>
                  <a:pt x="20888" y="2505"/>
                </a:cubicBezTo>
                <a:cubicBezTo>
                  <a:pt x="20746" y="2758"/>
                  <a:pt x="20111" y="3840"/>
                  <a:pt x="19852" y="4329"/>
                </a:cubicBezTo>
                <a:cubicBezTo>
                  <a:pt x="19593" y="4815"/>
                  <a:pt x="18956" y="5772"/>
                  <a:pt x="17770" y="4826"/>
                </a:cubicBezTo>
                <a:cubicBezTo>
                  <a:pt x="16533" y="3843"/>
                  <a:pt x="16963" y="3157"/>
                  <a:pt x="17179" y="2694"/>
                </a:cubicBezTo>
                <a:cubicBezTo>
                  <a:pt x="17395" y="2232"/>
                  <a:pt x="18059" y="931"/>
                  <a:pt x="18155" y="768"/>
                </a:cubicBezTo>
                <a:cubicBezTo>
                  <a:pt x="18251" y="605"/>
                  <a:pt x="18139" y="129"/>
                  <a:pt x="17756" y="329"/>
                </a:cubicBezTo>
                <a:cubicBezTo>
                  <a:pt x="17372" y="527"/>
                  <a:pt x="15039" y="1572"/>
                  <a:pt x="14715" y="3066"/>
                </a:cubicBezTo>
                <a:cubicBezTo>
                  <a:pt x="14386" y="4590"/>
                  <a:pt x="14993" y="5950"/>
                  <a:pt x="13800" y="7301"/>
                </a:cubicBezTo>
                <a:lnTo>
                  <a:pt x="12355" y="8998"/>
                </a:lnTo>
                <a:lnTo>
                  <a:pt x="13806" y="10898"/>
                </a:lnTo>
                <a:lnTo>
                  <a:pt x="15589" y="8995"/>
                </a:lnTo>
                <a:cubicBezTo>
                  <a:pt x="16013" y="8514"/>
                  <a:pt x="16919" y="8048"/>
                  <a:pt x="17740" y="8257"/>
                </a:cubicBezTo>
                <a:cubicBezTo>
                  <a:pt x="19498" y="8705"/>
                  <a:pt x="20456" y="7962"/>
                  <a:pt x="21035" y="6733"/>
                </a:cubicBezTo>
                <a:cubicBezTo>
                  <a:pt x="21552" y="5635"/>
                  <a:pt x="21466" y="3322"/>
                  <a:pt x="21387" y="2723"/>
                </a:cubicBezTo>
                <a:close/>
                <a:moveTo>
                  <a:pt x="9478" y="7592"/>
                </a:moveTo>
                <a:cubicBezTo>
                  <a:pt x="9350" y="7424"/>
                  <a:pt x="9189" y="7421"/>
                  <a:pt x="9050" y="7558"/>
                </a:cubicBezTo>
                <a:lnTo>
                  <a:pt x="7506" y="9074"/>
                </a:lnTo>
                <a:cubicBezTo>
                  <a:pt x="7384" y="9194"/>
                  <a:pt x="7369" y="9419"/>
                  <a:pt x="7477" y="9559"/>
                </a:cubicBezTo>
                <a:lnTo>
                  <a:pt x="16408" y="20996"/>
                </a:lnTo>
                <a:cubicBezTo>
                  <a:pt x="16616" y="21268"/>
                  <a:pt x="16979" y="21295"/>
                  <a:pt x="17217" y="21061"/>
                </a:cubicBezTo>
                <a:lnTo>
                  <a:pt x="18263" y="20076"/>
                </a:lnTo>
                <a:cubicBezTo>
                  <a:pt x="18500" y="19839"/>
                  <a:pt x="18526" y="19429"/>
                  <a:pt x="18317" y="19158"/>
                </a:cubicBezTo>
                <a:cubicBezTo>
                  <a:pt x="18317" y="19158"/>
                  <a:pt x="9478" y="7592"/>
                  <a:pt x="9478" y="7592"/>
                </a:cubicBezTo>
                <a:close/>
                <a:moveTo>
                  <a:pt x="3331" y="6965"/>
                </a:moveTo>
                <a:cubicBezTo>
                  <a:pt x="4336" y="6088"/>
                  <a:pt x="5170" y="6693"/>
                  <a:pt x="6282" y="8142"/>
                </a:cubicBezTo>
                <a:cubicBezTo>
                  <a:pt x="6408" y="8304"/>
                  <a:pt x="6575" y="8114"/>
                  <a:pt x="6671" y="8021"/>
                </a:cubicBezTo>
                <a:cubicBezTo>
                  <a:pt x="6766" y="7926"/>
                  <a:pt x="8233" y="6440"/>
                  <a:pt x="8306" y="6370"/>
                </a:cubicBezTo>
                <a:cubicBezTo>
                  <a:pt x="8377" y="6300"/>
                  <a:pt x="8464" y="6167"/>
                  <a:pt x="8349" y="6018"/>
                </a:cubicBezTo>
                <a:cubicBezTo>
                  <a:pt x="8235" y="5868"/>
                  <a:pt x="7817" y="5261"/>
                  <a:pt x="7550" y="4867"/>
                </a:cubicBezTo>
                <a:cubicBezTo>
                  <a:pt x="5603" y="2001"/>
                  <a:pt x="12876" y="57"/>
                  <a:pt x="11758" y="25"/>
                </a:cubicBezTo>
                <a:cubicBezTo>
                  <a:pt x="11190" y="9"/>
                  <a:pt x="8909" y="-20"/>
                  <a:pt x="8569" y="21"/>
                </a:cubicBezTo>
                <a:cubicBezTo>
                  <a:pt x="7186" y="186"/>
                  <a:pt x="5452" y="1638"/>
                  <a:pt x="4578" y="2313"/>
                </a:cubicBezTo>
                <a:cubicBezTo>
                  <a:pt x="3437" y="3196"/>
                  <a:pt x="3011" y="3711"/>
                  <a:pt x="2939" y="3781"/>
                </a:cubicBezTo>
                <a:cubicBezTo>
                  <a:pt x="2617" y="4099"/>
                  <a:pt x="2887" y="4832"/>
                  <a:pt x="2303" y="5410"/>
                </a:cubicBezTo>
                <a:cubicBezTo>
                  <a:pt x="1683" y="6021"/>
                  <a:pt x="1297" y="5560"/>
                  <a:pt x="939" y="5913"/>
                </a:cubicBezTo>
                <a:cubicBezTo>
                  <a:pt x="761" y="6090"/>
                  <a:pt x="264" y="6509"/>
                  <a:pt x="122" y="6650"/>
                </a:cubicBezTo>
                <a:cubicBezTo>
                  <a:pt x="-22" y="6790"/>
                  <a:pt x="-48" y="7030"/>
                  <a:pt x="99" y="7219"/>
                </a:cubicBezTo>
                <a:cubicBezTo>
                  <a:pt x="99" y="7219"/>
                  <a:pt x="1459" y="8912"/>
                  <a:pt x="1574" y="9061"/>
                </a:cubicBezTo>
                <a:cubicBezTo>
                  <a:pt x="1688" y="9210"/>
                  <a:pt x="1994" y="9337"/>
                  <a:pt x="2185" y="9149"/>
                </a:cubicBezTo>
                <a:cubicBezTo>
                  <a:pt x="2375" y="8960"/>
                  <a:pt x="2864" y="8477"/>
                  <a:pt x="2947" y="8394"/>
                </a:cubicBezTo>
                <a:cubicBezTo>
                  <a:pt x="3031" y="8312"/>
                  <a:pt x="2893" y="7349"/>
                  <a:pt x="3331" y="6965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/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6109855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07630" y="659239"/>
            <a:ext cx="2372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OUR SERVICES</a:t>
            </a:r>
          </a:p>
        </p:txBody>
      </p:sp>
      <p:sp>
        <p:nvSpPr>
          <p:cNvPr id="25" name="Text Placeholder 1"/>
          <p:cNvSpPr txBox="1"/>
          <p:nvPr/>
        </p:nvSpPr>
        <p:spPr>
          <a:xfrm>
            <a:off x="1203202" y="2094411"/>
            <a:ext cx="1546071" cy="26976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ADVERTISING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441067" y="2516574"/>
            <a:ext cx="1591056" cy="1593251"/>
            <a:chOff x="4181207" y="2245104"/>
            <a:chExt cx="1591056" cy="1593251"/>
          </a:xfrm>
        </p:grpSpPr>
        <p:sp>
          <p:nvSpPr>
            <p:cNvPr id="42" name="Shape 173"/>
            <p:cNvSpPr/>
            <p:nvPr/>
          </p:nvSpPr>
          <p:spPr>
            <a:xfrm>
              <a:off x="4181207" y="2245104"/>
              <a:ext cx="1591056" cy="159325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46" name="Shape 201"/>
            <p:cNvSpPr/>
            <p:nvPr/>
          </p:nvSpPr>
          <p:spPr>
            <a:xfrm>
              <a:off x="4860486" y="2860972"/>
              <a:ext cx="253062" cy="36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76" extrusionOk="0">
                  <a:moveTo>
                    <a:pt x="1877" y="21023"/>
                  </a:moveTo>
                  <a:cubicBezTo>
                    <a:pt x="2335" y="19958"/>
                    <a:pt x="3030" y="18458"/>
                    <a:pt x="3960" y="16288"/>
                  </a:cubicBezTo>
                  <a:cubicBezTo>
                    <a:pt x="8011" y="15823"/>
                    <a:pt x="9689" y="16658"/>
                    <a:pt x="12261" y="13325"/>
                  </a:cubicBezTo>
                  <a:cubicBezTo>
                    <a:pt x="10172" y="13789"/>
                    <a:pt x="7654" y="12465"/>
                    <a:pt x="7789" y="11892"/>
                  </a:cubicBezTo>
                  <a:cubicBezTo>
                    <a:pt x="7924" y="11318"/>
                    <a:pt x="13647" y="12306"/>
                    <a:pt x="17393" y="8447"/>
                  </a:cubicBezTo>
                  <a:cubicBezTo>
                    <a:pt x="12670" y="9202"/>
                    <a:pt x="11160" y="7540"/>
                    <a:pt x="11769" y="7289"/>
                  </a:cubicBezTo>
                  <a:cubicBezTo>
                    <a:pt x="13175" y="6708"/>
                    <a:pt x="17348" y="7048"/>
                    <a:pt x="19572" y="5477"/>
                  </a:cubicBezTo>
                  <a:cubicBezTo>
                    <a:pt x="20719" y="4669"/>
                    <a:pt x="21256" y="2702"/>
                    <a:pt x="20789" y="2000"/>
                  </a:cubicBezTo>
                  <a:cubicBezTo>
                    <a:pt x="20229" y="1153"/>
                    <a:pt x="16813" y="-111"/>
                    <a:pt x="14931" y="7"/>
                  </a:cubicBezTo>
                  <a:cubicBezTo>
                    <a:pt x="13047" y="126"/>
                    <a:pt x="10093" y="5208"/>
                    <a:pt x="9217" y="5168"/>
                  </a:cubicBezTo>
                  <a:cubicBezTo>
                    <a:pt x="8341" y="5128"/>
                    <a:pt x="8166" y="2892"/>
                    <a:pt x="9694" y="813"/>
                  </a:cubicBezTo>
                  <a:cubicBezTo>
                    <a:pt x="8081" y="1330"/>
                    <a:pt x="5127" y="2940"/>
                    <a:pt x="4200" y="4315"/>
                  </a:cubicBezTo>
                  <a:cubicBezTo>
                    <a:pt x="2475" y="6874"/>
                    <a:pt x="4362" y="12744"/>
                    <a:pt x="3757" y="12953"/>
                  </a:cubicBezTo>
                  <a:cubicBezTo>
                    <a:pt x="3151" y="13163"/>
                    <a:pt x="1114" y="10259"/>
                    <a:pt x="505" y="8944"/>
                  </a:cubicBezTo>
                  <a:cubicBezTo>
                    <a:pt x="-324" y="10961"/>
                    <a:pt x="-344" y="12982"/>
                    <a:pt x="2082" y="15667"/>
                  </a:cubicBezTo>
                  <a:cubicBezTo>
                    <a:pt x="1167" y="17429"/>
                    <a:pt x="667" y="19457"/>
                    <a:pt x="592" y="20487"/>
                  </a:cubicBezTo>
                  <a:cubicBezTo>
                    <a:pt x="557" y="21312"/>
                    <a:pt x="1675" y="21489"/>
                    <a:pt x="1877" y="2102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72822" y="4830268"/>
            <a:ext cx="1591056" cy="1593251"/>
            <a:chOff x="6423694" y="2245104"/>
            <a:chExt cx="1591056" cy="1593251"/>
          </a:xfrm>
        </p:grpSpPr>
        <p:sp>
          <p:nvSpPr>
            <p:cNvPr id="48" name="Shape 182"/>
            <p:cNvSpPr/>
            <p:nvPr/>
          </p:nvSpPr>
          <p:spPr>
            <a:xfrm>
              <a:off x="6423694" y="2245104"/>
              <a:ext cx="1591056" cy="159325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50" name="Shape 204"/>
            <p:cNvSpPr/>
            <p:nvPr/>
          </p:nvSpPr>
          <p:spPr>
            <a:xfrm>
              <a:off x="7054749" y="2883161"/>
              <a:ext cx="302755" cy="29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extrusionOk="0">
                  <a:moveTo>
                    <a:pt x="8400" y="0"/>
                  </a:moveTo>
                  <a:cubicBezTo>
                    <a:pt x="3600" y="0"/>
                    <a:pt x="0" y="3946"/>
                    <a:pt x="0" y="8723"/>
                  </a:cubicBezTo>
                  <a:cubicBezTo>
                    <a:pt x="0" y="13500"/>
                    <a:pt x="3600" y="17238"/>
                    <a:pt x="8400" y="17238"/>
                  </a:cubicBezTo>
                  <a:cubicBezTo>
                    <a:pt x="10400" y="17238"/>
                    <a:pt x="12200" y="16615"/>
                    <a:pt x="13600" y="15369"/>
                  </a:cubicBezTo>
                  <a:cubicBezTo>
                    <a:pt x="13600" y="15369"/>
                    <a:pt x="13800" y="15577"/>
                    <a:pt x="13800" y="15785"/>
                  </a:cubicBezTo>
                  <a:cubicBezTo>
                    <a:pt x="19000" y="20977"/>
                    <a:pt x="19000" y="20977"/>
                    <a:pt x="19000" y="20977"/>
                  </a:cubicBezTo>
                  <a:cubicBezTo>
                    <a:pt x="19400" y="21392"/>
                    <a:pt x="19800" y="21600"/>
                    <a:pt x="20000" y="21600"/>
                  </a:cubicBezTo>
                  <a:cubicBezTo>
                    <a:pt x="20400" y="21600"/>
                    <a:pt x="20800" y="21392"/>
                    <a:pt x="21200" y="20977"/>
                  </a:cubicBezTo>
                  <a:cubicBezTo>
                    <a:pt x="21600" y="20562"/>
                    <a:pt x="21600" y="19523"/>
                    <a:pt x="21200" y="18900"/>
                  </a:cubicBezTo>
                  <a:cubicBezTo>
                    <a:pt x="16000" y="13500"/>
                    <a:pt x="16000" y="13500"/>
                    <a:pt x="16000" y="13500"/>
                  </a:cubicBezTo>
                  <a:cubicBezTo>
                    <a:pt x="15800" y="13500"/>
                    <a:pt x="15600" y="13292"/>
                    <a:pt x="15400" y="13292"/>
                  </a:cubicBezTo>
                  <a:cubicBezTo>
                    <a:pt x="16200" y="11838"/>
                    <a:pt x="16600" y="10385"/>
                    <a:pt x="16600" y="8723"/>
                  </a:cubicBezTo>
                  <a:cubicBezTo>
                    <a:pt x="16600" y="3946"/>
                    <a:pt x="13000" y="0"/>
                    <a:pt x="8400" y="0"/>
                  </a:cubicBezTo>
                  <a:close/>
                  <a:moveTo>
                    <a:pt x="8400" y="2700"/>
                  </a:moveTo>
                  <a:cubicBezTo>
                    <a:pt x="11600" y="2700"/>
                    <a:pt x="14200" y="5400"/>
                    <a:pt x="14200" y="8723"/>
                  </a:cubicBezTo>
                  <a:cubicBezTo>
                    <a:pt x="14200" y="9762"/>
                    <a:pt x="13800" y="10800"/>
                    <a:pt x="13200" y="11838"/>
                  </a:cubicBezTo>
                  <a:cubicBezTo>
                    <a:pt x="12800" y="12669"/>
                    <a:pt x="12800" y="12669"/>
                    <a:pt x="12800" y="12669"/>
                  </a:cubicBezTo>
                  <a:cubicBezTo>
                    <a:pt x="12000" y="13292"/>
                    <a:pt x="12000" y="13292"/>
                    <a:pt x="12000" y="13292"/>
                  </a:cubicBezTo>
                  <a:cubicBezTo>
                    <a:pt x="11000" y="14123"/>
                    <a:pt x="9600" y="14538"/>
                    <a:pt x="8400" y="14538"/>
                  </a:cubicBezTo>
                  <a:cubicBezTo>
                    <a:pt x="5200" y="14538"/>
                    <a:pt x="2600" y="12046"/>
                    <a:pt x="2600" y="8723"/>
                  </a:cubicBezTo>
                  <a:cubicBezTo>
                    <a:pt x="2600" y="5400"/>
                    <a:pt x="5200" y="2700"/>
                    <a:pt x="8400" y="27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441067" y="4830268"/>
            <a:ext cx="1591056" cy="1593251"/>
            <a:chOff x="8691939" y="2245104"/>
            <a:chExt cx="1591056" cy="1593251"/>
          </a:xfrm>
        </p:grpSpPr>
        <p:sp>
          <p:nvSpPr>
            <p:cNvPr id="52" name="Shape 191"/>
            <p:cNvSpPr/>
            <p:nvPr/>
          </p:nvSpPr>
          <p:spPr>
            <a:xfrm>
              <a:off x="8691939" y="2245104"/>
              <a:ext cx="1591056" cy="159325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54" name="Shape 207"/>
            <p:cNvSpPr/>
            <p:nvPr/>
          </p:nvSpPr>
          <p:spPr>
            <a:xfrm>
              <a:off x="9287176" y="2901371"/>
              <a:ext cx="395387" cy="25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31" y="6050"/>
                  </a:moveTo>
                  <a:cubicBezTo>
                    <a:pt x="16133" y="6050"/>
                    <a:pt x="15841" y="6090"/>
                    <a:pt x="15557" y="6162"/>
                  </a:cubicBezTo>
                  <a:cubicBezTo>
                    <a:pt x="14848" y="2601"/>
                    <a:pt x="12654" y="0"/>
                    <a:pt x="10053" y="0"/>
                  </a:cubicBezTo>
                  <a:cubicBezTo>
                    <a:pt x="6881" y="0"/>
                    <a:pt x="4309" y="3869"/>
                    <a:pt x="4309" y="8643"/>
                  </a:cubicBezTo>
                  <a:cubicBezTo>
                    <a:pt x="4309" y="9067"/>
                    <a:pt x="4331" y="9488"/>
                    <a:pt x="4370" y="9896"/>
                  </a:cubicBezTo>
                  <a:cubicBezTo>
                    <a:pt x="4218" y="9868"/>
                    <a:pt x="4064" y="9852"/>
                    <a:pt x="3907" y="9852"/>
                  </a:cubicBezTo>
                  <a:cubicBezTo>
                    <a:pt x="1749" y="9852"/>
                    <a:pt x="0" y="12481"/>
                    <a:pt x="0" y="15726"/>
                  </a:cubicBezTo>
                  <a:cubicBezTo>
                    <a:pt x="0" y="18971"/>
                    <a:pt x="1749" y="21600"/>
                    <a:pt x="3907" y="21600"/>
                  </a:cubicBezTo>
                  <a:lnTo>
                    <a:pt x="9288" y="21600"/>
                  </a:lnTo>
                  <a:lnTo>
                    <a:pt x="9288" y="15290"/>
                  </a:lnTo>
                  <a:lnTo>
                    <a:pt x="7020" y="15290"/>
                  </a:lnTo>
                  <a:lnTo>
                    <a:pt x="10801" y="7647"/>
                  </a:lnTo>
                  <a:lnTo>
                    <a:pt x="14580" y="15290"/>
                  </a:lnTo>
                  <a:lnTo>
                    <a:pt x="12312" y="15290"/>
                  </a:lnTo>
                  <a:lnTo>
                    <a:pt x="12312" y="21600"/>
                  </a:lnTo>
                  <a:lnTo>
                    <a:pt x="16431" y="21600"/>
                  </a:lnTo>
                  <a:cubicBezTo>
                    <a:pt x="19286" y="21600"/>
                    <a:pt x="21600" y="18119"/>
                    <a:pt x="21600" y="13825"/>
                  </a:cubicBezTo>
                  <a:cubicBezTo>
                    <a:pt x="21600" y="9532"/>
                    <a:pt x="19286" y="6050"/>
                    <a:pt x="16431" y="605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172822" y="2516574"/>
            <a:ext cx="1591056" cy="1593251"/>
            <a:chOff x="1951599" y="2245104"/>
            <a:chExt cx="1591056" cy="1593251"/>
          </a:xfrm>
        </p:grpSpPr>
        <p:sp>
          <p:nvSpPr>
            <p:cNvPr id="56" name="Shape 164"/>
            <p:cNvSpPr/>
            <p:nvPr/>
          </p:nvSpPr>
          <p:spPr>
            <a:xfrm>
              <a:off x="1951599" y="2245104"/>
              <a:ext cx="1591056" cy="159325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58" name="Shape 210"/>
            <p:cNvSpPr/>
            <p:nvPr/>
          </p:nvSpPr>
          <p:spPr>
            <a:xfrm>
              <a:off x="2606718" y="2883161"/>
              <a:ext cx="280384" cy="29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0933" extrusionOk="0">
                  <a:moveTo>
                    <a:pt x="18450" y="13962"/>
                  </a:moveTo>
                  <a:cubicBezTo>
                    <a:pt x="18104" y="14098"/>
                    <a:pt x="15778" y="12331"/>
                    <a:pt x="14291" y="9001"/>
                  </a:cubicBezTo>
                  <a:cubicBezTo>
                    <a:pt x="12804" y="5669"/>
                    <a:pt x="12992" y="2625"/>
                    <a:pt x="13337" y="2491"/>
                  </a:cubicBezTo>
                  <a:cubicBezTo>
                    <a:pt x="13683" y="2355"/>
                    <a:pt x="15952" y="4486"/>
                    <a:pt x="17438" y="7816"/>
                  </a:cubicBezTo>
                  <a:cubicBezTo>
                    <a:pt x="18925" y="11146"/>
                    <a:pt x="18797" y="13826"/>
                    <a:pt x="18450" y="13962"/>
                  </a:cubicBezTo>
                  <a:close/>
                  <a:moveTo>
                    <a:pt x="19117" y="7012"/>
                  </a:moveTo>
                  <a:cubicBezTo>
                    <a:pt x="17204" y="2727"/>
                    <a:pt x="14125" y="-537"/>
                    <a:pt x="12567" y="74"/>
                  </a:cubicBezTo>
                  <a:cubicBezTo>
                    <a:pt x="9922" y="1108"/>
                    <a:pt x="14143" y="6078"/>
                    <a:pt x="1154" y="11160"/>
                  </a:cubicBezTo>
                  <a:cubicBezTo>
                    <a:pt x="32" y="11600"/>
                    <a:pt x="-253" y="13356"/>
                    <a:pt x="217" y="14406"/>
                  </a:cubicBezTo>
                  <a:cubicBezTo>
                    <a:pt x="685" y="15456"/>
                    <a:pt x="2220" y="16502"/>
                    <a:pt x="3342" y="16062"/>
                  </a:cubicBezTo>
                  <a:cubicBezTo>
                    <a:pt x="3537" y="15987"/>
                    <a:pt x="4250" y="15766"/>
                    <a:pt x="4250" y="15766"/>
                  </a:cubicBezTo>
                  <a:cubicBezTo>
                    <a:pt x="5051" y="16802"/>
                    <a:pt x="5889" y="16187"/>
                    <a:pt x="6186" y="16845"/>
                  </a:cubicBezTo>
                  <a:cubicBezTo>
                    <a:pt x="6544" y="17635"/>
                    <a:pt x="7322" y="19353"/>
                    <a:pt x="7586" y="19939"/>
                  </a:cubicBezTo>
                  <a:cubicBezTo>
                    <a:pt x="7850" y="20522"/>
                    <a:pt x="8450" y="21063"/>
                    <a:pt x="8885" y="20905"/>
                  </a:cubicBezTo>
                  <a:cubicBezTo>
                    <a:pt x="9318" y="20745"/>
                    <a:pt x="10797" y="20203"/>
                    <a:pt x="11362" y="19997"/>
                  </a:cubicBezTo>
                  <a:cubicBezTo>
                    <a:pt x="11927" y="19790"/>
                    <a:pt x="12062" y="19306"/>
                    <a:pt x="11889" y="18922"/>
                  </a:cubicBezTo>
                  <a:cubicBezTo>
                    <a:pt x="11703" y="18510"/>
                    <a:pt x="10939" y="18390"/>
                    <a:pt x="10721" y="17908"/>
                  </a:cubicBezTo>
                  <a:cubicBezTo>
                    <a:pt x="10503" y="17428"/>
                    <a:pt x="9791" y="15886"/>
                    <a:pt x="9586" y="15400"/>
                  </a:cubicBezTo>
                  <a:cubicBezTo>
                    <a:pt x="9308" y="14739"/>
                    <a:pt x="9899" y="14201"/>
                    <a:pt x="10759" y="14116"/>
                  </a:cubicBezTo>
                  <a:cubicBezTo>
                    <a:pt x="16671" y="13522"/>
                    <a:pt x="17775" y="17037"/>
                    <a:pt x="19789" y="16249"/>
                  </a:cubicBezTo>
                  <a:cubicBezTo>
                    <a:pt x="21347" y="15640"/>
                    <a:pt x="21030" y="11296"/>
                    <a:pt x="19117" y="701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sp>
        <p:nvSpPr>
          <p:cNvPr id="60" name="Text Placeholder 1"/>
          <p:cNvSpPr txBox="1"/>
          <p:nvPr/>
        </p:nvSpPr>
        <p:spPr>
          <a:xfrm>
            <a:off x="3466809" y="2094411"/>
            <a:ext cx="1546071" cy="269764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4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ART DESIGN</a:t>
            </a:r>
          </a:p>
        </p:txBody>
      </p:sp>
      <p:sp>
        <p:nvSpPr>
          <p:cNvPr id="61" name="Text Placeholder 1"/>
          <p:cNvSpPr txBox="1"/>
          <p:nvPr/>
        </p:nvSpPr>
        <p:spPr>
          <a:xfrm>
            <a:off x="1205595" y="4408105"/>
            <a:ext cx="1546071" cy="269764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4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SEO SERVICE</a:t>
            </a:r>
          </a:p>
        </p:txBody>
      </p:sp>
      <p:sp>
        <p:nvSpPr>
          <p:cNvPr id="62" name="Text Placeholder 1"/>
          <p:cNvSpPr txBox="1"/>
          <p:nvPr/>
        </p:nvSpPr>
        <p:spPr>
          <a:xfrm>
            <a:off x="3447106" y="4408105"/>
            <a:ext cx="1546071" cy="269764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4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DATA BACKUP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27747" y="1277750"/>
            <a:ext cx="50080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817922" y="1130844"/>
            <a:ext cx="3601670" cy="74493"/>
            <a:chOff x="3585511" y="1435655"/>
            <a:chExt cx="4016783" cy="74490"/>
          </a:xfrm>
        </p:grpSpPr>
        <p:sp>
          <p:nvSpPr>
            <p:cNvPr id="72" name="Rectangle 71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60" grpId="0" build="p"/>
      <p:bldP spid="61" grpId="0" build="p"/>
      <p:bldP spid="6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/>
          <a:srcRect/>
          <a:stretch>
            <a:fillRect/>
          </a:stretch>
        </p:blipFill>
        <p:spPr/>
      </p:pic>
      <p:sp>
        <p:nvSpPr>
          <p:cNvPr id="31" name="Rectangle 30"/>
          <p:cNvSpPr/>
          <p:nvPr/>
        </p:nvSpPr>
        <p:spPr>
          <a:xfrm>
            <a:off x="13855" y="0"/>
            <a:ext cx="6082145" cy="68580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6493475" y="1691079"/>
            <a:ext cx="4340225" cy="28947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WEB DESIGN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In in </a:t>
            </a:r>
            <a:r>
              <a:rPr lang="en-US" dirty="0" err="1"/>
              <a:t>tortor</a:t>
            </a:r>
            <a:r>
              <a:rPr lang="en-US" dirty="0"/>
              <a:t> in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dolor </a:t>
            </a:r>
            <a:r>
              <a:rPr lang="en-US" dirty="0" err="1"/>
              <a:t>nulla</a:t>
            </a:r>
            <a:r>
              <a:rPr lang="en-US" dirty="0"/>
              <a:t>, </a:t>
            </a:r>
            <a:r>
              <a:rPr lang="en-US" dirty="0" err="1"/>
              <a:t>interdum</a:t>
            </a:r>
            <a:r>
              <a:rPr lang="en-US" dirty="0"/>
              <a:t> non quam ac,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vitae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In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. In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a </a:t>
            </a:r>
            <a:r>
              <a:rPr lang="en-US" dirty="0" err="1"/>
              <a:t>elit</a:t>
            </a:r>
            <a:r>
              <a:rPr lang="en-US" dirty="0"/>
              <a:t> ac, </a:t>
            </a:r>
            <a:r>
              <a:rPr lang="en-US" dirty="0" err="1"/>
              <a:t>laoreet</a:t>
            </a:r>
            <a:r>
              <a:rPr lang="en-US" dirty="0"/>
              <a:t> dictum </a:t>
            </a:r>
            <a:r>
              <a:rPr lang="en-US" dirty="0" err="1"/>
              <a:t>nulla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nisi </a:t>
            </a:r>
            <a:r>
              <a:rPr lang="en-US" dirty="0" err="1"/>
              <a:t>justo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.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ex et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nisi id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EXAMPLES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29557" y="659239"/>
            <a:ext cx="3741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SERVICE STYLE SAMPLE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539849" y="1130844"/>
            <a:ext cx="3601670" cy="74493"/>
            <a:chOff x="3585511" y="1435655"/>
            <a:chExt cx="4016783" cy="74490"/>
          </a:xfrm>
        </p:grpSpPr>
        <p:sp>
          <p:nvSpPr>
            <p:cNvPr id="21" name="Rectangle 20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email"/>
          <a:srcRect/>
          <a:stretch>
            <a:fillRect/>
          </a:stretch>
        </p:blipFill>
        <p:spPr/>
      </p:pic>
      <p:pic>
        <p:nvPicPr>
          <p:cNvPr id="5" name="图片占位符 4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/>
          <a:srcRect/>
          <a:stretch>
            <a:fillRect/>
          </a:stretch>
        </p:blipFill>
        <p:spPr/>
      </p:pic>
      <p:pic>
        <p:nvPicPr>
          <p:cNvPr id="7" name="图片占位符 6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109855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15085" y="997527"/>
            <a:ext cx="3989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Open Sans" panose="020B0604020202020204" pitchFamily="34" charset="0"/>
                <a:ea typeface="Open Sans" panose="020B0604020202020204" pitchFamily="34" charset="0"/>
                <a:cs typeface="Open Sans" panose="020B0604020202020204" pitchFamily="34" charset="0"/>
              </a:rPr>
              <a:t>TABLE OF AGENDA</a:t>
            </a:r>
            <a:endParaRPr lang="en-US" sz="3200" b="1" dirty="0">
              <a:solidFill>
                <a:schemeClr val="bg2">
                  <a:lumMod val="25000"/>
                </a:schemeClr>
              </a:solidFill>
              <a:latin typeface="Open Sans" panose="020B0604020202020204" pitchFamily="34" charset="0"/>
              <a:ea typeface="Open Sans" panose="020B0604020202020204" pitchFamily="34" charset="0"/>
              <a:cs typeface="Open Sans" panose="020B0604020202020204" pitchFamily="34" charset="0"/>
            </a:endParaRPr>
          </a:p>
        </p:txBody>
      </p:sp>
      <p:sp>
        <p:nvSpPr>
          <p:cNvPr id="7" name="Shape 47"/>
          <p:cNvSpPr/>
          <p:nvPr/>
        </p:nvSpPr>
        <p:spPr>
          <a:xfrm rot="10800000" flipH="1">
            <a:off x="463314" y="2299314"/>
            <a:ext cx="686286" cy="689380"/>
          </a:xfrm>
          <a:prstGeom prst="flowChartConnector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bg2">
                  <a:lumMod val="25000"/>
                </a:schemeClr>
              </a:solidFill>
              <a:latin typeface="Kontrapunkt Bob Light" panose="02000000000000000000" pitchFamily="50" charset="0"/>
            </a:endParaRPr>
          </a:p>
        </p:txBody>
      </p:sp>
      <p:sp>
        <p:nvSpPr>
          <p:cNvPr id="8" name="Text Placeholder 14"/>
          <p:cNvSpPr txBox="1"/>
          <p:nvPr/>
        </p:nvSpPr>
        <p:spPr>
          <a:xfrm>
            <a:off x="1249791" y="2263105"/>
            <a:ext cx="1971675" cy="2786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INTRODUCTION</a:t>
            </a:r>
          </a:p>
        </p:txBody>
      </p:sp>
      <p:sp>
        <p:nvSpPr>
          <p:cNvPr id="9" name="Text Placeholder 15"/>
          <p:cNvSpPr txBox="1"/>
          <p:nvPr/>
        </p:nvSpPr>
        <p:spPr>
          <a:xfrm>
            <a:off x="1272881" y="2585794"/>
            <a:ext cx="1830335" cy="6745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consecttconsecttur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baraka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simanuk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" name="Text Placeholder 16"/>
          <p:cNvSpPr txBox="1"/>
          <p:nvPr/>
        </p:nvSpPr>
        <p:spPr>
          <a:xfrm>
            <a:off x="457428" y="2393377"/>
            <a:ext cx="691685" cy="47871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08 : 00</a:t>
            </a:r>
          </a:p>
        </p:txBody>
      </p:sp>
      <p:sp>
        <p:nvSpPr>
          <p:cNvPr id="12" name="Shape 47"/>
          <p:cNvSpPr/>
          <p:nvPr/>
        </p:nvSpPr>
        <p:spPr>
          <a:xfrm rot="10800000" flipH="1">
            <a:off x="3251933" y="2299314"/>
            <a:ext cx="686286" cy="689380"/>
          </a:xfrm>
          <a:prstGeom prst="flowChartConnector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bg2">
                  <a:lumMod val="25000"/>
                </a:schemeClr>
              </a:solidFill>
              <a:latin typeface="Kontrapunkt Bob Light" panose="02000000000000000000" pitchFamily="50" charset="0"/>
            </a:endParaRPr>
          </a:p>
        </p:txBody>
      </p:sp>
      <p:sp>
        <p:nvSpPr>
          <p:cNvPr id="13" name="Text Placeholder 14"/>
          <p:cNvSpPr txBox="1"/>
          <p:nvPr/>
        </p:nvSpPr>
        <p:spPr>
          <a:xfrm>
            <a:off x="4038410" y="2263105"/>
            <a:ext cx="1971675" cy="2786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EXPERT TEAM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4" name="Text Placeholder 15"/>
          <p:cNvSpPr txBox="1"/>
          <p:nvPr/>
        </p:nvSpPr>
        <p:spPr>
          <a:xfrm>
            <a:off x="4061500" y="2585794"/>
            <a:ext cx="1830335" cy="6745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consecttconsecttur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baraka</a:t>
            </a:r>
          </a:p>
        </p:txBody>
      </p:sp>
      <p:sp>
        <p:nvSpPr>
          <p:cNvPr id="15" name="Text Placeholder 16"/>
          <p:cNvSpPr txBox="1"/>
          <p:nvPr/>
        </p:nvSpPr>
        <p:spPr>
          <a:xfrm>
            <a:off x="3246047" y="2393377"/>
            <a:ext cx="691685" cy="47871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08 : 30</a:t>
            </a:r>
          </a:p>
        </p:txBody>
      </p:sp>
      <p:sp>
        <p:nvSpPr>
          <p:cNvPr id="18" name="Shape 47"/>
          <p:cNvSpPr/>
          <p:nvPr/>
        </p:nvSpPr>
        <p:spPr>
          <a:xfrm rot="10800000" flipH="1">
            <a:off x="463314" y="3541409"/>
            <a:ext cx="686286" cy="689380"/>
          </a:xfrm>
          <a:prstGeom prst="flowChartConnector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bg2">
                  <a:lumMod val="25000"/>
                </a:schemeClr>
              </a:solidFill>
              <a:latin typeface="Kontrapunkt Bob Light" panose="02000000000000000000" pitchFamily="50" charset="0"/>
            </a:endParaRPr>
          </a:p>
        </p:txBody>
      </p:sp>
      <p:sp>
        <p:nvSpPr>
          <p:cNvPr id="19" name="Text Placeholder 14"/>
          <p:cNvSpPr txBox="1"/>
          <p:nvPr/>
        </p:nvSpPr>
        <p:spPr>
          <a:xfrm>
            <a:off x="1249791" y="3505200"/>
            <a:ext cx="1971675" cy="2786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PORTFOLIO</a:t>
            </a:r>
          </a:p>
        </p:txBody>
      </p:sp>
      <p:sp>
        <p:nvSpPr>
          <p:cNvPr id="20" name="Text Placeholder 15"/>
          <p:cNvSpPr txBox="1"/>
          <p:nvPr/>
        </p:nvSpPr>
        <p:spPr>
          <a:xfrm>
            <a:off x="1272881" y="3827889"/>
            <a:ext cx="1830335" cy="6745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consecttconsecttur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baraka</a:t>
            </a:r>
          </a:p>
        </p:txBody>
      </p:sp>
      <p:sp>
        <p:nvSpPr>
          <p:cNvPr id="21" name="Text Placeholder 16"/>
          <p:cNvSpPr txBox="1"/>
          <p:nvPr/>
        </p:nvSpPr>
        <p:spPr>
          <a:xfrm>
            <a:off x="457428" y="3635472"/>
            <a:ext cx="691685" cy="47871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11 : 00</a:t>
            </a:r>
          </a:p>
        </p:txBody>
      </p:sp>
      <p:sp>
        <p:nvSpPr>
          <p:cNvPr id="22" name="Shape 47"/>
          <p:cNvSpPr/>
          <p:nvPr/>
        </p:nvSpPr>
        <p:spPr>
          <a:xfrm rot="10800000" flipH="1">
            <a:off x="3251933" y="3541409"/>
            <a:ext cx="686286" cy="689380"/>
          </a:xfrm>
          <a:prstGeom prst="flowChartConnector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bg2">
                  <a:lumMod val="25000"/>
                </a:schemeClr>
              </a:solidFill>
              <a:latin typeface="Kontrapunkt Bob Light" panose="02000000000000000000" pitchFamily="50" charset="0"/>
            </a:endParaRPr>
          </a:p>
        </p:txBody>
      </p:sp>
      <p:sp>
        <p:nvSpPr>
          <p:cNvPr id="23" name="Text Placeholder 14"/>
          <p:cNvSpPr txBox="1"/>
          <p:nvPr/>
        </p:nvSpPr>
        <p:spPr>
          <a:xfrm>
            <a:off x="4038410" y="3505200"/>
            <a:ext cx="1971675" cy="2786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PROJECT</a:t>
            </a:r>
          </a:p>
        </p:txBody>
      </p:sp>
      <p:sp>
        <p:nvSpPr>
          <p:cNvPr id="24" name="Text Placeholder 15"/>
          <p:cNvSpPr txBox="1"/>
          <p:nvPr/>
        </p:nvSpPr>
        <p:spPr>
          <a:xfrm>
            <a:off x="4061500" y="3827889"/>
            <a:ext cx="1830335" cy="6745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consecttconsecttur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baraka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simanuk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Text Placeholder 16"/>
          <p:cNvSpPr txBox="1"/>
          <p:nvPr/>
        </p:nvSpPr>
        <p:spPr>
          <a:xfrm>
            <a:off x="3246047" y="3635472"/>
            <a:ext cx="691685" cy="47871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12 : 00</a:t>
            </a:r>
          </a:p>
        </p:txBody>
      </p:sp>
      <p:sp>
        <p:nvSpPr>
          <p:cNvPr id="26" name="Shape 47"/>
          <p:cNvSpPr/>
          <p:nvPr/>
        </p:nvSpPr>
        <p:spPr>
          <a:xfrm rot="10800000" flipH="1">
            <a:off x="463314" y="4913009"/>
            <a:ext cx="686286" cy="689380"/>
          </a:xfrm>
          <a:prstGeom prst="flowChartConnector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bg2">
                  <a:lumMod val="25000"/>
                </a:schemeClr>
              </a:solidFill>
              <a:latin typeface="Kontrapunkt Bob Light" panose="02000000000000000000" pitchFamily="50" charset="0"/>
            </a:endParaRPr>
          </a:p>
        </p:txBody>
      </p:sp>
      <p:sp>
        <p:nvSpPr>
          <p:cNvPr id="27" name="Text Placeholder 14"/>
          <p:cNvSpPr txBox="1"/>
          <p:nvPr/>
        </p:nvSpPr>
        <p:spPr>
          <a:xfrm>
            <a:off x="1249791" y="4876800"/>
            <a:ext cx="1971675" cy="2786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INFOGRAPHICS</a:t>
            </a:r>
          </a:p>
        </p:txBody>
      </p:sp>
      <p:sp>
        <p:nvSpPr>
          <p:cNvPr id="28" name="Text Placeholder 15"/>
          <p:cNvSpPr txBox="1"/>
          <p:nvPr/>
        </p:nvSpPr>
        <p:spPr>
          <a:xfrm>
            <a:off x="1272881" y="5199489"/>
            <a:ext cx="1830335" cy="6745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consecttconsecttur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baraka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simanuk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 he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barakaecttur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raka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9" name="Text Placeholder 16"/>
          <p:cNvSpPr txBox="1"/>
          <p:nvPr/>
        </p:nvSpPr>
        <p:spPr>
          <a:xfrm>
            <a:off x="457428" y="5007072"/>
            <a:ext cx="691685" cy="47871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14 : 00</a:t>
            </a:r>
          </a:p>
        </p:txBody>
      </p:sp>
      <p:sp>
        <p:nvSpPr>
          <p:cNvPr id="30" name="Shape 47"/>
          <p:cNvSpPr/>
          <p:nvPr/>
        </p:nvSpPr>
        <p:spPr>
          <a:xfrm rot="10800000" flipH="1">
            <a:off x="3251933" y="4913009"/>
            <a:ext cx="686286" cy="689380"/>
          </a:xfrm>
          <a:prstGeom prst="flowChartConnector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bg2">
                  <a:lumMod val="25000"/>
                </a:schemeClr>
              </a:solidFill>
              <a:latin typeface="Kontrapunkt Bob Light" panose="02000000000000000000" pitchFamily="50" charset="0"/>
            </a:endParaRPr>
          </a:p>
        </p:txBody>
      </p:sp>
      <p:sp>
        <p:nvSpPr>
          <p:cNvPr id="31" name="Text Placeholder 14"/>
          <p:cNvSpPr txBox="1"/>
          <p:nvPr/>
        </p:nvSpPr>
        <p:spPr>
          <a:xfrm>
            <a:off x="4038410" y="4876800"/>
            <a:ext cx="1971675" cy="2786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CONTACT US</a:t>
            </a:r>
          </a:p>
        </p:txBody>
      </p:sp>
      <p:sp>
        <p:nvSpPr>
          <p:cNvPr id="32" name="Text Placeholder 15"/>
          <p:cNvSpPr txBox="1"/>
          <p:nvPr/>
        </p:nvSpPr>
        <p:spPr>
          <a:xfrm>
            <a:off x="4061500" y="5199489"/>
            <a:ext cx="1830335" cy="6745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consecttconsecttur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baraka</a:t>
            </a:r>
          </a:p>
        </p:txBody>
      </p:sp>
      <p:sp>
        <p:nvSpPr>
          <p:cNvPr id="33" name="Text Placeholder 16"/>
          <p:cNvSpPr txBox="1"/>
          <p:nvPr/>
        </p:nvSpPr>
        <p:spPr>
          <a:xfrm>
            <a:off x="3246047" y="5007072"/>
            <a:ext cx="691685" cy="47871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 : 00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231076" y="1579994"/>
            <a:ext cx="4660759" cy="74489"/>
            <a:chOff x="0" y="3474720"/>
            <a:chExt cx="10261600" cy="71120"/>
          </a:xfrm>
        </p:grpSpPr>
        <p:sp>
          <p:nvSpPr>
            <p:cNvPr id="42" name="Rectangle 41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/>
      <p:bldP spid="9" grpId="0" build="p"/>
      <p:bldP spid="11" grpId="0" build="p"/>
      <p:bldP spid="12" grpId="0" animBg="1"/>
      <p:bldP spid="13" grpId="0" build="p"/>
      <p:bldP spid="14" grpId="0" build="p"/>
      <p:bldP spid="15" grpId="0" build="p"/>
      <p:bldP spid="18" grpId="0" animBg="1"/>
      <p:bldP spid="19" grpId="0" build="p"/>
      <p:bldP spid="20" grpId="0" build="p"/>
      <p:bldP spid="21" grpId="0" build="p"/>
      <p:bldP spid="22" grpId="0" animBg="1"/>
      <p:bldP spid="23" grpId="0" build="p"/>
      <p:bldP spid="24" grpId="0" build="p"/>
      <p:bldP spid="25" grpId="0" build="p"/>
      <p:bldP spid="26" grpId="0" animBg="1"/>
      <p:bldP spid="27" grpId="0" build="p"/>
      <p:bldP spid="28" grpId="0" build="p"/>
      <p:bldP spid="29" grpId="0" build="p"/>
      <p:bldP spid="30" grpId="0" animBg="1"/>
      <p:bldP spid="31" grpId="0" build="p"/>
      <p:bldP spid="32" grpId="0" build="p"/>
      <p:bldP spid="3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6109855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 Placeholder 17"/>
          <p:cNvSpPr txBox="1"/>
          <p:nvPr/>
        </p:nvSpPr>
        <p:spPr>
          <a:xfrm>
            <a:off x="1259112" y="2107201"/>
            <a:ext cx="1767497" cy="23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PRODUCT QUALITY</a:t>
            </a:r>
          </a:p>
        </p:txBody>
      </p:sp>
      <p:sp>
        <p:nvSpPr>
          <p:cNvPr id="13" name="Text Placeholder 18"/>
          <p:cNvSpPr txBox="1"/>
          <p:nvPr/>
        </p:nvSpPr>
        <p:spPr>
          <a:xfrm>
            <a:off x="1259113" y="2374659"/>
            <a:ext cx="1637400" cy="6639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 ut perspiciatis unde omnis iste natus error sit volupuenatus error sit volu</a:t>
            </a:r>
          </a:p>
        </p:txBody>
      </p:sp>
      <p:sp>
        <p:nvSpPr>
          <p:cNvPr id="14" name="Text Placeholder 17"/>
          <p:cNvSpPr txBox="1"/>
          <p:nvPr/>
        </p:nvSpPr>
        <p:spPr>
          <a:xfrm>
            <a:off x="1240211" y="3227768"/>
            <a:ext cx="1767497" cy="23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MORE EARN</a:t>
            </a:r>
          </a:p>
        </p:txBody>
      </p:sp>
      <p:sp>
        <p:nvSpPr>
          <p:cNvPr id="15" name="Text Placeholder 18"/>
          <p:cNvSpPr txBox="1"/>
          <p:nvPr/>
        </p:nvSpPr>
        <p:spPr>
          <a:xfrm>
            <a:off x="1240212" y="3495226"/>
            <a:ext cx="1637400" cy="6639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 ut perspiciatis unde omnis iste natus error sit volupueerror sit volu</a:t>
            </a:r>
          </a:p>
        </p:txBody>
      </p:sp>
      <p:sp>
        <p:nvSpPr>
          <p:cNvPr id="16" name="Text Placeholder 17"/>
          <p:cNvSpPr txBox="1"/>
          <p:nvPr/>
        </p:nvSpPr>
        <p:spPr>
          <a:xfrm>
            <a:off x="1240211" y="4337056"/>
            <a:ext cx="1767497" cy="23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MORE TARGET</a:t>
            </a:r>
          </a:p>
        </p:txBody>
      </p:sp>
      <p:sp>
        <p:nvSpPr>
          <p:cNvPr id="17" name="Text Placeholder 18"/>
          <p:cNvSpPr txBox="1"/>
          <p:nvPr/>
        </p:nvSpPr>
        <p:spPr>
          <a:xfrm>
            <a:off x="1240212" y="4604514"/>
            <a:ext cx="1637400" cy="6639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 ut perspiciatis unde omnis iste natus error sit volupueerror sit volu</a:t>
            </a:r>
          </a:p>
        </p:txBody>
      </p:sp>
      <p:sp>
        <p:nvSpPr>
          <p:cNvPr id="18" name="Text Placeholder 18"/>
          <p:cNvSpPr txBox="1"/>
          <p:nvPr/>
        </p:nvSpPr>
        <p:spPr>
          <a:xfrm>
            <a:off x="823313" y="5452087"/>
            <a:ext cx="4965236" cy="83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 ut perspiciatis unde omnis iste natus error sit volupconseSed ut perspiciatis unde omnis iste natus error sit volupueerror sit voluueerror sit volu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225039" y="2161958"/>
            <a:ext cx="1030302" cy="553523"/>
            <a:chOff x="3529849" y="2148103"/>
            <a:chExt cx="1030302" cy="553523"/>
          </a:xfrm>
        </p:grpSpPr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 rot="10800000" flipH="1" flipV="1">
              <a:off x="3529849" y="2148103"/>
              <a:ext cx="1030302" cy="553523"/>
            </a:xfrm>
            <a:prstGeom prst="rect">
              <a:avLst/>
            </a:prstGeom>
            <a:solidFill>
              <a:srgbClr val="ECECEC"/>
            </a:solidFill>
            <a:ln w="7938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Shape 313"/>
            <p:cNvSpPr/>
            <p:nvPr/>
          </p:nvSpPr>
          <p:spPr>
            <a:xfrm>
              <a:off x="3890864" y="2277845"/>
              <a:ext cx="298499" cy="28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extrusionOk="0">
                  <a:moveTo>
                    <a:pt x="8400" y="0"/>
                  </a:moveTo>
                  <a:cubicBezTo>
                    <a:pt x="3600" y="0"/>
                    <a:pt x="0" y="3946"/>
                    <a:pt x="0" y="8723"/>
                  </a:cubicBezTo>
                  <a:cubicBezTo>
                    <a:pt x="0" y="13500"/>
                    <a:pt x="3600" y="17238"/>
                    <a:pt x="8400" y="17238"/>
                  </a:cubicBezTo>
                  <a:cubicBezTo>
                    <a:pt x="10400" y="17238"/>
                    <a:pt x="12200" y="16615"/>
                    <a:pt x="13600" y="15369"/>
                  </a:cubicBezTo>
                  <a:cubicBezTo>
                    <a:pt x="13600" y="15369"/>
                    <a:pt x="13800" y="15577"/>
                    <a:pt x="13800" y="15785"/>
                  </a:cubicBezTo>
                  <a:cubicBezTo>
                    <a:pt x="19000" y="20977"/>
                    <a:pt x="19000" y="20977"/>
                    <a:pt x="19000" y="20977"/>
                  </a:cubicBezTo>
                  <a:cubicBezTo>
                    <a:pt x="19400" y="21392"/>
                    <a:pt x="19800" y="21600"/>
                    <a:pt x="20000" y="21600"/>
                  </a:cubicBezTo>
                  <a:cubicBezTo>
                    <a:pt x="20400" y="21600"/>
                    <a:pt x="20800" y="21392"/>
                    <a:pt x="21200" y="20977"/>
                  </a:cubicBezTo>
                  <a:cubicBezTo>
                    <a:pt x="21600" y="20562"/>
                    <a:pt x="21600" y="19523"/>
                    <a:pt x="21200" y="18900"/>
                  </a:cubicBezTo>
                  <a:cubicBezTo>
                    <a:pt x="16000" y="13500"/>
                    <a:pt x="16000" y="13500"/>
                    <a:pt x="16000" y="13500"/>
                  </a:cubicBezTo>
                  <a:cubicBezTo>
                    <a:pt x="15800" y="13500"/>
                    <a:pt x="15600" y="13292"/>
                    <a:pt x="15400" y="13292"/>
                  </a:cubicBezTo>
                  <a:cubicBezTo>
                    <a:pt x="16200" y="11838"/>
                    <a:pt x="16600" y="10385"/>
                    <a:pt x="16600" y="8723"/>
                  </a:cubicBezTo>
                  <a:cubicBezTo>
                    <a:pt x="16600" y="3946"/>
                    <a:pt x="13000" y="0"/>
                    <a:pt x="8400" y="0"/>
                  </a:cubicBezTo>
                  <a:close/>
                  <a:moveTo>
                    <a:pt x="8400" y="2700"/>
                  </a:moveTo>
                  <a:cubicBezTo>
                    <a:pt x="11600" y="2700"/>
                    <a:pt x="14200" y="5400"/>
                    <a:pt x="14200" y="8723"/>
                  </a:cubicBezTo>
                  <a:cubicBezTo>
                    <a:pt x="14200" y="9762"/>
                    <a:pt x="13800" y="10800"/>
                    <a:pt x="13200" y="11838"/>
                  </a:cubicBezTo>
                  <a:cubicBezTo>
                    <a:pt x="12800" y="12669"/>
                    <a:pt x="12800" y="12669"/>
                    <a:pt x="12800" y="12669"/>
                  </a:cubicBezTo>
                  <a:cubicBezTo>
                    <a:pt x="12000" y="13292"/>
                    <a:pt x="12000" y="13292"/>
                    <a:pt x="12000" y="13292"/>
                  </a:cubicBezTo>
                  <a:cubicBezTo>
                    <a:pt x="11000" y="14123"/>
                    <a:pt x="9600" y="14538"/>
                    <a:pt x="8400" y="14538"/>
                  </a:cubicBezTo>
                  <a:cubicBezTo>
                    <a:pt x="5200" y="14538"/>
                    <a:pt x="2600" y="12046"/>
                    <a:pt x="2600" y="8723"/>
                  </a:cubicBezTo>
                  <a:cubicBezTo>
                    <a:pt x="2600" y="5400"/>
                    <a:pt x="5200" y="2700"/>
                    <a:pt x="8400" y="27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25039" y="3186691"/>
            <a:ext cx="1030302" cy="553523"/>
            <a:chOff x="3529849" y="3172836"/>
            <a:chExt cx="1030302" cy="553523"/>
          </a:xfrm>
        </p:grpSpPr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 rot="10800000" flipH="1" flipV="1">
              <a:off x="3529849" y="3172836"/>
              <a:ext cx="1030302" cy="553523"/>
            </a:xfrm>
            <a:prstGeom prst="rect">
              <a:avLst/>
            </a:prstGeom>
            <a:solidFill>
              <a:srgbClr val="ECECEC"/>
            </a:solidFill>
            <a:ln w="7938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" name="Shape 335"/>
            <p:cNvSpPr/>
            <p:nvPr/>
          </p:nvSpPr>
          <p:spPr>
            <a:xfrm>
              <a:off x="3874330" y="3327788"/>
              <a:ext cx="298499" cy="31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extrusionOk="0">
                  <a:moveTo>
                    <a:pt x="10665" y="9681"/>
                  </a:moveTo>
                  <a:cubicBezTo>
                    <a:pt x="10079" y="14119"/>
                    <a:pt x="7081" y="15033"/>
                    <a:pt x="7081" y="18117"/>
                  </a:cubicBezTo>
                  <a:cubicBezTo>
                    <a:pt x="7081" y="20023"/>
                    <a:pt x="8782" y="21567"/>
                    <a:pt x="10799" y="21567"/>
                  </a:cubicBezTo>
                  <a:cubicBezTo>
                    <a:pt x="12818" y="21567"/>
                    <a:pt x="14519" y="20023"/>
                    <a:pt x="14519" y="18117"/>
                  </a:cubicBezTo>
                  <a:cubicBezTo>
                    <a:pt x="14519" y="15033"/>
                    <a:pt x="11521" y="14119"/>
                    <a:pt x="10935" y="9681"/>
                  </a:cubicBezTo>
                  <a:cubicBezTo>
                    <a:pt x="10917" y="9547"/>
                    <a:pt x="10683" y="9547"/>
                    <a:pt x="10665" y="9681"/>
                  </a:cubicBezTo>
                  <a:close/>
                  <a:moveTo>
                    <a:pt x="18015" y="101"/>
                  </a:moveTo>
                  <a:cubicBezTo>
                    <a:pt x="17997" y="-33"/>
                    <a:pt x="17762" y="-33"/>
                    <a:pt x="17744" y="101"/>
                  </a:cubicBezTo>
                  <a:cubicBezTo>
                    <a:pt x="17159" y="4539"/>
                    <a:pt x="14160" y="5453"/>
                    <a:pt x="14160" y="8537"/>
                  </a:cubicBezTo>
                  <a:cubicBezTo>
                    <a:pt x="14160" y="10442"/>
                    <a:pt x="15863" y="11987"/>
                    <a:pt x="17880" y="11987"/>
                  </a:cubicBezTo>
                  <a:cubicBezTo>
                    <a:pt x="19897" y="11987"/>
                    <a:pt x="21600" y="10442"/>
                    <a:pt x="21600" y="8537"/>
                  </a:cubicBezTo>
                  <a:cubicBezTo>
                    <a:pt x="21600" y="5453"/>
                    <a:pt x="18602" y="4539"/>
                    <a:pt x="18015" y="101"/>
                  </a:cubicBezTo>
                  <a:close/>
                  <a:moveTo>
                    <a:pt x="3856" y="101"/>
                  </a:moveTo>
                  <a:cubicBezTo>
                    <a:pt x="3838" y="-33"/>
                    <a:pt x="3603" y="-33"/>
                    <a:pt x="3586" y="101"/>
                  </a:cubicBezTo>
                  <a:cubicBezTo>
                    <a:pt x="2999" y="4539"/>
                    <a:pt x="0" y="5453"/>
                    <a:pt x="0" y="8537"/>
                  </a:cubicBezTo>
                  <a:cubicBezTo>
                    <a:pt x="0" y="10442"/>
                    <a:pt x="1703" y="11987"/>
                    <a:pt x="3720" y="11987"/>
                  </a:cubicBezTo>
                  <a:cubicBezTo>
                    <a:pt x="5739" y="11987"/>
                    <a:pt x="7440" y="10442"/>
                    <a:pt x="7440" y="8537"/>
                  </a:cubicBezTo>
                  <a:cubicBezTo>
                    <a:pt x="7440" y="5453"/>
                    <a:pt x="4442" y="4539"/>
                    <a:pt x="3856" y="101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225039" y="4395526"/>
            <a:ext cx="1030302" cy="553523"/>
            <a:chOff x="3529849" y="4381671"/>
            <a:chExt cx="1030302" cy="553523"/>
          </a:xfrm>
        </p:grpSpPr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 rot="10800000" flipH="1" flipV="1">
              <a:off x="3529849" y="4381671"/>
              <a:ext cx="1030302" cy="553523"/>
            </a:xfrm>
            <a:prstGeom prst="rect">
              <a:avLst/>
            </a:prstGeom>
            <a:solidFill>
              <a:srgbClr val="ECECEC"/>
            </a:solidFill>
            <a:ln w="7938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7" name="Shape 339"/>
            <p:cNvSpPr/>
            <p:nvPr/>
          </p:nvSpPr>
          <p:spPr>
            <a:xfrm>
              <a:off x="3904375" y="4546077"/>
              <a:ext cx="251107" cy="26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79" y="19547"/>
                  </a:moveTo>
                  <a:lnTo>
                    <a:pt x="11679" y="14693"/>
                  </a:lnTo>
                  <a:lnTo>
                    <a:pt x="9921" y="14693"/>
                  </a:lnTo>
                  <a:lnTo>
                    <a:pt x="9921" y="19547"/>
                  </a:lnTo>
                  <a:cubicBezTo>
                    <a:pt x="5768" y="19134"/>
                    <a:pt x="2465" y="15832"/>
                    <a:pt x="2052" y="11679"/>
                  </a:cubicBezTo>
                  <a:lnTo>
                    <a:pt x="6907" y="11679"/>
                  </a:lnTo>
                  <a:lnTo>
                    <a:pt x="6907" y="9921"/>
                  </a:lnTo>
                  <a:lnTo>
                    <a:pt x="2052" y="9921"/>
                  </a:lnTo>
                  <a:cubicBezTo>
                    <a:pt x="2465" y="5768"/>
                    <a:pt x="5768" y="2466"/>
                    <a:pt x="9921" y="2054"/>
                  </a:cubicBezTo>
                  <a:lnTo>
                    <a:pt x="9921" y="6907"/>
                  </a:lnTo>
                  <a:lnTo>
                    <a:pt x="11679" y="6907"/>
                  </a:lnTo>
                  <a:lnTo>
                    <a:pt x="11679" y="2054"/>
                  </a:lnTo>
                  <a:cubicBezTo>
                    <a:pt x="15832" y="2466"/>
                    <a:pt x="19135" y="5768"/>
                    <a:pt x="19548" y="9921"/>
                  </a:cubicBezTo>
                  <a:lnTo>
                    <a:pt x="14693" y="9921"/>
                  </a:lnTo>
                  <a:lnTo>
                    <a:pt x="14693" y="11679"/>
                  </a:lnTo>
                  <a:lnTo>
                    <a:pt x="19548" y="11679"/>
                  </a:lnTo>
                  <a:cubicBezTo>
                    <a:pt x="19135" y="15832"/>
                    <a:pt x="15832" y="19134"/>
                    <a:pt x="11679" y="19547"/>
                  </a:cubicBezTo>
                  <a:close/>
                  <a:moveTo>
                    <a:pt x="10799" y="0"/>
                  </a:moveTo>
                  <a:cubicBezTo>
                    <a:pt x="4835" y="0"/>
                    <a:pt x="0" y="4836"/>
                    <a:pt x="0" y="10800"/>
                  </a:cubicBezTo>
                  <a:cubicBezTo>
                    <a:pt x="0" y="16765"/>
                    <a:pt x="4835" y="21600"/>
                    <a:pt x="10799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6"/>
                    <a:pt x="16765" y="0"/>
                    <a:pt x="10799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07630" y="659239"/>
            <a:ext cx="290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AWESOME GOALS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27747" y="1277750"/>
            <a:ext cx="50080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817922" y="1130844"/>
            <a:ext cx="3601670" cy="74493"/>
            <a:chOff x="3585511" y="1435655"/>
            <a:chExt cx="4016783" cy="74490"/>
          </a:xfrm>
        </p:grpSpPr>
        <p:sp>
          <p:nvSpPr>
            <p:cNvPr id="53" name="Rectangle 52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1103932" y="1731906"/>
            <a:ext cx="10057984" cy="4752027"/>
            <a:chOff x="279400" y="900628"/>
            <a:chExt cx="8648700" cy="4086192"/>
          </a:xfrm>
        </p:grpSpPr>
        <p:sp>
          <p:nvSpPr>
            <p:cNvPr id="22" name="Pie 21"/>
            <p:cNvSpPr/>
            <p:nvPr/>
          </p:nvSpPr>
          <p:spPr>
            <a:xfrm>
              <a:off x="2836379" y="1253020"/>
              <a:ext cx="3733800" cy="3733800"/>
            </a:xfrm>
            <a:prstGeom prst="pie">
              <a:avLst>
                <a:gd name="adj1" fmla="val 7281410"/>
                <a:gd name="adj2" fmla="val 907071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6734800">
              <a:off x="3255479" y="1672120"/>
              <a:ext cx="2895600" cy="2895600"/>
            </a:xfrm>
            <a:prstGeom prst="pie">
              <a:avLst>
                <a:gd name="adj1" fmla="val 7871380"/>
                <a:gd name="adj2" fmla="val 1898657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Pie 23"/>
            <p:cNvSpPr/>
            <p:nvPr/>
          </p:nvSpPr>
          <p:spPr>
            <a:xfrm>
              <a:off x="2950679" y="1367320"/>
              <a:ext cx="3505200" cy="3505200"/>
            </a:xfrm>
            <a:prstGeom prst="pie">
              <a:avLst>
                <a:gd name="adj1" fmla="val 11099129"/>
                <a:gd name="adj2" fmla="val 1459876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5" name="Group 73"/>
            <p:cNvGrpSpPr/>
            <p:nvPr/>
          </p:nvGrpSpPr>
          <p:grpSpPr>
            <a:xfrm flipH="1" flipV="1">
              <a:off x="4940300" y="4387850"/>
              <a:ext cx="773257" cy="216600"/>
              <a:chOff x="2901397" y="1460250"/>
              <a:chExt cx="930338" cy="22026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4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2901397" y="1463917"/>
                <a:ext cx="691284" cy="0"/>
              </a:xfrm>
              <a:prstGeom prst="line">
                <a:avLst/>
              </a:prstGeom>
              <a:ln w="19050" cap="rnd">
                <a:solidFill>
                  <a:schemeClr val="accent4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 Placeholder 3"/>
            <p:cNvSpPr txBox="1"/>
            <p:nvPr/>
          </p:nvSpPr>
          <p:spPr>
            <a:xfrm>
              <a:off x="5169550" y="4697675"/>
              <a:ext cx="574792" cy="264653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100%</a:t>
              </a:r>
            </a:p>
          </p:txBody>
        </p:sp>
        <p:grpSp>
          <p:nvGrpSpPr>
            <p:cNvPr id="29" name="Group 73"/>
            <p:cNvGrpSpPr/>
            <p:nvPr/>
          </p:nvGrpSpPr>
          <p:grpSpPr>
            <a:xfrm>
              <a:off x="2552700" y="1739550"/>
              <a:ext cx="773257" cy="216600"/>
              <a:chOff x="2901397" y="1460250"/>
              <a:chExt cx="930338" cy="220268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2901397" y="1463917"/>
                <a:ext cx="691284" cy="0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 Placeholder 3"/>
            <p:cNvSpPr txBox="1"/>
            <p:nvPr/>
          </p:nvSpPr>
          <p:spPr>
            <a:xfrm>
              <a:off x="2628587" y="1422039"/>
              <a:ext cx="449358" cy="264653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20%</a:t>
              </a:r>
            </a:p>
          </p:txBody>
        </p:sp>
        <p:grpSp>
          <p:nvGrpSpPr>
            <p:cNvPr id="33" name="Group 74"/>
            <p:cNvGrpSpPr/>
            <p:nvPr/>
          </p:nvGrpSpPr>
          <p:grpSpPr>
            <a:xfrm flipH="1">
              <a:off x="5864025" y="1940916"/>
              <a:ext cx="773257" cy="220268"/>
              <a:chOff x="2901397" y="1460250"/>
              <a:chExt cx="930338" cy="220268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3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2901397" y="1463918"/>
                <a:ext cx="691284" cy="0"/>
              </a:xfrm>
              <a:prstGeom prst="line">
                <a:avLst/>
              </a:prstGeom>
              <a:ln w="19050" cap="rnd">
                <a:solidFill>
                  <a:schemeClr val="accent3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 Placeholder 3"/>
            <p:cNvSpPr txBox="1"/>
            <p:nvPr/>
          </p:nvSpPr>
          <p:spPr>
            <a:xfrm>
              <a:off x="6137440" y="1625238"/>
              <a:ext cx="449358" cy="264653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50%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 flipH="1">
              <a:off x="279400" y="1379607"/>
              <a:ext cx="2079880" cy="70788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spcBef>
                  <a:spcPct val="20000"/>
                </a:spcBef>
                <a:defRPr/>
              </a:pPr>
              <a:r>
                <a:rPr lang="en-US" sz="1400" b="1" dirty="0">
                  <a:solidFill>
                    <a:schemeClr val="accent2"/>
                  </a:solidFill>
                </a:rPr>
                <a:t>Title Goes Here</a:t>
              </a:r>
            </a:p>
            <a:p>
              <a:pPr lvl="0" algn="r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 available, but the majority suffered alteration some form.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784721" y="1582807"/>
              <a:ext cx="2079879" cy="70788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1400" b="1" dirty="0">
                  <a:solidFill>
                    <a:schemeClr val="accent3"/>
                  </a:solidFill>
                </a:rPr>
                <a:t>Title Goes Here</a:t>
              </a: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 available, but the majority suffered alteration some form.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867400" y="4235450"/>
              <a:ext cx="2079879" cy="70788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1400" b="1" dirty="0">
                  <a:solidFill>
                    <a:schemeClr val="accent4"/>
                  </a:solidFill>
                </a:rPr>
                <a:t>Title Goes Here</a:t>
              </a: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 available, but the majority suffered alteration some form.</a:t>
              </a:r>
            </a:p>
          </p:txBody>
        </p:sp>
        <p:grpSp>
          <p:nvGrpSpPr>
            <p:cNvPr id="40" name="Group 73"/>
            <p:cNvGrpSpPr/>
            <p:nvPr/>
          </p:nvGrpSpPr>
          <p:grpSpPr>
            <a:xfrm>
              <a:off x="2616200" y="3562350"/>
              <a:ext cx="773257" cy="216600"/>
              <a:chOff x="2901397" y="1460250"/>
              <a:chExt cx="930338" cy="220268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2901397" y="1463917"/>
                <a:ext cx="691284" cy="0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 Placeholder 3"/>
            <p:cNvSpPr txBox="1"/>
            <p:nvPr/>
          </p:nvSpPr>
          <p:spPr>
            <a:xfrm>
              <a:off x="2692087" y="3235789"/>
              <a:ext cx="449358" cy="264653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10%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 flipH="1">
              <a:off x="342900" y="3206750"/>
              <a:ext cx="2079880" cy="60870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spcBef>
                  <a:spcPct val="20000"/>
                </a:spcBef>
                <a:defRPr/>
              </a:pP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</a:p>
            <a:p>
              <a:pPr lvl="0" algn="r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 available, but the majority suffered alteration some form.</a:t>
              </a:r>
            </a:p>
          </p:txBody>
        </p:sp>
        <p:sp>
          <p:nvSpPr>
            <p:cNvPr id="45" name="Freeform 245"/>
            <p:cNvSpPr/>
            <p:nvPr/>
          </p:nvSpPr>
          <p:spPr bwMode="auto">
            <a:xfrm>
              <a:off x="1682750" y="2743200"/>
              <a:ext cx="388380" cy="388380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46" name="Freeform 119"/>
            <p:cNvSpPr>
              <a:spLocks noEditPoints="1"/>
            </p:cNvSpPr>
            <p:nvPr/>
          </p:nvSpPr>
          <p:spPr bwMode="auto">
            <a:xfrm>
              <a:off x="1651000" y="900628"/>
              <a:ext cx="342900" cy="423807"/>
            </a:xfrm>
            <a:custGeom>
              <a:avLst/>
              <a:gdLst/>
              <a:ahLst/>
              <a:cxnLst>
                <a:cxn ang="0">
                  <a:pos x="41" y="47"/>
                </a:cxn>
                <a:cxn ang="0">
                  <a:pos x="37" y="51"/>
                </a:cxn>
                <a:cxn ang="0">
                  <a:pos x="3" y="51"/>
                </a:cxn>
                <a:cxn ang="0">
                  <a:pos x="0" y="47"/>
                </a:cxn>
                <a:cxn ang="0">
                  <a:pos x="0" y="27"/>
                </a:cxn>
                <a:cxn ang="0">
                  <a:pos x="3" y="23"/>
                </a:cxn>
                <a:cxn ang="0">
                  <a:pos x="4" y="23"/>
                </a:cxn>
                <a:cxn ang="0">
                  <a:pos x="4" y="16"/>
                </a:cxn>
                <a:cxn ang="0">
                  <a:pos x="20" y="0"/>
                </a:cxn>
                <a:cxn ang="0">
                  <a:pos x="36" y="16"/>
                </a:cxn>
                <a:cxn ang="0">
                  <a:pos x="36" y="23"/>
                </a:cxn>
                <a:cxn ang="0">
                  <a:pos x="37" y="23"/>
                </a:cxn>
                <a:cxn ang="0">
                  <a:pos x="41" y="27"/>
                </a:cxn>
                <a:cxn ang="0">
                  <a:pos x="41" y="47"/>
                </a:cxn>
                <a:cxn ang="0">
                  <a:pos x="29" y="23"/>
                </a:cxn>
                <a:cxn ang="0">
                  <a:pos x="29" y="16"/>
                </a:cxn>
                <a:cxn ang="0">
                  <a:pos x="20" y="7"/>
                </a:cxn>
                <a:cxn ang="0">
                  <a:pos x="11" y="16"/>
                </a:cxn>
                <a:cxn ang="0">
                  <a:pos x="11" y="23"/>
                </a:cxn>
                <a:cxn ang="0">
                  <a:pos x="29" y="23"/>
                </a:cxn>
              </a:cxnLst>
              <a:rect l="0" t="0" r="r" b="b"/>
              <a:pathLst>
                <a:path w="41" h="51">
                  <a:moveTo>
                    <a:pt x="41" y="47"/>
                  </a:moveTo>
                  <a:cubicBezTo>
                    <a:pt x="41" y="49"/>
                    <a:pt x="39" y="51"/>
                    <a:pt x="37" y="51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1" y="51"/>
                    <a:pt x="0" y="49"/>
                    <a:pt x="0" y="4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5"/>
                    <a:pt x="1" y="23"/>
                    <a:pt x="3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8"/>
                    <a:pt x="12" y="0"/>
                    <a:pt x="20" y="0"/>
                  </a:cubicBezTo>
                  <a:cubicBezTo>
                    <a:pt x="29" y="0"/>
                    <a:pt x="36" y="8"/>
                    <a:pt x="36" y="16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9" y="23"/>
                    <a:pt x="41" y="25"/>
                    <a:pt x="41" y="27"/>
                  </a:cubicBezTo>
                  <a:lnTo>
                    <a:pt x="41" y="47"/>
                  </a:lnTo>
                  <a:close/>
                  <a:moveTo>
                    <a:pt x="29" y="23"/>
                  </a:moveTo>
                  <a:cubicBezTo>
                    <a:pt x="29" y="16"/>
                    <a:pt x="29" y="16"/>
                    <a:pt x="29" y="16"/>
                  </a:cubicBezTo>
                  <a:cubicBezTo>
                    <a:pt x="29" y="11"/>
                    <a:pt x="25" y="7"/>
                    <a:pt x="20" y="7"/>
                  </a:cubicBezTo>
                  <a:cubicBezTo>
                    <a:pt x="15" y="7"/>
                    <a:pt x="11" y="11"/>
                    <a:pt x="11" y="16"/>
                  </a:cubicBezTo>
                  <a:cubicBezTo>
                    <a:pt x="11" y="23"/>
                    <a:pt x="11" y="23"/>
                    <a:pt x="11" y="23"/>
                  </a:cubicBezTo>
                  <a:lnTo>
                    <a:pt x="29" y="2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7" name="Freeform 145"/>
            <p:cNvSpPr/>
            <p:nvPr/>
          </p:nvSpPr>
          <p:spPr bwMode="auto">
            <a:xfrm>
              <a:off x="7061199" y="1138858"/>
              <a:ext cx="431905" cy="372441"/>
            </a:xfrm>
            <a:custGeom>
              <a:avLst/>
              <a:gdLst/>
              <a:ahLst/>
              <a:cxnLst>
                <a:cxn ang="0">
                  <a:pos x="64" y="51"/>
                </a:cxn>
                <a:cxn ang="0">
                  <a:pos x="60" y="55"/>
                </a:cxn>
                <a:cxn ang="0">
                  <a:pos x="49" y="55"/>
                </a:cxn>
                <a:cxn ang="0">
                  <a:pos x="45" y="51"/>
                </a:cxn>
                <a:cxn ang="0">
                  <a:pos x="45" y="40"/>
                </a:cxn>
                <a:cxn ang="0">
                  <a:pos x="49" y="36"/>
                </a:cxn>
                <a:cxn ang="0">
                  <a:pos x="52" y="36"/>
                </a:cxn>
                <a:cxn ang="0">
                  <a:pos x="52" y="30"/>
                </a:cxn>
                <a:cxn ang="0">
                  <a:pos x="34" y="30"/>
                </a:cxn>
                <a:cxn ang="0">
                  <a:pos x="34" y="36"/>
                </a:cxn>
                <a:cxn ang="0">
                  <a:pos x="37" y="36"/>
                </a:cxn>
                <a:cxn ang="0">
                  <a:pos x="41" y="40"/>
                </a:cxn>
                <a:cxn ang="0">
                  <a:pos x="41" y="51"/>
                </a:cxn>
                <a:cxn ang="0">
                  <a:pos x="37" y="55"/>
                </a:cxn>
                <a:cxn ang="0">
                  <a:pos x="26" y="55"/>
                </a:cxn>
                <a:cxn ang="0">
                  <a:pos x="23" y="51"/>
                </a:cxn>
                <a:cxn ang="0">
                  <a:pos x="23" y="40"/>
                </a:cxn>
                <a:cxn ang="0">
                  <a:pos x="26" y="36"/>
                </a:cxn>
                <a:cxn ang="0">
                  <a:pos x="29" y="36"/>
                </a:cxn>
                <a:cxn ang="0">
                  <a:pos x="29" y="30"/>
                </a:cxn>
                <a:cxn ang="0">
                  <a:pos x="11" y="30"/>
                </a:cxn>
                <a:cxn ang="0">
                  <a:pos x="11" y="36"/>
                </a:cxn>
                <a:cxn ang="0">
                  <a:pos x="15" y="36"/>
                </a:cxn>
                <a:cxn ang="0">
                  <a:pos x="18" y="40"/>
                </a:cxn>
                <a:cxn ang="0">
                  <a:pos x="18" y="51"/>
                </a:cxn>
                <a:cxn ang="0">
                  <a:pos x="15" y="55"/>
                </a:cxn>
                <a:cxn ang="0">
                  <a:pos x="3" y="55"/>
                </a:cxn>
                <a:cxn ang="0">
                  <a:pos x="0" y="51"/>
                </a:cxn>
                <a:cxn ang="0">
                  <a:pos x="0" y="40"/>
                </a:cxn>
                <a:cxn ang="0">
                  <a:pos x="3" y="36"/>
                </a:cxn>
                <a:cxn ang="0">
                  <a:pos x="7" y="36"/>
                </a:cxn>
                <a:cxn ang="0">
                  <a:pos x="7" y="30"/>
                </a:cxn>
                <a:cxn ang="0">
                  <a:pos x="11" y="25"/>
                </a:cxn>
                <a:cxn ang="0">
                  <a:pos x="29" y="25"/>
                </a:cxn>
                <a:cxn ang="0">
                  <a:pos x="29" y="18"/>
                </a:cxn>
                <a:cxn ang="0">
                  <a:pos x="26" y="18"/>
                </a:cxn>
                <a:cxn ang="0">
                  <a:pos x="23" y="15"/>
                </a:cxn>
                <a:cxn ang="0">
                  <a:pos x="23" y="3"/>
                </a:cxn>
                <a:cxn ang="0">
                  <a:pos x="26" y="0"/>
                </a:cxn>
                <a:cxn ang="0">
                  <a:pos x="37" y="0"/>
                </a:cxn>
                <a:cxn ang="0">
                  <a:pos x="41" y="3"/>
                </a:cxn>
                <a:cxn ang="0">
                  <a:pos x="41" y="15"/>
                </a:cxn>
                <a:cxn ang="0">
                  <a:pos x="37" y="18"/>
                </a:cxn>
                <a:cxn ang="0">
                  <a:pos x="34" y="18"/>
                </a:cxn>
                <a:cxn ang="0">
                  <a:pos x="34" y="25"/>
                </a:cxn>
                <a:cxn ang="0">
                  <a:pos x="52" y="25"/>
                </a:cxn>
                <a:cxn ang="0">
                  <a:pos x="57" y="30"/>
                </a:cxn>
                <a:cxn ang="0">
                  <a:pos x="57" y="36"/>
                </a:cxn>
                <a:cxn ang="0">
                  <a:pos x="60" y="36"/>
                </a:cxn>
                <a:cxn ang="0">
                  <a:pos x="64" y="40"/>
                </a:cxn>
                <a:cxn ang="0">
                  <a:pos x="64" y="51"/>
                </a:cxn>
              </a:cxnLst>
              <a:rect l="0" t="0" r="r" b="b"/>
              <a:pathLst>
                <a:path w="64" h="55">
                  <a:moveTo>
                    <a:pt x="64" y="51"/>
                  </a:moveTo>
                  <a:cubicBezTo>
                    <a:pt x="64" y="53"/>
                    <a:pt x="62" y="55"/>
                    <a:pt x="60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7" y="55"/>
                    <a:pt x="45" y="53"/>
                    <a:pt x="45" y="5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8"/>
                    <a:pt x="47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6"/>
                    <a:pt x="41" y="38"/>
                    <a:pt x="41" y="4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3"/>
                    <a:pt x="39" y="55"/>
                    <a:pt x="37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4" y="55"/>
                    <a:pt x="23" y="53"/>
                    <a:pt x="23" y="5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8"/>
                    <a:pt x="24" y="36"/>
                    <a:pt x="26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8" y="38"/>
                    <a:pt x="18" y="4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3"/>
                    <a:pt x="17" y="55"/>
                    <a:pt x="15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27"/>
                    <a:pt x="9" y="25"/>
                    <a:pt x="11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7"/>
                    <a:pt x="23" y="15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1" y="1"/>
                    <a:pt x="41" y="3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7"/>
                    <a:pt x="39" y="18"/>
                    <a:pt x="37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5" y="25"/>
                    <a:pt x="57" y="27"/>
                    <a:pt x="57" y="30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2" y="36"/>
                    <a:pt x="64" y="38"/>
                    <a:pt x="64" y="40"/>
                  </a:cubicBezTo>
                  <a:lnTo>
                    <a:pt x="64" y="5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48" name="Freeform 69"/>
            <p:cNvSpPr>
              <a:spLocks noEditPoints="1"/>
            </p:cNvSpPr>
            <p:nvPr/>
          </p:nvSpPr>
          <p:spPr bwMode="auto">
            <a:xfrm>
              <a:off x="6165296" y="3784600"/>
              <a:ext cx="394808" cy="397966"/>
            </a:xfrm>
            <a:custGeom>
              <a:avLst/>
              <a:gdLst/>
              <a:ahLst/>
              <a:cxnLst>
                <a:cxn ang="0">
                  <a:pos x="29" y="58"/>
                </a:cxn>
                <a:cxn ang="0">
                  <a:pos x="6" y="47"/>
                </a:cxn>
                <a:cxn ang="0">
                  <a:pos x="7" y="46"/>
                </a:cxn>
                <a:cxn ang="0">
                  <a:pos x="12" y="40"/>
                </a:cxn>
                <a:cxn ang="0">
                  <a:pos x="13" y="40"/>
                </a:cxn>
                <a:cxn ang="0">
                  <a:pos x="14" y="41"/>
                </a:cxn>
                <a:cxn ang="0">
                  <a:pos x="29" y="48"/>
                </a:cxn>
                <a:cxn ang="0">
                  <a:pos x="48" y="29"/>
                </a:cxn>
                <a:cxn ang="0">
                  <a:pos x="29" y="9"/>
                </a:cxn>
                <a:cxn ang="0">
                  <a:pos x="16" y="14"/>
                </a:cxn>
                <a:cxn ang="0">
                  <a:pos x="21" y="20"/>
                </a:cxn>
                <a:cxn ang="0">
                  <a:pos x="21" y="22"/>
                </a:cxn>
                <a:cxn ang="0">
                  <a:pos x="19" y="24"/>
                </a:cxn>
                <a:cxn ang="0">
                  <a:pos x="2" y="24"/>
                </a:cxn>
                <a:cxn ang="0">
                  <a:pos x="0" y="21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4" y="3"/>
                </a:cxn>
                <a:cxn ang="0">
                  <a:pos x="9" y="8"/>
                </a:cxn>
                <a:cxn ang="0">
                  <a:pos x="29" y="0"/>
                </a:cxn>
                <a:cxn ang="0">
                  <a:pos x="58" y="29"/>
                </a:cxn>
                <a:cxn ang="0">
                  <a:pos x="29" y="58"/>
                </a:cxn>
                <a:cxn ang="0">
                  <a:pos x="34" y="35"/>
                </a:cxn>
                <a:cxn ang="0">
                  <a:pos x="33" y="36"/>
                </a:cxn>
                <a:cxn ang="0">
                  <a:pos x="20" y="36"/>
                </a:cxn>
                <a:cxn ang="0">
                  <a:pos x="19" y="35"/>
                </a:cxn>
                <a:cxn ang="0">
                  <a:pos x="19" y="32"/>
                </a:cxn>
                <a:cxn ang="0">
                  <a:pos x="20" y="31"/>
                </a:cxn>
                <a:cxn ang="0">
                  <a:pos x="29" y="31"/>
                </a:cxn>
                <a:cxn ang="0">
                  <a:pos x="29" y="18"/>
                </a:cxn>
                <a:cxn ang="0">
                  <a:pos x="30" y="17"/>
                </a:cxn>
                <a:cxn ang="0">
                  <a:pos x="33" y="17"/>
                </a:cxn>
                <a:cxn ang="0">
                  <a:pos x="34" y="18"/>
                </a:cxn>
                <a:cxn ang="0">
                  <a:pos x="34" y="35"/>
                </a:cxn>
              </a:cxnLst>
              <a:rect l="0" t="0" r="r" b="b"/>
              <a:pathLst>
                <a:path w="58" h="58">
                  <a:moveTo>
                    <a:pt x="29" y="58"/>
                  </a:moveTo>
                  <a:cubicBezTo>
                    <a:pt x="20" y="58"/>
                    <a:pt x="12" y="54"/>
                    <a:pt x="6" y="47"/>
                  </a:cubicBezTo>
                  <a:cubicBezTo>
                    <a:pt x="6" y="47"/>
                    <a:pt x="6" y="46"/>
                    <a:pt x="7" y="46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3" y="40"/>
                  </a:cubicBezTo>
                  <a:cubicBezTo>
                    <a:pt x="13" y="40"/>
                    <a:pt x="13" y="40"/>
                    <a:pt x="14" y="41"/>
                  </a:cubicBezTo>
                  <a:cubicBezTo>
                    <a:pt x="17" y="45"/>
                    <a:pt x="23" y="48"/>
                    <a:pt x="29" y="48"/>
                  </a:cubicBezTo>
                  <a:cubicBezTo>
                    <a:pt x="40" y="48"/>
                    <a:pt x="48" y="39"/>
                    <a:pt x="48" y="29"/>
                  </a:cubicBezTo>
                  <a:cubicBezTo>
                    <a:pt x="48" y="18"/>
                    <a:pt x="40" y="9"/>
                    <a:pt x="29" y="9"/>
                  </a:cubicBezTo>
                  <a:cubicBezTo>
                    <a:pt x="24" y="9"/>
                    <a:pt x="19" y="11"/>
                    <a:pt x="16" y="14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20"/>
                    <a:pt x="22" y="21"/>
                    <a:pt x="21" y="22"/>
                  </a:cubicBezTo>
                  <a:cubicBezTo>
                    <a:pt x="21" y="23"/>
                    <a:pt x="20" y="24"/>
                    <a:pt x="19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1" y="24"/>
                    <a:pt x="0" y="23"/>
                    <a:pt x="0" y="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2" y="2"/>
                    <a:pt x="3" y="2"/>
                    <a:pt x="4" y="3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4" y="3"/>
                    <a:pt x="21" y="0"/>
                    <a:pt x="29" y="0"/>
                  </a:cubicBezTo>
                  <a:cubicBezTo>
                    <a:pt x="45" y="0"/>
                    <a:pt x="58" y="13"/>
                    <a:pt x="58" y="29"/>
                  </a:cubicBezTo>
                  <a:cubicBezTo>
                    <a:pt x="58" y="45"/>
                    <a:pt x="45" y="58"/>
                    <a:pt x="29" y="58"/>
                  </a:cubicBezTo>
                  <a:close/>
                  <a:moveTo>
                    <a:pt x="34" y="35"/>
                  </a:moveTo>
                  <a:cubicBezTo>
                    <a:pt x="34" y="35"/>
                    <a:pt x="33" y="36"/>
                    <a:pt x="33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19" y="35"/>
                    <a:pt x="19" y="35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20" y="31"/>
                    <a:pt x="20" y="31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7"/>
                    <a:pt x="29" y="17"/>
                    <a:pt x="30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4" y="17"/>
                    <a:pt x="34" y="18"/>
                  </a:cubicBezTo>
                  <a:lnTo>
                    <a:pt x="34" y="3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484079" y="1900720"/>
              <a:ext cx="2438400" cy="24384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3788879" y="2205520"/>
              <a:ext cx="1828800" cy="1828800"/>
              <a:chOff x="1828800" y="2114550"/>
              <a:chExt cx="1828800" cy="182880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1828800" y="2114550"/>
                <a:ext cx="1828800" cy="1828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oup 9"/>
              <p:cNvGrpSpPr/>
              <p:nvPr/>
            </p:nvGrpSpPr>
            <p:grpSpPr>
              <a:xfrm>
                <a:off x="2057400" y="2343150"/>
                <a:ext cx="1371600" cy="1371600"/>
                <a:chOff x="2057400" y="2343150"/>
                <a:chExt cx="1371600" cy="1371600"/>
              </a:xfrm>
            </p:grpSpPr>
            <p:sp>
              <p:nvSpPr>
                <p:cNvPr id="53" name="Oval 6"/>
                <p:cNvSpPr/>
                <p:nvPr/>
              </p:nvSpPr>
              <p:spPr>
                <a:xfrm>
                  <a:off x="2057400" y="2343150"/>
                  <a:ext cx="1371600" cy="13716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 5"/>
                <p:cNvSpPr>
                  <a:spLocks noChangeAspect="1" noEditPoints="1"/>
                </p:cNvSpPr>
                <p:nvPr/>
              </p:nvSpPr>
              <p:spPr bwMode="auto">
                <a:xfrm>
                  <a:off x="2453775" y="2739525"/>
                  <a:ext cx="578850" cy="578850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255" y="135"/>
                    </a:cxn>
                    <a:cxn ang="0">
                      <a:pos x="277" y="122"/>
                    </a:cxn>
                    <a:cxn ang="0">
                      <a:pos x="303" y="116"/>
                    </a:cxn>
                    <a:cxn ang="0">
                      <a:pos x="296" y="105"/>
                    </a:cxn>
                    <a:cxn ang="0">
                      <a:pos x="278" y="89"/>
                    </a:cxn>
                    <a:cxn ang="0">
                      <a:pos x="265" y="90"/>
                    </a:cxn>
                    <a:cxn ang="0">
                      <a:pos x="256" y="82"/>
                    </a:cxn>
                    <a:cxn ang="0">
                      <a:pos x="231" y="73"/>
                    </a:cxn>
                    <a:cxn ang="0">
                      <a:pos x="234" y="98"/>
                    </a:cxn>
                    <a:cxn ang="0">
                      <a:pos x="224" y="118"/>
                    </a:cxn>
                    <a:cxn ang="0">
                      <a:pos x="205" y="103"/>
                    </a:cxn>
                    <a:cxn ang="0">
                      <a:pos x="175" y="89"/>
                    </a:cxn>
                    <a:cxn ang="0">
                      <a:pos x="183" y="68"/>
                    </a:cxn>
                    <a:cxn ang="0">
                      <a:pos x="212" y="58"/>
                    </a:cxn>
                    <a:cxn ang="0">
                      <a:pos x="207" y="47"/>
                    </a:cxn>
                    <a:cxn ang="0">
                      <a:pos x="188" y="50"/>
                    </a:cxn>
                    <a:cxn ang="0">
                      <a:pos x="168" y="37"/>
                    </a:cxn>
                    <a:cxn ang="0">
                      <a:pos x="171" y="52"/>
                    </a:cxn>
                    <a:cxn ang="0">
                      <a:pos x="157" y="52"/>
                    </a:cxn>
                    <a:cxn ang="0">
                      <a:pos x="141" y="40"/>
                    </a:cxn>
                    <a:cxn ang="0">
                      <a:pos x="126" y="47"/>
                    </a:cxn>
                    <a:cxn ang="0">
                      <a:pos x="143" y="51"/>
                    </a:cxn>
                    <a:cxn ang="0">
                      <a:pos x="131" y="58"/>
                    </a:cxn>
                    <a:cxn ang="0">
                      <a:pos x="56" y="107"/>
                    </a:cxn>
                    <a:cxn ang="0">
                      <a:pos x="65" y="118"/>
                    </a:cxn>
                    <a:cxn ang="0">
                      <a:pos x="79" y="135"/>
                    </a:cxn>
                    <a:cxn ang="0">
                      <a:pos x="74" y="158"/>
                    </a:cxn>
                    <a:cxn ang="0">
                      <a:pos x="88" y="185"/>
                    </a:cxn>
                    <a:cxn ang="0">
                      <a:pos x="108" y="214"/>
                    </a:cxn>
                    <a:cxn ang="0">
                      <a:pos x="118" y="227"/>
                    </a:cxn>
                    <a:cxn ang="0">
                      <a:pos x="105" y="197"/>
                    </a:cxn>
                    <a:cxn ang="0">
                      <a:pos x="125" y="225"/>
                    </a:cxn>
                    <a:cxn ang="0">
                      <a:pos x="150" y="255"/>
                    </a:cxn>
                    <a:cxn ang="0">
                      <a:pos x="184" y="269"/>
                    </a:cxn>
                    <a:cxn ang="0">
                      <a:pos x="213" y="290"/>
                    </a:cxn>
                    <a:cxn ang="0">
                      <a:pos x="224" y="288"/>
                    </a:cxn>
                    <a:cxn ang="0">
                      <a:pos x="212" y="268"/>
                    </a:cxn>
                    <a:cxn ang="0">
                      <a:pos x="197" y="262"/>
                    </a:cxn>
                    <a:cxn ang="0">
                      <a:pos x="194" y="239"/>
                    </a:cxn>
                    <a:cxn ang="0">
                      <a:pos x="171" y="250"/>
                    </a:cxn>
                    <a:cxn ang="0">
                      <a:pos x="168" y="210"/>
                    </a:cxn>
                    <a:cxn ang="0">
                      <a:pos x="184" y="206"/>
                    </a:cxn>
                    <a:cxn ang="0">
                      <a:pos x="196" y="202"/>
                    </a:cxn>
                    <a:cxn ang="0">
                      <a:pos x="214" y="211"/>
                    </a:cxn>
                    <a:cxn ang="0">
                      <a:pos x="221" y="205"/>
                    </a:cxn>
                    <a:cxn ang="0">
                      <a:pos x="234" y="179"/>
                    </a:cxn>
                    <a:cxn ang="0">
                      <a:pos x="233" y="171"/>
                    </a:cxn>
                    <a:cxn ang="0">
                      <a:pos x="252" y="157"/>
                    </a:cxn>
                    <a:cxn ang="0">
                      <a:pos x="266" y="143"/>
                    </a:cxn>
                    <a:cxn ang="0">
                      <a:pos x="273" y="131"/>
                    </a:cxn>
                    <a:cxn ang="0">
                      <a:pos x="255" y="135"/>
                    </a:cxn>
                    <a:cxn ang="0">
                      <a:pos x="295" y="298"/>
                    </a:cxn>
                    <a:cxn ang="0">
                      <a:pos x="272" y="288"/>
                    </a:cxn>
                    <a:cxn ang="0">
                      <a:pos x="251" y="288"/>
                    </a:cxn>
                    <a:cxn ang="0">
                      <a:pos x="236" y="286"/>
                    </a:cxn>
                    <a:cxn ang="0">
                      <a:pos x="230" y="307"/>
                    </a:cxn>
                    <a:cxn ang="0">
                      <a:pos x="223" y="335"/>
                    </a:cxn>
                    <a:cxn ang="0">
                      <a:pos x="308" y="302"/>
                    </a:cxn>
                  </a:cxnLst>
                  <a:rect l="0" t="0" r="r" b="b"/>
                  <a:pathLst>
                    <a:path w="384" h="384">
                      <a:moveTo>
                        <a:pt x="384" y="192"/>
                      </a:moveTo>
                      <a:cubicBezTo>
                        <a:pt x="384" y="298"/>
                        <a:pt x="298" y="384"/>
                        <a:pt x="192" y="384"/>
                      </a:cubicBezTo>
                      <a:cubicBezTo>
                        <a:pt x="86" y="384"/>
                        <a:pt x="0" y="298"/>
                        <a:pt x="0" y="192"/>
                      </a:cubicBezTo>
                      <a:cubicBezTo>
                        <a:pt x="0" y="86"/>
                        <a:pt x="86" y="0"/>
                        <a:pt x="192" y="0"/>
                      </a:cubicBezTo>
                      <a:cubicBezTo>
                        <a:pt x="298" y="0"/>
                        <a:pt x="384" y="86"/>
                        <a:pt x="384" y="192"/>
                      </a:cubicBezTo>
                      <a:close/>
                      <a:moveTo>
                        <a:pt x="255" y="135"/>
                      </a:moveTo>
                      <a:cubicBezTo>
                        <a:pt x="256" y="135"/>
                        <a:pt x="257" y="130"/>
                        <a:pt x="258" y="129"/>
                      </a:cubicBezTo>
                      <a:cubicBezTo>
                        <a:pt x="260" y="127"/>
                        <a:pt x="262" y="126"/>
                        <a:pt x="264" y="125"/>
                      </a:cubicBezTo>
                      <a:cubicBezTo>
                        <a:pt x="268" y="124"/>
                        <a:pt x="272" y="123"/>
                        <a:pt x="277" y="122"/>
                      </a:cubicBezTo>
                      <a:cubicBezTo>
                        <a:pt x="281" y="121"/>
                        <a:pt x="286" y="121"/>
                        <a:pt x="289" y="125"/>
                      </a:cubicBezTo>
                      <a:cubicBezTo>
                        <a:pt x="289" y="124"/>
                        <a:pt x="295" y="119"/>
                        <a:pt x="295" y="119"/>
                      </a:cubicBezTo>
                      <a:cubicBezTo>
                        <a:pt x="298" y="118"/>
                        <a:pt x="301" y="118"/>
                        <a:pt x="303" y="116"/>
                      </a:cubicBezTo>
                      <a:cubicBezTo>
                        <a:pt x="303" y="115"/>
                        <a:pt x="303" y="110"/>
                        <a:pt x="303" y="110"/>
                      </a:cubicBezTo>
                      <a:cubicBezTo>
                        <a:pt x="299" y="111"/>
                        <a:pt x="298" y="107"/>
                        <a:pt x="297" y="103"/>
                      </a:cubicBezTo>
                      <a:cubicBezTo>
                        <a:pt x="297" y="104"/>
                        <a:pt x="297" y="104"/>
                        <a:pt x="296" y="105"/>
                      </a:cubicBezTo>
                      <a:cubicBezTo>
                        <a:pt x="296" y="102"/>
                        <a:pt x="291" y="104"/>
                        <a:pt x="290" y="104"/>
                      </a:cubicBezTo>
                      <a:cubicBezTo>
                        <a:pt x="284" y="102"/>
                        <a:pt x="285" y="98"/>
                        <a:pt x="283" y="94"/>
                      </a:cubicBezTo>
                      <a:cubicBezTo>
                        <a:pt x="282" y="92"/>
                        <a:pt x="279" y="91"/>
                        <a:pt x="278" y="89"/>
                      </a:cubicBezTo>
                      <a:cubicBezTo>
                        <a:pt x="277" y="87"/>
                        <a:pt x="277" y="84"/>
                        <a:pt x="274" y="84"/>
                      </a:cubicBezTo>
                      <a:cubicBezTo>
                        <a:pt x="273" y="84"/>
                        <a:pt x="270" y="89"/>
                        <a:pt x="270" y="89"/>
                      </a:cubicBezTo>
                      <a:cubicBezTo>
                        <a:pt x="267" y="88"/>
                        <a:pt x="266" y="89"/>
                        <a:pt x="265" y="90"/>
                      </a:cubicBezTo>
                      <a:cubicBezTo>
                        <a:pt x="263" y="91"/>
                        <a:pt x="262" y="91"/>
                        <a:pt x="260" y="92"/>
                      </a:cubicBezTo>
                      <a:cubicBezTo>
                        <a:pt x="265" y="90"/>
                        <a:pt x="258" y="88"/>
                        <a:pt x="256" y="88"/>
                      </a:cubicBezTo>
                      <a:cubicBezTo>
                        <a:pt x="260" y="87"/>
                        <a:pt x="258" y="83"/>
                        <a:pt x="256" y="82"/>
                      </a:cubicBezTo>
                      <a:cubicBezTo>
                        <a:pt x="256" y="82"/>
                        <a:pt x="257" y="82"/>
                        <a:pt x="257" y="82"/>
                      </a:cubicBezTo>
                      <a:cubicBezTo>
                        <a:pt x="257" y="79"/>
                        <a:pt x="250" y="77"/>
                        <a:pt x="247" y="76"/>
                      </a:cubicBezTo>
                      <a:cubicBezTo>
                        <a:pt x="245" y="74"/>
                        <a:pt x="233" y="72"/>
                        <a:pt x="231" y="73"/>
                      </a:cubicBezTo>
                      <a:cubicBezTo>
                        <a:pt x="228" y="75"/>
                        <a:pt x="231" y="80"/>
                        <a:pt x="231" y="83"/>
                      </a:cubicBezTo>
                      <a:cubicBezTo>
                        <a:pt x="232" y="86"/>
                        <a:pt x="228" y="86"/>
                        <a:pt x="228" y="89"/>
                      </a:cubicBezTo>
                      <a:cubicBezTo>
                        <a:pt x="228" y="93"/>
                        <a:pt x="236" y="92"/>
                        <a:pt x="234" y="98"/>
                      </a:cubicBezTo>
                      <a:cubicBezTo>
                        <a:pt x="233" y="102"/>
                        <a:pt x="228" y="102"/>
                        <a:pt x="226" y="105"/>
                      </a:cubicBezTo>
                      <a:cubicBezTo>
                        <a:pt x="224" y="108"/>
                        <a:pt x="227" y="112"/>
                        <a:pt x="229" y="114"/>
                      </a:cubicBezTo>
                      <a:cubicBezTo>
                        <a:pt x="231" y="115"/>
                        <a:pt x="225" y="118"/>
                        <a:pt x="224" y="118"/>
                      </a:cubicBezTo>
                      <a:cubicBezTo>
                        <a:pt x="220" y="120"/>
                        <a:pt x="217" y="114"/>
                        <a:pt x="216" y="110"/>
                      </a:cubicBezTo>
                      <a:cubicBezTo>
                        <a:pt x="215" y="108"/>
                        <a:pt x="215" y="104"/>
                        <a:pt x="212" y="103"/>
                      </a:cubicBezTo>
                      <a:cubicBezTo>
                        <a:pt x="210" y="102"/>
                        <a:pt x="206" y="102"/>
                        <a:pt x="205" y="103"/>
                      </a:cubicBezTo>
                      <a:cubicBezTo>
                        <a:pt x="203" y="99"/>
                        <a:pt x="198" y="98"/>
                        <a:pt x="194" y="97"/>
                      </a:cubicBezTo>
                      <a:cubicBezTo>
                        <a:pt x="189" y="95"/>
                        <a:pt x="185" y="95"/>
                        <a:pt x="180" y="96"/>
                      </a:cubicBezTo>
                      <a:cubicBezTo>
                        <a:pt x="181" y="95"/>
                        <a:pt x="179" y="88"/>
                        <a:pt x="175" y="89"/>
                      </a:cubicBezTo>
                      <a:cubicBezTo>
                        <a:pt x="176" y="86"/>
                        <a:pt x="176" y="84"/>
                        <a:pt x="176" y="81"/>
                      </a:cubicBezTo>
                      <a:cubicBezTo>
                        <a:pt x="177" y="79"/>
                        <a:pt x="178" y="77"/>
                        <a:pt x="179" y="75"/>
                      </a:cubicBezTo>
                      <a:cubicBezTo>
                        <a:pt x="180" y="74"/>
                        <a:pt x="185" y="69"/>
                        <a:pt x="183" y="68"/>
                      </a:cubicBezTo>
                      <a:cubicBezTo>
                        <a:pt x="188" y="69"/>
                        <a:pt x="193" y="69"/>
                        <a:pt x="196" y="66"/>
                      </a:cubicBezTo>
                      <a:cubicBezTo>
                        <a:pt x="198" y="63"/>
                        <a:pt x="199" y="60"/>
                        <a:pt x="202" y="57"/>
                      </a:cubicBezTo>
                      <a:cubicBezTo>
                        <a:pt x="205" y="53"/>
                        <a:pt x="209" y="58"/>
                        <a:pt x="212" y="58"/>
                      </a:cubicBezTo>
                      <a:cubicBezTo>
                        <a:pt x="217" y="59"/>
                        <a:pt x="217" y="53"/>
                        <a:pt x="214" y="51"/>
                      </a:cubicBezTo>
                      <a:cubicBezTo>
                        <a:pt x="218" y="51"/>
                        <a:pt x="215" y="45"/>
                        <a:pt x="213" y="44"/>
                      </a:cubicBezTo>
                      <a:cubicBezTo>
                        <a:pt x="211" y="43"/>
                        <a:pt x="202" y="46"/>
                        <a:pt x="207" y="47"/>
                      </a:cubicBezTo>
                      <a:cubicBezTo>
                        <a:pt x="206" y="47"/>
                        <a:pt x="200" y="59"/>
                        <a:pt x="196" y="53"/>
                      </a:cubicBezTo>
                      <a:cubicBezTo>
                        <a:pt x="195" y="52"/>
                        <a:pt x="195" y="47"/>
                        <a:pt x="193" y="46"/>
                      </a:cubicBezTo>
                      <a:cubicBezTo>
                        <a:pt x="190" y="46"/>
                        <a:pt x="189" y="49"/>
                        <a:pt x="188" y="50"/>
                      </a:cubicBezTo>
                      <a:cubicBezTo>
                        <a:pt x="190" y="47"/>
                        <a:pt x="181" y="45"/>
                        <a:pt x="180" y="44"/>
                      </a:cubicBezTo>
                      <a:cubicBezTo>
                        <a:pt x="183" y="42"/>
                        <a:pt x="180" y="39"/>
                        <a:pt x="178" y="38"/>
                      </a:cubicBezTo>
                      <a:cubicBezTo>
                        <a:pt x="176" y="36"/>
                        <a:pt x="169" y="35"/>
                        <a:pt x="168" y="37"/>
                      </a:cubicBezTo>
                      <a:cubicBezTo>
                        <a:pt x="163" y="43"/>
                        <a:pt x="173" y="44"/>
                        <a:pt x="175" y="45"/>
                      </a:cubicBezTo>
                      <a:cubicBezTo>
                        <a:pt x="176" y="46"/>
                        <a:pt x="179" y="48"/>
                        <a:pt x="177" y="49"/>
                      </a:cubicBezTo>
                      <a:cubicBezTo>
                        <a:pt x="176" y="50"/>
                        <a:pt x="171" y="51"/>
                        <a:pt x="171" y="52"/>
                      </a:cubicBezTo>
                      <a:cubicBezTo>
                        <a:pt x="169" y="54"/>
                        <a:pt x="172" y="57"/>
                        <a:pt x="170" y="59"/>
                      </a:cubicBezTo>
                      <a:cubicBezTo>
                        <a:pt x="168" y="57"/>
                        <a:pt x="168" y="53"/>
                        <a:pt x="166" y="50"/>
                      </a:cubicBezTo>
                      <a:cubicBezTo>
                        <a:pt x="168" y="53"/>
                        <a:pt x="157" y="52"/>
                        <a:pt x="157" y="52"/>
                      </a:cubicBezTo>
                      <a:cubicBezTo>
                        <a:pt x="154" y="52"/>
                        <a:pt x="148" y="54"/>
                        <a:pt x="145" y="50"/>
                      </a:cubicBezTo>
                      <a:cubicBezTo>
                        <a:pt x="144" y="49"/>
                        <a:pt x="144" y="44"/>
                        <a:pt x="146" y="45"/>
                      </a:cubicBezTo>
                      <a:cubicBezTo>
                        <a:pt x="144" y="43"/>
                        <a:pt x="142" y="41"/>
                        <a:pt x="141" y="40"/>
                      </a:cubicBezTo>
                      <a:cubicBezTo>
                        <a:pt x="132" y="43"/>
                        <a:pt x="125" y="47"/>
                        <a:pt x="117" y="51"/>
                      </a:cubicBezTo>
                      <a:cubicBezTo>
                        <a:pt x="118" y="51"/>
                        <a:pt x="119" y="51"/>
                        <a:pt x="120" y="50"/>
                      </a:cubicBezTo>
                      <a:cubicBezTo>
                        <a:pt x="122" y="50"/>
                        <a:pt x="124" y="48"/>
                        <a:pt x="126" y="47"/>
                      </a:cubicBezTo>
                      <a:cubicBezTo>
                        <a:pt x="128" y="46"/>
                        <a:pt x="134" y="43"/>
                        <a:pt x="136" y="46"/>
                      </a:cubicBezTo>
                      <a:cubicBezTo>
                        <a:pt x="137" y="45"/>
                        <a:pt x="137" y="45"/>
                        <a:pt x="138" y="44"/>
                      </a:cubicBezTo>
                      <a:cubicBezTo>
                        <a:pt x="139" y="46"/>
                        <a:pt x="141" y="48"/>
                        <a:pt x="143" y="51"/>
                      </a:cubicBezTo>
                      <a:cubicBezTo>
                        <a:pt x="141" y="50"/>
                        <a:pt x="137" y="50"/>
                        <a:pt x="135" y="50"/>
                      </a:cubicBezTo>
                      <a:cubicBezTo>
                        <a:pt x="133" y="51"/>
                        <a:pt x="130" y="51"/>
                        <a:pt x="130" y="53"/>
                      </a:cubicBezTo>
                      <a:cubicBezTo>
                        <a:pt x="130" y="55"/>
                        <a:pt x="131" y="57"/>
                        <a:pt x="131" y="58"/>
                      </a:cubicBezTo>
                      <a:cubicBezTo>
                        <a:pt x="128" y="56"/>
                        <a:pt x="125" y="52"/>
                        <a:pt x="121" y="51"/>
                      </a:cubicBezTo>
                      <a:cubicBezTo>
                        <a:pt x="119" y="51"/>
                        <a:pt x="117" y="51"/>
                        <a:pt x="115" y="52"/>
                      </a:cubicBezTo>
                      <a:cubicBezTo>
                        <a:pt x="91" y="65"/>
                        <a:pt x="71" y="84"/>
                        <a:pt x="56" y="107"/>
                      </a:cubicBezTo>
                      <a:cubicBezTo>
                        <a:pt x="57" y="108"/>
                        <a:pt x="58" y="109"/>
                        <a:pt x="59" y="109"/>
                      </a:cubicBezTo>
                      <a:cubicBezTo>
                        <a:pt x="62" y="110"/>
                        <a:pt x="59" y="117"/>
                        <a:pt x="64" y="113"/>
                      </a:cubicBezTo>
                      <a:cubicBezTo>
                        <a:pt x="66" y="115"/>
                        <a:pt x="66" y="116"/>
                        <a:pt x="65" y="118"/>
                      </a:cubicBezTo>
                      <a:cubicBezTo>
                        <a:pt x="65" y="118"/>
                        <a:pt x="75" y="124"/>
                        <a:pt x="76" y="125"/>
                      </a:cubicBezTo>
                      <a:cubicBezTo>
                        <a:pt x="78" y="126"/>
                        <a:pt x="80" y="128"/>
                        <a:pt x="81" y="130"/>
                      </a:cubicBezTo>
                      <a:cubicBezTo>
                        <a:pt x="82" y="132"/>
                        <a:pt x="80" y="134"/>
                        <a:pt x="79" y="135"/>
                      </a:cubicBezTo>
                      <a:cubicBezTo>
                        <a:pt x="78" y="134"/>
                        <a:pt x="75" y="130"/>
                        <a:pt x="74" y="131"/>
                      </a:cubicBezTo>
                      <a:cubicBezTo>
                        <a:pt x="73" y="133"/>
                        <a:pt x="74" y="139"/>
                        <a:pt x="77" y="139"/>
                      </a:cubicBezTo>
                      <a:cubicBezTo>
                        <a:pt x="73" y="139"/>
                        <a:pt x="75" y="155"/>
                        <a:pt x="74" y="158"/>
                      </a:cubicBezTo>
                      <a:cubicBezTo>
                        <a:pt x="74" y="158"/>
                        <a:pt x="74" y="158"/>
                        <a:pt x="74" y="158"/>
                      </a:cubicBezTo>
                      <a:cubicBezTo>
                        <a:pt x="73" y="161"/>
                        <a:pt x="76" y="173"/>
                        <a:pt x="81" y="172"/>
                      </a:cubicBezTo>
                      <a:cubicBezTo>
                        <a:pt x="78" y="172"/>
                        <a:pt x="87" y="184"/>
                        <a:pt x="88" y="185"/>
                      </a:cubicBezTo>
                      <a:cubicBezTo>
                        <a:pt x="91" y="187"/>
                        <a:pt x="95" y="188"/>
                        <a:pt x="97" y="192"/>
                      </a:cubicBezTo>
                      <a:cubicBezTo>
                        <a:pt x="100" y="195"/>
                        <a:pt x="100" y="201"/>
                        <a:pt x="103" y="203"/>
                      </a:cubicBezTo>
                      <a:cubicBezTo>
                        <a:pt x="102" y="206"/>
                        <a:pt x="108" y="210"/>
                        <a:pt x="108" y="214"/>
                      </a:cubicBezTo>
                      <a:cubicBezTo>
                        <a:pt x="108" y="214"/>
                        <a:pt x="107" y="214"/>
                        <a:pt x="107" y="215"/>
                      </a:cubicBezTo>
                      <a:cubicBezTo>
                        <a:pt x="108" y="218"/>
                        <a:pt x="113" y="218"/>
                        <a:pt x="115" y="221"/>
                      </a:cubicBezTo>
                      <a:cubicBezTo>
                        <a:pt x="116" y="223"/>
                        <a:pt x="115" y="228"/>
                        <a:pt x="118" y="227"/>
                      </a:cubicBezTo>
                      <a:cubicBezTo>
                        <a:pt x="118" y="222"/>
                        <a:pt x="115" y="216"/>
                        <a:pt x="112" y="212"/>
                      </a:cubicBezTo>
                      <a:cubicBezTo>
                        <a:pt x="110" y="209"/>
                        <a:pt x="109" y="207"/>
                        <a:pt x="108" y="204"/>
                      </a:cubicBezTo>
                      <a:cubicBezTo>
                        <a:pt x="106" y="202"/>
                        <a:pt x="106" y="199"/>
                        <a:pt x="105" y="197"/>
                      </a:cubicBezTo>
                      <a:cubicBezTo>
                        <a:pt x="106" y="197"/>
                        <a:pt x="112" y="199"/>
                        <a:pt x="111" y="200"/>
                      </a:cubicBezTo>
                      <a:cubicBezTo>
                        <a:pt x="109" y="205"/>
                        <a:pt x="119" y="214"/>
                        <a:pt x="122" y="217"/>
                      </a:cubicBezTo>
                      <a:cubicBezTo>
                        <a:pt x="123" y="218"/>
                        <a:pt x="128" y="225"/>
                        <a:pt x="125" y="225"/>
                      </a:cubicBezTo>
                      <a:cubicBezTo>
                        <a:pt x="129" y="225"/>
                        <a:pt x="133" y="230"/>
                        <a:pt x="135" y="233"/>
                      </a:cubicBezTo>
                      <a:cubicBezTo>
                        <a:pt x="137" y="236"/>
                        <a:pt x="136" y="241"/>
                        <a:pt x="138" y="245"/>
                      </a:cubicBezTo>
                      <a:cubicBezTo>
                        <a:pt x="139" y="250"/>
                        <a:pt x="146" y="252"/>
                        <a:pt x="150" y="255"/>
                      </a:cubicBezTo>
                      <a:cubicBezTo>
                        <a:pt x="154" y="256"/>
                        <a:pt x="157" y="259"/>
                        <a:pt x="160" y="260"/>
                      </a:cubicBezTo>
                      <a:cubicBezTo>
                        <a:pt x="166" y="262"/>
                        <a:pt x="167" y="260"/>
                        <a:pt x="171" y="260"/>
                      </a:cubicBezTo>
                      <a:cubicBezTo>
                        <a:pt x="178" y="259"/>
                        <a:pt x="179" y="266"/>
                        <a:pt x="184" y="269"/>
                      </a:cubicBezTo>
                      <a:cubicBezTo>
                        <a:pt x="187" y="270"/>
                        <a:pt x="194" y="273"/>
                        <a:pt x="198" y="271"/>
                      </a:cubicBezTo>
                      <a:cubicBezTo>
                        <a:pt x="196" y="272"/>
                        <a:pt x="203" y="282"/>
                        <a:pt x="204" y="283"/>
                      </a:cubicBezTo>
                      <a:cubicBezTo>
                        <a:pt x="206" y="286"/>
                        <a:pt x="210" y="287"/>
                        <a:pt x="213" y="290"/>
                      </a:cubicBezTo>
                      <a:cubicBezTo>
                        <a:pt x="213" y="290"/>
                        <a:pt x="214" y="289"/>
                        <a:pt x="214" y="288"/>
                      </a:cubicBezTo>
                      <a:cubicBezTo>
                        <a:pt x="213" y="291"/>
                        <a:pt x="218" y="296"/>
                        <a:pt x="221" y="296"/>
                      </a:cubicBezTo>
                      <a:cubicBezTo>
                        <a:pt x="223" y="295"/>
                        <a:pt x="224" y="290"/>
                        <a:pt x="224" y="288"/>
                      </a:cubicBezTo>
                      <a:cubicBezTo>
                        <a:pt x="219" y="290"/>
                        <a:pt x="215" y="288"/>
                        <a:pt x="212" y="283"/>
                      </a:cubicBezTo>
                      <a:cubicBezTo>
                        <a:pt x="211" y="282"/>
                        <a:pt x="207" y="275"/>
                        <a:pt x="211" y="275"/>
                      </a:cubicBezTo>
                      <a:cubicBezTo>
                        <a:pt x="216" y="275"/>
                        <a:pt x="212" y="271"/>
                        <a:pt x="212" y="268"/>
                      </a:cubicBezTo>
                      <a:cubicBezTo>
                        <a:pt x="211" y="264"/>
                        <a:pt x="208" y="262"/>
                        <a:pt x="206" y="259"/>
                      </a:cubicBezTo>
                      <a:cubicBezTo>
                        <a:pt x="205" y="262"/>
                        <a:pt x="200" y="261"/>
                        <a:pt x="198" y="259"/>
                      </a:cubicBezTo>
                      <a:cubicBezTo>
                        <a:pt x="198" y="259"/>
                        <a:pt x="197" y="261"/>
                        <a:pt x="197" y="262"/>
                      </a:cubicBezTo>
                      <a:cubicBezTo>
                        <a:pt x="196" y="262"/>
                        <a:pt x="195" y="262"/>
                        <a:pt x="194" y="261"/>
                      </a:cubicBezTo>
                      <a:cubicBezTo>
                        <a:pt x="194" y="258"/>
                        <a:pt x="194" y="255"/>
                        <a:pt x="195" y="251"/>
                      </a:cubicBezTo>
                      <a:cubicBezTo>
                        <a:pt x="196" y="247"/>
                        <a:pt x="205" y="238"/>
                        <a:pt x="194" y="239"/>
                      </a:cubicBezTo>
                      <a:cubicBezTo>
                        <a:pt x="190" y="239"/>
                        <a:pt x="188" y="240"/>
                        <a:pt x="187" y="244"/>
                      </a:cubicBezTo>
                      <a:cubicBezTo>
                        <a:pt x="186" y="247"/>
                        <a:pt x="186" y="249"/>
                        <a:pt x="183" y="251"/>
                      </a:cubicBezTo>
                      <a:cubicBezTo>
                        <a:pt x="181" y="252"/>
                        <a:pt x="173" y="251"/>
                        <a:pt x="171" y="250"/>
                      </a:cubicBezTo>
                      <a:cubicBezTo>
                        <a:pt x="166" y="247"/>
                        <a:pt x="163" y="239"/>
                        <a:pt x="163" y="234"/>
                      </a:cubicBezTo>
                      <a:cubicBezTo>
                        <a:pt x="163" y="227"/>
                        <a:pt x="166" y="221"/>
                        <a:pt x="163" y="215"/>
                      </a:cubicBezTo>
                      <a:cubicBezTo>
                        <a:pt x="164" y="213"/>
                        <a:pt x="166" y="211"/>
                        <a:pt x="168" y="210"/>
                      </a:cubicBezTo>
                      <a:cubicBezTo>
                        <a:pt x="169" y="209"/>
                        <a:pt x="171" y="210"/>
                        <a:pt x="172" y="207"/>
                      </a:cubicBezTo>
                      <a:cubicBezTo>
                        <a:pt x="171" y="207"/>
                        <a:pt x="170" y="206"/>
                        <a:pt x="170" y="206"/>
                      </a:cubicBezTo>
                      <a:cubicBezTo>
                        <a:pt x="173" y="208"/>
                        <a:pt x="180" y="203"/>
                        <a:pt x="184" y="206"/>
                      </a:cubicBezTo>
                      <a:cubicBezTo>
                        <a:pt x="186" y="207"/>
                        <a:pt x="188" y="208"/>
                        <a:pt x="189" y="205"/>
                      </a:cubicBezTo>
                      <a:cubicBezTo>
                        <a:pt x="189" y="205"/>
                        <a:pt x="187" y="202"/>
                        <a:pt x="188" y="200"/>
                      </a:cubicBezTo>
                      <a:cubicBezTo>
                        <a:pt x="189" y="204"/>
                        <a:pt x="192" y="205"/>
                        <a:pt x="196" y="202"/>
                      </a:cubicBezTo>
                      <a:cubicBezTo>
                        <a:pt x="197" y="203"/>
                        <a:pt x="201" y="203"/>
                        <a:pt x="204" y="204"/>
                      </a:cubicBezTo>
                      <a:cubicBezTo>
                        <a:pt x="207" y="206"/>
                        <a:pt x="207" y="209"/>
                        <a:pt x="211" y="205"/>
                      </a:cubicBezTo>
                      <a:cubicBezTo>
                        <a:pt x="213" y="208"/>
                        <a:pt x="213" y="208"/>
                        <a:pt x="214" y="211"/>
                      </a:cubicBezTo>
                      <a:cubicBezTo>
                        <a:pt x="214" y="214"/>
                        <a:pt x="216" y="221"/>
                        <a:pt x="218" y="222"/>
                      </a:cubicBezTo>
                      <a:cubicBezTo>
                        <a:pt x="224" y="225"/>
                        <a:pt x="222" y="217"/>
                        <a:pt x="222" y="214"/>
                      </a:cubicBezTo>
                      <a:cubicBezTo>
                        <a:pt x="222" y="213"/>
                        <a:pt x="222" y="205"/>
                        <a:pt x="221" y="205"/>
                      </a:cubicBezTo>
                      <a:cubicBezTo>
                        <a:pt x="213" y="203"/>
                        <a:pt x="216" y="197"/>
                        <a:pt x="221" y="193"/>
                      </a:cubicBezTo>
                      <a:cubicBezTo>
                        <a:pt x="222" y="192"/>
                        <a:pt x="227" y="190"/>
                        <a:pt x="230" y="188"/>
                      </a:cubicBezTo>
                      <a:cubicBezTo>
                        <a:pt x="232" y="186"/>
                        <a:pt x="235" y="183"/>
                        <a:pt x="234" y="179"/>
                      </a:cubicBezTo>
                      <a:cubicBezTo>
                        <a:pt x="235" y="179"/>
                        <a:pt x="236" y="178"/>
                        <a:pt x="236" y="177"/>
                      </a:cubicBezTo>
                      <a:cubicBezTo>
                        <a:pt x="236" y="177"/>
                        <a:pt x="233" y="174"/>
                        <a:pt x="232" y="175"/>
                      </a:cubicBezTo>
                      <a:cubicBezTo>
                        <a:pt x="234" y="174"/>
                        <a:pt x="234" y="172"/>
                        <a:pt x="233" y="171"/>
                      </a:cubicBezTo>
                      <a:cubicBezTo>
                        <a:pt x="235" y="169"/>
                        <a:pt x="234" y="166"/>
                        <a:pt x="236" y="165"/>
                      </a:cubicBezTo>
                      <a:cubicBezTo>
                        <a:pt x="239" y="169"/>
                        <a:pt x="245" y="165"/>
                        <a:pt x="242" y="162"/>
                      </a:cubicBezTo>
                      <a:cubicBezTo>
                        <a:pt x="244" y="158"/>
                        <a:pt x="250" y="160"/>
                        <a:pt x="252" y="157"/>
                      </a:cubicBezTo>
                      <a:cubicBezTo>
                        <a:pt x="255" y="158"/>
                        <a:pt x="253" y="153"/>
                        <a:pt x="255" y="150"/>
                      </a:cubicBezTo>
                      <a:cubicBezTo>
                        <a:pt x="256" y="148"/>
                        <a:pt x="259" y="148"/>
                        <a:pt x="262" y="147"/>
                      </a:cubicBezTo>
                      <a:cubicBezTo>
                        <a:pt x="262" y="147"/>
                        <a:pt x="268" y="143"/>
                        <a:pt x="266" y="143"/>
                      </a:cubicBezTo>
                      <a:cubicBezTo>
                        <a:pt x="270" y="144"/>
                        <a:pt x="279" y="139"/>
                        <a:pt x="272" y="135"/>
                      </a:cubicBezTo>
                      <a:cubicBezTo>
                        <a:pt x="273" y="133"/>
                        <a:pt x="270" y="132"/>
                        <a:pt x="268" y="132"/>
                      </a:cubicBezTo>
                      <a:cubicBezTo>
                        <a:pt x="269" y="131"/>
                        <a:pt x="272" y="132"/>
                        <a:pt x="273" y="131"/>
                      </a:cubicBezTo>
                      <a:cubicBezTo>
                        <a:pt x="276" y="129"/>
                        <a:pt x="274" y="128"/>
                        <a:pt x="271" y="127"/>
                      </a:cubicBezTo>
                      <a:cubicBezTo>
                        <a:pt x="268" y="126"/>
                        <a:pt x="263" y="128"/>
                        <a:pt x="261" y="130"/>
                      </a:cubicBezTo>
                      <a:cubicBezTo>
                        <a:pt x="259" y="132"/>
                        <a:pt x="257" y="134"/>
                        <a:pt x="255" y="135"/>
                      </a:cubicBezTo>
                      <a:close/>
                      <a:moveTo>
                        <a:pt x="308" y="302"/>
                      </a:moveTo>
                      <a:cubicBezTo>
                        <a:pt x="306" y="301"/>
                        <a:pt x="303" y="301"/>
                        <a:pt x="301" y="300"/>
                      </a:cubicBezTo>
                      <a:cubicBezTo>
                        <a:pt x="299" y="300"/>
                        <a:pt x="298" y="299"/>
                        <a:pt x="295" y="298"/>
                      </a:cubicBezTo>
                      <a:cubicBezTo>
                        <a:pt x="296" y="293"/>
                        <a:pt x="290" y="292"/>
                        <a:pt x="287" y="289"/>
                      </a:cubicBezTo>
                      <a:cubicBezTo>
                        <a:pt x="284" y="287"/>
                        <a:pt x="282" y="284"/>
                        <a:pt x="277" y="285"/>
                      </a:cubicBezTo>
                      <a:cubicBezTo>
                        <a:pt x="276" y="285"/>
                        <a:pt x="271" y="287"/>
                        <a:pt x="272" y="288"/>
                      </a:cubicBezTo>
                      <a:cubicBezTo>
                        <a:pt x="269" y="285"/>
                        <a:pt x="268" y="284"/>
                        <a:pt x="263" y="282"/>
                      </a:cubicBezTo>
                      <a:cubicBezTo>
                        <a:pt x="259" y="281"/>
                        <a:pt x="257" y="276"/>
                        <a:pt x="253" y="281"/>
                      </a:cubicBezTo>
                      <a:cubicBezTo>
                        <a:pt x="251" y="283"/>
                        <a:pt x="252" y="286"/>
                        <a:pt x="251" y="288"/>
                      </a:cubicBezTo>
                      <a:cubicBezTo>
                        <a:pt x="247" y="285"/>
                        <a:pt x="254" y="282"/>
                        <a:pt x="251" y="279"/>
                      </a:cubicBezTo>
                      <a:cubicBezTo>
                        <a:pt x="248" y="275"/>
                        <a:pt x="243" y="281"/>
                        <a:pt x="240" y="282"/>
                      </a:cubicBezTo>
                      <a:cubicBezTo>
                        <a:pt x="239" y="284"/>
                        <a:pt x="237" y="284"/>
                        <a:pt x="236" y="286"/>
                      </a:cubicBezTo>
                      <a:cubicBezTo>
                        <a:pt x="235" y="287"/>
                        <a:pt x="234" y="290"/>
                        <a:pt x="233" y="291"/>
                      </a:cubicBezTo>
                      <a:cubicBezTo>
                        <a:pt x="233" y="289"/>
                        <a:pt x="228" y="290"/>
                        <a:pt x="228" y="288"/>
                      </a:cubicBezTo>
                      <a:cubicBezTo>
                        <a:pt x="229" y="294"/>
                        <a:pt x="229" y="301"/>
                        <a:pt x="230" y="307"/>
                      </a:cubicBezTo>
                      <a:cubicBezTo>
                        <a:pt x="231" y="310"/>
                        <a:pt x="230" y="316"/>
                        <a:pt x="227" y="319"/>
                      </a:cubicBezTo>
                      <a:cubicBezTo>
                        <a:pt x="224" y="321"/>
                        <a:pt x="221" y="324"/>
                        <a:pt x="220" y="329"/>
                      </a:cubicBezTo>
                      <a:cubicBezTo>
                        <a:pt x="220" y="332"/>
                        <a:pt x="220" y="334"/>
                        <a:pt x="223" y="335"/>
                      </a:cubicBezTo>
                      <a:cubicBezTo>
                        <a:pt x="223" y="339"/>
                        <a:pt x="219" y="342"/>
                        <a:pt x="219" y="346"/>
                      </a:cubicBezTo>
                      <a:cubicBezTo>
                        <a:pt x="219" y="346"/>
                        <a:pt x="220" y="348"/>
                        <a:pt x="220" y="350"/>
                      </a:cubicBezTo>
                      <a:cubicBezTo>
                        <a:pt x="254" y="344"/>
                        <a:pt x="285" y="327"/>
                        <a:pt x="308" y="302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63" name="TextBox 36"/>
            <p:cNvSpPr txBox="1"/>
            <p:nvPr/>
          </p:nvSpPr>
          <p:spPr>
            <a:xfrm flipH="1">
              <a:off x="342900" y="1379607"/>
              <a:ext cx="2079880" cy="60870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spcBef>
                  <a:spcPct val="20000"/>
                </a:spcBef>
                <a:defRPr/>
              </a:pP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</a:p>
            <a:p>
              <a:pPr lvl="0" algn="r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 available, but the majority suffered alteration some form.</a:t>
              </a:r>
            </a:p>
          </p:txBody>
        </p:sp>
        <p:sp>
          <p:nvSpPr>
            <p:cNvPr id="64" name="TextBox 37"/>
            <p:cNvSpPr txBox="1"/>
            <p:nvPr/>
          </p:nvSpPr>
          <p:spPr>
            <a:xfrm>
              <a:off x="6848221" y="1582807"/>
              <a:ext cx="2079879" cy="60870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 available, but the majority suffered alteration some form.</a:t>
              </a:r>
            </a:p>
          </p:txBody>
        </p:sp>
        <p:sp>
          <p:nvSpPr>
            <p:cNvPr id="65" name="TextBox 38"/>
            <p:cNvSpPr txBox="1"/>
            <p:nvPr/>
          </p:nvSpPr>
          <p:spPr>
            <a:xfrm>
              <a:off x="5930900" y="4235450"/>
              <a:ext cx="2079879" cy="60870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 available, but the majority suffered alteration some form.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828666" y="659239"/>
            <a:ext cx="2534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INFOGRAPHICS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71699" y="1277750"/>
            <a:ext cx="110486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In in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tortor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in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pulvinar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blandit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Aliquam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interdum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non quam ac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4883986" y="1130844"/>
            <a:ext cx="2424029" cy="60647"/>
            <a:chOff x="3585511" y="1435655"/>
            <a:chExt cx="4016783" cy="74490"/>
          </a:xfrm>
        </p:grpSpPr>
        <p:sp>
          <p:nvSpPr>
            <p:cNvPr id="59" name="Rectangle 58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/>
          <p:nvPr/>
        </p:nvGraphicFramePr>
        <p:xfrm>
          <a:off x="1319619" y="2140698"/>
          <a:ext cx="3955967" cy="4187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6838759" y="2270888"/>
            <a:ext cx="4033622" cy="531516"/>
            <a:chOff x="5334000" y="1123950"/>
            <a:chExt cx="3200400" cy="421721"/>
          </a:xfrm>
        </p:grpSpPr>
        <p:grpSp>
          <p:nvGrpSpPr>
            <p:cNvPr id="24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546500" y="1123950"/>
              <a:ext cx="2987900" cy="329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38759" y="2935391"/>
            <a:ext cx="4033622" cy="531516"/>
            <a:chOff x="5334000" y="1123950"/>
            <a:chExt cx="3200400" cy="421721"/>
          </a:xfrm>
        </p:grpSpPr>
        <p:grpSp>
          <p:nvGrpSpPr>
            <p:cNvPr id="29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5546500" y="1123950"/>
              <a:ext cx="2987900" cy="329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838759" y="3599894"/>
            <a:ext cx="4033622" cy="531516"/>
            <a:chOff x="5334000" y="1123950"/>
            <a:chExt cx="3200400" cy="421721"/>
          </a:xfrm>
        </p:grpSpPr>
        <p:grpSp>
          <p:nvGrpSpPr>
            <p:cNvPr id="34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5546500" y="1123950"/>
              <a:ext cx="2987900" cy="329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838759" y="4264396"/>
            <a:ext cx="4033622" cy="531516"/>
            <a:chOff x="5334000" y="1123950"/>
            <a:chExt cx="3200400" cy="421721"/>
          </a:xfrm>
        </p:grpSpPr>
        <p:grpSp>
          <p:nvGrpSpPr>
            <p:cNvPr id="39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5546500" y="1123950"/>
              <a:ext cx="2987900" cy="329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838759" y="4928899"/>
            <a:ext cx="4033622" cy="531516"/>
            <a:chOff x="5334000" y="1123950"/>
            <a:chExt cx="3200400" cy="421721"/>
          </a:xfrm>
        </p:grpSpPr>
        <p:grpSp>
          <p:nvGrpSpPr>
            <p:cNvPr id="44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5546500" y="1123950"/>
              <a:ext cx="2987900" cy="329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838759" y="5593402"/>
            <a:ext cx="4033622" cy="531516"/>
            <a:chOff x="5334000" y="1123950"/>
            <a:chExt cx="3200400" cy="421721"/>
          </a:xfrm>
        </p:grpSpPr>
        <p:grpSp>
          <p:nvGrpSpPr>
            <p:cNvPr id="49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tx2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546500" y="1123950"/>
              <a:ext cx="2987900" cy="329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</a:t>
              </a:r>
            </a:p>
          </p:txBody>
        </p:sp>
      </p:grpSp>
      <p:sp>
        <p:nvSpPr>
          <p:cNvPr id="53" name="Freeform 145"/>
          <p:cNvSpPr/>
          <p:nvPr/>
        </p:nvSpPr>
        <p:spPr bwMode="auto">
          <a:xfrm>
            <a:off x="2982641" y="3962635"/>
            <a:ext cx="629923" cy="543193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004985" y="3696363"/>
            <a:ext cx="937465" cy="937465"/>
            <a:chOff x="3481803" y="2540429"/>
            <a:chExt cx="743814" cy="743814"/>
          </a:xfrm>
        </p:grpSpPr>
        <p:sp>
          <p:nvSpPr>
            <p:cNvPr id="55" name="Oval 54"/>
            <p:cNvSpPr/>
            <p:nvPr/>
          </p:nvSpPr>
          <p:spPr>
            <a:xfrm>
              <a:off x="3481803" y="2540429"/>
              <a:ext cx="743814" cy="743814"/>
            </a:xfrm>
            <a:prstGeom prst="ellipse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Freeform 65"/>
            <p:cNvSpPr>
              <a:spLocks noEditPoints="1"/>
            </p:cNvSpPr>
            <p:nvPr/>
          </p:nvSpPr>
          <p:spPr bwMode="auto">
            <a:xfrm>
              <a:off x="3723690" y="2759254"/>
              <a:ext cx="290520" cy="306164"/>
            </a:xfrm>
            <a:custGeom>
              <a:avLst/>
              <a:gdLst/>
              <a:ahLst/>
              <a:cxnLst>
                <a:cxn ang="0">
                  <a:pos x="38" y="47"/>
                </a:cxn>
                <a:cxn ang="0">
                  <a:pos x="36" y="54"/>
                </a:cxn>
                <a:cxn ang="0">
                  <a:pos x="17" y="63"/>
                </a:cxn>
                <a:cxn ang="0">
                  <a:pos x="1" y="56"/>
                </a:cxn>
                <a:cxn ang="0">
                  <a:pos x="0" y="51"/>
                </a:cxn>
                <a:cxn ang="0">
                  <a:pos x="6" y="41"/>
                </a:cxn>
                <a:cxn ang="0">
                  <a:pos x="21" y="37"/>
                </a:cxn>
                <a:cxn ang="0">
                  <a:pos x="19" y="32"/>
                </a:cxn>
                <a:cxn ang="0">
                  <a:pos x="20" y="28"/>
                </a:cxn>
                <a:cxn ang="0">
                  <a:pos x="17" y="29"/>
                </a:cxn>
                <a:cxn ang="0">
                  <a:pos x="4" y="16"/>
                </a:cxn>
                <a:cxn ang="0">
                  <a:pos x="9" y="5"/>
                </a:cxn>
                <a:cxn ang="0">
                  <a:pos x="24" y="0"/>
                </a:cxn>
                <a:cxn ang="0">
                  <a:pos x="40" y="0"/>
                </a:cxn>
                <a:cxn ang="0">
                  <a:pos x="35" y="3"/>
                </a:cxn>
                <a:cxn ang="0">
                  <a:pos x="30" y="3"/>
                </a:cxn>
                <a:cxn ang="0">
                  <a:pos x="35" y="14"/>
                </a:cxn>
                <a:cxn ang="0">
                  <a:pos x="26" y="30"/>
                </a:cxn>
                <a:cxn ang="0">
                  <a:pos x="38" y="47"/>
                </a:cxn>
                <a:cxn ang="0">
                  <a:pos x="33" y="51"/>
                </a:cxn>
                <a:cxn ang="0">
                  <a:pos x="24" y="40"/>
                </a:cxn>
                <a:cxn ang="0">
                  <a:pos x="22" y="40"/>
                </a:cxn>
                <a:cxn ang="0">
                  <a:pos x="7" y="49"/>
                </a:cxn>
                <a:cxn ang="0">
                  <a:pos x="21" y="59"/>
                </a:cxn>
                <a:cxn ang="0">
                  <a:pos x="33" y="51"/>
                </a:cxn>
                <a:cxn ang="0">
                  <a:pos x="26" y="24"/>
                </a:cxn>
                <a:cxn ang="0">
                  <a:pos x="28" y="18"/>
                </a:cxn>
                <a:cxn ang="0">
                  <a:pos x="18" y="3"/>
                </a:cxn>
                <a:cxn ang="0">
                  <a:pos x="13" y="6"/>
                </a:cxn>
                <a:cxn ang="0">
                  <a:pos x="11" y="12"/>
                </a:cxn>
                <a:cxn ang="0">
                  <a:pos x="21" y="26"/>
                </a:cxn>
                <a:cxn ang="0">
                  <a:pos x="26" y="24"/>
                </a:cxn>
                <a:cxn ang="0">
                  <a:pos x="60" y="26"/>
                </a:cxn>
                <a:cxn ang="0">
                  <a:pos x="60" y="30"/>
                </a:cxn>
                <a:cxn ang="0">
                  <a:pos x="52" y="30"/>
                </a:cxn>
                <a:cxn ang="0">
                  <a:pos x="52" y="39"/>
                </a:cxn>
                <a:cxn ang="0">
                  <a:pos x="48" y="39"/>
                </a:cxn>
                <a:cxn ang="0">
                  <a:pos x="48" y="30"/>
                </a:cxn>
                <a:cxn ang="0">
                  <a:pos x="40" y="30"/>
                </a:cxn>
                <a:cxn ang="0">
                  <a:pos x="40" y="26"/>
                </a:cxn>
                <a:cxn ang="0">
                  <a:pos x="48" y="26"/>
                </a:cxn>
                <a:cxn ang="0">
                  <a:pos x="48" y="18"/>
                </a:cxn>
                <a:cxn ang="0">
                  <a:pos x="52" y="18"/>
                </a:cxn>
                <a:cxn ang="0">
                  <a:pos x="52" y="26"/>
                </a:cxn>
                <a:cxn ang="0">
                  <a:pos x="60" y="26"/>
                </a:cxn>
              </a:cxnLst>
              <a:rect l="0" t="0" r="r" b="b"/>
              <a:pathLst>
                <a:path w="60" h="63">
                  <a:moveTo>
                    <a:pt x="38" y="47"/>
                  </a:moveTo>
                  <a:cubicBezTo>
                    <a:pt x="38" y="50"/>
                    <a:pt x="37" y="52"/>
                    <a:pt x="36" y="54"/>
                  </a:cubicBezTo>
                  <a:cubicBezTo>
                    <a:pt x="32" y="61"/>
                    <a:pt x="24" y="63"/>
                    <a:pt x="17" y="63"/>
                  </a:cubicBezTo>
                  <a:cubicBezTo>
                    <a:pt x="11" y="63"/>
                    <a:pt x="4" y="61"/>
                    <a:pt x="1" y="56"/>
                  </a:cubicBezTo>
                  <a:cubicBezTo>
                    <a:pt x="0" y="55"/>
                    <a:pt x="0" y="53"/>
                    <a:pt x="0" y="51"/>
                  </a:cubicBezTo>
                  <a:cubicBezTo>
                    <a:pt x="0" y="47"/>
                    <a:pt x="2" y="43"/>
                    <a:pt x="6" y="41"/>
                  </a:cubicBezTo>
                  <a:cubicBezTo>
                    <a:pt x="10" y="38"/>
                    <a:pt x="16" y="38"/>
                    <a:pt x="21" y="37"/>
                  </a:cubicBezTo>
                  <a:cubicBezTo>
                    <a:pt x="20" y="35"/>
                    <a:pt x="19" y="34"/>
                    <a:pt x="19" y="32"/>
                  </a:cubicBezTo>
                  <a:cubicBezTo>
                    <a:pt x="19" y="30"/>
                    <a:pt x="19" y="29"/>
                    <a:pt x="20" y="28"/>
                  </a:cubicBezTo>
                  <a:cubicBezTo>
                    <a:pt x="19" y="29"/>
                    <a:pt x="18" y="29"/>
                    <a:pt x="17" y="29"/>
                  </a:cubicBezTo>
                  <a:cubicBezTo>
                    <a:pt x="10" y="29"/>
                    <a:pt x="4" y="23"/>
                    <a:pt x="4" y="16"/>
                  </a:cubicBezTo>
                  <a:cubicBezTo>
                    <a:pt x="4" y="11"/>
                    <a:pt x="6" y="7"/>
                    <a:pt x="9" y="5"/>
                  </a:cubicBezTo>
                  <a:cubicBezTo>
                    <a:pt x="13" y="1"/>
                    <a:pt x="19" y="0"/>
                    <a:pt x="2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3" y="6"/>
                    <a:pt x="35" y="9"/>
                    <a:pt x="35" y="14"/>
                  </a:cubicBezTo>
                  <a:cubicBezTo>
                    <a:pt x="35" y="24"/>
                    <a:pt x="26" y="25"/>
                    <a:pt x="26" y="30"/>
                  </a:cubicBezTo>
                  <a:cubicBezTo>
                    <a:pt x="26" y="35"/>
                    <a:pt x="38" y="37"/>
                    <a:pt x="38" y="47"/>
                  </a:cubicBezTo>
                  <a:close/>
                  <a:moveTo>
                    <a:pt x="33" y="51"/>
                  </a:moveTo>
                  <a:cubicBezTo>
                    <a:pt x="33" y="45"/>
                    <a:pt x="28" y="42"/>
                    <a:pt x="24" y="40"/>
                  </a:cubicBezTo>
                  <a:cubicBezTo>
                    <a:pt x="23" y="40"/>
                    <a:pt x="23" y="40"/>
                    <a:pt x="22" y="40"/>
                  </a:cubicBezTo>
                  <a:cubicBezTo>
                    <a:pt x="16" y="40"/>
                    <a:pt x="7" y="42"/>
                    <a:pt x="7" y="49"/>
                  </a:cubicBezTo>
                  <a:cubicBezTo>
                    <a:pt x="7" y="57"/>
                    <a:pt x="15" y="59"/>
                    <a:pt x="21" y="59"/>
                  </a:cubicBezTo>
                  <a:cubicBezTo>
                    <a:pt x="26" y="59"/>
                    <a:pt x="33" y="57"/>
                    <a:pt x="33" y="51"/>
                  </a:cubicBezTo>
                  <a:close/>
                  <a:moveTo>
                    <a:pt x="26" y="24"/>
                  </a:moveTo>
                  <a:cubicBezTo>
                    <a:pt x="28" y="22"/>
                    <a:pt x="28" y="20"/>
                    <a:pt x="28" y="18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2"/>
                  </a:cubicBezTo>
                  <a:cubicBezTo>
                    <a:pt x="11" y="17"/>
                    <a:pt x="14" y="26"/>
                    <a:pt x="21" y="26"/>
                  </a:cubicBezTo>
                  <a:cubicBezTo>
                    <a:pt x="23" y="26"/>
                    <a:pt x="25" y="25"/>
                    <a:pt x="26" y="24"/>
                  </a:cubicBezTo>
                  <a:close/>
                  <a:moveTo>
                    <a:pt x="60" y="26"/>
                  </a:moveTo>
                  <a:cubicBezTo>
                    <a:pt x="60" y="30"/>
                    <a:pt x="60" y="30"/>
                    <a:pt x="60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26"/>
                    <a:pt x="52" y="26"/>
                    <a:pt x="52" y="26"/>
                  </a:cubicBezTo>
                  <a:lnTo>
                    <a:pt x="60" y="26"/>
                  </a:lnTo>
                  <a:close/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625761" y="2536918"/>
            <a:ext cx="1066679" cy="1066679"/>
            <a:chOff x="3161459" y="1546179"/>
            <a:chExt cx="846336" cy="846336"/>
          </a:xfrm>
        </p:grpSpPr>
        <p:sp>
          <p:nvSpPr>
            <p:cNvPr id="58" name="Oval 57"/>
            <p:cNvSpPr/>
            <p:nvPr/>
          </p:nvSpPr>
          <p:spPr>
            <a:xfrm>
              <a:off x="3161459" y="1546179"/>
              <a:ext cx="846336" cy="84633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117"/>
            <p:cNvSpPr>
              <a:spLocks noEditPoints="1"/>
            </p:cNvSpPr>
            <p:nvPr/>
          </p:nvSpPr>
          <p:spPr bwMode="auto">
            <a:xfrm>
              <a:off x="3410564" y="1801135"/>
              <a:ext cx="348127" cy="336425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6" y="13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13" y="7"/>
                </a:cxn>
                <a:cxn ang="0">
                  <a:pos x="6" y="13"/>
                </a:cxn>
                <a:cxn ang="0">
                  <a:pos x="12" y="53"/>
                </a:cxn>
                <a:cxn ang="0">
                  <a:pos x="0" y="53"/>
                </a:cxn>
                <a:cxn ang="0">
                  <a:pos x="0" y="17"/>
                </a:cxn>
                <a:cxn ang="0">
                  <a:pos x="12" y="17"/>
                </a:cxn>
                <a:cxn ang="0">
                  <a:pos x="12" y="53"/>
                </a:cxn>
                <a:cxn ang="0">
                  <a:pos x="55" y="53"/>
                </a:cxn>
                <a:cxn ang="0">
                  <a:pos x="43" y="53"/>
                </a:cxn>
                <a:cxn ang="0">
                  <a:pos x="43" y="34"/>
                </a:cxn>
                <a:cxn ang="0">
                  <a:pos x="37" y="26"/>
                </a:cxn>
                <a:cxn ang="0">
                  <a:pos x="31" y="30"/>
                </a:cxn>
                <a:cxn ang="0">
                  <a:pos x="30" y="33"/>
                </a:cxn>
                <a:cxn ang="0">
                  <a:pos x="30" y="53"/>
                </a:cxn>
                <a:cxn ang="0">
                  <a:pos x="19" y="53"/>
                </a:cxn>
                <a:cxn ang="0">
                  <a:pos x="19" y="17"/>
                </a:cxn>
                <a:cxn ang="0">
                  <a:pos x="30" y="17"/>
                </a:cxn>
                <a:cxn ang="0">
                  <a:pos x="30" y="23"/>
                </a:cxn>
                <a:cxn ang="0">
                  <a:pos x="30" y="23"/>
                </a:cxn>
                <a:cxn ang="0">
                  <a:pos x="41" y="17"/>
                </a:cxn>
                <a:cxn ang="0">
                  <a:pos x="55" y="33"/>
                </a:cxn>
                <a:cxn ang="0">
                  <a:pos x="55" y="53"/>
                </a:cxn>
              </a:cxnLst>
              <a:rect l="0" t="0" r="r" b="b"/>
              <a:pathLst>
                <a:path w="55" h="53">
                  <a:moveTo>
                    <a:pt x="6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2" y="13"/>
                    <a:pt x="0" y="10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3" y="3"/>
                    <a:pt x="13" y="7"/>
                  </a:cubicBezTo>
                  <a:cubicBezTo>
                    <a:pt x="13" y="10"/>
                    <a:pt x="10" y="13"/>
                    <a:pt x="6" y="13"/>
                  </a:cubicBezTo>
                  <a:close/>
                  <a:moveTo>
                    <a:pt x="12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lnTo>
                    <a:pt x="12" y="53"/>
                  </a:lnTo>
                  <a:close/>
                  <a:moveTo>
                    <a:pt x="55" y="53"/>
                  </a:moveTo>
                  <a:cubicBezTo>
                    <a:pt x="43" y="53"/>
                    <a:pt x="43" y="53"/>
                    <a:pt x="43" y="53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29"/>
                    <a:pt x="41" y="26"/>
                    <a:pt x="37" y="26"/>
                  </a:cubicBezTo>
                  <a:cubicBezTo>
                    <a:pt x="34" y="26"/>
                    <a:pt x="32" y="28"/>
                    <a:pt x="31" y="30"/>
                  </a:cubicBezTo>
                  <a:cubicBezTo>
                    <a:pt x="31" y="31"/>
                    <a:pt x="30" y="32"/>
                    <a:pt x="30" y="3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21"/>
                    <a:pt x="19" y="17"/>
                    <a:pt x="19" y="17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2" y="20"/>
                    <a:pt x="35" y="17"/>
                    <a:pt x="41" y="17"/>
                  </a:cubicBezTo>
                  <a:cubicBezTo>
                    <a:pt x="49" y="17"/>
                    <a:pt x="55" y="22"/>
                    <a:pt x="55" y="33"/>
                  </a:cubicBezTo>
                  <a:lnTo>
                    <a:pt x="55" y="53"/>
                  </a:lnTo>
                  <a:close/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629913" y="4871664"/>
            <a:ext cx="862205" cy="862205"/>
            <a:chOff x="3184209" y="3531317"/>
            <a:chExt cx="684100" cy="684100"/>
          </a:xfrm>
        </p:grpSpPr>
        <p:sp>
          <p:nvSpPr>
            <p:cNvPr id="61" name="Oval 60"/>
            <p:cNvSpPr/>
            <p:nvPr/>
          </p:nvSpPr>
          <p:spPr>
            <a:xfrm>
              <a:off x="3184209" y="3531317"/>
              <a:ext cx="684100" cy="684100"/>
            </a:xfrm>
            <a:prstGeom prst="ellipse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154"/>
            <p:cNvSpPr/>
            <p:nvPr/>
          </p:nvSpPr>
          <p:spPr bwMode="auto">
            <a:xfrm>
              <a:off x="3368326" y="3747479"/>
              <a:ext cx="315866" cy="251777"/>
            </a:xfrm>
            <a:custGeom>
              <a:avLst/>
              <a:gdLst/>
              <a:ahLst/>
              <a:cxnLst>
                <a:cxn ang="0">
                  <a:pos x="57" y="12"/>
                </a:cxn>
                <a:cxn ang="0">
                  <a:pos x="57" y="14"/>
                </a:cxn>
                <a:cxn ang="0">
                  <a:pos x="20" y="51"/>
                </a:cxn>
                <a:cxn ang="0">
                  <a:pos x="0" y="45"/>
                </a:cxn>
                <a:cxn ang="0">
                  <a:pos x="3" y="45"/>
                </a:cxn>
                <a:cxn ang="0">
                  <a:pos x="19" y="40"/>
                </a:cxn>
                <a:cxn ang="0">
                  <a:pos x="7" y="31"/>
                </a:cxn>
                <a:cxn ang="0">
                  <a:pos x="10" y="31"/>
                </a:cxn>
                <a:cxn ang="0">
                  <a:pos x="13" y="31"/>
                </a:cxn>
                <a:cxn ang="0">
                  <a:pos x="3" y="18"/>
                </a:cxn>
                <a:cxn ang="0">
                  <a:pos x="3" y="18"/>
                </a:cxn>
                <a:cxn ang="0">
                  <a:pos x="9" y="19"/>
                </a:cxn>
                <a:cxn ang="0">
                  <a:pos x="3" y="9"/>
                </a:cxn>
                <a:cxn ang="0">
                  <a:pos x="5" y="2"/>
                </a:cxn>
                <a:cxn ang="0">
                  <a:pos x="31" y="16"/>
                </a:cxn>
                <a:cxn ang="0">
                  <a:pos x="31" y="13"/>
                </a:cxn>
                <a:cxn ang="0">
                  <a:pos x="44" y="0"/>
                </a:cxn>
                <a:cxn ang="0">
                  <a:pos x="54" y="4"/>
                </a:cxn>
                <a:cxn ang="0">
                  <a:pos x="62" y="1"/>
                </a:cxn>
                <a:cxn ang="0">
                  <a:pos x="56" y="8"/>
                </a:cxn>
                <a:cxn ang="0">
                  <a:pos x="64" y="6"/>
                </a:cxn>
                <a:cxn ang="0">
                  <a:pos x="57" y="12"/>
                </a:cxn>
              </a:cxnLst>
              <a:rect l="0" t="0" r="r" b="b"/>
              <a:pathLst>
                <a:path w="64" h="51">
                  <a:moveTo>
                    <a:pt x="57" y="12"/>
                  </a:moveTo>
                  <a:cubicBezTo>
                    <a:pt x="57" y="13"/>
                    <a:pt x="57" y="14"/>
                    <a:pt x="57" y="14"/>
                  </a:cubicBezTo>
                  <a:cubicBezTo>
                    <a:pt x="57" y="31"/>
                    <a:pt x="44" y="51"/>
                    <a:pt x="20" y="51"/>
                  </a:cubicBezTo>
                  <a:cubicBezTo>
                    <a:pt x="13" y="51"/>
                    <a:pt x="6" y="49"/>
                    <a:pt x="0" y="45"/>
                  </a:cubicBezTo>
                  <a:cubicBezTo>
                    <a:pt x="1" y="45"/>
                    <a:pt x="2" y="45"/>
                    <a:pt x="3" y="45"/>
                  </a:cubicBezTo>
                  <a:cubicBezTo>
                    <a:pt x="9" y="45"/>
                    <a:pt x="15" y="43"/>
                    <a:pt x="19" y="40"/>
                  </a:cubicBezTo>
                  <a:cubicBezTo>
                    <a:pt x="14" y="40"/>
                    <a:pt x="9" y="36"/>
                    <a:pt x="7" y="31"/>
                  </a:cubicBezTo>
                  <a:cubicBezTo>
                    <a:pt x="8" y="31"/>
                    <a:pt x="9" y="31"/>
                    <a:pt x="10" y="31"/>
                  </a:cubicBezTo>
                  <a:cubicBezTo>
                    <a:pt x="11" y="31"/>
                    <a:pt x="12" y="31"/>
                    <a:pt x="13" y="31"/>
                  </a:cubicBezTo>
                  <a:cubicBezTo>
                    <a:pt x="7" y="29"/>
                    <a:pt x="3" y="24"/>
                    <a:pt x="3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5" y="19"/>
                    <a:pt x="7" y="19"/>
                    <a:pt x="9" y="19"/>
                  </a:cubicBezTo>
                  <a:cubicBezTo>
                    <a:pt x="5" y="17"/>
                    <a:pt x="3" y="13"/>
                    <a:pt x="3" y="9"/>
                  </a:cubicBezTo>
                  <a:cubicBezTo>
                    <a:pt x="3" y="6"/>
                    <a:pt x="4" y="4"/>
                    <a:pt x="5" y="2"/>
                  </a:cubicBezTo>
                  <a:cubicBezTo>
                    <a:pt x="11" y="10"/>
                    <a:pt x="21" y="15"/>
                    <a:pt x="31" y="16"/>
                  </a:cubicBezTo>
                  <a:cubicBezTo>
                    <a:pt x="31" y="15"/>
                    <a:pt x="31" y="14"/>
                    <a:pt x="31" y="13"/>
                  </a:cubicBezTo>
                  <a:cubicBezTo>
                    <a:pt x="31" y="5"/>
                    <a:pt x="37" y="0"/>
                    <a:pt x="44" y="0"/>
                  </a:cubicBezTo>
                  <a:cubicBezTo>
                    <a:pt x="48" y="0"/>
                    <a:pt x="51" y="1"/>
                    <a:pt x="54" y="4"/>
                  </a:cubicBezTo>
                  <a:cubicBezTo>
                    <a:pt x="56" y="3"/>
                    <a:pt x="59" y="2"/>
                    <a:pt x="62" y="1"/>
                  </a:cubicBezTo>
                  <a:cubicBezTo>
                    <a:pt x="61" y="4"/>
                    <a:pt x="59" y="6"/>
                    <a:pt x="56" y="8"/>
                  </a:cubicBezTo>
                  <a:cubicBezTo>
                    <a:pt x="59" y="7"/>
                    <a:pt x="61" y="7"/>
                    <a:pt x="64" y="6"/>
                  </a:cubicBezTo>
                  <a:cubicBezTo>
                    <a:pt x="62" y="8"/>
                    <a:pt x="60" y="11"/>
                    <a:pt x="57" y="12"/>
                  </a:cubicBezTo>
                  <a:close/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575353" y="1661483"/>
            <a:ext cx="1087223" cy="1087223"/>
            <a:chOff x="2347489" y="871038"/>
            <a:chExt cx="862636" cy="862636"/>
          </a:xfrm>
        </p:grpSpPr>
        <p:sp>
          <p:nvSpPr>
            <p:cNvPr id="64" name="Oval 63"/>
            <p:cNvSpPr/>
            <p:nvPr/>
          </p:nvSpPr>
          <p:spPr>
            <a:xfrm>
              <a:off x="2347489" y="871038"/>
              <a:ext cx="862636" cy="8626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78"/>
            <p:cNvSpPr/>
            <p:nvPr/>
          </p:nvSpPr>
          <p:spPr bwMode="auto">
            <a:xfrm>
              <a:off x="2637837" y="1033400"/>
              <a:ext cx="281940" cy="537913"/>
            </a:xfrm>
            <a:custGeom>
              <a:avLst/>
              <a:gdLst/>
              <a:ahLst/>
              <a:cxnLst>
                <a:cxn ang="0">
                  <a:pos x="35" y="11"/>
                </a:cxn>
                <a:cxn ang="0">
                  <a:pos x="29" y="11"/>
                </a:cxn>
                <a:cxn ang="0">
                  <a:pos x="23" y="17"/>
                </a:cxn>
                <a:cxn ang="0">
                  <a:pos x="23" y="25"/>
                </a:cxn>
                <a:cxn ang="0">
                  <a:pos x="35" y="25"/>
                </a:cxn>
                <a:cxn ang="0">
                  <a:pos x="33" y="37"/>
                </a:cxn>
                <a:cxn ang="0">
                  <a:pos x="23" y="37"/>
                </a:cxn>
                <a:cxn ang="0">
                  <a:pos x="23" y="67"/>
                </a:cxn>
                <a:cxn ang="0">
                  <a:pos x="11" y="6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11" y="25"/>
                </a:cxn>
                <a:cxn ang="0">
                  <a:pos x="11" y="16"/>
                </a:cxn>
                <a:cxn ang="0">
                  <a:pos x="26" y="0"/>
                </a:cxn>
                <a:cxn ang="0">
                  <a:pos x="35" y="1"/>
                </a:cxn>
                <a:cxn ang="0">
                  <a:pos x="35" y="11"/>
                </a:cxn>
              </a:cxnLst>
              <a:rect l="0" t="0" r="r" b="b"/>
              <a:pathLst>
                <a:path w="35" h="67">
                  <a:moveTo>
                    <a:pt x="35" y="11"/>
                  </a:moveTo>
                  <a:cubicBezTo>
                    <a:pt x="29" y="11"/>
                    <a:pt x="29" y="11"/>
                    <a:pt x="29" y="11"/>
                  </a:cubicBezTo>
                  <a:cubicBezTo>
                    <a:pt x="24" y="11"/>
                    <a:pt x="23" y="14"/>
                    <a:pt x="23" y="17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6"/>
                    <a:pt x="17" y="0"/>
                    <a:pt x="26" y="0"/>
                  </a:cubicBezTo>
                  <a:cubicBezTo>
                    <a:pt x="30" y="0"/>
                    <a:pt x="34" y="1"/>
                    <a:pt x="35" y="1"/>
                  </a:cubicBezTo>
                  <a:lnTo>
                    <a:pt x="35" y="11"/>
                  </a:lnTo>
                  <a:close/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855442" y="5727559"/>
            <a:ext cx="698695" cy="698695"/>
            <a:chOff x="2511352" y="4097188"/>
            <a:chExt cx="554366" cy="554366"/>
          </a:xfrm>
        </p:grpSpPr>
        <p:sp>
          <p:nvSpPr>
            <p:cNvPr id="67" name="Oval 66"/>
            <p:cNvSpPr/>
            <p:nvPr/>
          </p:nvSpPr>
          <p:spPr>
            <a:xfrm>
              <a:off x="2511352" y="4097188"/>
              <a:ext cx="554366" cy="554366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20"/>
            <p:cNvSpPr/>
            <p:nvPr/>
          </p:nvSpPr>
          <p:spPr bwMode="auto">
            <a:xfrm>
              <a:off x="2658025" y="4201638"/>
              <a:ext cx="261020" cy="345467"/>
            </a:xfrm>
            <a:custGeom>
              <a:avLst/>
              <a:gdLst/>
              <a:ahLst/>
              <a:cxnLst>
                <a:cxn ang="0">
                  <a:pos x="83" y="168"/>
                </a:cxn>
                <a:cxn ang="0">
                  <a:pos x="76" y="193"/>
                </a:cxn>
                <a:cxn ang="0">
                  <a:pos x="69" y="218"/>
                </a:cxn>
                <a:cxn ang="0">
                  <a:pos x="49" y="253"/>
                </a:cxn>
                <a:cxn ang="0">
                  <a:pos x="42" y="257"/>
                </a:cxn>
                <a:cxn ang="0">
                  <a:pos x="41" y="253"/>
                </a:cxn>
                <a:cxn ang="0">
                  <a:pos x="41" y="220"/>
                </a:cxn>
                <a:cxn ang="0">
                  <a:pos x="47" y="185"/>
                </a:cxn>
                <a:cxn ang="0">
                  <a:pos x="61" y="124"/>
                </a:cxn>
                <a:cxn ang="0">
                  <a:pos x="62" y="119"/>
                </a:cxn>
                <a:cxn ang="0">
                  <a:pos x="57" y="102"/>
                </a:cxn>
                <a:cxn ang="0">
                  <a:pos x="59" y="83"/>
                </a:cxn>
                <a:cxn ang="0">
                  <a:pos x="78" y="59"/>
                </a:cxn>
                <a:cxn ang="0">
                  <a:pos x="95" y="61"/>
                </a:cxn>
                <a:cxn ang="0">
                  <a:pos x="104" y="73"/>
                </a:cxn>
                <a:cxn ang="0">
                  <a:pos x="103" y="92"/>
                </a:cxn>
                <a:cxn ang="0">
                  <a:pos x="94" y="125"/>
                </a:cxn>
                <a:cxn ang="0">
                  <a:pos x="92" y="143"/>
                </a:cxn>
                <a:cxn ang="0">
                  <a:pos x="100" y="156"/>
                </a:cxn>
                <a:cxn ang="0">
                  <a:pos x="117" y="160"/>
                </a:cxn>
                <a:cxn ang="0">
                  <a:pos x="143" y="145"/>
                </a:cxn>
                <a:cxn ang="0">
                  <a:pos x="160" y="98"/>
                </a:cxn>
                <a:cxn ang="0">
                  <a:pos x="160" y="78"/>
                </a:cxn>
                <a:cxn ang="0">
                  <a:pos x="149" y="47"/>
                </a:cxn>
                <a:cxn ang="0">
                  <a:pos x="124" y="30"/>
                </a:cxn>
                <a:cxn ang="0">
                  <a:pos x="87" y="27"/>
                </a:cxn>
                <a:cxn ang="0">
                  <a:pos x="37" y="62"/>
                </a:cxn>
                <a:cxn ang="0">
                  <a:pos x="29" y="97"/>
                </a:cxn>
                <a:cxn ang="0">
                  <a:pos x="36" y="122"/>
                </a:cxn>
                <a:cxn ang="0">
                  <a:pos x="40" y="128"/>
                </a:cxn>
                <a:cxn ang="0">
                  <a:pos x="39" y="139"/>
                </a:cxn>
                <a:cxn ang="0">
                  <a:pos x="33" y="149"/>
                </a:cxn>
                <a:cxn ang="0">
                  <a:pos x="27" y="147"/>
                </a:cxn>
                <a:cxn ang="0">
                  <a:pos x="2" y="110"/>
                </a:cxn>
                <a:cxn ang="0">
                  <a:pos x="2" y="77"/>
                </a:cxn>
                <a:cxn ang="0">
                  <a:pos x="12" y="51"/>
                </a:cxn>
                <a:cxn ang="0">
                  <a:pos x="46" y="16"/>
                </a:cxn>
                <a:cxn ang="0">
                  <a:pos x="86" y="2"/>
                </a:cxn>
                <a:cxn ang="0">
                  <a:pos x="102" y="1"/>
                </a:cxn>
                <a:cxn ang="0">
                  <a:pos x="145" y="9"/>
                </a:cxn>
                <a:cxn ang="0">
                  <a:pos x="175" y="31"/>
                </a:cxn>
                <a:cxn ang="0">
                  <a:pos x="193" y="64"/>
                </a:cxn>
                <a:cxn ang="0">
                  <a:pos x="197" y="87"/>
                </a:cxn>
                <a:cxn ang="0">
                  <a:pos x="194" y="110"/>
                </a:cxn>
                <a:cxn ang="0">
                  <a:pos x="155" y="175"/>
                </a:cxn>
                <a:cxn ang="0">
                  <a:pos x="138" y="183"/>
                </a:cxn>
                <a:cxn ang="0">
                  <a:pos x="116" y="186"/>
                </a:cxn>
                <a:cxn ang="0">
                  <a:pos x="96" y="180"/>
                </a:cxn>
                <a:cxn ang="0">
                  <a:pos x="83" y="168"/>
                </a:cxn>
              </a:cxnLst>
              <a:rect l="0" t="0" r="r" b="b"/>
              <a:pathLst>
                <a:path w="197" h="260">
                  <a:moveTo>
                    <a:pt x="83" y="168"/>
                  </a:moveTo>
                  <a:cubicBezTo>
                    <a:pt x="80" y="176"/>
                    <a:pt x="78" y="185"/>
                    <a:pt x="76" y="193"/>
                  </a:cubicBezTo>
                  <a:cubicBezTo>
                    <a:pt x="74" y="202"/>
                    <a:pt x="72" y="210"/>
                    <a:pt x="69" y="218"/>
                  </a:cubicBezTo>
                  <a:cubicBezTo>
                    <a:pt x="64" y="231"/>
                    <a:pt x="57" y="243"/>
                    <a:pt x="49" y="253"/>
                  </a:cubicBezTo>
                  <a:cubicBezTo>
                    <a:pt x="43" y="260"/>
                    <a:pt x="44" y="257"/>
                    <a:pt x="42" y="257"/>
                  </a:cubicBezTo>
                  <a:cubicBezTo>
                    <a:pt x="41" y="256"/>
                    <a:pt x="41" y="255"/>
                    <a:pt x="41" y="253"/>
                  </a:cubicBezTo>
                  <a:cubicBezTo>
                    <a:pt x="39" y="243"/>
                    <a:pt x="40" y="231"/>
                    <a:pt x="41" y="220"/>
                  </a:cubicBezTo>
                  <a:cubicBezTo>
                    <a:pt x="41" y="207"/>
                    <a:pt x="44" y="196"/>
                    <a:pt x="47" y="185"/>
                  </a:cubicBezTo>
                  <a:cubicBezTo>
                    <a:pt x="51" y="165"/>
                    <a:pt x="56" y="144"/>
                    <a:pt x="61" y="124"/>
                  </a:cubicBezTo>
                  <a:cubicBezTo>
                    <a:pt x="61" y="122"/>
                    <a:pt x="62" y="120"/>
                    <a:pt x="62" y="119"/>
                  </a:cubicBezTo>
                  <a:cubicBezTo>
                    <a:pt x="60" y="113"/>
                    <a:pt x="58" y="108"/>
                    <a:pt x="57" y="102"/>
                  </a:cubicBezTo>
                  <a:cubicBezTo>
                    <a:pt x="57" y="95"/>
                    <a:pt x="57" y="89"/>
                    <a:pt x="59" y="83"/>
                  </a:cubicBezTo>
                  <a:cubicBezTo>
                    <a:pt x="62" y="72"/>
                    <a:pt x="68" y="63"/>
                    <a:pt x="78" y="59"/>
                  </a:cubicBezTo>
                  <a:cubicBezTo>
                    <a:pt x="84" y="57"/>
                    <a:pt x="91" y="58"/>
                    <a:pt x="95" y="61"/>
                  </a:cubicBezTo>
                  <a:cubicBezTo>
                    <a:pt x="99" y="63"/>
                    <a:pt x="102" y="67"/>
                    <a:pt x="104" y="73"/>
                  </a:cubicBezTo>
                  <a:cubicBezTo>
                    <a:pt x="105" y="79"/>
                    <a:pt x="104" y="87"/>
                    <a:pt x="103" y="92"/>
                  </a:cubicBezTo>
                  <a:cubicBezTo>
                    <a:pt x="100" y="104"/>
                    <a:pt x="97" y="113"/>
                    <a:pt x="94" y="125"/>
                  </a:cubicBezTo>
                  <a:cubicBezTo>
                    <a:pt x="92" y="131"/>
                    <a:pt x="90" y="137"/>
                    <a:pt x="92" y="143"/>
                  </a:cubicBezTo>
                  <a:cubicBezTo>
                    <a:pt x="93" y="149"/>
                    <a:pt x="96" y="153"/>
                    <a:pt x="100" y="156"/>
                  </a:cubicBezTo>
                  <a:cubicBezTo>
                    <a:pt x="105" y="159"/>
                    <a:pt x="110" y="161"/>
                    <a:pt x="117" y="160"/>
                  </a:cubicBezTo>
                  <a:cubicBezTo>
                    <a:pt x="129" y="160"/>
                    <a:pt x="137" y="152"/>
                    <a:pt x="143" y="145"/>
                  </a:cubicBezTo>
                  <a:cubicBezTo>
                    <a:pt x="152" y="133"/>
                    <a:pt x="158" y="117"/>
                    <a:pt x="160" y="98"/>
                  </a:cubicBezTo>
                  <a:cubicBezTo>
                    <a:pt x="160" y="92"/>
                    <a:pt x="161" y="85"/>
                    <a:pt x="160" y="78"/>
                  </a:cubicBezTo>
                  <a:cubicBezTo>
                    <a:pt x="160" y="65"/>
                    <a:pt x="156" y="55"/>
                    <a:pt x="149" y="47"/>
                  </a:cubicBezTo>
                  <a:cubicBezTo>
                    <a:pt x="143" y="39"/>
                    <a:pt x="135" y="33"/>
                    <a:pt x="124" y="30"/>
                  </a:cubicBezTo>
                  <a:cubicBezTo>
                    <a:pt x="114" y="26"/>
                    <a:pt x="99" y="25"/>
                    <a:pt x="87" y="27"/>
                  </a:cubicBezTo>
                  <a:cubicBezTo>
                    <a:pt x="63" y="31"/>
                    <a:pt x="47" y="44"/>
                    <a:pt x="37" y="62"/>
                  </a:cubicBezTo>
                  <a:cubicBezTo>
                    <a:pt x="32" y="72"/>
                    <a:pt x="29" y="83"/>
                    <a:pt x="29" y="97"/>
                  </a:cubicBezTo>
                  <a:cubicBezTo>
                    <a:pt x="29" y="107"/>
                    <a:pt x="32" y="115"/>
                    <a:pt x="36" y="122"/>
                  </a:cubicBezTo>
                  <a:cubicBezTo>
                    <a:pt x="37" y="124"/>
                    <a:pt x="39" y="125"/>
                    <a:pt x="40" y="128"/>
                  </a:cubicBezTo>
                  <a:cubicBezTo>
                    <a:pt x="42" y="131"/>
                    <a:pt x="40" y="136"/>
                    <a:pt x="39" y="139"/>
                  </a:cubicBezTo>
                  <a:cubicBezTo>
                    <a:pt x="38" y="143"/>
                    <a:pt x="38" y="149"/>
                    <a:pt x="33" y="149"/>
                  </a:cubicBezTo>
                  <a:cubicBezTo>
                    <a:pt x="31" y="149"/>
                    <a:pt x="28" y="148"/>
                    <a:pt x="27" y="147"/>
                  </a:cubicBezTo>
                  <a:cubicBezTo>
                    <a:pt x="14" y="140"/>
                    <a:pt x="6" y="127"/>
                    <a:pt x="2" y="110"/>
                  </a:cubicBezTo>
                  <a:cubicBezTo>
                    <a:pt x="0" y="99"/>
                    <a:pt x="0" y="87"/>
                    <a:pt x="2" y="77"/>
                  </a:cubicBezTo>
                  <a:cubicBezTo>
                    <a:pt x="4" y="68"/>
                    <a:pt x="8" y="59"/>
                    <a:pt x="12" y="51"/>
                  </a:cubicBezTo>
                  <a:cubicBezTo>
                    <a:pt x="20" y="36"/>
                    <a:pt x="32" y="24"/>
                    <a:pt x="46" y="16"/>
                  </a:cubicBezTo>
                  <a:cubicBezTo>
                    <a:pt x="58" y="9"/>
                    <a:pt x="70" y="5"/>
                    <a:pt x="86" y="2"/>
                  </a:cubicBezTo>
                  <a:cubicBezTo>
                    <a:pt x="91" y="2"/>
                    <a:pt x="96" y="1"/>
                    <a:pt x="102" y="1"/>
                  </a:cubicBezTo>
                  <a:cubicBezTo>
                    <a:pt x="118" y="0"/>
                    <a:pt x="133" y="4"/>
                    <a:pt x="145" y="9"/>
                  </a:cubicBezTo>
                  <a:cubicBezTo>
                    <a:pt x="157" y="15"/>
                    <a:pt x="166" y="22"/>
                    <a:pt x="175" y="31"/>
                  </a:cubicBezTo>
                  <a:cubicBezTo>
                    <a:pt x="183" y="40"/>
                    <a:pt x="189" y="50"/>
                    <a:pt x="193" y="64"/>
                  </a:cubicBezTo>
                  <a:cubicBezTo>
                    <a:pt x="195" y="71"/>
                    <a:pt x="197" y="78"/>
                    <a:pt x="197" y="87"/>
                  </a:cubicBezTo>
                  <a:cubicBezTo>
                    <a:pt x="197" y="95"/>
                    <a:pt x="195" y="103"/>
                    <a:pt x="194" y="110"/>
                  </a:cubicBezTo>
                  <a:cubicBezTo>
                    <a:pt x="189" y="139"/>
                    <a:pt x="176" y="162"/>
                    <a:pt x="155" y="175"/>
                  </a:cubicBezTo>
                  <a:cubicBezTo>
                    <a:pt x="151" y="178"/>
                    <a:pt x="145" y="181"/>
                    <a:pt x="138" y="183"/>
                  </a:cubicBezTo>
                  <a:cubicBezTo>
                    <a:pt x="131" y="185"/>
                    <a:pt x="124" y="186"/>
                    <a:pt x="116" y="186"/>
                  </a:cubicBezTo>
                  <a:cubicBezTo>
                    <a:pt x="108" y="185"/>
                    <a:pt x="101" y="183"/>
                    <a:pt x="96" y="180"/>
                  </a:cubicBezTo>
                  <a:cubicBezTo>
                    <a:pt x="90" y="177"/>
                    <a:pt x="86" y="173"/>
                    <a:pt x="83" y="168"/>
                  </a:cubicBezTo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043530" y="5944391"/>
            <a:ext cx="598382" cy="598382"/>
            <a:chOff x="1925524" y="4269229"/>
            <a:chExt cx="474775" cy="474775"/>
          </a:xfrm>
        </p:grpSpPr>
        <p:sp>
          <p:nvSpPr>
            <p:cNvPr id="70" name="Oval 69"/>
            <p:cNvSpPr/>
            <p:nvPr/>
          </p:nvSpPr>
          <p:spPr>
            <a:xfrm>
              <a:off x="1925524" y="4269229"/>
              <a:ext cx="474775" cy="474775"/>
            </a:xfrm>
            <a:prstGeom prst="ellipse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9"/>
            <p:cNvSpPr/>
            <p:nvPr/>
          </p:nvSpPr>
          <p:spPr bwMode="auto">
            <a:xfrm>
              <a:off x="2019942" y="4369263"/>
              <a:ext cx="285939" cy="274706"/>
            </a:xfrm>
            <a:custGeom>
              <a:avLst/>
              <a:gdLst/>
              <a:ahLst/>
              <a:cxnLst>
                <a:cxn ang="0">
                  <a:pos x="231" y="164"/>
                </a:cxn>
                <a:cxn ang="0">
                  <a:pos x="176" y="229"/>
                </a:cxn>
                <a:cxn ang="0">
                  <a:pos x="119" y="256"/>
                </a:cxn>
                <a:cxn ang="0">
                  <a:pos x="45" y="96"/>
                </a:cxn>
                <a:cxn ang="0">
                  <a:pos x="14" y="101"/>
                </a:cxn>
                <a:cxn ang="0">
                  <a:pos x="40" y="60"/>
                </a:cxn>
                <a:cxn ang="0">
                  <a:pos x="98" y="35"/>
                </a:cxn>
                <a:cxn ang="0">
                  <a:pos x="150" y="175"/>
                </a:cxn>
                <a:cxn ang="0">
                  <a:pos x="190" y="96"/>
                </a:cxn>
                <a:cxn ang="0">
                  <a:pos x="155" y="91"/>
                </a:cxn>
                <a:cxn ang="0">
                  <a:pos x="266" y="70"/>
                </a:cxn>
                <a:cxn ang="0">
                  <a:pos x="231" y="164"/>
                </a:cxn>
              </a:cxnLst>
              <a:rect l="0" t="0" r="r" b="b"/>
              <a:pathLst>
                <a:path w="270" h="259">
                  <a:moveTo>
                    <a:pt x="231" y="164"/>
                  </a:moveTo>
                  <a:cubicBezTo>
                    <a:pt x="216" y="187"/>
                    <a:pt x="195" y="214"/>
                    <a:pt x="176" y="229"/>
                  </a:cubicBezTo>
                  <a:cubicBezTo>
                    <a:pt x="163" y="241"/>
                    <a:pt x="138" y="259"/>
                    <a:pt x="119" y="256"/>
                  </a:cubicBezTo>
                  <a:cubicBezTo>
                    <a:pt x="68" y="247"/>
                    <a:pt x="79" y="124"/>
                    <a:pt x="45" y="96"/>
                  </a:cubicBezTo>
                  <a:cubicBezTo>
                    <a:pt x="30" y="92"/>
                    <a:pt x="22" y="115"/>
                    <a:pt x="14" y="101"/>
                  </a:cubicBezTo>
                  <a:cubicBezTo>
                    <a:pt x="0" y="90"/>
                    <a:pt x="27" y="71"/>
                    <a:pt x="40" y="60"/>
                  </a:cubicBezTo>
                  <a:cubicBezTo>
                    <a:pt x="56" y="46"/>
                    <a:pt x="76" y="26"/>
                    <a:pt x="98" y="35"/>
                  </a:cubicBezTo>
                  <a:cubicBezTo>
                    <a:pt x="140" y="51"/>
                    <a:pt x="110" y="153"/>
                    <a:pt x="150" y="175"/>
                  </a:cubicBezTo>
                  <a:cubicBezTo>
                    <a:pt x="171" y="158"/>
                    <a:pt x="194" y="130"/>
                    <a:pt x="190" y="96"/>
                  </a:cubicBezTo>
                  <a:cubicBezTo>
                    <a:pt x="186" y="85"/>
                    <a:pt x="166" y="88"/>
                    <a:pt x="155" y="91"/>
                  </a:cubicBezTo>
                  <a:cubicBezTo>
                    <a:pt x="155" y="39"/>
                    <a:pt x="257" y="0"/>
                    <a:pt x="266" y="70"/>
                  </a:cubicBezTo>
                  <a:cubicBezTo>
                    <a:pt x="270" y="113"/>
                    <a:pt x="231" y="164"/>
                    <a:pt x="231" y="164"/>
                  </a:cubicBezTo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4828666" y="437559"/>
            <a:ext cx="2534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INFOGRAPHICS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71699" y="1056070"/>
            <a:ext cx="110486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In in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tortor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in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pulvinar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blandit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Aliquam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interdum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non quam ac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4883986" y="909164"/>
            <a:ext cx="2424029" cy="60647"/>
            <a:chOff x="3585511" y="1435655"/>
            <a:chExt cx="4016783" cy="74490"/>
          </a:xfrm>
        </p:grpSpPr>
        <p:sp>
          <p:nvSpPr>
            <p:cNvPr id="76" name="Rectangle 75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9346187" y="5453475"/>
            <a:ext cx="2286000" cy="71120"/>
            <a:chOff x="0" y="3474720"/>
            <a:chExt cx="10261600" cy="71120"/>
          </a:xfrm>
        </p:grpSpPr>
        <p:sp>
          <p:nvSpPr>
            <p:cNvPr id="15" name="Rectangle 14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273803" y="5744130"/>
            <a:ext cx="4129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</a:p>
          <a:p>
            <a:pPr algn="r"/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ligula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</a:t>
            </a:r>
            <a:endParaRPr lang="en-US" sz="1200" dirty="0"/>
          </a:p>
        </p:txBody>
      </p:sp>
      <p:sp useBgFill="1">
        <p:nvSpPr>
          <p:cNvPr id="5" name="矩形 4"/>
          <p:cNvSpPr/>
          <p:nvPr/>
        </p:nvSpPr>
        <p:spPr>
          <a:xfrm>
            <a:off x="4202859" y="4948006"/>
            <a:ext cx="5143328" cy="1342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文本框 3"/>
          <p:cNvSpPr txBox="1"/>
          <p:nvPr/>
        </p:nvSpPr>
        <p:spPr>
          <a:xfrm>
            <a:off x="1626253" y="2112367"/>
            <a:ext cx="9320134" cy="36317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</a:rPr>
              <a:t>FASHION   SHOW</a:t>
            </a:r>
          </a:p>
        </p:txBody>
      </p:sp>
      <p:sp useBgFill="1">
        <p:nvSpPr>
          <p:cNvPr id="9" name="矩形 8"/>
          <p:cNvSpPr/>
          <p:nvPr/>
        </p:nvSpPr>
        <p:spPr>
          <a:xfrm>
            <a:off x="3327636" y="3094445"/>
            <a:ext cx="5801374" cy="1342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矩形 30"/>
          <p:cNvSpPr/>
          <p:nvPr/>
        </p:nvSpPr>
        <p:spPr>
          <a:xfrm>
            <a:off x="3327636" y="4813715"/>
            <a:ext cx="5801374" cy="1342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6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/>
          <a:srcRect/>
          <a:stretch>
            <a:fillRect/>
          </a:stretch>
        </p:blipFill>
        <p:spPr/>
      </p:pic>
      <p:sp>
        <p:nvSpPr>
          <p:cNvPr id="12" name="Rectangle 11"/>
          <p:cNvSpPr/>
          <p:nvPr/>
        </p:nvSpPr>
        <p:spPr>
          <a:xfrm>
            <a:off x="-8370" y="-17720"/>
            <a:ext cx="6082145" cy="6858000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 1142"/>
          <p:cNvSpPr/>
          <p:nvPr/>
        </p:nvSpPr>
        <p:spPr>
          <a:xfrm>
            <a:off x="5418590" y="2752200"/>
            <a:ext cx="1354820" cy="1353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grpSp>
        <p:nvGrpSpPr>
          <p:cNvPr id="15" name="Group 1149"/>
          <p:cNvGrpSpPr/>
          <p:nvPr/>
        </p:nvGrpSpPr>
        <p:grpSpPr>
          <a:xfrm>
            <a:off x="5887955" y="3194578"/>
            <a:ext cx="435670" cy="406251"/>
            <a:chOff x="0" y="0"/>
            <a:chExt cx="885688" cy="825881"/>
          </a:xfrm>
        </p:grpSpPr>
        <p:sp>
          <p:nvSpPr>
            <p:cNvPr id="16" name="Shape 1143"/>
            <p:cNvSpPr/>
            <p:nvPr/>
          </p:nvSpPr>
          <p:spPr>
            <a:xfrm>
              <a:off x="56843" y="0"/>
              <a:ext cx="237119" cy="23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21600"/>
                  </a:moveTo>
                  <a:cubicBezTo>
                    <a:pt x="13782" y="21600"/>
                    <a:pt x="16326" y="20546"/>
                    <a:pt x="18434" y="18437"/>
                  </a:cubicBezTo>
                  <a:cubicBezTo>
                    <a:pt x="20546" y="16328"/>
                    <a:pt x="21600" y="13782"/>
                    <a:pt x="21600" y="10801"/>
                  </a:cubicBezTo>
                  <a:cubicBezTo>
                    <a:pt x="21600" y="7820"/>
                    <a:pt x="20546" y="5274"/>
                    <a:pt x="18434" y="3166"/>
                  </a:cubicBezTo>
                  <a:cubicBezTo>
                    <a:pt x="16326" y="1054"/>
                    <a:pt x="13782" y="0"/>
                    <a:pt x="10799" y="0"/>
                  </a:cubicBezTo>
                  <a:cubicBezTo>
                    <a:pt x="7818" y="0"/>
                    <a:pt x="5274" y="1054"/>
                    <a:pt x="3163" y="3166"/>
                  </a:cubicBezTo>
                  <a:cubicBezTo>
                    <a:pt x="1054" y="5274"/>
                    <a:pt x="0" y="7818"/>
                    <a:pt x="0" y="10801"/>
                  </a:cubicBezTo>
                  <a:cubicBezTo>
                    <a:pt x="0" y="13782"/>
                    <a:pt x="1054" y="16328"/>
                    <a:pt x="3163" y="18437"/>
                  </a:cubicBezTo>
                  <a:cubicBezTo>
                    <a:pt x="5274" y="20546"/>
                    <a:pt x="7818" y="21600"/>
                    <a:pt x="10799" y="21600"/>
                  </a:cubicBezTo>
                  <a:cubicBezTo>
                    <a:pt x="10799" y="21600"/>
                    <a:pt x="10799" y="21600"/>
                    <a:pt x="10799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17" name="Shape 1144"/>
            <p:cNvSpPr/>
            <p:nvPr/>
          </p:nvSpPr>
          <p:spPr>
            <a:xfrm>
              <a:off x="262903" y="113687"/>
              <a:ext cx="355664" cy="3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64" y="18436"/>
                  </a:moveTo>
                  <a:cubicBezTo>
                    <a:pt x="5273" y="20546"/>
                    <a:pt x="7818" y="21600"/>
                    <a:pt x="10800" y="21600"/>
                  </a:cubicBezTo>
                  <a:cubicBezTo>
                    <a:pt x="13782" y="21600"/>
                    <a:pt x="16327" y="20546"/>
                    <a:pt x="18436" y="18436"/>
                  </a:cubicBezTo>
                  <a:cubicBezTo>
                    <a:pt x="20546" y="16327"/>
                    <a:pt x="21600" y="13782"/>
                    <a:pt x="21600" y="10800"/>
                  </a:cubicBezTo>
                  <a:cubicBezTo>
                    <a:pt x="21600" y="7818"/>
                    <a:pt x="20546" y="5273"/>
                    <a:pt x="18436" y="3164"/>
                  </a:cubicBezTo>
                  <a:cubicBezTo>
                    <a:pt x="16327" y="1054"/>
                    <a:pt x="13782" y="0"/>
                    <a:pt x="10800" y="0"/>
                  </a:cubicBezTo>
                  <a:cubicBezTo>
                    <a:pt x="7818" y="0"/>
                    <a:pt x="5273" y="1055"/>
                    <a:pt x="3164" y="3164"/>
                  </a:cubicBezTo>
                  <a:cubicBezTo>
                    <a:pt x="1055" y="5273"/>
                    <a:pt x="0" y="7818"/>
                    <a:pt x="0" y="10800"/>
                  </a:cubicBezTo>
                  <a:cubicBezTo>
                    <a:pt x="0" y="13782"/>
                    <a:pt x="1055" y="16327"/>
                    <a:pt x="3164" y="18436"/>
                  </a:cubicBezTo>
                  <a:cubicBezTo>
                    <a:pt x="3164" y="18436"/>
                    <a:pt x="3164" y="18436"/>
                    <a:pt x="3164" y="1843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19" name="Shape 1145"/>
            <p:cNvSpPr/>
            <p:nvPr/>
          </p:nvSpPr>
          <p:spPr>
            <a:xfrm>
              <a:off x="589755" y="0"/>
              <a:ext cx="237119" cy="23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21600"/>
                  </a:moveTo>
                  <a:cubicBezTo>
                    <a:pt x="13780" y="21600"/>
                    <a:pt x="16326" y="20546"/>
                    <a:pt x="18434" y="18437"/>
                  </a:cubicBezTo>
                  <a:cubicBezTo>
                    <a:pt x="20546" y="16328"/>
                    <a:pt x="21600" y="13782"/>
                    <a:pt x="21600" y="10801"/>
                  </a:cubicBezTo>
                  <a:cubicBezTo>
                    <a:pt x="21600" y="7820"/>
                    <a:pt x="20546" y="5274"/>
                    <a:pt x="18434" y="3166"/>
                  </a:cubicBezTo>
                  <a:cubicBezTo>
                    <a:pt x="16326" y="1054"/>
                    <a:pt x="13780" y="0"/>
                    <a:pt x="10799" y="0"/>
                  </a:cubicBezTo>
                  <a:cubicBezTo>
                    <a:pt x="7818" y="0"/>
                    <a:pt x="5272" y="1054"/>
                    <a:pt x="3163" y="3166"/>
                  </a:cubicBezTo>
                  <a:cubicBezTo>
                    <a:pt x="1054" y="5274"/>
                    <a:pt x="0" y="7818"/>
                    <a:pt x="0" y="10801"/>
                  </a:cubicBezTo>
                  <a:cubicBezTo>
                    <a:pt x="0" y="13782"/>
                    <a:pt x="1054" y="16328"/>
                    <a:pt x="3163" y="18437"/>
                  </a:cubicBezTo>
                  <a:cubicBezTo>
                    <a:pt x="5272" y="20546"/>
                    <a:pt x="7818" y="21600"/>
                    <a:pt x="10799" y="21600"/>
                  </a:cubicBezTo>
                  <a:cubicBezTo>
                    <a:pt x="10799" y="21600"/>
                    <a:pt x="10799" y="21600"/>
                    <a:pt x="10799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20" name="Shape 1146"/>
            <p:cNvSpPr/>
            <p:nvPr/>
          </p:nvSpPr>
          <p:spPr>
            <a:xfrm>
              <a:off x="611072" y="234481"/>
              <a:ext cx="274616" cy="23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7081" y="0"/>
                  </a:moveTo>
                  <a:cubicBezTo>
                    <a:pt x="16937" y="0"/>
                    <a:pt x="16409" y="296"/>
                    <a:pt x="15499" y="887"/>
                  </a:cubicBezTo>
                  <a:cubicBezTo>
                    <a:pt x="14588" y="1479"/>
                    <a:pt x="13403" y="2076"/>
                    <a:pt x="11947" y="2680"/>
                  </a:cubicBezTo>
                  <a:cubicBezTo>
                    <a:pt x="10491" y="3284"/>
                    <a:pt x="9046" y="3587"/>
                    <a:pt x="7612" y="3587"/>
                  </a:cubicBezTo>
                  <a:cubicBezTo>
                    <a:pt x="5986" y="3587"/>
                    <a:pt x="4372" y="3264"/>
                    <a:pt x="2768" y="2617"/>
                  </a:cubicBezTo>
                  <a:cubicBezTo>
                    <a:pt x="2890" y="3656"/>
                    <a:pt x="2951" y="4586"/>
                    <a:pt x="2951" y="5400"/>
                  </a:cubicBezTo>
                  <a:cubicBezTo>
                    <a:pt x="2951" y="9308"/>
                    <a:pt x="1967" y="12908"/>
                    <a:pt x="0" y="16200"/>
                  </a:cubicBezTo>
                  <a:cubicBezTo>
                    <a:pt x="3934" y="16339"/>
                    <a:pt x="7151" y="18138"/>
                    <a:pt x="9653" y="21600"/>
                  </a:cubicBezTo>
                  <a:lnTo>
                    <a:pt x="14534" y="21600"/>
                  </a:lnTo>
                  <a:cubicBezTo>
                    <a:pt x="16525" y="21600"/>
                    <a:pt x="18199" y="21028"/>
                    <a:pt x="19559" y="19890"/>
                  </a:cubicBezTo>
                  <a:cubicBezTo>
                    <a:pt x="20919" y="18751"/>
                    <a:pt x="21598" y="17085"/>
                    <a:pt x="21598" y="14890"/>
                  </a:cubicBezTo>
                  <a:cubicBezTo>
                    <a:pt x="21600" y="4965"/>
                    <a:pt x="20094" y="0"/>
                    <a:pt x="17081" y="0"/>
                  </a:cubicBezTo>
                  <a:cubicBezTo>
                    <a:pt x="17081" y="0"/>
                    <a:pt x="17081" y="0"/>
                    <a:pt x="1708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21" name="Shape 1147"/>
            <p:cNvSpPr/>
            <p:nvPr/>
          </p:nvSpPr>
          <p:spPr>
            <a:xfrm>
              <a:off x="120793" y="440540"/>
              <a:ext cx="652068" cy="38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32" y="9360"/>
                  </a:moveTo>
                  <a:cubicBezTo>
                    <a:pt x="21225" y="8347"/>
                    <a:pt x="21089" y="7408"/>
                    <a:pt x="20925" y="6543"/>
                  </a:cubicBezTo>
                  <a:cubicBezTo>
                    <a:pt x="20761" y="5678"/>
                    <a:pt x="20542" y="4834"/>
                    <a:pt x="20266" y="4011"/>
                  </a:cubicBezTo>
                  <a:cubicBezTo>
                    <a:pt x="19989" y="3190"/>
                    <a:pt x="19673" y="2489"/>
                    <a:pt x="19314" y="1909"/>
                  </a:cubicBezTo>
                  <a:cubicBezTo>
                    <a:pt x="18957" y="1329"/>
                    <a:pt x="18519" y="867"/>
                    <a:pt x="18002" y="520"/>
                  </a:cubicBezTo>
                  <a:cubicBezTo>
                    <a:pt x="17487" y="175"/>
                    <a:pt x="16916" y="0"/>
                    <a:pt x="16292" y="0"/>
                  </a:cubicBezTo>
                  <a:cubicBezTo>
                    <a:pt x="16190" y="0"/>
                    <a:pt x="15970" y="187"/>
                    <a:pt x="15632" y="559"/>
                  </a:cubicBezTo>
                  <a:cubicBezTo>
                    <a:pt x="15295" y="931"/>
                    <a:pt x="14922" y="1348"/>
                    <a:pt x="14512" y="1805"/>
                  </a:cubicBezTo>
                  <a:cubicBezTo>
                    <a:pt x="14103" y="2264"/>
                    <a:pt x="13557" y="2680"/>
                    <a:pt x="12871" y="3051"/>
                  </a:cubicBezTo>
                  <a:cubicBezTo>
                    <a:pt x="12185" y="3423"/>
                    <a:pt x="11496" y="3610"/>
                    <a:pt x="10800" y="3610"/>
                  </a:cubicBezTo>
                  <a:cubicBezTo>
                    <a:pt x="10104" y="3610"/>
                    <a:pt x="9414" y="3423"/>
                    <a:pt x="8729" y="3051"/>
                  </a:cubicBezTo>
                  <a:cubicBezTo>
                    <a:pt x="8043" y="2680"/>
                    <a:pt x="7496" y="2264"/>
                    <a:pt x="7087" y="1805"/>
                  </a:cubicBezTo>
                  <a:cubicBezTo>
                    <a:pt x="6678" y="1348"/>
                    <a:pt x="6304" y="931"/>
                    <a:pt x="5967" y="559"/>
                  </a:cubicBezTo>
                  <a:cubicBezTo>
                    <a:pt x="5630" y="187"/>
                    <a:pt x="5410" y="0"/>
                    <a:pt x="5308" y="0"/>
                  </a:cubicBezTo>
                  <a:cubicBezTo>
                    <a:pt x="4684" y="0"/>
                    <a:pt x="4113" y="175"/>
                    <a:pt x="3597" y="520"/>
                  </a:cubicBezTo>
                  <a:cubicBezTo>
                    <a:pt x="3081" y="867"/>
                    <a:pt x="2643" y="1329"/>
                    <a:pt x="2286" y="1909"/>
                  </a:cubicBezTo>
                  <a:cubicBezTo>
                    <a:pt x="1927" y="2488"/>
                    <a:pt x="1611" y="3190"/>
                    <a:pt x="1334" y="4011"/>
                  </a:cubicBezTo>
                  <a:cubicBezTo>
                    <a:pt x="1058" y="4834"/>
                    <a:pt x="839" y="5678"/>
                    <a:pt x="675" y="6543"/>
                  </a:cubicBezTo>
                  <a:cubicBezTo>
                    <a:pt x="511" y="7408"/>
                    <a:pt x="375" y="8347"/>
                    <a:pt x="268" y="9360"/>
                  </a:cubicBezTo>
                  <a:cubicBezTo>
                    <a:pt x="161" y="10371"/>
                    <a:pt x="89" y="11314"/>
                    <a:pt x="53" y="12189"/>
                  </a:cubicBezTo>
                  <a:cubicBezTo>
                    <a:pt x="17" y="13063"/>
                    <a:pt x="0" y="13959"/>
                    <a:pt x="0" y="14877"/>
                  </a:cubicBezTo>
                  <a:cubicBezTo>
                    <a:pt x="0" y="16953"/>
                    <a:pt x="372" y="18593"/>
                    <a:pt x="1119" y="19795"/>
                  </a:cubicBezTo>
                  <a:cubicBezTo>
                    <a:pt x="1866" y="20998"/>
                    <a:pt x="2858" y="21600"/>
                    <a:pt x="4096" y="21600"/>
                  </a:cubicBezTo>
                  <a:lnTo>
                    <a:pt x="17504" y="21600"/>
                  </a:lnTo>
                  <a:cubicBezTo>
                    <a:pt x="18741" y="21600"/>
                    <a:pt x="19734" y="20998"/>
                    <a:pt x="20480" y="19795"/>
                  </a:cubicBezTo>
                  <a:cubicBezTo>
                    <a:pt x="21227" y="18593"/>
                    <a:pt x="21600" y="16953"/>
                    <a:pt x="21600" y="14877"/>
                  </a:cubicBezTo>
                  <a:cubicBezTo>
                    <a:pt x="21600" y="13959"/>
                    <a:pt x="21582" y="13063"/>
                    <a:pt x="21547" y="12189"/>
                  </a:cubicBezTo>
                  <a:cubicBezTo>
                    <a:pt x="21511" y="11314"/>
                    <a:pt x="21439" y="10371"/>
                    <a:pt x="21332" y="9360"/>
                  </a:cubicBezTo>
                  <a:cubicBezTo>
                    <a:pt x="21332" y="9360"/>
                    <a:pt x="21332" y="9360"/>
                    <a:pt x="21332" y="936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22" name="Shape 1148"/>
            <p:cNvSpPr/>
            <p:nvPr/>
          </p:nvSpPr>
          <p:spPr>
            <a:xfrm>
              <a:off x="0" y="234481"/>
              <a:ext cx="274644" cy="23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202"/>
                  </a:moveTo>
                  <a:cubicBezTo>
                    <a:pt x="19631" y="12910"/>
                    <a:pt x="18649" y="9310"/>
                    <a:pt x="18649" y="5401"/>
                  </a:cubicBezTo>
                  <a:cubicBezTo>
                    <a:pt x="18649" y="4586"/>
                    <a:pt x="18710" y="3659"/>
                    <a:pt x="18832" y="2617"/>
                  </a:cubicBezTo>
                  <a:cubicBezTo>
                    <a:pt x="17228" y="3264"/>
                    <a:pt x="15614" y="3588"/>
                    <a:pt x="13986" y="3588"/>
                  </a:cubicBezTo>
                  <a:cubicBezTo>
                    <a:pt x="12554" y="3588"/>
                    <a:pt x="11109" y="3284"/>
                    <a:pt x="9653" y="2680"/>
                  </a:cubicBezTo>
                  <a:cubicBezTo>
                    <a:pt x="8197" y="2076"/>
                    <a:pt x="7012" y="1479"/>
                    <a:pt x="6101" y="887"/>
                  </a:cubicBezTo>
                  <a:cubicBezTo>
                    <a:pt x="5191" y="296"/>
                    <a:pt x="4663" y="0"/>
                    <a:pt x="4516" y="0"/>
                  </a:cubicBezTo>
                  <a:cubicBezTo>
                    <a:pt x="1506" y="0"/>
                    <a:pt x="0" y="4966"/>
                    <a:pt x="0" y="14892"/>
                  </a:cubicBezTo>
                  <a:cubicBezTo>
                    <a:pt x="0" y="17087"/>
                    <a:pt x="681" y="18753"/>
                    <a:pt x="2039" y="19893"/>
                  </a:cubicBezTo>
                  <a:cubicBezTo>
                    <a:pt x="3399" y="21030"/>
                    <a:pt x="5075" y="21600"/>
                    <a:pt x="7066" y="21600"/>
                  </a:cubicBezTo>
                  <a:lnTo>
                    <a:pt x="11947" y="21600"/>
                  </a:lnTo>
                  <a:cubicBezTo>
                    <a:pt x="14449" y="18141"/>
                    <a:pt x="17664" y="16341"/>
                    <a:pt x="21600" y="16202"/>
                  </a:cubicBezTo>
                  <a:cubicBezTo>
                    <a:pt x="21600" y="16202"/>
                    <a:pt x="21600" y="16202"/>
                    <a:pt x="21600" y="162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sp>
        <p:nvSpPr>
          <p:cNvPr id="23" name="Title 1"/>
          <p:cNvSpPr txBox="1"/>
          <p:nvPr/>
        </p:nvSpPr>
        <p:spPr>
          <a:xfrm>
            <a:off x="6857997" y="5252028"/>
            <a:ext cx="4558145" cy="1122679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INTRODUCTION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ABOUT US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24" name="Text Placeholder 42"/>
          <p:cNvSpPr txBox="1"/>
          <p:nvPr/>
        </p:nvSpPr>
        <p:spPr>
          <a:xfrm>
            <a:off x="6899643" y="4565383"/>
            <a:ext cx="4567238" cy="408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Now… Let’s talk about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109855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3680" y="548420"/>
            <a:ext cx="4155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WHO WE ARE?</a:t>
            </a:r>
            <a:endParaRPr lang="en-US" sz="3200" b="1" dirty="0"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7310" y="6248403"/>
            <a:ext cx="3422073" cy="374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>
                <a:latin typeface="Open Sans" panose="020B0604020202020204" pitchFamily="34" charset="0"/>
                <a:ea typeface="Open Sans" panose="020B0604020202020204" pitchFamily="34" charset="0"/>
                <a:cs typeface="Open Sans" panose="020B0604020202020204" pitchFamily="34" charset="0"/>
              </a:rPr>
              <a:t>Our Headquarters Building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7310" y="1396796"/>
            <a:ext cx="50038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28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28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03969" y="992310"/>
            <a:ext cx="2790396" cy="60635"/>
            <a:chOff x="0" y="3474720"/>
            <a:chExt cx="10261600" cy="71120"/>
          </a:xfrm>
        </p:grpSpPr>
        <p:sp>
          <p:nvSpPr>
            <p:cNvPr id="26" name="Rectangle 25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24800" y="-1"/>
            <a:ext cx="3463636" cy="3726873"/>
          </a:xfrm>
          <a:prstGeom prst="rect">
            <a:avLst/>
          </a:prstGeom>
          <a:solidFill>
            <a:schemeClr val="bg2">
              <a:lumMod val="25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43456" y="2299850"/>
            <a:ext cx="2951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chemeClr val="bg1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Lorem</a:t>
            </a:r>
            <a:r>
              <a:rPr lang="en-US" i="1" dirty="0">
                <a:solidFill>
                  <a:schemeClr val="bg1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Ipsum</a:t>
            </a:r>
            <a:r>
              <a:rPr lang="en-US" i="1" dirty="0">
                <a:solidFill>
                  <a:schemeClr val="bg1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 is simply dummy text of the printing and typesetting industry.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01889" y="1136078"/>
            <a:ext cx="9559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>
                <a:solidFill>
                  <a:schemeClr val="bg1"/>
                </a:solidFill>
                <a:latin typeface="Century725 Cn BT" pitchFamily="18" charset="0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6165277" y="1995054"/>
            <a:ext cx="2951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OUR SLOGAN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1" y="0"/>
            <a:ext cx="12191999" cy="2452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4019470" y="950193"/>
            <a:ext cx="4153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ORGANISATIONAL CHART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012407" y="1651833"/>
            <a:ext cx="616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is simply dummy text of the printing and typesetting industry.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has been the industry's standard dummy text ever since the 1500s.</a:t>
            </a:r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Mr. SERMARAJ S</a:t>
            </a:r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CEO</a:t>
            </a:r>
          </a:p>
        </p:txBody>
      </p:sp>
      <p:sp>
        <p:nvSpPr>
          <p:cNvPr id="115" name="Text Placeholder 114"/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Miss. ROSE</a:t>
            </a:r>
          </a:p>
        </p:txBody>
      </p:sp>
      <p:sp>
        <p:nvSpPr>
          <p:cNvPr id="116" name="Text Placeholder 1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Finance Manager</a:t>
            </a:r>
          </a:p>
        </p:txBody>
      </p:sp>
      <p:sp>
        <p:nvSpPr>
          <p:cNvPr id="117" name="Text Placeholder 116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Mrs. Steffi Graph</a:t>
            </a:r>
          </a:p>
        </p:txBody>
      </p:sp>
      <p:sp>
        <p:nvSpPr>
          <p:cNvPr id="118" name="Text Placeholder 1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Art Director</a:t>
            </a:r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Mr. JOHN D</a:t>
            </a:r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Public Relations</a:t>
            </a:r>
          </a:p>
        </p:txBody>
      </p:sp>
      <p:sp>
        <p:nvSpPr>
          <p:cNvPr id="121" name="Text Placeholder 120"/>
          <p:cNvSpPr>
            <a:spLocks noGrp="1"/>
          </p:cNvSpPr>
          <p:nvPr>
            <p:ph type="body" sz="quarter" idx="34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Miss. Roy</a:t>
            </a:r>
          </a:p>
        </p:txBody>
      </p:sp>
      <p:sp>
        <p:nvSpPr>
          <p:cNvPr id="122" name="Text Placeholder 12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Cloud Manager</a:t>
            </a:r>
          </a:p>
        </p:txBody>
      </p:sp>
      <p:sp>
        <p:nvSpPr>
          <p:cNvPr id="123" name="Text Placeholder 122"/>
          <p:cNvSpPr>
            <a:spLocks noGrp="1"/>
          </p:cNvSpPr>
          <p:nvPr>
            <p:ph type="body" sz="quarter" idx="36"/>
          </p:nvPr>
        </p:nvSpPr>
        <p:spPr>
          <a:xfrm>
            <a:off x="7453876" y="4373615"/>
            <a:ext cx="2549092" cy="295367"/>
          </a:xfrm>
        </p:spPr>
        <p:txBody>
          <a:bodyPr>
            <a:normAutofit/>
          </a:bodyPr>
          <a:lstStyle/>
          <a:p>
            <a:r>
              <a:rPr lang="en-US" sz="1400" dirty="0"/>
              <a:t>Miss. ANNA KOURNIKOVA</a:t>
            </a:r>
          </a:p>
        </p:txBody>
      </p:sp>
      <p:sp>
        <p:nvSpPr>
          <p:cNvPr id="124" name="Text Placeholder 12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Data Manager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4087609" y="1435655"/>
            <a:ext cx="4016783" cy="74490"/>
            <a:chOff x="3585511" y="1435655"/>
            <a:chExt cx="4016783" cy="74490"/>
          </a:xfrm>
        </p:grpSpPr>
        <p:sp>
          <p:nvSpPr>
            <p:cNvPr id="126" name="Rectangle 125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email"/>
          <a:srcRect/>
          <a:stretch>
            <a:fillRect/>
          </a:stretch>
        </p:blipFill>
        <p:spPr/>
      </p:pic>
      <p:pic>
        <p:nvPicPr>
          <p:cNvPr id="9" name="图片占位符 8"/>
          <p:cNvPicPr>
            <a:picLocks noGrp="1" noChangeAspect="1"/>
          </p:cNvPicPr>
          <p:nvPr>
            <p:ph type="pic" sz="quarter" idx="23"/>
          </p:nvPr>
        </p:nvPicPr>
        <p:blipFill>
          <a:blip r:embed="rId4" cstate="email"/>
          <a:srcRect/>
          <a:stretch>
            <a:fillRect/>
          </a:stretch>
        </p:blipFill>
        <p:spPr/>
      </p:pic>
      <p:pic>
        <p:nvPicPr>
          <p:cNvPr id="13" name="图片占位符 12"/>
          <p:cNvPicPr>
            <a:picLocks noGrp="1" noChangeAspect="1"/>
          </p:cNvPicPr>
          <p:nvPr>
            <p:ph type="pic" sz="quarter" idx="27"/>
          </p:nvPr>
        </p:nvPicPr>
        <p:blipFill>
          <a:blip r:embed="rId5" cstate="email"/>
          <a:srcRect/>
          <a:stretch>
            <a:fillRect/>
          </a:stretch>
        </p:blipFill>
        <p:spPr/>
      </p:pic>
      <p:pic>
        <p:nvPicPr>
          <p:cNvPr id="11" name="图片占位符 10"/>
          <p:cNvPicPr>
            <a:picLocks noGrp="1" noChangeAspect="1"/>
          </p:cNvPicPr>
          <p:nvPr>
            <p:ph type="pic" sz="quarter" idx="25"/>
          </p:nvPr>
        </p:nvPicPr>
        <p:blipFill>
          <a:blip r:embed="rId6" cstate="email"/>
          <a:srcRect/>
          <a:stretch>
            <a:fillRect/>
          </a:stretch>
        </p:blipFill>
        <p:spPr/>
      </p:pic>
      <p:pic>
        <p:nvPicPr>
          <p:cNvPr id="7" name="图片占位符 6"/>
          <p:cNvPicPr>
            <a:picLocks noGrp="1" noChangeAspect="1"/>
          </p:cNvPicPr>
          <p:nvPr>
            <p:ph type="pic" sz="quarter" idx="24"/>
          </p:nvPr>
        </p:nvPicPr>
        <p:blipFill>
          <a:blip r:embed="rId7" cstate="email"/>
          <a:srcRect/>
          <a:stretch>
            <a:fillRect/>
          </a:stretch>
        </p:blipFill>
        <p:spPr/>
      </p:pic>
      <p:pic>
        <p:nvPicPr>
          <p:cNvPr id="5" name="图片占位符 4"/>
          <p:cNvPicPr>
            <a:picLocks noGrp="1" noChangeAspect="1"/>
          </p:cNvPicPr>
          <p:nvPr>
            <p:ph type="pic" sz="quarter" idx="26"/>
          </p:nvPr>
        </p:nvPicPr>
        <p:blipFill>
          <a:blip r:embed="rId8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84987" y="950194"/>
            <a:ext cx="429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PARAGRAPH STYLES</a:t>
            </a:r>
            <a:endParaRPr lang="en-US" sz="2400" b="1" dirty="0">
              <a:solidFill>
                <a:schemeClr val="accent5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553718" y="1421799"/>
            <a:ext cx="3130609" cy="74491"/>
            <a:chOff x="3585511" y="1435655"/>
            <a:chExt cx="4016783" cy="74490"/>
          </a:xfrm>
        </p:grpSpPr>
        <p:sp>
          <p:nvSpPr>
            <p:cNvPr id="17" name="Rectangle 16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553718" y="2778270"/>
            <a:ext cx="5008699" cy="1301460"/>
          </a:xfrm>
          <a:prstGeom prst="rect">
            <a:avLst/>
          </a:prstGeom>
          <a:noFill/>
        </p:spPr>
        <p:txBody>
          <a:bodyPr wrap="square" lIns="0" tIns="0" rIns="91420" bIns="0" numCol="1" spcCol="274258" rtlCol="0">
            <a:no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Add your first title here.</a:t>
            </a:r>
          </a:p>
          <a:p>
            <a:pPr algn="just"/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Lorem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ipsum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dolor sit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amet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consectetur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adipiscing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elit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In in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tortor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in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urna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pulvinar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blandit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Aliquam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dolor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nulla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interdum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non quam ac,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ultricies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porttitor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tellus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Vivamus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vitae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vestibulum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mauris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In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ut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congue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arcu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In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lectus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nibh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ultricies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a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elit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ac,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laoreet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dictum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nulla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Proin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sed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nisi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justo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Cras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quis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placerat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ipsum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</a:t>
            </a:r>
          </a:p>
          <a:p>
            <a:pPr algn="just"/>
            <a:endParaRPr lang="en-US" sz="2000" dirty="0">
              <a:solidFill>
                <a:schemeClr val="bg1">
                  <a:lumMod val="50000"/>
                </a:schemeClr>
              </a:solidFill>
              <a:cs typeface="Calibri" panose="020F0502020204030204"/>
            </a:endParaRPr>
          </a:p>
          <a:p>
            <a:pPr algn="just"/>
            <a:endParaRPr lang="en-US" sz="2000" dirty="0">
              <a:solidFill>
                <a:schemeClr val="bg1">
                  <a:lumMod val="50000"/>
                </a:schemeClr>
              </a:solidFill>
              <a:cs typeface="Calibri" panose="020F0502020204030204"/>
            </a:endParaRPr>
          </a:p>
          <a:p>
            <a:pPr algn="just"/>
            <a:endParaRPr lang="en-US" sz="2000" dirty="0">
              <a:solidFill>
                <a:schemeClr val="bg1">
                  <a:lumMod val="50000"/>
                </a:schemeClr>
              </a:solidFill>
              <a:cs typeface="Calibri" panose="020F0502020204030204"/>
            </a:endParaRP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109855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2332" y="950194"/>
            <a:ext cx="429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PARAGRAPH STYLES</a:t>
            </a:r>
            <a:endParaRPr lang="en-US" sz="2400" b="1" dirty="0">
              <a:solidFill>
                <a:schemeClr val="accent5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28773" y="1421799"/>
            <a:ext cx="3130609" cy="74491"/>
            <a:chOff x="3585511" y="1435655"/>
            <a:chExt cx="4016783" cy="74490"/>
          </a:xfrm>
        </p:grpSpPr>
        <p:sp>
          <p:nvSpPr>
            <p:cNvPr id="12" name="Rectangle 11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/>
          <a:srcRect/>
          <a:stretch>
            <a:fillRect/>
          </a:stretch>
        </p:blipFill>
        <p:spPr/>
      </p:pic>
      <p:sp>
        <p:nvSpPr>
          <p:cNvPr id="6" name="矩形 5"/>
          <p:cNvSpPr/>
          <p:nvPr/>
        </p:nvSpPr>
        <p:spPr>
          <a:xfrm>
            <a:off x="862640" y="2371317"/>
            <a:ext cx="44438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Lorem ipsum dolor sit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amet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consectetur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adipiscing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elit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In in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tortor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in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urna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pulvinar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blandit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</a:t>
            </a:r>
            <a:endParaRPr lang="en-US" dirty="0"/>
          </a:p>
        </p:txBody>
      </p:sp>
      <p:sp>
        <p:nvSpPr>
          <p:cNvPr id="17" name="矩形 16"/>
          <p:cNvSpPr/>
          <p:nvPr/>
        </p:nvSpPr>
        <p:spPr>
          <a:xfrm>
            <a:off x="838042" y="4274465"/>
            <a:ext cx="44438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Lorem ipsum dolor sit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amet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consectetur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adipiscing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elit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In in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tortor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in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urna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pulvinar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blandit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/>
          <a:srcRect/>
          <a:stretch>
            <a:fillRect/>
          </a:stretch>
        </p:blipFill>
        <p:spPr/>
      </p:pic>
      <p:sp>
        <p:nvSpPr>
          <p:cNvPr id="18" name="CuadroTexto 3"/>
          <p:cNvSpPr txBox="1"/>
          <p:nvPr/>
        </p:nvSpPr>
        <p:spPr>
          <a:xfrm>
            <a:off x="2251001" y="3655138"/>
            <a:ext cx="35533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chemeClr val="bg1"/>
                </a:solidFill>
                <a:latin typeface="Segoe UI Light" panose="020B0502040204020203" pitchFamily="34" charset="0"/>
              </a:rPr>
              <a:t>Nulla facilisi. Sed purus velit, convallis eu nisi eget, fermentum tristique felis. Praesent ultricies consectetur libero venenatis interdum. Proin maximus, tellus quis aliquet viverra, </a:t>
            </a:r>
          </a:p>
        </p:txBody>
      </p:sp>
      <p:sp>
        <p:nvSpPr>
          <p:cNvPr id="19" name="CuadroTexto 4"/>
          <p:cNvSpPr txBox="1"/>
          <p:nvPr/>
        </p:nvSpPr>
        <p:spPr>
          <a:xfrm>
            <a:off x="2251000" y="2876976"/>
            <a:ext cx="3553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chemeClr val="bg1"/>
                </a:solidFill>
                <a:latin typeface="Segoe UI Light" panose="020B0502040204020203" pitchFamily="34" charset="0"/>
              </a:rPr>
              <a:t>Duis gravida dignissim metus. Cras faucibus enim eu est aliquam scelerisque. </a:t>
            </a:r>
          </a:p>
        </p:txBody>
      </p:sp>
      <p:sp>
        <p:nvSpPr>
          <p:cNvPr id="23" name="Rectángulo redondeado 5"/>
          <p:cNvSpPr/>
          <p:nvPr/>
        </p:nvSpPr>
        <p:spPr>
          <a:xfrm>
            <a:off x="1484642" y="1933159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4" name="Rectángulo redondeado 6"/>
          <p:cNvSpPr/>
          <p:nvPr/>
        </p:nvSpPr>
        <p:spPr>
          <a:xfrm>
            <a:off x="1484642" y="2882776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7"/>
          <p:cNvSpPr txBox="1"/>
          <p:nvPr/>
        </p:nvSpPr>
        <p:spPr>
          <a:xfrm>
            <a:off x="1529151" y="2923048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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29" name="CuadroTexto 8"/>
          <p:cNvSpPr txBox="1"/>
          <p:nvPr/>
        </p:nvSpPr>
        <p:spPr>
          <a:xfrm>
            <a:off x="1518859" y="198639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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33" name="CuadroTexto 9"/>
          <p:cNvSpPr txBox="1"/>
          <p:nvPr/>
        </p:nvSpPr>
        <p:spPr>
          <a:xfrm>
            <a:off x="2251002" y="1883370"/>
            <a:ext cx="3553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chemeClr val="bg1"/>
                </a:solidFill>
                <a:latin typeface="Segoe UI Light" panose="020B0502040204020203" pitchFamily="34" charset="0"/>
              </a:rPr>
              <a:t>Duis gravida dignissim metus. Cras faucibus enim eu est aliquam scelerisque. Praesent sollicitudin varius auctor. Integer eu luctus nulla. </a:t>
            </a:r>
          </a:p>
        </p:txBody>
      </p:sp>
      <p:sp>
        <p:nvSpPr>
          <p:cNvPr id="37" name="Rectángulo redondeado 10"/>
          <p:cNvSpPr/>
          <p:nvPr/>
        </p:nvSpPr>
        <p:spPr>
          <a:xfrm>
            <a:off x="1484642" y="3817879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CuadroTexto 11"/>
          <p:cNvSpPr txBox="1"/>
          <p:nvPr/>
        </p:nvSpPr>
        <p:spPr>
          <a:xfrm>
            <a:off x="1545193" y="3861314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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42" name="CuadroTexto 12"/>
          <p:cNvSpPr txBox="1"/>
          <p:nvPr/>
        </p:nvSpPr>
        <p:spPr>
          <a:xfrm>
            <a:off x="2251000" y="4826577"/>
            <a:ext cx="3553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chemeClr val="bg1"/>
                </a:solidFill>
                <a:latin typeface="Segoe UI Light" panose="020B0502040204020203" pitchFamily="34" charset="0"/>
              </a:rPr>
              <a:t>Nulla facilisi. Sed purus velit, convallis eu nisi eget, fermentum tristique felis. Praesent ultricies consectetur libero venenatis interdum. </a:t>
            </a:r>
          </a:p>
        </p:txBody>
      </p:sp>
      <p:sp>
        <p:nvSpPr>
          <p:cNvPr id="43" name="Rectángulo redondeado 13"/>
          <p:cNvSpPr/>
          <p:nvPr/>
        </p:nvSpPr>
        <p:spPr>
          <a:xfrm>
            <a:off x="1484642" y="4916401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CuadroTexto 14"/>
          <p:cNvSpPr txBox="1"/>
          <p:nvPr/>
        </p:nvSpPr>
        <p:spPr>
          <a:xfrm>
            <a:off x="1529151" y="4943794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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45" name="CuadroTexto 19"/>
          <p:cNvSpPr txBox="1"/>
          <p:nvPr/>
        </p:nvSpPr>
        <p:spPr>
          <a:xfrm>
            <a:off x="7124397" y="3655138"/>
            <a:ext cx="35533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latin typeface="Segoe UI Light" panose="020B0502040204020203" pitchFamily="34" charset="0"/>
              </a:rPr>
              <a:t>Nulla facilisi. Sed purus velit, convallis eu nisi eget, fermentum tristique felis. Praesent ultricies consectetur libero venenatis interdum. Proin maximus, tellus quis aliquet viverra, </a:t>
            </a:r>
          </a:p>
        </p:txBody>
      </p:sp>
      <p:sp>
        <p:nvSpPr>
          <p:cNvPr id="46" name="CuadroTexto 20"/>
          <p:cNvSpPr txBox="1"/>
          <p:nvPr/>
        </p:nvSpPr>
        <p:spPr>
          <a:xfrm>
            <a:off x="7124396" y="2876976"/>
            <a:ext cx="3553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latin typeface="Segoe UI Light" panose="020B0502040204020203" pitchFamily="34" charset="0"/>
              </a:rPr>
              <a:t>Duis gravida dignissim metus. Cras faucibus enim eu est aliquam scelerisque. </a:t>
            </a:r>
          </a:p>
        </p:txBody>
      </p:sp>
      <p:sp>
        <p:nvSpPr>
          <p:cNvPr id="47" name="Rectángulo redondeado 21"/>
          <p:cNvSpPr/>
          <p:nvPr/>
        </p:nvSpPr>
        <p:spPr>
          <a:xfrm>
            <a:off x="6358038" y="1933159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Rectángulo redondeado 22"/>
          <p:cNvSpPr/>
          <p:nvPr/>
        </p:nvSpPr>
        <p:spPr>
          <a:xfrm>
            <a:off x="6358038" y="2882776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CuadroTexto 23"/>
          <p:cNvSpPr txBox="1"/>
          <p:nvPr/>
        </p:nvSpPr>
        <p:spPr>
          <a:xfrm>
            <a:off x="6402547" y="2923048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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50" name="CuadroTexto 24"/>
          <p:cNvSpPr txBox="1"/>
          <p:nvPr/>
        </p:nvSpPr>
        <p:spPr>
          <a:xfrm>
            <a:off x="6469199" y="198639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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51" name="CuadroTexto 25"/>
          <p:cNvSpPr txBox="1"/>
          <p:nvPr/>
        </p:nvSpPr>
        <p:spPr>
          <a:xfrm>
            <a:off x="7124398" y="1883370"/>
            <a:ext cx="3553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latin typeface="Segoe UI Light" panose="020B0502040204020203" pitchFamily="34" charset="0"/>
              </a:rPr>
              <a:t>Duis gravida dignissim metus. Cras faucibus enim eu est aliquam scelerisque. Praesent sollicitudin varius auctor. Integer eu luctus nulla. </a:t>
            </a:r>
          </a:p>
        </p:txBody>
      </p:sp>
      <p:sp>
        <p:nvSpPr>
          <p:cNvPr id="52" name="Rectángulo redondeado 26"/>
          <p:cNvSpPr/>
          <p:nvPr/>
        </p:nvSpPr>
        <p:spPr>
          <a:xfrm>
            <a:off x="6358038" y="3817879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CuadroTexto 27"/>
          <p:cNvSpPr txBox="1"/>
          <p:nvPr/>
        </p:nvSpPr>
        <p:spPr>
          <a:xfrm>
            <a:off x="6418589" y="3861314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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54" name="CuadroTexto 28"/>
          <p:cNvSpPr txBox="1"/>
          <p:nvPr/>
        </p:nvSpPr>
        <p:spPr>
          <a:xfrm>
            <a:off x="7124396" y="4826577"/>
            <a:ext cx="3553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latin typeface="Segoe UI Light" panose="020B0502040204020203" pitchFamily="34" charset="0"/>
              </a:rPr>
              <a:t>Nulla facilisi. Sed purus velit, convallis eu nisi eget, fermentum tristique felis. Praesent ultricies consectetur libero venenatis interdum. </a:t>
            </a:r>
          </a:p>
        </p:txBody>
      </p:sp>
      <p:sp>
        <p:nvSpPr>
          <p:cNvPr id="55" name="Rectángulo redondeado 29"/>
          <p:cNvSpPr/>
          <p:nvPr/>
        </p:nvSpPr>
        <p:spPr>
          <a:xfrm>
            <a:off x="6358038" y="4916401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CuadroTexto 30"/>
          <p:cNvSpPr txBox="1"/>
          <p:nvPr/>
        </p:nvSpPr>
        <p:spPr>
          <a:xfrm>
            <a:off x="6418589" y="4943794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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57016" y="950194"/>
            <a:ext cx="429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PARAGRAPH STYLES</a:t>
            </a:r>
            <a:endParaRPr lang="en-US" sz="2400" b="1" dirty="0">
              <a:solidFill>
                <a:schemeClr val="bg1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053457" y="1421799"/>
            <a:ext cx="3130609" cy="74491"/>
            <a:chOff x="3585511" y="1435655"/>
            <a:chExt cx="4016783" cy="74490"/>
          </a:xfrm>
        </p:grpSpPr>
        <p:sp>
          <p:nvSpPr>
            <p:cNvPr id="59" name="Rectangle 58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>
</file>

<file path=ppt/theme/theme1.xml><?xml version="1.0" encoding="utf-8"?>
<a:theme xmlns:a="http://schemas.openxmlformats.org/drawingml/2006/main" name="p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2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3200" dirty="0" smtClean="0">
            <a:solidFill>
              <a:schemeClr val="bg2">
                <a:lumMod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1560</Words>
  <Application>Microsoft Office PowerPoint</Application>
  <PresentationFormat>宽屏</PresentationFormat>
  <Paragraphs>229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Aleo Light</vt:lpstr>
      <vt:lpstr>Century725 Cn BT</vt:lpstr>
      <vt:lpstr>FontAwesome</vt:lpstr>
      <vt:lpstr>Kontrapunkt Bob Light</vt:lpstr>
      <vt:lpstr>Open Sans Extrabold</vt:lpstr>
      <vt:lpstr>Open Sans Semibold</vt:lpstr>
      <vt:lpstr>Arial</vt:lpstr>
      <vt:lpstr>Calibri</vt:lpstr>
      <vt:lpstr>Open Sans</vt:lpstr>
      <vt:lpstr>Open Sans Light</vt:lpstr>
      <vt:lpstr>Segoe UI Light</vt:lpstr>
      <vt:lpstr>Wingdings</vt:lpstr>
      <vt:lpstr>pp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1008</cp:revision>
  <dcterms:created xsi:type="dcterms:W3CDTF">2015-08-07T12:51:00Z</dcterms:created>
  <dcterms:modified xsi:type="dcterms:W3CDTF">2021-01-04T13:48:07Z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