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316" r:id="rId2"/>
    <p:sldId id="305" r:id="rId3"/>
    <p:sldId id="306" r:id="rId4"/>
    <p:sldId id="296" r:id="rId5"/>
    <p:sldId id="313" r:id="rId6"/>
    <p:sldId id="298" r:id="rId7"/>
    <p:sldId id="263" r:id="rId8"/>
    <p:sldId id="285" r:id="rId9"/>
    <p:sldId id="307" r:id="rId10"/>
    <p:sldId id="310" r:id="rId11"/>
    <p:sldId id="288" r:id="rId12"/>
    <p:sldId id="312" r:id="rId13"/>
    <p:sldId id="302" r:id="rId14"/>
    <p:sldId id="308" r:id="rId15"/>
    <p:sldId id="269" r:id="rId16"/>
    <p:sldId id="311" r:id="rId17"/>
    <p:sldId id="291" r:id="rId18"/>
    <p:sldId id="294" r:id="rId19"/>
    <p:sldId id="309" r:id="rId20"/>
    <p:sldId id="290" r:id="rId21"/>
    <p:sldId id="314" r:id="rId22"/>
    <p:sldId id="303" r:id="rId23"/>
    <p:sldId id="284" r:id="rId24"/>
    <p:sldId id="317" r:id="rId25"/>
  </p:sldIdLst>
  <p:sldSz cx="12192000" cy="6858000"/>
  <p:notesSz cx="7104063" cy="10234613"/>
  <p:embeddedFontLst>
    <p:embeddedFont>
      <p:font typeface="等线" panose="02010600030101010101" pitchFamily="2" charset="-122"/>
      <p:regular r:id="rId27"/>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D7"/>
    <a:srgbClr val="5492B4"/>
    <a:srgbClr val="76A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120" autoAdjust="0"/>
  </p:normalViewPr>
  <p:slideViewPr>
    <p:cSldViewPr snapToGrid="0">
      <p:cViewPr varScale="1">
        <p:scale>
          <a:sx n="106" d="100"/>
          <a:sy n="106" d="100"/>
        </p:scale>
        <p:origin x="73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solidFill>
              <a:srgbClr val="FFD5D7"/>
            </a:solidFill>
            <a:ln>
              <a:noFill/>
            </a:ln>
            <a:effectLst/>
          </c:spPr>
          <c:invertIfNegative val="0"/>
          <c:cat>
            <c:strRef>
              <c:f>Sheet1!$A$2:$A$5</c:f>
              <c:strCache>
                <c:ptCount val="4"/>
                <c:pt idx="0">
                  <c:v>part.01</c:v>
                </c:pt>
                <c:pt idx="1">
                  <c:v>part.02</c:v>
                </c:pt>
                <c:pt idx="2">
                  <c:v>part.03</c:v>
                </c:pt>
                <c:pt idx="3">
                  <c:v>part.04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07E-47DE-AEA2-D2E039B6243E}"/>
            </c:ext>
          </c:extLst>
        </c:ser>
        <c:ser>
          <c:idx val="1"/>
          <c:order val="1"/>
          <c:tx>
            <c:strRef>
              <c:f>Sheet1!$C$1</c:f>
              <c:strCache>
                <c:ptCount val="1"/>
                <c:pt idx="0">
                  <c:v>系列 2</c:v>
                </c:pt>
              </c:strCache>
            </c:strRef>
          </c:tx>
          <c:spPr>
            <a:solidFill>
              <a:schemeClr val="bg2"/>
            </a:solidFill>
            <a:ln>
              <a:noFill/>
            </a:ln>
            <a:effectLst/>
          </c:spPr>
          <c:invertIfNegative val="0"/>
          <c:cat>
            <c:strRef>
              <c:f>Sheet1!$A$2:$A$5</c:f>
              <c:strCache>
                <c:ptCount val="4"/>
                <c:pt idx="0">
                  <c:v>part.01</c:v>
                </c:pt>
                <c:pt idx="1">
                  <c:v>part.02</c:v>
                </c:pt>
                <c:pt idx="2">
                  <c:v>part.03</c:v>
                </c:pt>
                <c:pt idx="3">
                  <c:v>part.04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07E-47DE-AEA2-D2E039B6243E}"/>
            </c:ext>
          </c:extLst>
        </c:ser>
        <c:dLbls>
          <c:showLegendKey val="0"/>
          <c:showVal val="0"/>
          <c:showCatName val="0"/>
          <c:showSerName val="0"/>
          <c:showPercent val="0"/>
          <c:showBubbleSize val="0"/>
        </c:dLbls>
        <c:gapWidth val="150"/>
        <c:overlap val="100"/>
        <c:axId val="189516032"/>
        <c:axId val="204800000"/>
      </c:barChart>
      <c:catAx>
        <c:axId val="18951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a:ea typeface="微软雅黑" panose="020B0503020204020204" charset="-122"/>
                <a:cs typeface="+mn-cs"/>
                <a:sym typeface="Arial" panose="020B0604020202020204"/>
              </a:defRPr>
            </a:pPr>
            <a:endParaRPr lang="zh-CN"/>
          </a:p>
        </c:txPr>
        <c:crossAx val="204800000"/>
        <c:crosses val="autoZero"/>
        <c:auto val="1"/>
        <c:lblAlgn val="ctr"/>
        <c:lblOffset val="100"/>
        <c:noMultiLvlLbl val="0"/>
      </c:catAx>
      <c:valAx>
        <c:axId val="204800000"/>
        <c:scaling>
          <c:orientation val="minMax"/>
        </c:scaling>
        <c:delete val="1"/>
        <c:axPos val="b"/>
        <c:numFmt formatCode="General" sourceLinked="1"/>
        <c:majorTickMark val="none"/>
        <c:minorTickMark val="none"/>
        <c:tickLblPos val="nextTo"/>
        <c:crossAx val="18951603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a:ea typeface="微软雅黑" panose="020B0503020204020204" charset="-122"/>
          <a:sym typeface="Arial" panose="020B0604020202020204"/>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4FBD198C-0A66-489B-AE3D-12372688D201}"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979B768E-EB72-4C59-9398-8D4B10BC04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9B768E-EB72-4C59-9398-8D4B10BC041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750" advClick="0" advTm="3000">
        <p:push dir="u"/>
      </p:transition>
    </mc:Choice>
    <mc:Fallback xmlns="">
      <p:transition spd="slow" advClick="0"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jpe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8.xml"/><Relationship Id="rId7" Type="http://schemas.openxmlformats.org/officeDocument/2006/relationships/image" Target="../media/image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蓝剑_任意多边形 5"/>
          <p:cNvSpPr/>
          <p:nvPr>
            <p:custDataLst>
              <p:tags r:id="rId1"/>
            </p:custDataLst>
          </p:nvPr>
        </p:nvSpPr>
        <p:spPr>
          <a:xfrm>
            <a:off x="5426379" y="4793590"/>
            <a:ext cx="2617598" cy="2064410"/>
          </a:xfrm>
          <a:custGeom>
            <a:avLst/>
            <a:gdLst>
              <a:gd name="connsiteX0" fmla="*/ 464395 w 2617598"/>
              <a:gd name="connsiteY0" fmla="*/ 0 h 2064410"/>
              <a:gd name="connsiteX1" fmla="*/ 2617598 w 2617598"/>
              <a:gd name="connsiteY1" fmla="*/ 504252 h 2064410"/>
              <a:gd name="connsiteX2" fmla="*/ 2266636 w 2617598"/>
              <a:gd name="connsiteY2" fmla="*/ 2064410 h 2064410"/>
              <a:gd name="connsiteX3" fmla="*/ 0 w 2617598"/>
              <a:gd name="connsiteY3" fmla="*/ 2064410 h 2064410"/>
              <a:gd name="connsiteX4" fmla="*/ 464395 w 2617598"/>
              <a:gd name="connsiteY4" fmla="*/ 0 h 2064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598" h="2064410">
                <a:moveTo>
                  <a:pt x="464395" y="0"/>
                </a:moveTo>
                <a:lnTo>
                  <a:pt x="2617598" y="504252"/>
                </a:lnTo>
                <a:lnTo>
                  <a:pt x="2266636" y="2064410"/>
                </a:lnTo>
                <a:lnTo>
                  <a:pt x="0" y="2064410"/>
                </a:lnTo>
                <a:lnTo>
                  <a:pt x="464395" y="0"/>
                </a:lnTo>
                <a:close/>
              </a:path>
            </a:pathLst>
          </a:custGeom>
          <a:blipFill>
            <a:blip r:embed="rId7"/>
            <a:stretch>
              <a:fillRect/>
            </a:stretch>
          </a:blipFill>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6000" b="1" dirty="0">
              <a:solidFill>
                <a:srgbClr val="4E4E4E"/>
              </a:solidFill>
              <a:latin typeface="Arial" panose="020B0604020202020204"/>
              <a:ea typeface="微软雅黑" panose="020B0503020204020204" charset="-122"/>
              <a:sym typeface="Arial" panose="020B0604020202020204"/>
            </a:endParaRPr>
          </a:p>
        </p:txBody>
      </p:sp>
      <p:sp>
        <p:nvSpPr>
          <p:cNvPr id="7" name="PA_蓝剑_任意多边形 6"/>
          <p:cNvSpPr/>
          <p:nvPr>
            <p:custDataLst>
              <p:tags r:id="rId2"/>
            </p:custDataLst>
          </p:nvPr>
        </p:nvSpPr>
        <p:spPr>
          <a:xfrm>
            <a:off x="9014624" y="5591856"/>
            <a:ext cx="2438026" cy="1266145"/>
          </a:xfrm>
          <a:custGeom>
            <a:avLst/>
            <a:gdLst>
              <a:gd name="connsiteX0" fmla="*/ 284823 w 2438026"/>
              <a:gd name="connsiteY0" fmla="*/ 0 h 1266145"/>
              <a:gd name="connsiteX1" fmla="*/ 2438026 w 2438026"/>
              <a:gd name="connsiteY1" fmla="*/ 504253 h 1266145"/>
              <a:gd name="connsiteX2" fmla="*/ 2266636 w 2438026"/>
              <a:gd name="connsiteY2" fmla="*/ 1266145 h 1266145"/>
              <a:gd name="connsiteX3" fmla="*/ 0 w 2438026"/>
              <a:gd name="connsiteY3" fmla="*/ 1266145 h 1266145"/>
              <a:gd name="connsiteX4" fmla="*/ 284823 w 2438026"/>
              <a:gd name="connsiteY4" fmla="*/ 0 h 126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026" h="1266145">
                <a:moveTo>
                  <a:pt x="284823" y="0"/>
                </a:moveTo>
                <a:lnTo>
                  <a:pt x="2438026" y="504253"/>
                </a:lnTo>
                <a:lnTo>
                  <a:pt x="2266636" y="1266145"/>
                </a:lnTo>
                <a:lnTo>
                  <a:pt x="0" y="1266145"/>
                </a:lnTo>
                <a:lnTo>
                  <a:pt x="284823" y="0"/>
                </a:lnTo>
                <a:close/>
              </a:path>
            </a:pathLst>
          </a:custGeom>
          <a:blipFill>
            <a:blip r:embed="rId8" cstate="email"/>
            <a:stretch>
              <a:fillRect/>
            </a:stretch>
          </a:blipFill>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6000" b="1" dirty="0">
              <a:solidFill>
                <a:srgbClr val="4E4E4E"/>
              </a:solidFill>
              <a:latin typeface="Arial" panose="020B0604020202020204"/>
              <a:ea typeface="微软雅黑" panose="020B0503020204020204" charset="-122"/>
              <a:sym typeface="Arial" panose="020B0604020202020204"/>
            </a:endParaRPr>
          </a:p>
        </p:txBody>
      </p:sp>
      <p:sp>
        <p:nvSpPr>
          <p:cNvPr id="16" name="PA_库_文本框 4"/>
          <p:cNvSpPr txBox="1"/>
          <p:nvPr>
            <p:custDataLst>
              <p:tags r:id="rId3"/>
            </p:custDataLst>
          </p:nvPr>
        </p:nvSpPr>
        <p:spPr>
          <a:xfrm>
            <a:off x="3599715" y="2651464"/>
            <a:ext cx="8271430" cy="2397443"/>
          </a:xfrm>
          <a:prstGeom prst="rect">
            <a:avLst/>
          </a:prstGeom>
        </p:spPr>
        <p:txBody>
          <a:bodyPr vert="horz" lIns="91440" tIns="45720" rIns="91440" bIns="45720" rtlCol="0" anchor="t">
            <a:normAutofit/>
          </a:bodyPr>
          <a:lstStyle/>
          <a:p>
            <a:r>
              <a:rPr lang="zh-CN" altLang="en-US" sz="6000" b="0" i="0" dirty="0">
                <a:effectLst/>
                <a:latin typeface="Arial" panose="020B0604020202020204"/>
                <a:ea typeface="微软雅黑" panose="020B0503020204020204" charset="-122"/>
                <a:sym typeface="Arial" panose="020B0604020202020204"/>
              </a:rPr>
              <a:t>时尚简约杂志风</a:t>
            </a:r>
            <a:r>
              <a:rPr lang="en-US" altLang="zh-CN" sz="6000" b="0" i="0" dirty="0">
                <a:effectLst/>
                <a:latin typeface="Arial" panose="020B0604020202020204"/>
                <a:ea typeface="微软雅黑" panose="020B0503020204020204" charset="-122"/>
                <a:sym typeface="Arial" panose="020B0604020202020204"/>
              </a:rPr>
              <a:t>PPT</a:t>
            </a:r>
            <a:endParaRPr lang="zh-CN" altLang="en-US" sz="6000" b="0" i="0" dirty="0">
              <a:effectLst/>
              <a:latin typeface="Arial" panose="020B0604020202020204"/>
              <a:ea typeface="微软雅黑" panose="020B0503020204020204" charset="-122"/>
              <a:sym typeface="Arial" panose="020B0604020202020204"/>
            </a:endParaRPr>
          </a:p>
        </p:txBody>
      </p:sp>
      <p:sp>
        <p:nvSpPr>
          <p:cNvPr id="17" name="PA_DonQ_文本框 5"/>
          <p:cNvSpPr txBox="1"/>
          <p:nvPr>
            <p:custDataLst>
              <p:tags r:id="rId4"/>
            </p:custDataLst>
          </p:nvPr>
        </p:nvSpPr>
        <p:spPr>
          <a:xfrm>
            <a:off x="5517221" y="1271743"/>
            <a:ext cx="3550920" cy="1198721"/>
          </a:xfrm>
          <a:prstGeom prst="rect">
            <a:avLst/>
          </a:prstGeom>
        </p:spPr>
        <p:txBody>
          <a:bodyPr vert="horz" lIns="91440" tIns="45720" rIns="91440" bIns="45720" rtlCol="0" anchor="t">
            <a:normAutofit/>
          </a:bodyPr>
          <a:lstStyle/>
          <a:p>
            <a:r>
              <a:rPr lang="en-US" altLang="zh-CN" sz="6000" b="0" i="0" dirty="0">
                <a:solidFill>
                  <a:srgbClr val="4E4E4E"/>
                </a:solidFill>
                <a:effectLst/>
                <a:latin typeface="Arial" panose="020B0604020202020204"/>
                <a:ea typeface="微软雅黑" panose="020B0503020204020204" charset="-122"/>
                <a:sym typeface="Arial" panose="020B0604020202020204"/>
              </a:rPr>
              <a:t>LOGO</a:t>
            </a:r>
            <a:endParaRPr lang="zh-CN" altLang="en-US" sz="6000" b="0" i="0" dirty="0">
              <a:solidFill>
                <a:srgbClr val="4E4E4E"/>
              </a:solidFill>
              <a:effectLst/>
              <a:latin typeface="Arial" panose="020B0604020202020204"/>
              <a:ea typeface="微软雅黑" panose="020B0503020204020204" charset="-122"/>
              <a:sym typeface="Arial" panose="020B0604020202020204"/>
            </a:endParaRPr>
          </a:p>
        </p:txBody>
      </p:sp>
      <p:cxnSp>
        <p:nvCxnSpPr>
          <p:cNvPr id="18" name="直接连接符 17"/>
          <p:cNvCxnSpPr/>
          <p:nvPr/>
        </p:nvCxnSpPr>
        <p:spPr>
          <a:xfrm>
            <a:off x="4422775" y="2413317"/>
            <a:ext cx="4937760" cy="0"/>
          </a:xfrm>
          <a:prstGeom prst="line">
            <a:avLst/>
          </a:prstGeom>
          <a:ln w="44450">
            <a:solidFill>
              <a:srgbClr val="4E4E4E"/>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30200" y="3783330"/>
            <a:ext cx="5402580" cy="3087370"/>
            <a:chOff x="592" y="5958"/>
            <a:chExt cx="8508" cy="4862"/>
          </a:xfrm>
          <a:blipFill rotWithShape="1">
            <a:blip r:embed="rId9"/>
            <a:stretch>
              <a:fillRect/>
            </a:stretch>
          </a:blipFill>
        </p:grpSpPr>
        <p:sp>
          <p:nvSpPr>
            <p:cNvPr id="22" name="任意多边形 16"/>
            <p:cNvSpPr/>
            <p:nvPr/>
          </p:nvSpPr>
          <p:spPr>
            <a:xfrm>
              <a:off x="592" y="5958"/>
              <a:ext cx="8508" cy="4862"/>
            </a:xfrm>
            <a:custGeom>
              <a:avLst/>
              <a:gdLst>
                <a:gd name="connsiteX0" fmla="*/ 2701290 w 5402580"/>
                <a:gd name="connsiteY0" fmla="*/ 0 h 3087370"/>
                <a:gd name="connsiteX1" fmla="*/ 5402580 w 5402580"/>
                <a:gd name="connsiteY1" fmla="*/ 3087370 h 3087370"/>
                <a:gd name="connsiteX2" fmla="*/ 4613910 w 5402580"/>
                <a:gd name="connsiteY2" fmla="*/ 3087370 h 3087370"/>
                <a:gd name="connsiteX3" fmla="*/ 2701608 w 5402580"/>
                <a:gd name="connsiteY3" fmla="*/ 901700 h 3087370"/>
                <a:gd name="connsiteX4" fmla="*/ 789305 w 5402580"/>
                <a:gd name="connsiteY4" fmla="*/ 3087370 h 3087370"/>
                <a:gd name="connsiteX5" fmla="*/ 0 w 5402580"/>
                <a:gd name="connsiteY5" fmla="*/ 3087370 h 3087370"/>
                <a:gd name="connsiteX6" fmla="*/ 2701290 w 5402580"/>
                <a:gd name="connsiteY6" fmla="*/ 0 h 308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80" h="3087370">
                  <a:moveTo>
                    <a:pt x="2701290" y="0"/>
                  </a:moveTo>
                  <a:lnTo>
                    <a:pt x="5402580" y="3087370"/>
                  </a:lnTo>
                  <a:lnTo>
                    <a:pt x="4613910" y="3087370"/>
                  </a:lnTo>
                  <a:lnTo>
                    <a:pt x="2701608" y="901700"/>
                  </a:lnTo>
                  <a:lnTo>
                    <a:pt x="789305" y="3087370"/>
                  </a:lnTo>
                  <a:lnTo>
                    <a:pt x="0" y="3087370"/>
                  </a:lnTo>
                  <a:lnTo>
                    <a:pt x="27012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sp>
          <p:nvSpPr>
            <p:cNvPr id="23" name="任意多边形 15"/>
            <p:cNvSpPr/>
            <p:nvPr/>
          </p:nvSpPr>
          <p:spPr>
            <a:xfrm>
              <a:off x="2657" y="8318"/>
              <a:ext cx="4380" cy="2503"/>
            </a:xfrm>
            <a:custGeom>
              <a:avLst/>
              <a:gdLst>
                <a:gd name="connsiteX0" fmla="*/ 1390650 w 2781300"/>
                <a:gd name="connsiteY0" fmla="*/ 0 h 1589405"/>
                <a:gd name="connsiteX1" fmla="*/ 2780745 w 2781300"/>
                <a:gd name="connsiteY1" fmla="*/ 1588770 h 1589405"/>
                <a:gd name="connsiteX2" fmla="*/ 2781300 w 2781300"/>
                <a:gd name="connsiteY2" fmla="*/ 1589405 h 1589405"/>
                <a:gd name="connsiteX3" fmla="*/ 2176145 w 2781300"/>
                <a:gd name="connsiteY3" fmla="*/ 1589405 h 1589405"/>
                <a:gd name="connsiteX4" fmla="*/ 2175590 w 2781300"/>
                <a:gd name="connsiteY4" fmla="*/ 1588770 h 1589405"/>
                <a:gd name="connsiteX5" fmla="*/ 1390015 w 2781300"/>
                <a:gd name="connsiteY5" fmla="*/ 690880 h 1589405"/>
                <a:gd name="connsiteX6" fmla="*/ 604441 w 2781300"/>
                <a:gd name="connsiteY6" fmla="*/ 1588770 h 1589405"/>
                <a:gd name="connsiteX7" fmla="*/ 603885 w 2781300"/>
                <a:gd name="connsiteY7" fmla="*/ 1589405 h 1589405"/>
                <a:gd name="connsiteX8" fmla="*/ 0 w 2781300"/>
                <a:gd name="connsiteY8" fmla="*/ 1589405 h 1589405"/>
                <a:gd name="connsiteX9" fmla="*/ 556 w 2781300"/>
                <a:gd name="connsiteY9" fmla="*/ 1588770 h 1589405"/>
                <a:gd name="connsiteX10" fmla="*/ 1390650 w 2781300"/>
                <a:gd name="connsiteY10" fmla="*/ 0 h 158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300" h="1589405">
                  <a:moveTo>
                    <a:pt x="1390650" y="0"/>
                  </a:moveTo>
                  <a:lnTo>
                    <a:pt x="2780745" y="1588770"/>
                  </a:lnTo>
                  <a:lnTo>
                    <a:pt x="2781300" y="1589405"/>
                  </a:lnTo>
                  <a:lnTo>
                    <a:pt x="2176145" y="1589405"/>
                  </a:lnTo>
                  <a:lnTo>
                    <a:pt x="2175590" y="1588770"/>
                  </a:lnTo>
                  <a:lnTo>
                    <a:pt x="1390015" y="690880"/>
                  </a:lnTo>
                  <a:lnTo>
                    <a:pt x="604441" y="1588770"/>
                  </a:lnTo>
                  <a:lnTo>
                    <a:pt x="603885" y="1589405"/>
                  </a:lnTo>
                  <a:lnTo>
                    <a:pt x="0" y="1589405"/>
                  </a:lnTo>
                  <a:lnTo>
                    <a:pt x="556" y="1588770"/>
                  </a:lnTo>
                  <a:lnTo>
                    <a:pt x="1390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grpSp>
      <p:sp>
        <p:nvSpPr>
          <p:cNvPr id="2" name="矩形 1"/>
          <p:cNvSpPr/>
          <p:nvPr/>
        </p:nvSpPr>
        <p:spPr>
          <a:xfrm>
            <a:off x="0" y="72427"/>
            <a:ext cx="12192000" cy="6870700"/>
          </a:xfrm>
          <a:prstGeom prst="rect">
            <a:avLst/>
          </a:prstGeom>
          <a:noFill/>
          <a:ln w="349250" cmpd="sng">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3" name="等腰三角形 12"/>
          <p:cNvSpPr/>
          <p:nvPr/>
        </p:nvSpPr>
        <p:spPr>
          <a:xfrm rot="16200000" flipV="1">
            <a:off x="-559899" y="1643380"/>
            <a:ext cx="4896215" cy="2781301"/>
          </a:xfrm>
          <a:prstGeom prst="triangle">
            <a:avLst>
              <a:gd name="adj" fmla="val 54834"/>
            </a:avLst>
          </a:prstGeom>
          <a:noFill/>
          <a:ln w="1778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4" name="等腰三角形 13"/>
          <p:cNvSpPr/>
          <p:nvPr/>
        </p:nvSpPr>
        <p:spPr>
          <a:xfrm rot="5400000" flipH="1" flipV="1">
            <a:off x="9288712" y="2134398"/>
            <a:ext cx="4186243" cy="2198990"/>
          </a:xfrm>
          <a:prstGeom prst="triangle">
            <a:avLst>
              <a:gd name="adj" fmla="val 36402"/>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 name="矩形 2"/>
          <p:cNvSpPr/>
          <p:nvPr/>
        </p:nvSpPr>
        <p:spPr>
          <a:xfrm>
            <a:off x="4650636" y="3940382"/>
            <a:ext cx="4411980" cy="368300"/>
          </a:xfrm>
          <a:prstGeom prst="rect">
            <a:avLst/>
          </a:prstGeom>
        </p:spPr>
        <p:txBody>
          <a:bodyPr wrap="none">
            <a:spAutoFit/>
          </a:bodyPr>
          <a:lstStyle/>
          <a:p>
            <a:pPr algn="ctr"/>
            <a:r>
              <a:rPr lang="zh-CN" altLang="en-US">
                <a:latin typeface="Arial" panose="020B0604020202020204"/>
                <a:ea typeface="微软雅黑" panose="020B0503020204020204" charset="-122"/>
                <a:sym typeface="Arial" panose="020B0604020202020204"/>
              </a:rPr>
              <a:t>汇报时间：</a:t>
            </a:r>
            <a:r>
              <a:rPr lang="en-US" altLang="zh-CN">
                <a:latin typeface="Arial" panose="020B0604020202020204"/>
                <a:ea typeface="微软雅黑" panose="020B0503020204020204" charset="-122"/>
                <a:sym typeface="Arial" panose="020B0604020202020204"/>
              </a:rPr>
              <a:t>202X</a:t>
            </a:r>
            <a:r>
              <a:rPr lang="zh-CN" altLang="en-US">
                <a:latin typeface="Arial" panose="020B0604020202020204"/>
                <a:ea typeface="微软雅黑" panose="020B0503020204020204" charset="-122"/>
                <a:sym typeface="Arial" panose="020B0604020202020204"/>
              </a:rPr>
              <a:t>年</a:t>
            </a:r>
            <a:r>
              <a:rPr lang="en-US" altLang="zh-CN">
                <a:latin typeface="Arial" panose="020B0604020202020204"/>
                <a:ea typeface="微软雅黑" panose="020B0503020204020204" charset="-122"/>
                <a:sym typeface="Arial" panose="020B0604020202020204"/>
              </a:rPr>
              <a:t>1</a:t>
            </a:r>
            <a:r>
              <a:rPr lang="zh-CN" altLang="en-US">
                <a:latin typeface="Arial" panose="020B0604020202020204"/>
                <a:ea typeface="微软雅黑" panose="020B0503020204020204" charset="-122"/>
                <a:sym typeface="Arial" panose="020B0604020202020204"/>
              </a:rPr>
              <a:t>月      汇报人：</a:t>
            </a:r>
            <a:r>
              <a:rPr lang="en-US" altLang="zh-CN">
                <a:latin typeface="Arial" panose="020B0604020202020204"/>
                <a:ea typeface="微软雅黑" panose="020B0503020204020204" charset="-122"/>
                <a:sym typeface="Arial" panose="020B0604020202020204"/>
              </a:rPr>
              <a:t>xiazaii</a:t>
            </a:r>
            <a:endParaRPr lang="zh-CN" altLang="en-US"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Tm="0">
        <p:cover/>
      </p:transition>
    </mc:Choice>
    <mc:Fallback xmlns="">
      <p:transition spd="slow"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ppt_w"/>
                                          </p:val>
                                        </p:tav>
                                        <p:tav tm="100000">
                                          <p:val>
                                            <p:strVal val="#ppt_w"/>
                                          </p:val>
                                        </p:tav>
                                      </p:tavLst>
                                    </p:anim>
                                    <p:anim calcmode="lin" valueType="num">
                                      <p:cBhvr>
                                        <p:cTn id="8" dur="500" fill="hold"/>
                                        <p:tgtEl>
                                          <p:spTgt spid="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4*#ppt_w"/>
                                          </p:val>
                                        </p:tav>
                                        <p:tav tm="100000">
                                          <p:val>
                                            <p:strVal val="#ppt_w"/>
                                          </p:val>
                                        </p:tav>
                                      </p:tavLst>
                                    </p:anim>
                                    <p:anim calcmode="lin" valueType="num">
                                      <p:cBhvr>
                                        <p:cTn id="13" dur="500" fill="hold"/>
                                        <p:tgtEl>
                                          <p:spTgt spid="7"/>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to="" calcmode="lin" valueType="num">
                                      <p:cBhvr>
                                        <p:cTn id="17" dur="1000" fill="hold">
                                          <p:stCondLst>
                                            <p:cond delay="0"/>
                                          </p:stCondLst>
                                        </p:cTn>
                                        <p:tgtEl>
                                          <p:spTgt spid="17"/>
                                        </p:tgtEl>
                                        <p:attrNameLst>
                                          <p:attrName>ppt_y</p:attrName>
                                        </p:attrNameLst>
                                      </p:cBhvr>
                                      <p:tavLst>
                                        <p:tav tm="0" fmla="((floor(#ppt_y-0.5)+ceil(#ppt_y-0.5))*0.5+0.5)+(#ppt_y- ((floor(#ppt_y-0.5)+ceil(#ppt_y-0.5))*0.5+0.5))*$&#10;">
                                          <p:val>
                                            <p:fltVal val="0"/>
                                          </p:val>
                                        </p:tav>
                                        <p:tav tm="100000">
                                          <p:val>
                                            <p:fltVal val="1"/>
                                          </p:val>
                                        </p:tav>
                                      </p:tavLst>
                                    </p:anim>
                                    <p:anim to="" calcmode="lin" valueType="num">
                                      <p:cBhvr>
                                        <p:cTn id="18" dur="1000" fill="hold">
                                          <p:stCondLst>
                                            <p:cond delay="0"/>
                                          </p:stCondLst>
                                        </p:cTn>
                                        <p:tgtEl>
                                          <p:spTgt spid="17"/>
                                        </p:tgtEl>
                                        <p:attrNameLst>
                                          <p:attrName>ppt_x</p:attrName>
                                        </p:attrNameLst>
                                      </p:cBhvr>
                                      <p:tavLst>
                                        <p:tav tm="0" fmla="((floor(#ppt_x-0.5)+ceil(#ppt_x-0.5))*0.5+0.5)+(#ppt_x- ((floor(#ppt_x-0.5)+ceil(#ppt_x-0.5))*0.5+0.5))*$&#10;">
                                          <p:val>
                                            <p:fltVal val="0"/>
                                          </p:val>
                                        </p:tav>
                                        <p:tav tm="100000">
                                          <p:val>
                                            <p:fltVal val="1"/>
                                          </p:val>
                                        </p:tav>
                                      </p:tavLst>
                                    </p:anim>
                                  </p:childTnLst>
                                </p:cTn>
                              </p:par>
                            </p:childTnLst>
                          </p:cTn>
                        </p:par>
                        <p:par>
                          <p:cTn id="19" fill="hold">
                            <p:stCondLst>
                              <p:cond delay="2000"/>
                            </p:stCondLst>
                            <p:childTnLst>
                              <p:par>
                                <p:cTn id="20" presetID="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to="" calcmode="lin" valueType="num">
                                      <p:cBhvr>
                                        <p:cTn id="22" dur="300" fill="hold">
                                          <p:stCondLst>
                                            <p:cond delay="0"/>
                                          </p:stCondLst>
                                        </p:cTn>
                                        <p:tgtEl>
                                          <p:spTgt spid="16"/>
                                        </p:tgtEl>
                                        <p:attrNameLst>
                                          <p:attrName>ppt_y</p:attrName>
                                        </p:attrNameLst>
                                      </p:cBhvr>
                                      <p:tavLst>
                                        <p:tav tm="0" fmla="floor(#ppt_y*3.4)*0.5+(#ppt_y- floor(#ppt_y*3.4)*0.5)*$+((-1)^(floor(#ppt_y*3.4)))*ln($+1)*(1-$)&#10;">
                                          <p:val>
                                            <p:fltVal val="0"/>
                                          </p:val>
                                        </p:tav>
                                        <p:tav tm="100000">
                                          <p:val>
                                            <p:fltVal val="1"/>
                                          </p:val>
                                        </p:tav>
                                      </p:tavLst>
                                    </p:anim>
                                    <p:animScale>
                                      <p:cBhvr>
                                        <p:cTn id="23" dur="300" fill="hold">
                                          <p:stCondLst>
                                            <p:cond delay="0"/>
                                          </p:stCondLst>
                                        </p:cTn>
                                        <p:tgtEl>
                                          <p:spTgt spid="16"/>
                                        </p:tgtEl>
                                      </p:cBhvr>
                                      <p:from x="0" y="0"/>
                                      <p:to x="100000" y="100000"/>
                                    </p:animScale>
                                    <p:animEffect filter="fade">
                                      <p:cBhvr>
                                        <p:cTn id="24" dur="300">
                                          <p:stCondLst>
                                            <p:cond delay="0"/>
                                          </p:stCondLst>
                                        </p:cTn>
                                        <p:tgtEl>
                                          <p:spTgt spid="16"/>
                                        </p:tgtEl>
                                      </p:cBhvr>
                                    </p:animEffect>
                                    <p:anim to="" calcmode="lin" valueType="num">
                                      <p:cBhvr>
                                        <p:cTn id="25" dur="300" fill="hold">
                                          <p:stCondLst>
                                            <p:cond delay="0"/>
                                          </p:stCondLst>
                                        </p:cTn>
                                        <p:tgtEl>
                                          <p:spTgt spid="16"/>
                                        </p:tgtEl>
                                        <p:attrNameLst>
                                          <p:attrName>ppt_x</p:attrName>
                                        </p:attrNameLst>
                                      </p:cBhvr>
                                      <p:tavLst>
                                        <p:tav tm="0" fmla="floor(#ppt_x*3.4)*0.5+(#ppt_x- floor(#ppt_x*3.4)*0.5)*$&#10;">
                                          <p:val>
                                            <p:fltVal val="0"/>
                                          </p:val>
                                        </p:tav>
                                        <p:tav tm="100000">
                                          <p:val>
                                            <p:fltVal val="1"/>
                                          </p:val>
                                        </p:tav>
                                      </p:tavLst>
                                    </p:anim>
                                  </p:childTnLst>
                                </p:cTn>
                              </p:par>
                              <p:par>
                                <p:cTn id="26" presetID="42"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p:bldP spid="17" grpId="0"/>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09515" y="307340"/>
            <a:ext cx="2172335" cy="497957"/>
          </a:xfrm>
          <a:prstGeom prst="rect">
            <a:avLst/>
          </a:prstGeom>
          <a:noFill/>
        </p:spPr>
        <p:txBody>
          <a:bodyPr wrap="square" rtlCol="0">
            <a:spAutoFit/>
          </a:bodyPr>
          <a:lstStyle/>
          <a:p>
            <a:pPr algn="ctr">
              <a:lnSpc>
                <a:spcPct val="120000"/>
              </a:lnSpc>
            </a:pPr>
            <a:r>
              <a:rPr lang="zh-CN" altLang="en-US" sz="2400" b="1" dirty="0">
                <a:latin typeface="Arial" panose="020B0604020202020204"/>
                <a:ea typeface="微软雅黑" panose="020B0503020204020204" charset="-122"/>
                <a:sym typeface="Arial" panose="020B0604020202020204"/>
              </a:rPr>
              <a:t>点击添加标题</a:t>
            </a:r>
          </a:p>
        </p:txBody>
      </p:sp>
      <p:sp>
        <p:nvSpPr>
          <p:cNvPr id="45" name="矩形 44"/>
          <p:cNvSpPr/>
          <p:nvPr/>
        </p:nvSpPr>
        <p:spPr>
          <a:xfrm>
            <a:off x="5117122" y="841093"/>
            <a:ext cx="1959191" cy="276999"/>
          </a:xfrm>
          <a:prstGeom prst="rect">
            <a:avLst/>
          </a:prstGeom>
        </p:spPr>
        <p:txBody>
          <a:bodyPr wrap="none">
            <a:spAutoFit/>
          </a:bodyPr>
          <a:lstStyle/>
          <a:p>
            <a:pPr algn="ctr"/>
            <a:r>
              <a:rPr lang="en-US" altLang="zh-CN" sz="1200" dirty="0">
                <a:latin typeface="Arial" panose="020B0604020202020204"/>
                <a:ea typeface="微软雅黑" panose="020B0503020204020204" charset="-122"/>
                <a:sym typeface="Arial" panose="020B0604020202020204"/>
              </a:rPr>
              <a:t>Click here to add your title</a:t>
            </a:r>
          </a:p>
        </p:txBody>
      </p:sp>
      <p:cxnSp>
        <p:nvCxnSpPr>
          <p:cNvPr id="42" name="直接连接符 41"/>
          <p:cNvCxnSpPr/>
          <p:nvPr/>
        </p:nvCxnSpPr>
        <p:spPr>
          <a:xfrm flipV="1">
            <a:off x="5771515" y="1234440"/>
            <a:ext cx="648335" cy="127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7382" y="3813043"/>
            <a:ext cx="11137237" cy="0"/>
          </a:xfrm>
          <a:prstGeom prst="line">
            <a:avLst/>
          </a:prstGeom>
          <a:ln w="127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Oval 13"/>
          <p:cNvSpPr>
            <a:spLocks noChangeArrowheads="1"/>
          </p:cNvSpPr>
          <p:nvPr/>
        </p:nvSpPr>
        <p:spPr bwMode="auto">
          <a:xfrm>
            <a:off x="1871531" y="3393519"/>
            <a:ext cx="839051" cy="839048"/>
          </a:xfrm>
          <a:prstGeom prst="ellipse">
            <a:avLst/>
          </a:prstGeom>
          <a:solidFill>
            <a:schemeClr val="accent6">
              <a:lumMod val="75000"/>
            </a:schemeClr>
          </a:solidFill>
          <a:ln w="19050">
            <a:solidFill>
              <a:schemeClr val="bg1">
                <a:lumMod val="75000"/>
                <a:lumOff val="25000"/>
              </a:schemeClr>
            </a:solidFill>
          </a:ln>
        </p:spPr>
        <p:txBody>
          <a:bodyPr vert="horz" wrap="square" lIns="0" tIns="0" rIns="0" bIns="0" numCol="1" anchor="t" anchorCtr="0" compatLnSpc="1"/>
          <a:lstStyle/>
          <a:p>
            <a:pPr algn="ctr">
              <a:lnSpc>
                <a:spcPct val="150000"/>
              </a:lnSpc>
            </a:pPr>
            <a:endParaRPr lang="en-US" altLang="zh-CN" sz="2400" b="1" dirty="0">
              <a:solidFill>
                <a:schemeClr val="bg1"/>
              </a:solidFill>
              <a:latin typeface="Arial" panose="020B0604020202020204"/>
              <a:ea typeface="微软雅黑" panose="020B0503020204020204" charset="-122"/>
              <a:sym typeface="Arial" panose="020B0604020202020204"/>
            </a:endParaRPr>
          </a:p>
        </p:txBody>
      </p:sp>
      <p:sp>
        <p:nvSpPr>
          <p:cNvPr id="16" name="Oval 13"/>
          <p:cNvSpPr>
            <a:spLocks noChangeArrowheads="1"/>
          </p:cNvSpPr>
          <p:nvPr/>
        </p:nvSpPr>
        <p:spPr bwMode="auto">
          <a:xfrm>
            <a:off x="3791744" y="3393519"/>
            <a:ext cx="839051" cy="839048"/>
          </a:xfrm>
          <a:prstGeom prst="ellipse">
            <a:avLst/>
          </a:prstGeom>
          <a:solidFill>
            <a:schemeClr val="accent6">
              <a:lumMod val="75000"/>
            </a:schemeClr>
          </a:solidFill>
          <a:ln w="19050">
            <a:solidFill>
              <a:schemeClr val="bg1">
                <a:lumMod val="75000"/>
                <a:lumOff val="25000"/>
              </a:schemeClr>
            </a:solidFill>
          </a:ln>
        </p:spPr>
        <p:txBody>
          <a:bodyPr vert="horz" wrap="square" lIns="0" tIns="0" rIns="0" bIns="0" numCol="1" anchor="t" anchorCtr="0" compatLnSpc="1"/>
          <a:lstStyle/>
          <a:p>
            <a:pPr algn="ctr">
              <a:lnSpc>
                <a:spcPct val="150000"/>
              </a:lnSpc>
            </a:pPr>
            <a:endParaRPr lang="en-US" altLang="zh-CN" sz="2400" b="1" dirty="0">
              <a:solidFill>
                <a:schemeClr val="bg1"/>
              </a:solidFill>
              <a:latin typeface="Arial" panose="020B0604020202020204"/>
              <a:ea typeface="微软雅黑" panose="020B0503020204020204" charset="-122"/>
              <a:sym typeface="Arial" panose="020B0604020202020204"/>
            </a:endParaRPr>
          </a:p>
        </p:txBody>
      </p:sp>
      <p:sp>
        <p:nvSpPr>
          <p:cNvPr id="17" name="Oval 13"/>
          <p:cNvSpPr>
            <a:spLocks noChangeArrowheads="1"/>
          </p:cNvSpPr>
          <p:nvPr/>
        </p:nvSpPr>
        <p:spPr bwMode="auto">
          <a:xfrm>
            <a:off x="5732475" y="3393519"/>
            <a:ext cx="839051" cy="839048"/>
          </a:xfrm>
          <a:prstGeom prst="ellipse">
            <a:avLst/>
          </a:prstGeom>
          <a:solidFill>
            <a:schemeClr val="accent6">
              <a:lumMod val="75000"/>
            </a:schemeClr>
          </a:solidFill>
          <a:ln w="19050">
            <a:solidFill>
              <a:schemeClr val="bg1">
                <a:lumMod val="75000"/>
                <a:lumOff val="25000"/>
              </a:schemeClr>
            </a:solidFill>
          </a:ln>
        </p:spPr>
        <p:txBody>
          <a:bodyPr vert="horz" wrap="square" lIns="0" tIns="0" rIns="0" bIns="0" numCol="1" anchor="t" anchorCtr="0" compatLnSpc="1"/>
          <a:lstStyle/>
          <a:p>
            <a:pPr algn="ctr">
              <a:lnSpc>
                <a:spcPct val="150000"/>
              </a:lnSpc>
            </a:pPr>
            <a:endParaRPr lang="en-US" altLang="zh-CN" sz="2400" b="1" dirty="0">
              <a:solidFill>
                <a:schemeClr val="bg1"/>
              </a:solidFill>
              <a:latin typeface="Arial" panose="020B0604020202020204"/>
              <a:ea typeface="微软雅黑" panose="020B0503020204020204" charset="-122"/>
              <a:sym typeface="Arial" panose="020B0604020202020204"/>
            </a:endParaRPr>
          </a:p>
        </p:txBody>
      </p:sp>
      <p:sp>
        <p:nvSpPr>
          <p:cNvPr id="18" name="Oval 13"/>
          <p:cNvSpPr>
            <a:spLocks noChangeArrowheads="1"/>
          </p:cNvSpPr>
          <p:nvPr/>
        </p:nvSpPr>
        <p:spPr bwMode="auto">
          <a:xfrm>
            <a:off x="7657216" y="3390807"/>
            <a:ext cx="839051" cy="839048"/>
          </a:xfrm>
          <a:prstGeom prst="ellipse">
            <a:avLst/>
          </a:prstGeom>
          <a:solidFill>
            <a:schemeClr val="accent6">
              <a:lumMod val="75000"/>
            </a:schemeClr>
          </a:solidFill>
          <a:ln w="19050">
            <a:solidFill>
              <a:schemeClr val="bg1">
                <a:lumMod val="75000"/>
                <a:lumOff val="25000"/>
              </a:schemeClr>
            </a:solidFill>
          </a:ln>
        </p:spPr>
        <p:txBody>
          <a:bodyPr vert="horz" wrap="square" lIns="0" tIns="0" rIns="0" bIns="0" numCol="1" anchor="t" anchorCtr="0" compatLnSpc="1"/>
          <a:lstStyle/>
          <a:p>
            <a:pPr algn="ctr">
              <a:lnSpc>
                <a:spcPct val="150000"/>
              </a:lnSpc>
            </a:pPr>
            <a:endParaRPr lang="en-US" altLang="zh-CN" sz="2400" b="1" dirty="0">
              <a:solidFill>
                <a:schemeClr val="bg1"/>
              </a:solidFill>
              <a:latin typeface="Arial" panose="020B0604020202020204"/>
              <a:ea typeface="微软雅黑" panose="020B0503020204020204" charset="-122"/>
              <a:sym typeface="Arial" panose="020B0604020202020204"/>
            </a:endParaRPr>
          </a:p>
        </p:txBody>
      </p:sp>
      <p:sp>
        <p:nvSpPr>
          <p:cNvPr id="19" name="Oval 13"/>
          <p:cNvSpPr>
            <a:spLocks noChangeArrowheads="1"/>
          </p:cNvSpPr>
          <p:nvPr/>
        </p:nvSpPr>
        <p:spPr bwMode="auto">
          <a:xfrm>
            <a:off x="9577429" y="3393519"/>
            <a:ext cx="839051" cy="839048"/>
          </a:xfrm>
          <a:prstGeom prst="ellipse">
            <a:avLst/>
          </a:prstGeom>
          <a:solidFill>
            <a:schemeClr val="accent6">
              <a:lumMod val="75000"/>
            </a:schemeClr>
          </a:solidFill>
          <a:ln w="19050">
            <a:solidFill>
              <a:schemeClr val="bg1">
                <a:lumMod val="75000"/>
                <a:lumOff val="25000"/>
              </a:schemeClr>
            </a:solidFill>
          </a:ln>
        </p:spPr>
        <p:txBody>
          <a:bodyPr vert="horz" wrap="square" lIns="0" tIns="0" rIns="0" bIns="0" numCol="1" anchor="t" anchorCtr="0" compatLnSpc="1"/>
          <a:lstStyle/>
          <a:p>
            <a:pPr algn="ctr">
              <a:lnSpc>
                <a:spcPct val="150000"/>
              </a:lnSpc>
            </a:pPr>
            <a:endParaRPr lang="en-US" altLang="zh-CN" sz="2400" b="1" dirty="0">
              <a:solidFill>
                <a:schemeClr val="bg1"/>
              </a:solidFill>
              <a:latin typeface="Arial" panose="020B0604020202020204"/>
              <a:ea typeface="微软雅黑" panose="020B0503020204020204" charset="-122"/>
              <a:sym typeface="Arial" panose="020B0604020202020204"/>
            </a:endParaRPr>
          </a:p>
        </p:txBody>
      </p:sp>
      <p:sp>
        <p:nvSpPr>
          <p:cNvPr id="20" name="TextBox 9"/>
          <p:cNvSpPr txBox="1">
            <a:spLocks noChangeArrowheads="1"/>
          </p:cNvSpPr>
          <p:nvPr/>
        </p:nvSpPr>
        <p:spPr bwMode="auto">
          <a:xfrm>
            <a:off x="4020511" y="3594695"/>
            <a:ext cx="381515"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665" b="1" dirty="0">
                <a:solidFill>
                  <a:schemeClr val="bg1">
                    <a:lumMod val="85000"/>
                    <a:lumOff val="15000"/>
                  </a:schemeClr>
                </a:solidFill>
                <a:latin typeface="Arial" panose="020B0604020202020204"/>
                <a:ea typeface="微软雅黑" panose="020B0503020204020204" charset="-122"/>
                <a:sym typeface="Arial" panose="020B0604020202020204"/>
              </a:rPr>
              <a:t>02</a:t>
            </a:r>
            <a:endParaRPr lang="zh-CN" altLang="en-US" sz="2665" b="1" dirty="0">
              <a:solidFill>
                <a:schemeClr val="bg1">
                  <a:lumMod val="85000"/>
                  <a:lumOff val="15000"/>
                </a:schemeClr>
              </a:solidFill>
              <a:latin typeface="Arial" panose="020B0604020202020204"/>
              <a:ea typeface="微软雅黑" panose="020B0503020204020204" charset="-122"/>
              <a:sym typeface="Arial" panose="020B0604020202020204"/>
            </a:endParaRPr>
          </a:p>
        </p:txBody>
      </p:sp>
      <p:sp>
        <p:nvSpPr>
          <p:cNvPr id="21" name="TextBox 9"/>
          <p:cNvSpPr txBox="1">
            <a:spLocks noChangeArrowheads="1"/>
          </p:cNvSpPr>
          <p:nvPr/>
        </p:nvSpPr>
        <p:spPr bwMode="auto">
          <a:xfrm>
            <a:off x="2100299" y="3594695"/>
            <a:ext cx="381515"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665" b="1" dirty="0">
                <a:solidFill>
                  <a:schemeClr val="bg1">
                    <a:lumMod val="85000"/>
                    <a:lumOff val="15000"/>
                  </a:schemeClr>
                </a:solidFill>
                <a:latin typeface="Arial" panose="020B0604020202020204"/>
                <a:ea typeface="微软雅黑" panose="020B0503020204020204" charset="-122"/>
                <a:sym typeface="Arial" panose="020B0604020202020204"/>
              </a:rPr>
              <a:t>01</a:t>
            </a:r>
            <a:endParaRPr lang="zh-CN" altLang="en-US" sz="2665" b="1" dirty="0">
              <a:solidFill>
                <a:schemeClr val="bg1">
                  <a:lumMod val="85000"/>
                  <a:lumOff val="15000"/>
                </a:schemeClr>
              </a:solidFill>
              <a:latin typeface="Arial" panose="020B0604020202020204"/>
              <a:ea typeface="微软雅黑" panose="020B0503020204020204" charset="-122"/>
              <a:sym typeface="Arial" panose="020B0604020202020204"/>
            </a:endParaRPr>
          </a:p>
        </p:txBody>
      </p:sp>
      <p:sp>
        <p:nvSpPr>
          <p:cNvPr id="22" name="TextBox 9"/>
          <p:cNvSpPr txBox="1">
            <a:spLocks noChangeArrowheads="1"/>
          </p:cNvSpPr>
          <p:nvPr/>
        </p:nvSpPr>
        <p:spPr bwMode="auto">
          <a:xfrm>
            <a:off x="5953248" y="3594695"/>
            <a:ext cx="381515"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665" b="1" dirty="0">
                <a:solidFill>
                  <a:schemeClr val="bg1">
                    <a:lumMod val="85000"/>
                    <a:lumOff val="15000"/>
                  </a:schemeClr>
                </a:solidFill>
                <a:latin typeface="Arial" panose="020B0604020202020204"/>
                <a:ea typeface="微软雅黑" panose="020B0503020204020204" charset="-122"/>
                <a:sym typeface="Arial" panose="020B0604020202020204"/>
              </a:rPr>
              <a:t>03</a:t>
            </a:r>
            <a:endParaRPr lang="zh-CN" altLang="en-US" sz="2665" b="1" dirty="0">
              <a:solidFill>
                <a:schemeClr val="bg1">
                  <a:lumMod val="85000"/>
                  <a:lumOff val="15000"/>
                </a:schemeClr>
              </a:solidFill>
              <a:latin typeface="Arial" panose="020B0604020202020204"/>
              <a:ea typeface="微软雅黑" panose="020B0503020204020204" charset="-122"/>
              <a:sym typeface="Arial" panose="020B0604020202020204"/>
            </a:endParaRPr>
          </a:p>
        </p:txBody>
      </p:sp>
      <p:sp>
        <p:nvSpPr>
          <p:cNvPr id="23" name="TextBox 9"/>
          <p:cNvSpPr txBox="1">
            <a:spLocks noChangeArrowheads="1"/>
          </p:cNvSpPr>
          <p:nvPr/>
        </p:nvSpPr>
        <p:spPr bwMode="auto">
          <a:xfrm>
            <a:off x="7885984" y="3594695"/>
            <a:ext cx="381515"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665" b="1" dirty="0">
                <a:solidFill>
                  <a:schemeClr val="bg1">
                    <a:lumMod val="85000"/>
                    <a:lumOff val="15000"/>
                  </a:schemeClr>
                </a:solidFill>
                <a:latin typeface="Arial" panose="020B0604020202020204"/>
                <a:ea typeface="微软雅黑" panose="020B0503020204020204" charset="-122"/>
                <a:sym typeface="Arial" panose="020B0604020202020204"/>
              </a:rPr>
              <a:t>04</a:t>
            </a:r>
            <a:endParaRPr lang="zh-CN" altLang="en-US" sz="2665" b="1" dirty="0">
              <a:solidFill>
                <a:schemeClr val="bg1">
                  <a:lumMod val="85000"/>
                  <a:lumOff val="15000"/>
                </a:schemeClr>
              </a:solidFill>
              <a:latin typeface="Arial" panose="020B0604020202020204"/>
              <a:ea typeface="微软雅黑" panose="020B0503020204020204" charset="-122"/>
              <a:sym typeface="Arial" panose="020B0604020202020204"/>
            </a:endParaRPr>
          </a:p>
        </p:txBody>
      </p:sp>
      <p:sp>
        <p:nvSpPr>
          <p:cNvPr id="24" name="TextBox 9"/>
          <p:cNvSpPr txBox="1">
            <a:spLocks noChangeArrowheads="1"/>
          </p:cNvSpPr>
          <p:nvPr/>
        </p:nvSpPr>
        <p:spPr bwMode="auto">
          <a:xfrm>
            <a:off x="9806197" y="3594695"/>
            <a:ext cx="381515"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en-US" altLang="zh-CN" sz="2665" b="1" dirty="0">
                <a:solidFill>
                  <a:schemeClr val="bg1">
                    <a:lumMod val="85000"/>
                    <a:lumOff val="15000"/>
                  </a:schemeClr>
                </a:solidFill>
                <a:latin typeface="Arial" panose="020B0604020202020204"/>
                <a:ea typeface="微软雅黑" panose="020B0503020204020204" charset="-122"/>
                <a:sym typeface="Arial" panose="020B0604020202020204"/>
              </a:rPr>
              <a:t>05</a:t>
            </a:r>
            <a:endParaRPr lang="zh-CN" altLang="en-US" sz="2665" b="1" dirty="0">
              <a:solidFill>
                <a:schemeClr val="bg1">
                  <a:lumMod val="85000"/>
                  <a:lumOff val="15000"/>
                </a:schemeClr>
              </a:solidFill>
              <a:latin typeface="Arial" panose="020B0604020202020204"/>
              <a:ea typeface="微软雅黑" panose="020B0503020204020204" charset="-122"/>
              <a:sym typeface="Arial" panose="020B0604020202020204"/>
            </a:endParaRPr>
          </a:p>
        </p:txBody>
      </p:sp>
      <p:sp>
        <p:nvSpPr>
          <p:cNvPr id="25" name="等腰三角形 45"/>
          <p:cNvSpPr/>
          <p:nvPr/>
        </p:nvSpPr>
        <p:spPr>
          <a:xfrm>
            <a:off x="1128722" y="4581128"/>
            <a:ext cx="2364076" cy="1440160"/>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26" name="等腰三角形 45"/>
          <p:cNvSpPr/>
          <p:nvPr/>
        </p:nvSpPr>
        <p:spPr>
          <a:xfrm>
            <a:off x="4961967" y="4581128"/>
            <a:ext cx="2364076" cy="1440160"/>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27" name="等腰三角形 45"/>
          <p:cNvSpPr/>
          <p:nvPr/>
        </p:nvSpPr>
        <p:spPr>
          <a:xfrm>
            <a:off x="8814917" y="4581128"/>
            <a:ext cx="2364076" cy="1440160"/>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28" name="等腰三角形 45"/>
          <p:cNvSpPr/>
          <p:nvPr/>
        </p:nvSpPr>
        <p:spPr>
          <a:xfrm flipV="1">
            <a:off x="3059850" y="1604797"/>
            <a:ext cx="2364076" cy="1536171"/>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29" name="等腰三角形 45"/>
          <p:cNvSpPr/>
          <p:nvPr/>
        </p:nvSpPr>
        <p:spPr>
          <a:xfrm flipV="1">
            <a:off x="6900277" y="1604797"/>
            <a:ext cx="2364076" cy="1536171"/>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35" name="椭圆 34"/>
          <p:cNvSpPr/>
          <p:nvPr/>
        </p:nvSpPr>
        <p:spPr>
          <a:xfrm>
            <a:off x="11664620" y="3717033"/>
            <a:ext cx="205185" cy="205185"/>
          </a:xfrm>
          <a:prstGeom prst="ellipse">
            <a:avLst/>
          </a:prstGeom>
          <a:solidFill>
            <a:schemeClr val="bg1">
              <a:lumMod val="85000"/>
              <a:lumOff val="1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36" name="椭圆 35"/>
          <p:cNvSpPr/>
          <p:nvPr/>
        </p:nvSpPr>
        <p:spPr>
          <a:xfrm>
            <a:off x="416752" y="3697286"/>
            <a:ext cx="205185" cy="205185"/>
          </a:xfrm>
          <a:prstGeom prst="ellipse">
            <a:avLst/>
          </a:prstGeom>
          <a:solidFill>
            <a:schemeClr val="bg1">
              <a:lumMod val="85000"/>
              <a:lumOff val="1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37" name="Rectangle 28"/>
          <p:cNvSpPr>
            <a:spLocks noChangeArrowheads="1"/>
          </p:cNvSpPr>
          <p:nvPr/>
        </p:nvSpPr>
        <p:spPr bwMode="auto">
          <a:xfrm>
            <a:off x="3388222" y="2110643"/>
            <a:ext cx="2709509" cy="43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2000" dirty="0">
                <a:latin typeface="Arial" panose="020B0604020202020204"/>
                <a:ea typeface="微软雅黑" panose="020B0503020204020204" charset="-122"/>
                <a:sym typeface="Arial" panose="020B0604020202020204"/>
              </a:rPr>
              <a:t>添加文字描述</a:t>
            </a:r>
            <a:endParaRPr lang="en-US" altLang="zh-CN" sz="2000" dirty="0">
              <a:latin typeface="Arial" panose="020B0604020202020204"/>
              <a:ea typeface="微软雅黑" panose="020B0503020204020204" charset="-122"/>
              <a:sym typeface="Arial" panose="020B0604020202020204"/>
            </a:endParaRPr>
          </a:p>
        </p:txBody>
      </p:sp>
      <p:sp>
        <p:nvSpPr>
          <p:cNvPr id="38" name="Rectangle 28"/>
          <p:cNvSpPr>
            <a:spLocks noChangeArrowheads="1"/>
          </p:cNvSpPr>
          <p:nvPr/>
        </p:nvSpPr>
        <p:spPr bwMode="auto">
          <a:xfrm>
            <a:off x="1355827" y="5146202"/>
            <a:ext cx="2709509" cy="43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2000" dirty="0">
                <a:latin typeface="Arial" panose="020B0604020202020204"/>
                <a:ea typeface="微软雅黑" panose="020B0503020204020204" charset="-122"/>
                <a:sym typeface="Arial" panose="020B0604020202020204"/>
              </a:rPr>
              <a:t>添加文字描述</a:t>
            </a:r>
            <a:endParaRPr lang="en-US" altLang="zh-CN" sz="2000" dirty="0">
              <a:latin typeface="Arial" panose="020B0604020202020204"/>
              <a:ea typeface="微软雅黑" panose="020B0503020204020204" charset="-122"/>
              <a:sym typeface="Arial" panose="020B0604020202020204"/>
            </a:endParaRPr>
          </a:p>
        </p:txBody>
      </p:sp>
      <p:sp>
        <p:nvSpPr>
          <p:cNvPr id="40" name="Rectangle 28"/>
          <p:cNvSpPr>
            <a:spLocks noChangeArrowheads="1"/>
          </p:cNvSpPr>
          <p:nvPr/>
        </p:nvSpPr>
        <p:spPr bwMode="auto">
          <a:xfrm>
            <a:off x="7181850" y="2046032"/>
            <a:ext cx="2709509" cy="43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2000" dirty="0">
                <a:latin typeface="Arial" panose="020B0604020202020204"/>
                <a:ea typeface="微软雅黑" panose="020B0503020204020204" charset="-122"/>
                <a:sym typeface="Arial" panose="020B0604020202020204"/>
              </a:rPr>
              <a:t>添加文字描述</a:t>
            </a:r>
            <a:endParaRPr lang="en-US" altLang="zh-CN" sz="2000" dirty="0">
              <a:latin typeface="Arial" panose="020B0604020202020204"/>
              <a:ea typeface="微软雅黑" panose="020B0503020204020204" charset="-122"/>
              <a:sym typeface="Arial" panose="020B0604020202020204"/>
            </a:endParaRPr>
          </a:p>
        </p:txBody>
      </p:sp>
      <p:sp>
        <p:nvSpPr>
          <p:cNvPr id="41" name="Rectangle 28"/>
          <p:cNvSpPr>
            <a:spLocks noChangeArrowheads="1"/>
          </p:cNvSpPr>
          <p:nvPr/>
        </p:nvSpPr>
        <p:spPr bwMode="auto">
          <a:xfrm>
            <a:off x="5216771" y="5124204"/>
            <a:ext cx="2709509" cy="43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2000" dirty="0">
                <a:latin typeface="Arial" panose="020B0604020202020204"/>
                <a:ea typeface="微软雅黑" panose="020B0503020204020204" charset="-122"/>
                <a:sym typeface="Arial" panose="020B0604020202020204"/>
              </a:rPr>
              <a:t>添加文字描述</a:t>
            </a:r>
            <a:endParaRPr lang="en-US" altLang="zh-CN" sz="2000" dirty="0">
              <a:latin typeface="Arial" panose="020B0604020202020204"/>
              <a:ea typeface="微软雅黑" panose="020B0503020204020204" charset="-122"/>
              <a:sym typeface="Arial" panose="020B0604020202020204"/>
            </a:endParaRPr>
          </a:p>
        </p:txBody>
      </p:sp>
      <p:sp>
        <p:nvSpPr>
          <p:cNvPr id="43" name="Rectangle 28"/>
          <p:cNvSpPr>
            <a:spLocks noChangeArrowheads="1"/>
          </p:cNvSpPr>
          <p:nvPr/>
        </p:nvSpPr>
        <p:spPr bwMode="auto">
          <a:xfrm>
            <a:off x="9061725" y="5169173"/>
            <a:ext cx="2709509" cy="43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2000" dirty="0">
                <a:latin typeface="Arial" panose="020B0604020202020204"/>
                <a:ea typeface="微软雅黑" panose="020B0503020204020204" charset="-122"/>
                <a:sym typeface="Arial" panose="020B0604020202020204"/>
              </a:rPr>
              <a:t>添加文字描述</a:t>
            </a:r>
            <a:endParaRPr lang="en-US" altLang="zh-CN" sz="20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ppt_x</p:attrName>
                                        </p:attrNameLst>
                                      </p:cBhvr>
                                      <p:tavLst>
                                        <p:tav tm="0">
                                          <p:val>
                                            <p:strVal val="#ppt_x-.2"/>
                                          </p:val>
                                        </p:tav>
                                        <p:tav tm="100000">
                                          <p:val>
                                            <p:strVal val="#ppt_x"/>
                                          </p:val>
                                        </p:tav>
                                      </p:tavLst>
                                    </p:anim>
                                    <p:anim calcmode="lin" valueType="num">
                                      <p:cBhvr>
                                        <p:cTn id="12"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3" dur="500"/>
                                        <p:tgtEl>
                                          <p:spTgt spid="4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grpId="0" nodeType="withEffect">
                                  <p:stCondLst>
                                    <p:cond delay="4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grpId="0" nodeType="withEffect">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anim calcmode="lin" valueType="num">
                                      <p:cBhvr>
                                        <p:cTn id="76" dur="1000" fill="hold"/>
                                        <p:tgtEl>
                                          <p:spTgt spid="28"/>
                                        </p:tgtEl>
                                        <p:attrNameLst>
                                          <p:attrName>ppt_x</p:attrName>
                                        </p:attrNameLst>
                                      </p:cBhvr>
                                      <p:tavLst>
                                        <p:tav tm="0">
                                          <p:val>
                                            <p:strVal val="#ppt_x"/>
                                          </p:val>
                                        </p:tav>
                                        <p:tav tm="100000">
                                          <p:val>
                                            <p:strVal val="#ppt_x"/>
                                          </p:val>
                                        </p:tav>
                                      </p:tavLst>
                                    </p:anim>
                                    <p:anim calcmode="lin" valueType="num">
                                      <p:cBhvr>
                                        <p:cTn id="77" dur="1000" fill="hold"/>
                                        <p:tgtEl>
                                          <p:spTgt spid="2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par>
                          <p:cTn id="83" fill="hold">
                            <p:stCondLst>
                              <p:cond delay="1500"/>
                            </p:stCondLst>
                            <p:childTnLst>
                              <p:par>
                                <p:cTn id="84" presetID="42" presetClass="entr" presetSubtype="0"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2500"/>
                            </p:stCondLst>
                            <p:childTnLst>
                              <p:par>
                                <p:cTn id="90" presetID="42" presetClass="entr" presetSubtype="0"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childTnLst>
                          </p:cTn>
                        </p:par>
                        <p:par>
                          <p:cTn id="95" fill="hold">
                            <p:stCondLst>
                              <p:cond delay="3500"/>
                            </p:stCondLst>
                            <p:childTnLst>
                              <p:par>
                                <p:cTn id="96" presetID="42" presetClass="entr" presetSubtype="0"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childTnLst>
                          </p:cTn>
                        </p:par>
                        <p:par>
                          <p:cTn id="101" fill="hold">
                            <p:stCondLst>
                              <p:cond delay="4500"/>
                            </p:stCondLst>
                            <p:childTnLst>
                              <p:par>
                                <p:cTn id="102" presetID="42"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par>
                          <p:cTn id="107" fill="hold">
                            <p:stCondLst>
                              <p:cond delay="5500"/>
                            </p:stCondLst>
                            <p:childTnLst>
                              <p:par>
                                <p:cTn id="108" presetID="42" presetClass="entr" presetSubtype="0" fill="hold" grpId="0" nodeType="after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5" grpId="0"/>
      <p:bldP spid="15" grpId="0" animBg="1"/>
      <p:bldP spid="16" grpId="0" animBg="1"/>
      <p:bldP spid="17" grpId="0" animBg="1"/>
      <p:bldP spid="18" grpId="0" animBg="1"/>
      <p:bldP spid="19" grpId="0" animBg="1"/>
      <p:bldP spid="20" grpId="0"/>
      <p:bldP spid="21" grpId="0"/>
      <p:bldP spid="22" grpId="0"/>
      <p:bldP spid="23" grpId="0"/>
      <p:bldP spid="24" grpId="0"/>
      <p:bldP spid="25" grpId="0" animBg="1"/>
      <p:bldP spid="26" grpId="0" animBg="1"/>
      <p:bldP spid="27" grpId="0" animBg="1"/>
      <p:bldP spid="28" grpId="0" animBg="1"/>
      <p:bldP spid="29" grpId="0" animBg="1"/>
      <p:bldP spid="37" grpId="0"/>
      <p:bldP spid="38" grpId="0"/>
      <p:bldP spid="40" grpId="0"/>
      <p:bldP spid="41"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58639" y="285750"/>
            <a:ext cx="3249638" cy="6286500"/>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矩形 6"/>
          <p:cNvSpPr/>
          <p:nvPr/>
        </p:nvSpPr>
        <p:spPr>
          <a:xfrm>
            <a:off x="4419062" y="2495831"/>
            <a:ext cx="3130062" cy="1753235"/>
          </a:xfrm>
          <a:prstGeom prst="rect">
            <a:avLst/>
          </a:prstGeom>
        </p:spPr>
        <p:txBody>
          <a:bodyPr wrap="square">
            <a:spAutoFit/>
          </a:bodyPr>
          <a:lstStyle/>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p>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sz="1200" kern="100" dirty="0">
              <a:solidFill>
                <a:schemeClr val="bg1"/>
              </a:solidFill>
              <a:latin typeface="Arial" panose="020B0604020202020204"/>
              <a:ea typeface="微软雅黑" panose="020B0503020204020204" charset="-122"/>
              <a:cs typeface="Times New Roman" panose="02020603050405020304" pitchFamily="18" charset="0"/>
              <a:sym typeface="Arial" panose="020B0604020202020204"/>
            </a:endParaRPr>
          </a:p>
        </p:txBody>
      </p:sp>
      <p:cxnSp>
        <p:nvCxnSpPr>
          <p:cNvPr id="13" name="直接连接符 12"/>
          <p:cNvCxnSpPr/>
          <p:nvPr/>
        </p:nvCxnSpPr>
        <p:spPr>
          <a:xfrm>
            <a:off x="8163948" y="3901562"/>
            <a:ext cx="40280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163948" y="5523466"/>
            <a:ext cx="40280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23850" y="293370"/>
            <a:ext cx="3966845" cy="627888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8" name="矩形 7"/>
          <p:cNvSpPr/>
          <p:nvPr/>
        </p:nvSpPr>
        <p:spPr>
          <a:xfrm>
            <a:off x="4212528" y="1505220"/>
            <a:ext cx="4968237" cy="707886"/>
          </a:xfrm>
          <a:prstGeom prst="rect">
            <a:avLst/>
          </a:prstGeom>
        </p:spPr>
        <p:txBody>
          <a:bodyPr wrap="square">
            <a:spAutoFit/>
          </a:bodyPr>
          <a:lstStyle/>
          <a:p>
            <a:r>
              <a:rPr lang="zh-CN" altLang="en-US" sz="4000" dirty="0">
                <a:solidFill>
                  <a:schemeClr val="bg1"/>
                </a:solidFill>
                <a:latin typeface="Arial" panose="020B0604020202020204"/>
                <a:ea typeface="微软雅黑" panose="020B0503020204020204" charset="-122"/>
                <a:sym typeface="Arial" panose="020B0604020202020204"/>
              </a:rPr>
              <a:t>点击添加标题</a:t>
            </a:r>
          </a:p>
        </p:txBody>
      </p:sp>
      <p:sp>
        <p:nvSpPr>
          <p:cNvPr id="16" name="矩形 15"/>
          <p:cNvSpPr/>
          <p:nvPr/>
        </p:nvSpPr>
        <p:spPr>
          <a:xfrm>
            <a:off x="4502785" y="4494530"/>
            <a:ext cx="2961005" cy="184086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17" name="直接连接符 16"/>
          <p:cNvCxnSpPr/>
          <p:nvPr/>
        </p:nvCxnSpPr>
        <p:spPr>
          <a:xfrm>
            <a:off x="8163948" y="2274692"/>
            <a:ext cx="40280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64195" y="1238885"/>
            <a:ext cx="3656330" cy="922020"/>
          </a:xfrm>
          <a:prstGeom prst="rect">
            <a:avLst/>
          </a:prstGeom>
        </p:spPr>
        <p:txBody>
          <a:bodyPr wrap="square">
            <a:spAutoFit/>
          </a:bodyPr>
          <a:lstStyle/>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kern="100" dirty="0">
              <a:latin typeface="Arial" panose="020B0604020202020204"/>
              <a:ea typeface="微软雅黑" panose="020B0503020204020204" charset="-122"/>
              <a:cs typeface="Times New Roman" panose="02020603050405020304" pitchFamily="18" charset="0"/>
              <a:sym typeface="Arial" panose="020B0604020202020204"/>
            </a:endParaRPr>
          </a:p>
        </p:txBody>
      </p:sp>
      <p:sp>
        <p:nvSpPr>
          <p:cNvPr id="18" name="矩形 17"/>
          <p:cNvSpPr/>
          <p:nvPr/>
        </p:nvSpPr>
        <p:spPr>
          <a:xfrm>
            <a:off x="8164195" y="2868930"/>
            <a:ext cx="3656330" cy="922020"/>
          </a:xfrm>
          <a:prstGeom prst="rect">
            <a:avLst/>
          </a:prstGeom>
        </p:spPr>
        <p:txBody>
          <a:bodyPr wrap="square">
            <a:spAutoFit/>
          </a:bodyPr>
          <a:lstStyle/>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kern="100" dirty="0">
              <a:latin typeface="Arial" panose="020B0604020202020204"/>
              <a:ea typeface="微软雅黑" panose="020B0503020204020204" charset="-122"/>
              <a:cs typeface="Times New Roman" panose="02020603050405020304" pitchFamily="18" charset="0"/>
              <a:sym typeface="Arial" panose="020B0604020202020204"/>
            </a:endParaRPr>
          </a:p>
        </p:txBody>
      </p:sp>
      <p:sp>
        <p:nvSpPr>
          <p:cNvPr id="19" name="矩形 18"/>
          <p:cNvSpPr/>
          <p:nvPr/>
        </p:nvSpPr>
        <p:spPr>
          <a:xfrm>
            <a:off x="8164195" y="4486275"/>
            <a:ext cx="3656330" cy="922020"/>
          </a:xfrm>
          <a:prstGeom prst="rect">
            <a:avLst/>
          </a:prstGeom>
        </p:spPr>
        <p:txBody>
          <a:bodyPr wrap="square">
            <a:spAutoFit/>
          </a:bodyPr>
          <a:lstStyle/>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kern="100" dirty="0">
              <a:latin typeface="Arial" panose="020B0604020202020204"/>
              <a:ea typeface="微软雅黑" panose="020B0503020204020204" charset="-122"/>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par>
                          <p:cTn id="24" fill="hold">
                            <p:stCondLst>
                              <p:cond delay="2000"/>
                            </p:stCondLst>
                            <p:childTnLst>
                              <p:par>
                                <p:cTn id="25" presetID="29"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2"/>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9" dur="500"/>
                                        <p:tgtEl>
                                          <p:spTgt spid="16"/>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1+#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7" grpId="0"/>
      <p:bldP spid="15" grpId="0" bldLvl="0" animBg="1"/>
      <p:bldP spid="8" grpId="0"/>
      <p:bldP spid="16" grpId="0" bldLvl="0" animBg="1"/>
      <p:bldP spid="2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09515" y="307340"/>
            <a:ext cx="2172335" cy="497957"/>
          </a:xfrm>
          <a:prstGeom prst="rect">
            <a:avLst/>
          </a:prstGeom>
          <a:noFill/>
        </p:spPr>
        <p:txBody>
          <a:bodyPr wrap="square" rtlCol="0">
            <a:spAutoFit/>
          </a:bodyPr>
          <a:lstStyle/>
          <a:p>
            <a:pPr algn="ctr">
              <a:lnSpc>
                <a:spcPct val="120000"/>
              </a:lnSpc>
            </a:pPr>
            <a:r>
              <a:rPr lang="zh-CN" altLang="en-US" sz="2400" b="1" dirty="0">
                <a:latin typeface="Arial" panose="020B0604020202020204"/>
                <a:ea typeface="微软雅黑" panose="020B0503020204020204" charset="-122"/>
                <a:sym typeface="Arial" panose="020B0604020202020204"/>
              </a:rPr>
              <a:t>点击添加标题</a:t>
            </a:r>
          </a:p>
        </p:txBody>
      </p:sp>
      <p:sp>
        <p:nvSpPr>
          <p:cNvPr id="45" name="矩形 44"/>
          <p:cNvSpPr/>
          <p:nvPr/>
        </p:nvSpPr>
        <p:spPr>
          <a:xfrm>
            <a:off x="5117122" y="841093"/>
            <a:ext cx="1959191" cy="276999"/>
          </a:xfrm>
          <a:prstGeom prst="rect">
            <a:avLst/>
          </a:prstGeom>
        </p:spPr>
        <p:txBody>
          <a:bodyPr wrap="none">
            <a:spAutoFit/>
          </a:bodyPr>
          <a:lstStyle/>
          <a:p>
            <a:pPr algn="ctr"/>
            <a:r>
              <a:rPr lang="en-US" altLang="zh-CN" sz="1200" dirty="0">
                <a:latin typeface="Arial" panose="020B0604020202020204"/>
                <a:ea typeface="微软雅黑" panose="020B0503020204020204" charset="-122"/>
                <a:sym typeface="Arial" panose="020B0604020202020204"/>
              </a:rPr>
              <a:t>Click here to add your title</a:t>
            </a:r>
          </a:p>
        </p:txBody>
      </p:sp>
      <p:cxnSp>
        <p:nvCxnSpPr>
          <p:cNvPr id="42" name="直接连接符 41"/>
          <p:cNvCxnSpPr/>
          <p:nvPr/>
        </p:nvCxnSpPr>
        <p:spPr>
          <a:xfrm flipV="1">
            <a:off x="5771515" y="1234440"/>
            <a:ext cx="648335" cy="127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191203" y="1496897"/>
            <a:ext cx="3847358" cy="4328675"/>
            <a:chOff x="2939800" y="1138775"/>
            <a:chExt cx="3285587" cy="3696144"/>
          </a:xfrm>
          <a:solidFill>
            <a:srgbClr val="5A6279"/>
          </a:solidFill>
        </p:grpSpPr>
        <p:sp>
          <p:nvSpPr>
            <p:cNvPr id="6" name="Freeform 5"/>
            <p:cNvSpPr/>
            <p:nvPr/>
          </p:nvSpPr>
          <p:spPr bwMode="auto">
            <a:xfrm rot="19846271">
              <a:off x="4785178" y="1138775"/>
              <a:ext cx="898525" cy="1651000"/>
            </a:xfrm>
            <a:custGeom>
              <a:avLst/>
              <a:gdLst>
                <a:gd name="T0" fmla="*/ 458 w 566"/>
                <a:gd name="T1" fmla="*/ 264 h 1040"/>
                <a:gd name="T2" fmla="*/ 206 w 566"/>
                <a:gd name="T3" fmla="*/ 120 h 1040"/>
                <a:gd name="T4" fmla="*/ 0 w 566"/>
                <a:gd name="T5" fmla="*/ 0 h 1040"/>
                <a:gd name="T6" fmla="*/ 0 w 566"/>
                <a:gd name="T7" fmla="*/ 0 h 1040"/>
                <a:gd name="T8" fmla="*/ 10 w 566"/>
                <a:gd name="T9" fmla="*/ 16 h 1040"/>
                <a:gd name="T10" fmla="*/ 16 w 566"/>
                <a:gd name="T11" fmla="*/ 32 h 1040"/>
                <a:gd name="T12" fmla="*/ 24 w 566"/>
                <a:gd name="T13" fmla="*/ 52 h 1040"/>
                <a:gd name="T14" fmla="*/ 30 w 566"/>
                <a:gd name="T15" fmla="*/ 74 h 1040"/>
                <a:gd name="T16" fmla="*/ 36 w 566"/>
                <a:gd name="T17" fmla="*/ 98 h 1040"/>
                <a:gd name="T18" fmla="*/ 40 w 566"/>
                <a:gd name="T19" fmla="*/ 124 h 1040"/>
                <a:gd name="T20" fmla="*/ 42 w 566"/>
                <a:gd name="T21" fmla="*/ 154 h 1040"/>
                <a:gd name="T22" fmla="*/ 42 w 566"/>
                <a:gd name="T23" fmla="*/ 186 h 1040"/>
                <a:gd name="T24" fmla="*/ 42 w 566"/>
                <a:gd name="T25" fmla="*/ 186 h 1040"/>
                <a:gd name="T26" fmla="*/ 42 w 566"/>
                <a:gd name="T27" fmla="*/ 214 h 1040"/>
                <a:gd name="T28" fmla="*/ 42 w 566"/>
                <a:gd name="T29" fmla="*/ 214 h 1040"/>
                <a:gd name="T30" fmla="*/ 42 w 566"/>
                <a:gd name="T31" fmla="*/ 626 h 1040"/>
                <a:gd name="T32" fmla="*/ 42 w 566"/>
                <a:gd name="T33" fmla="*/ 626 h 1040"/>
                <a:gd name="T34" fmla="*/ 42 w 566"/>
                <a:gd name="T35" fmla="*/ 1040 h 1040"/>
                <a:gd name="T36" fmla="*/ 42 w 566"/>
                <a:gd name="T37" fmla="*/ 1040 h 1040"/>
                <a:gd name="T38" fmla="*/ 404 w 566"/>
                <a:gd name="T39" fmla="*/ 832 h 1040"/>
                <a:gd name="T40" fmla="*/ 404 w 566"/>
                <a:gd name="T41" fmla="*/ 832 h 1040"/>
                <a:gd name="T42" fmla="*/ 424 w 566"/>
                <a:gd name="T43" fmla="*/ 820 h 1040"/>
                <a:gd name="T44" fmla="*/ 424 w 566"/>
                <a:gd name="T45" fmla="*/ 820 h 1040"/>
                <a:gd name="T46" fmla="*/ 452 w 566"/>
                <a:gd name="T47" fmla="*/ 802 h 1040"/>
                <a:gd name="T48" fmla="*/ 478 w 566"/>
                <a:gd name="T49" fmla="*/ 786 h 1040"/>
                <a:gd name="T50" fmla="*/ 498 w 566"/>
                <a:gd name="T51" fmla="*/ 768 h 1040"/>
                <a:gd name="T52" fmla="*/ 518 w 566"/>
                <a:gd name="T53" fmla="*/ 752 h 1040"/>
                <a:gd name="T54" fmla="*/ 532 w 566"/>
                <a:gd name="T55" fmla="*/ 734 h 1040"/>
                <a:gd name="T56" fmla="*/ 546 w 566"/>
                <a:gd name="T57" fmla="*/ 718 h 1040"/>
                <a:gd name="T58" fmla="*/ 558 w 566"/>
                <a:gd name="T59" fmla="*/ 702 h 1040"/>
                <a:gd name="T60" fmla="*/ 566 w 566"/>
                <a:gd name="T61" fmla="*/ 688 h 1040"/>
                <a:gd name="T62" fmla="*/ 566 w 566"/>
                <a:gd name="T63" fmla="*/ 450 h 1040"/>
                <a:gd name="T64" fmla="*/ 566 w 566"/>
                <a:gd name="T65" fmla="*/ 450 h 1040"/>
                <a:gd name="T66" fmla="*/ 564 w 566"/>
                <a:gd name="T67" fmla="*/ 422 h 1040"/>
                <a:gd name="T68" fmla="*/ 558 w 566"/>
                <a:gd name="T69" fmla="*/ 394 h 1040"/>
                <a:gd name="T70" fmla="*/ 550 w 566"/>
                <a:gd name="T71" fmla="*/ 368 h 1040"/>
                <a:gd name="T72" fmla="*/ 538 w 566"/>
                <a:gd name="T73" fmla="*/ 344 h 1040"/>
                <a:gd name="T74" fmla="*/ 522 w 566"/>
                <a:gd name="T75" fmla="*/ 320 h 1040"/>
                <a:gd name="T76" fmla="*/ 504 w 566"/>
                <a:gd name="T77" fmla="*/ 300 h 1040"/>
                <a:gd name="T78" fmla="*/ 482 w 566"/>
                <a:gd name="T79" fmla="*/ 280 h 1040"/>
                <a:gd name="T80" fmla="*/ 458 w 566"/>
                <a:gd name="T81" fmla="*/ 264 h 1040"/>
                <a:gd name="T82" fmla="*/ 458 w 566"/>
                <a:gd name="T83" fmla="*/ 26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 h="1040">
                  <a:moveTo>
                    <a:pt x="458" y="264"/>
                  </a:moveTo>
                  <a:lnTo>
                    <a:pt x="206" y="120"/>
                  </a:lnTo>
                  <a:lnTo>
                    <a:pt x="0" y="0"/>
                  </a:lnTo>
                  <a:lnTo>
                    <a:pt x="0" y="0"/>
                  </a:lnTo>
                  <a:lnTo>
                    <a:pt x="10" y="16"/>
                  </a:lnTo>
                  <a:lnTo>
                    <a:pt x="16" y="32"/>
                  </a:lnTo>
                  <a:lnTo>
                    <a:pt x="24" y="52"/>
                  </a:lnTo>
                  <a:lnTo>
                    <a:pt x="30" y="74"/>
                  </a:lnTo>
                  <a:lnTo>
                    <a:pt x="36" y="98"/>
                  </a:lnTo>
                  <a:lnTo>
                    <a:pt x="40" y="124"/>
                  </a:lnTo>
                  <a:lnTo>
                    <a:pt x="42" y="154"/>
                  </a:lnTo>
                  <a:lnTo>
                    <a:pt x="42" y="186"/>
                  </a:lnTo>
                  <a:lnTo>
                    <a:pt x="42" y="186"/>
                  </a:lnTo>
                  <a:lnTo>
                    <a:pt x="42" y="214"/>
                  </a:lnTo>
                  <a:lnTo>
                    <a:pt x="42" y="214"/>
                  </a:lnTo>
                  <a:lnTo>
                    <a:pt x="42" y="626"/>
                  </a:lnTo>
                  <a:lnTo>
                    <a:pt x="42" y="626"/>
                  </a:lnTo>
                  <a:lnTo>
                    <a:pt x="42" y="1040"/>
                  </a:lnTo>
                  <a:lnTo>
                    <a:pt x="42" y="1040"/>
                  </a:lnTo>
                  <a:lnTo>
                    <a:pt x="404" y="832"/>
                  </a:lnTo>
                  <a:lnTo>
                    <a:pt x="404" y="832"/>
                  </a:lnTo>
                  <a:lnTo>
                    <a:pt x="424" y="820"/>
                  </a:lnTo>
                  <a:lnTo>
                    <a:pt x="424" y="820"/>
                  </a:lnTo>
                  <a:lnTo>
                    <a:pt x="452" y="802"/>
                  </a:lnTo>
                  <a:lnTo>
                    <a:pt x="478" y="786"/>
                  </a:lnTo>
                  <a:lnTo>
                    <a:pt x="498" y="768"/>
                  </a:lnTo>
                  <a:lnTo>
                    <a:pt x="518" y="752"/>
                  </a:lnTo>
                  <a:lnTo>
                    <a:pt x="532" y="734"/>
                  </a:lnTo>
                  <a:lnTo>
                    <a:pt x="546" y="718"/>
                  </a:lnTo>
                  <a:lnTo>
                    <a:pt x="558" y="702"/>
                  </a:lnTo>
                  <a:lnTo>
                    <a:pt x="566" y="688"/>
                  </a:lnTo>
                  <a:lnTo>
                    <a:pt x="566" y="450"/>
                  </a:lnTo>
                  <a:lnTo>
                    <a:pt x="566" y="450"/>
                  </a:lnTo>
                  <a:lnTo>
                    <a:pt x="564" y="422"/>
                  </a:lnTo>
                  <a:lnTo>
                    <a:pt x="558" y="394"/>
                  </a:lnTo>
                  <a:lnTo>
                    <a:pt x="550" y="368"/>
                  </a:lnTo>
                  <a:lnTo>
                    <a:pt x="538" y="344"/>
                  </a:lnTo>
                  <a:lnTo>
                    <a:pt x="522" y="320"/>
                  </a:lnTo>
                  <a:lnTo>
                    <a:pt x="504" y="300"/>
                  </a:lnTo>
                  <a:lnTo>
                    <a:pt x="482" y="280"/>
                  </a:lnTo>
                  <a:lnTo>
                    <a:pt x="458" y="264"/>
                  </a:lnTo>
                  <a:lnTo>
                    <a:pt x="458" y="264"/>
                  </a:lnTo>
                  <a:close/>
                </a:path>
              </a:pathLst>
            </a:custGeom>
            <a:solidFill>
              <a:schemeClr val="accent3"/>
            </a:solidFill>
            <a:ln w="28575">
              <a:solidFill>
                <a:schemeClr val="accent3">
                  <a:lumMod val="20000"/>
                  <a:lumOff val="80000"/>
                </a:schemeClr>
              </a:solidFill>
            </a:ln>
          </p:spPr>
          <p:txBody>
            <a:bodyPr vert="horz" wrap="square" lIns="91440" tIns="45720" rIns="91440" bIns="45720" numCol="1" anchor="t" anchorCtr="0" compatLnSpc="1"/>
            <a:lstStyle/>
            <a:p>
              <a:endParaRPr lang="zh-CN" altLang="en-US">
                <a:solidFill>
                  <a:srgbClr val="23A5CA"/>
                </a:solidFill>
                <a:latin typeface="Arial" panose="020B0604020202020204"/>
                <a:ea typeface="微软雅黑" panose="020B0503020204020204" charset="-122"/>
                <a:sym typeface="Arial" panose="020B0604020202020204"/>
              </a:endParaRPr>
            </a:p>
          </p:txBody>
        </p:sp>
        <p:sp>
          <p:nvSpPr>
            <p:cNvPr id="7" name="Freeform 6"/>
            <p:cNvSpPr/>
            <p:nvPr/>
          </p:nvSpPr>
          <p:spPr bwMode="auto">
            <a:xfrm rot="19846271">
              <a:off x="4510544" y="3218059"/>
              <a:ext cx="1476375" cy="1231900"/>
            </a:xfrm>
            <a:custGeom>
              <a:avLst/>
              <a:gdLst>
                <a:gd name="T0" fmla="*/ 744 w 930"/>
                <a:gd name="T1" fmla="*/ 426 h 776"/>
                <a:gd name="T2" fmla="*/ 744 w 930"/>
                <a:gd name="T3" fmla="*/ 426 h 776"/>
                <a:gd name="T4" fmla="*/ 716 w 930"/>
                <a:gd name="T5" fmla="*/ 410 h 776"/>
                <a:gd name="T6" fmla="*/ 716 w 930"/>
                <a:gd name="T7" fmla="*/ 410 h 776"/>
                <a:gd name="T8" fmla="*/ 360 w 930"/>
                <a:gd name="T9" fmla="*/ 206 h 776"/>
                <a:gd name="T10" fmla="*/ 360 w 930"/>
                <a:gd name="T11" fmla="*/ 206 h 776"/>
                <a:gd name="T12" fmla="*/ 0 w 930"/>
                <a:gd name="T13" fmla="*/ 0 h 776"/>
                <a:gd name="T14" fmla="*/ 0 w 930"/>
                <a:gd name="T15" fmla="*/ 0 h 776"/>
                <a:gd name="T16" fmla="*/ 0 w 930"/>
                <a:gd name="T17" fmla="*/ 412 h 776"/>
                <a:gd name="T18" fmla="*/ 0 w 930"/>
                <a:gd name="T19" fmla="*/ 412 h 776"/>
                <a:gd name="T20" fmla="*/ 0 w 930"/>
                <a:gd name="T21" fmla="*/ 442 h 776"/>
                <a:gd name="T22" fmla="*/ 0 w 930"/>
                <a:gd name="T23" fmla="*/ 442 h 776"/>
                <a:gd name="T24" fmla="*/ 2 w 930"/>
                <a:gd name="T25" fmla="*/ 472 h 776"/>
                <a:gd name="T26" fmla="*/ 4 w 930"/>
                <a:gd name="T27" fmla="*/ 502 h 776"/>
                <a:gd name="T28" fmla="*/ 8 w 930"/>
                <a:gd name="T29" fmla="*/ 528 h 776"/>
                <a:gd name="T30" fmla="*/ 14 w 930"/>
                <a:gd name="T31" fmla="*/ 552 h 776"/>
                <a:gd name="T32" fmla="*/ 20 w 930"/>
                <a:gd name="T33" fmla="*/ 574 h 776"/>
                <a:gd name="T34" fmla="*/ 26 w 930"/>
                <a:gd name="T35" fmla="*/ 594 h 776"/>
                <a:gd name="T36" fmla="*/ 34 w 930"/>
                <a:gd name="T37" fmla="*/ 610 h 776"/>
                <a:gd name="T38" fmla="*/ 42 w 930"/>
                <a:gd name="T39" fmla="*/ 626 h 776"/>
                <a:gd name="T40" fmla="*/ 254 w 930"/>
                <a:gd name="T41" fmla="*/ 748 h 776"/>
                <a:gd name="T42" fmla="*/ 254 w 930"/>
                <a:gd name="T43" fmla="*/ 748 h 776"/>
                <a:gd name="T44" fmla="*/ 280 w 930"/>
                <a:gd name="T45" fmla="*/ 760 h 776"/>
                <a:gd name="T46" fmla="*/ 306 w 930"/>
                <a:gd name="T47" fmla="*/ 770 h 776"/>
                <a:gd name="T48" fmla="*/ 332 w 930"/>
                <a:gd name="T49" fmla="*/ 774 h 776"/>
                <a:gd name="T50" fmla="*/ 360 w 930"/>
                <a:gd name="T51" fmla="*/ 776 h 776"/>
                <a:gd name="T52" fmla="*/ 388 w 930"/>
                <a:gd name="T53" fmla="*/ 774 h 776"/>
                <a:gd name="T54" fmla="*/ 416 w 930"/>
                <a:gd name="T55" fmla="*/ 770 h 776"/>
                <a:gd name="T56" fmla="*/ 442 w 930"/>
                <a:gd name="T57" fmla="*/ 760 h 776"/>
                <a:gd name="T58" fmla="*/ 468 w 930"/>
                <a:gd name="T59" fmla="*/ 748 h 776"/>
                <a:gd name="T60" fmla="*/ 716 w 930"/>
                <a:gd name="T61" fmla="*/ 604 h 776"/>
                <a:gd name="T62" fmla="*/ 930 w 930"/>
                <a:gd name="T63" fmla="*/ 480 h 776"/>
                <a:gd name="T64" fmla="*/ 930 w 930"/>
                <a:gd name="T65" fmla="*/ 480 h 776"/>
                <a:gd name="T66" fmla="*/ 914 w 930"/>
                <a:gd name="T67" fmla="*/ 480 h 776"/>
                <a:gd name="T68" fmla="*/ 894 w 930"/>
                <a:gd name="T69" fmla="*/ 480 h 776"/>
                <a:gd name="T70" fmla="*/ 872 w 930"/>
                <a:gd name="T71" fmla="*/ 476 h 776"/>
                <a:gd name="T72" fmla="*/ 850 w 930"/>
                <a:gd name="T73" fmla="*/ 472 h 776"/>
                <a:gd name="T74" fmla="*/ 826 w 930"/>
                <a:gd name="T75" fmla="*/ 464 h 776"/>
                <a:gd name="T76" fmla="*/ 800 w 930"/>
                <a:gd name="T77" fmla="*/ 454 h 776"/>
                <a:gd name="T78" fmla="*/ 772 w 930"/>
                <a:gd name="T79" fmla="*/ 442 h 776"/>
                <a:gd name="T80" fmla="*/ 744 w 930"/>
                <a:gd name="T81" fmla="*/ 426 h 776"/>
                <a:gd name="T82" fmla="*/ 744 w 930"/>
                <a:gd name="T83" fmla="*/ 42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0" h="776">
                  <a:moveTo>
                    <a:pt x="744" y="426"/>
                  </a:moveTo>
                  <a:lnTo>
                    <a:pt x="744" y="426"/>
                  </a:lnTo>
                  <a:lnTo>
                    <a:pt x="716" y="410"/>
                  </a:lnTo>
                  <a:lnTo>
                    <a:pt x="716" y="410"/>
                  </a:lnTo>
                  <a:lnTo>
                    <a:pt x="360" y="206"/>
                  </a:lnTo>
                  <a:lnTo>
                    <a:pt x="360" y="206"/>
                  </a:lnTo>
                  <a:lnTo>
                    <a:pt x="0" y="0"/>
                  </a:lnTo>
                  <a:lnTo>
                    <a:pt x="0" y="0"/>
                  </a:lnTo>
                  <a:lnTo>
                    <a:pt x="0" y="412"/>
                  </a:lnTo>
                  <a:lnTo>
                    <a:pt x="0" y="412"/>
                  </a:lnTo>
                  <a:lnTo>
                    <a:pt x="0" y="442"/>
                  </a:lnTo>
                  <a:lnTo>
                    <a:pt x="0" y="442"/>
                  </a:lnTo>
                  <a:lnTo>
                    <a:pt x="2" y="472"/>
                  </a:lnTo>
                  <a:lnTo>
                    <a:pt x="4" y="502"/>
                  </a:lnTo>
                  <a:lnTo>
                    <a:pt x="8" y="528"/>
                  </a:lnTo>
                  <a:lnTo>
                    <a:pt x="14" y="552"/>
                  </a:lnTo>
                  <a:lnTo>
                    <a:pt x="20" y="574"/>
                  </a:lnTo>
                  <a:lnTo>
                    <a:pt x="26" y="594"/>
                  </a:lnTo>
                  <a:lnTo>
                    <a:pt x="34" y="610"/>
                  </a:lnTo>
                  <a:lnTo>
                    <a:pt x="42" y="626"/>
                  </a:lnTo>
                  <a:lnTo>
                    <a:pt x="254" y="748"/>
                  </a:lnTo>
                  <a:lnTo>
                    <a:pt x="254" y="748"/>
                  </a:lnTo>
                  <a:lnTo>
                    <a:pt x="280" y="760"/>
                  </a:lnTo>
                  <a:lnTo>
                    <a:pt x="306" y="770"/>
                  </a:lnTo>
                  <a:lnTo>
                    <a:pt x="332" y="774"/>
                  </a:lnTo>
                  <a:lnTo>
                    <a:pt x="360" y="776"/>
                  </a:lnTo>
                  <a:lnTo>
                    <a:pt x="388" y="774"/>
                  </a:lnTo>
                  <a:lnTo>
                    <a:pt x="416" y="770"/>
                  </a:lnTo>
                  <a:lnTo>
                    <a:pt x="442" y="760"/>
                  </a:lnTo>
                  <a:lnTo>
                    <a:pt x="468" y="748"/>
                  </a:lnTo>
                  <a:lnTo>
                    <a:pt x="716" y="604"/>
                  </a:lnTo>
                  <a:lnTo>
                    <a:pt x="930" y="480"/>
                  </a:lnTo>
                  <a:lnTo>
                    <a:pt x="930" y="480"/>
                  </a:lnTo>
                  <a:lnTo>
                    <a:pt x="914" y="480"/>
                  </a:lnTo>
                  <a:lnTo>
                    <a:pt x="894" y="480"/>
                  </a:lnTo>
                  <a:lnTo>
                    <a:pt x="872" y="476"/>
                  </a:lnTo>
                  <a:lnTo>
                    <a:pt x="850" y="472"/>
                  </a:lnTo>
                  <a:lnTo>
                    <a:pt x="826" y="464"/>
                  </a:lnTo>
                  <a:lnTo>
                    <a:pt x="800" y="454"/>
                  </a:lnTo>
                  <a:lnTo>
                    <a:pt x="772" y="442"/>
                  </a:lnTo>
                  <a:lnTo>
                    <a:pt x="744" y="426"/>
                  </a:lnTo>
                  <a:lnTo>
                    <a:pt x="744" y="426"/>
                  </a:lnTo>
                  <a:close/>
                </a:path>
              </a:pathLst>
            </a:custGeom>
            <a:solidFill>
              <a:schemeClr val="accent1"/>
            </a:solidFill>
            <a:ln w="28575">
              <a:solidFill>
                <a:schemeClr val="accent1">
                  <a:lumMod val="20000"/>
                  <a:lumOff val="80000"/>
                </a:schemeClr>
              </a:solid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 name="Freeform 7"/>
            <p:cNvSpPr/>
            <p:nvPr/>
          </p:nvSpPr>
          <p:spPr bwMode="auto">
            <a:xfrm rot="19846271">
              <a:off x="4828387" y="2336949"/>
              <a:ext cx="1397000" cy="1320800"/>
            </a:xfrm>
            <a:custGeom>
              <a:avLst/>
              <a:gdLst>
                <a:gd name="T0" fmla="*/ 738 w 880"/>
                <a:gd name="T1" fmla="*/ 132 h 832"/>
                <a:gd name="T2" fmla="*/ 738 w 880"/>
                <a:gd name="T3" fmla="*/ 132 h 832"/>
                <a:gd name="T4" fmla="*/ 718 w 880"/>
                <a:gd name="T5" fmla="*/ 144 h 832"/>
                <a:gd name="T6" fmla="*/ 718 w 880"/>
                <a:gd name="T7" fmla="*/ 144 h 832"/>
                <a:gd name="T8" fmla="*/ 356 w 880"/>
                <a:gd name="T9" fmla="*/ 352 h 832"/>
                <a:gd name="T10" fmla="*/ 356 w 880"/>
                <a:gd name="T11" fmla="*/ 352 h 832"/>
                <a:gd name="T12" fmla="*/ 0 w 880"/>
                <a:gd name="T13" fmla="*/ 558 h 832"/>
                <a:gd name="T14" fmla="*/ 0 w 880"/>
                <a:gd name="T15" fmla="*/ 558 h 832"/>
                <a:gd name="T16" fmla="*/ 356 w 880"/>
                <a:gd name="T17" fmla="*/ 762 h 832"/>
                <a:gd name="T18" fmla="*/ 356 w 880"/>
                <a:gd name="T19" fmla="*/ 762 h 832"/>
                <a:gd name="T20" fmla="*/ 384 w 880"/>
                <a:gd name="T21" fmla="*/ 778 h 832"/>
                <a:gd name="T22" fmla="*/ 384 w 880"/>
                <a:gd name="T23" fmla="*/ 778 h 832"/>
                <a:gd name="T24" fmla="*/ 412 w 880"/>
                <a:gd name="T25" fmla="*/ 794 h 832"/>
                <a:gd name="T26" fmla="*/ 440 w 880"/>
                <a:gd name="T27" fmla="*/ 806 h 832"/>
                <a:gd name="T28" fmla="*/ 466 w 880"/>
                <a:gd name="T29" fmla="*/ 816 h 832"/>
                <a:gd name="T30" fmla="*/ 490 w 880"/>
                <a:gd name="T31" fmla="*/ 824 h 832"/>
                <a:gd name="T32" fmla="*/ 512 w 880"/>
                <a:gd name="T33" fmla="*/ 828 h 832"/>
                <a:gd name="T34" fmla="*/ 534 w 880"/>
                <a:gd name="T35" fmla="*/ 832 h 832"/>
                <a:gd name="T36" fmla="*/ 554 w 880"/>
                <a:gd name="T37" fmla="*/ 832 h 832"/>
                <a:gd name="T38" fmla="*/ 570 w 880"/>
                <a:gd name="T39" fmla="*/ 832 h 832"/>
                <a:gd name="T40" fmla="*/ 772 w 880"/>
                <a:gd name="T41" fmla="*/ 716 h 832"/>
                <a:gd name="T42" fmla="*/ 772 w 880"/>
                <a:gd name="T43" fmla="*/ 716 h 832"/>
                <a:gd name="T44" fmla="*/ 796 w 880"/>
                <a:gd name="T45" fmla="*/ 700 h 832"/>
                <a:gd name="T46" fmla="*/ 818 w 880"/>
                <a:gd name="T47" fmla="*/ 682 h 832"/>
                <a:gd name="T48" fmla="*/ 836 w 880"/>
                <a:gd name="T49" fmla="*/ 660 h 832"/>
                <a:gd name="T50" fmla="*/ 852 w 880"/>
                <a:gd name="T51" fmla="*/ 638 h 832"/>
                <a:gd name="T52" fmla="*/ 864 w 880"/>
                <a:gd name="T53" fmla="*/ 612 h 832"/>
                <a:gd name="T54" fmla="*/ 872 w 880"/>
                <a:gd name="T55" fmla="*/ 586 h 832"/>
                <a:gd name="T56" fmla="*/ 878 w 880"/>
                <a:gd name="T57" fmla="*/ 558 h 832"/>
                <a:gd name="T58" fmla="*/ 880 w 880"/>
                <a:gd name="T59" fmla="*/ 530 h 832"/>
                <a:gd name="T60" fmla="*/ 880 w 880"/>
                <a:gd name="T61" fmla="*/ 236 h 832"/>
                <a:gd name="T62" fmla="*/ 880 w 880"/>
                <a:gd name="T63" fmla="*/ 0 h 832"/>
                <a:gd name="T64" fmla="*/ 880 w 880"/>
                <a:gd name="T65" fmla="*/ 0 h 832"/>
                <a:gd name="T66" fmla="*/ 872 w 880"/>
                <a:gd name="T67" fmla="*/ 14 h 832"/>
                <a:gd name="T68" fmla="*/ 860 w 880"/>
                <a:gd name="T69" fmla="*/ 30 h 832"/>
                <a:gd name="T70" fmla="*/ 846 w 880"/>
                <a:gd name="T71" fmla="*/ 46 h 832"/>
                <a:gd name="T72" fmla="*/ 832 w 880"/>
                <a:gd name="T73" fmla="*/ 64 h 832"/>
                <a:gd name="T74" fmla="*/ 812 w 880"/>
                <a:gd name="T75" fmla="*/ 80 h 832"/>
                <a:gd name="T76" fmla="*/ 792 w 880"/>
                <a:gd name="T77" fmla="*/ 98 h 832"/>
                <a:gd name="T78" fmla="*/ 766 w 880"/>
                <a:gd name="T79" fmla="*/ 114 h 832"/>
                <a:gd name="T80" fmla="*/ 738 w 880"/>
                <a:gd name="T81" fmla="*/ 132 h 832"/>
                <a:gd name="T82" fmla="*/ 738 w 880"/>
                <a:gd name="T83" fmla="*/ 13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32">
                  <a:moveTo>
                    <a:pt x="738" y="132"/>
                  </a:moveTo>
                  <a:lnTo>
                    <a:pt x="738" y="132"/>
                  </a:lnTo>
                  <a:lnTo>
                    <a:pt x="718" y="144"/>
                  </a:lnTo>
                  <a:lnTo>
                    <a:pt x="718" y="144"/>
                  </a:lnTo>
                  <a:lnTo>
                    <a:pt x="356" y="352"/>
                  </a:lnTo>
                  <a:lnTo>
                    <a:pt x="356" y="352"/>
                  </a:lnTo>
                  <a:lnTo>
                    <a:pt x="0" y="558"/>
                  </a:lnTo>
                  <a:lnTo>
                    <a:pt x="0" y="558"/>
                  </a:lnTo>
                  <a:lnTo>
                    <a:pt x="356" y="762"/>
                  </a:lnTo>
                  <a:lnTo>
                    <a:pt x="356" y="762"/>
                  </a:lnTo>
                  <a:lnTo>
                    <a:pt x="384" y="778"/>
                  </a:lnTo>
                  <a:lnTo>
                    <a:pt x="384" y="778"/>
                  </a:lnTo>
                  <a:lnTo>
                    <a:pt x="412" y="794"/>
                  </a:lnTo>
                  <a:lnTo>
                    <a:pt x="440" y="806"/>
                  </a:lnTo>
                  <a:lnTo>
                    <a:pt x="466" y="816"/>
                  </a:lnTo>
                  <a:lnTo>
                    <a:pt x="490" y="824"/>
                  </a:lnTo>
                  <a:lnTo>
                    <a:pt x="512" y="828"/>
                  </a:lnTo>
                  <a:lnTo>
                    <a:pt x="534" y="832"/>
                  </a:lnTo>
                  <a:lnTo>
                    <a:pt x="554" y="832"/>
                  </a:lnTo>
                  <a:lnTo>
                    <a:pt x="570" y="832"/>
                  </a:lnTo>
                  <a:lnTo>
                    <a:pt x="772" y="716"/>
                  </a:lnTo>
                  <a:lnTo>
                    <a:pt x="772" y="716"/>
                  </a:lnTo>
                  <a:lnTo>
                    <a:pt x="796" y="700"/>
                  </a:lnTo>
                  <a:lnTo>
                    <a:pt x="818" y="682"/>
                  </a:lnTo>
                  <a:lnTo>
                    <a:pt x="836" y="660"/>
                  </a:lnTo>
                  <a:lnTo>
                    <a:pt x="852" y="638"/>
                  </a:lnTo>
                  <a:lnTo>
                    <a:pt x="864" y="612"/>
                  </a:lnTo>
                  <a:lnTo>
                    <a:pt x="872" y="586"/>
                  </a:lnTo>
                  <a:lnTo>
                    <a:pt x="878" y="558"/>
                  </a:lnTo>
                  <a:lnTo>
                    <a:pt x="880" y="530"/>
                  </a:lnTo>
                  <a:lnTo>
                    <a:pt x="880" y="236"/>
                  </a:lnTo>
                  <a:lnTo>
                    <a:pt x="880" y="0"/>
                  </a:lnTo>
                  <a:lnTo>
                    <a:pt x="880" y="0"/>
                  </a:lnTo>
                  <a:lnTo>
                    <a:pt x="872" y="14"/>
                  </a:lnTo>
                  <a:lnTo>
                    <a:pt x="860" y="30"/>
                  </a:lnTo>
                  <a:lnTo>
                    <a:pt x="846" y="46"/>
                  </a:lnTo>
                  <a:lnTo>
                    <a:pt x="832" y="64"/>
                  </a:lnTo>
                  <a:lnTo>
                    <a:pt x="812" y="80"/>
                  </a:lnTo>
                  <a:lnTo>
                    <a:pt x="792" y="98"/>
                  </a:lnTo>
                  <a:lnTo>
                    <a:pt x="766" y="114"/>
                  </a:lnTo>
                  <a:lnTo>
                    <a:pt x="738" y="132"/>
                  </a:lnTo>
                  <a:lnTo>
                    <a:pt x="738" y="132"/>
                  </a:lnTo>
                  <a:close/>
                </a:path>
              </a:pathLst>
            </a:custGeom>
            <a:solidFill>
              <a:schemeClr val="accent5"/>
            </a:solidFill>
            <a:ln w="28575">
              <a:solidFill>
                <a:schemeClr val="accent5">
                  <a:lumMod val="20000"/>
                  <a:lumOff val="80000"/>
                </a:schemeClr>
              </a:solid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9" name="Freeform 8"/>
            <p:cNvSpPr/>
            <p:nvPr/>
          </p:nvSpPr>
          <p:spPr bwMode="auto">
            <a:xfrm rot="19846271">
              <a:off x="2939800" y="2306910"/>
              <a:ext cx="1390650" cy="1311275"/>
            </a:xfrm>
            <a:custGeom>
              <a:avLst/>
              <a:gdLst>
                <a:gd name="T0" fmla="*/ 518 w 876"/>
                <a:gd name="T1" fmla="*/ 70 h 826"/>
                <a:gd name="T2" fmla="*/ 518 w 876"/>
                <a:gd name="T3" fmla="*/ 70 h 826"/>
                <a:gd name="T4" fmla="*/ 492 w 876"/>
                <a:gd name="T5" fmla="*/ 54 h 826"/>
                <a:gd name="T6" fmla="*/ 492 w 876"/>
                <a:gd name="T7" fmla="*/ 54 h 826"/>
                <a:gd name="T8" fmla="*/ 464 w 876"/>
                <a:gd name="T9" fmla="*/ 40 h 826"/>
                <a:gd name="T10" fmla="*/ 438 w 876"/>
                <a:gd name="T11" fmla="*/ 28 h 826"/>
                <a:gd name="T12" fmla="*/ 414 w 876"/>
                <a:gd name="T13" fmla="*/ 18 h 826"/>
                <a:gd name="T14" fmla="*/ 392 w 876"/>
                <a:gd name="T15" fmla="*/ 10 h 826"/>
                <a:gd name="T16" fmla="*/ 370 w 876"/>
                <a:gd name="T17" fmla="*/ 6 h 826"/>
                <a:gd name="T18" fmla="*/ 350 w 876"/>
                <a:gd name="T19" fmla="*/ 2 h 826"/>
                <a:gd name="T20" fmla="*/ 330 w 876"/>
                <a:gd name="T21" fmla="*/ 0 h 826"/>
                <a:gd name="T22" fmla="*/ 314 w 876"/>
                <a:gd name="T23" fmla="*/ 0 h 826"/>
                <a:gd name="T24" fmla="*/ 106 w 876"/>
                <a:gd name="T25" fmla="*/ 118 h 826"/>
                <a:gd name="T26" fmla="*/ 106 w 876"/>
                <a:gd name="T27" fmla="*/ 118 h 826"/>
                <a:gd name="T28" fmla="*/ 82 w 876"/>
                <a:gd name="T29" fmla="*/ 134 h 826"/>
                <a:gd name="T30" fmla="*/ 62 w 876"/>
                <a:gd name="T31" fmla="*/ 154 h 826"/>
                <a:gd name="T32" fmla="*/ 44 w 876"/>
                <a:gd name="T33" fmla="*/ 174 h 826"/>
                <a:gd name="T34" fmla="*/ 28 w 876"/>
                <a:gd name="T35" fmla="*/ 198 h 826"/>
                <a:gd name="T36" fmla="*/ 16 w 876"/>
                <a:gd name="T37" fmla="*/ 222 h 826"/>
                <a:gd name="T38" fmla="*/ 6 w 876"/>
                <a:gd name="T39" fmla="*/ 248 h 826"/>
                <a:gd name="T40" fmla="*/ 2 w 876"/>
                <a:gd name="T41" fmla="*/ 276 h 826"/>
                <a:gd name="T42" fmla="*/ 0 w 876"/>
                <a:gd name="T43" fmla="*/ 304 h 826"/>
                <a:gd name="T44" fmla="*/ 0 w 876"/>
                <a:gd name="T45" fmla="*/ 598 h 826"/>
                <a:gd name="T46" fmla="*/ 0 w 876"/>
                <a:gd name="T47" fmla="*/ 826 h 826"/>
                <a:gd name="T48" fmla="*/ 0 w 876"/>
                <a:gd name="T49" fmla="*/ 826 h 826"/>
                <a:gd name="T50" fmla="*/ 8 w 876"/>
                <a:gd name="T51" fmla="*/ 810 h 826"/>
                <a:gd name="T52" fmla="*/ 20 w 876"/>
                <a:gd name="T53" fmla="*/ 796 h 826"/>
                <a:gd name="T54" fmla="*/ 32 w 876"/>
                <a:gd name="T55" fmla="*/ 780 h 826"/>
                <a:gd name="T56" fmla="*/ 48 w 876"/>
                <a:gd name="T57" fmla="*/ 764 h 826"/>
                <a:gd name="T58" fmla="*/ 66 w 876"/>
                <a:gd name="T59" fmla="*/ 748 h 826"/>
                <a:gd name="T60" fmla="*/ 86 w 876"/>
                <a:gd name="T61" fmla="*/ 732 h 826"/>
                <a:gd name="T62" fmla="*/ 110 w 876"/>
                <a:gd name="T63" fmla="*/ 716 h 826"/>
                <a:gd name="T64" fmla="*/ 136 w 876"/>
                <a:gd name="T65" fmla="*/ 700 h 826"/>
                <a:gd name="T66" fmla="*/ 136 w 876"/>
                <a:gd name="T67" fmla="*/ 700 h 826"/>
                <a:gd name="T68" fmla="*/ 158 w 876"/>
                <a:gd name="T69" fmla="*/ 688 h 826"/>
                <a:gd name="T70" fmla="*/ 158 w 876"/>
                <a:gd name="T71" fmla="*/ 688 h 826"/>
                <a:gd name="T72" fmla="*/ 518 w 876"/>
                <a:gd name="T73" fmla="*/ 480 h 826"/>
                <a:gd name="T74" fmla="*/ 518 w 876"/>
                <a:gd name="T75" fmla="*/ 480 h 826"/>
                <a:gd name="T76" fmla="*/ 876 w 876"/>
                <a:gd name="T77" fmla="*/ 274 h 826"/>
                <a:gd name="T78" fmla="*/ 876 w 876"/>
                <a:gd name="T79" fmla="*/ 274 h 826"/>
                <a:gd name="T80" fmla="*/ 518 w 876"/>
                <a:gd name="T81" fmla="*/ 70 h 826"/>
                <a:gd name="T82" fmla="*/ 518 w 876"/>
                <a:gd name="T83" fmla="*/ 7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6" h="826">
                  <a:moveTo>
                    <a:pt x="518" y="70"/>
                  </a:moveTo>
                  <a:lnTo>
                    <a:pt x="518" y="70"/>
                  </a:lnTo>
                  <a:lnTo>
                    <a:pt x="492" y="54"/>
                  </a:lnTo>
                  <a:lnTo>
                    <a:pt x="492" y="54"/>
                  </a:lnTo>
                  <a:lnTo>
                    <a:pt x="464" y="40"/>
                  </a:lnTo>
                  <a:lnTo>
                    <a:pt x="438" y="28"/>
                  </a:lnTo>
                  <a:lnTo>
                    <a:pt x="414" y="18"/>
                  </a:lnTo>
                  <a:lnTo>
                    <a:pt x="392" y="10"/>
                  </a:lnTo>
                  <a:lnTo>
                    <a:pt x="370" y="6"/>
                  </a:lnTo>
                  <a:lnTo>
                    <a:pt x="350" y="2"/>
                  </a:lnTo>
                  <a:lnTo>
                    <a:pt x="330" y="0"/>
                  </a:lnTo>
                  <a:lnTo>
                    <a:pt x="314" y="0"/>
                  </a:lnTo>
                  <a:lnTo>
                    <a:pt x="106" y="118"/>
                  </a:lnTo>
                  <a:lnTo>
                    <a:pt x="106" y="118"/>
                  </a:lnTo>
                  <a:lnTo>
                    <a:pt x="82" y="134"/>
                  </a:lnTo>
                  <a:lnTo>
                    <a:pt x="62" y="154"/>
                  </a:lnTo>
                  <a:lnTo>
                    <a:pt x="44" y="174"/>
                  </a:lnTo>
                  <a:lnTo>
                    <a:pt x="28" y="198"/>
                  </a:lnTo>
                  <a:lnTo>
                    <a:pt x="16" y="222"/>
                  </a:lnTo>
                  <a:lnTo>
                    <a:pt x="6" y="248"/>
                  </a:lnTo>
                  <a:lnTo>
                    <a:pt x="2" y="276"/>
                  </a:lnTo>
                  <a:lnTo>
                    <a:pt x="0" y="304"/>
                  </a:lnTo>
                  <a:lnTo>
                    <a:pt x="0" y="598"/>
                  </a:lnTo>
                  <a:lnTo>
                    <a:pt x="0" y="826"/>
                  </a:lnTo>
                  <a:lnTo>
                    <a:pt x="0" y="826"/>
                  </a:lnTo>
                  <a:lnTo>
                    <a:pt x="8" y="810"/>
                  </a:lnTo>
                  <a:lnTo>
                    <a:pt x="20" y="796"/>
                  </a:lnTo>
                  <a:lnTo>
                    <a:pt x="32" y="780"/>
                  </a:lnTo>
                  <a:lnTo>
                    <a:pt x="48" y="764"/>
                  </a:lnTo>
                  <a:lnTo>
                    <a:pt x="66" y="748"/>
                  </a:lnTo>
                  <a:lnTo>
                    <a:pt x="86" y="732"/>
                  </a:lnTo>
                  <a:lnTo>
                    <a:pt x="110" y="716"/>
                  </a:lnTo>
                  <a:lnTo>
                    <a:pt x="136" y="700"/>
                  </a:lnTo>
                  <a:lnTo>
                    <a:pt x="136" y="700"/>
                  </a:lnTo>
                  <a:lnTo>
                    <a:pt x="158" y="688"/>
                  </a:lnTo>
                  <a:lnTo>
                    <a:pt x="158" y="688"/>
                  </a:lnTo>
                  <a:lnTo>
                    <a:pt x="518" y="480"/>
                  </a:lnTo>
                  <a:lnTo>
                    <a:pt x="518" y="480"/>
                  </a:lnTo>
                  <a:lnTo>
                    <a:pt x="876" y="274"/>
                  </a:lnTo>
                  <a:lnTo>
                    <a:pt x="876" y="274"/>
                  </a:lnTo>
                  <a:lnTo>
                    <a:pt x="518" y="70"/>
                  </a:lnTo>
                  <a:lnTo>
                    <a:pt x="518" y="70"/>
                  </a:lnTo>
                  <a:close/>
                </a:path>
              </a:pathLst>
            </a:custGeom>
            <a:solidFill>
              <a:schemeClr val="accent4"/>
            </a:solidFill>
            <a:ln w="28575">
              <a:solidFill>
                <a:schemeClr val="accent4">
                  <a:lumMod val="20000"/>
                  <a:lumOff val="80000"/>
                </a:schemeClr>
              </a:solid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1" name="Freeform 9"/>
            <p:cNvSpPr/>
            <p:nvPr/>
          </p:nvSpPr>
          <p:spPr bwMode="auto">
            <a:xfrm rot="19846271">
              <a:off x="3178555" y="1520859"/>
              <a:ext cx="1460500" cy="1228725"/>
            </a:xfrm>
            <a:custGeom>
              <a:avLst/>
              <a:gdLst>
                <a:gd name="T0" fmla="*/ 878 w 920"/>
                <a:gd name="T1" fmla="*/ 148 h 774"/>
                <a:gd name="T2" fmla="*/ 672 w 920"/>
                <a:gd name="T3" fmla="*/ 28 h 774"/>
                <a:gd name="T4" fmla="*/ 672 w 920"/>
                <a:gd name="T5" fmla="*/ 28 h 774"/>
                <a:gd name="T6" fmla="*/ 646 w 920"/>
                <a:gd name="T7" fmla="*/ 16 h 774"/>
                <a:gd name="T8" fmla="*/ 620 w 920"/>
                <a:gd name="T9" fmla="*/ 8 h 774"/>
                <a:gd name="T10" fmla="*/ 592 w 920"/>
                <a:gd name="T11" fmla="*/ 2 h 774"/>
                <a:gd name="T12" fmla="*/ 564 w 920"/>
                <a:gd name="T13" fmla="*/ 0 h 774"/>
                <a:gd name="T14" fmla="*/ 536 w 920"/>
                <a:gd name="T15" fmla="*/ 2 h 774"/>
                <a:gd name="T16" fmla="*/ 510 w 920"/>
                <a:gd name="T17" fmla="*/ 8 h 774"/>
                <a:gd name="T18" fmla="*/ 484 w 920"/>
                <a:gd name="T19" fmla="*/ 16 h 774"/>
                <a:gd name="T20" fmla="*/ 458 w 920"/>
                <a:gd name="T21" fmla="*/ 28 h 774"/>
                <a:gd name="T22" fmla="*/ 204 w 920"/>
                <a:gd name="T23" fmla="*/ 174 h 774"/>
                <a:gd name="T24" fmla="*/ 0 w 920"/>
                <a:gd name="T25" fmla="*/ 294 h 774"/>
                <a:gd name="T26" fmla="*/ 0 w 920"/>
                <a:gd name="T27" fmla="*/ 294 h 774"/>
                <a:gd name="T28" fmla="*/ 16 w 920"/>
                <a:gd name="T29" fmla="*/ 294 h 774"/>
                <a:gd name="T30" fmla="*/ 36 w 920"/>
                <a:gd name="T31" fmla="*/ 296 h 774"/>
                <a:gd name="T32" fmla="*/ 56 w 920"/>
                <a:gd name="T33" fmla="*/ 300 h 774"/>
                <a:gd name="T34" fmla="*/ 78 w 920"/>
                <a:gd name="T35" fmla="*/ 304 h 774"/>
                <a:gd name="T36" fmla="*/ 100 w 920"/>
                <a:gd name="T37" fmla="*/ 312 h 774"/>
                <a:gd name="T38" fmla="*/ 124 w 920"/>
                <a:gd name="T39" fmla="*/ 322 h 774"/>
                <a:gd name="T40" fmla="*/ 150 w 920"/>
                <a:gd name="T41" fmla="*/ 334 h 774"/>
                <a:gd name="T42" fmla="*/ 178 w 920"/>
                <a:gd name="T43" fmla="*/ 348 h 774"/>
                <a:gd name="T44" fmla="*/ 178 w 920"/>
                <a:gd name="T45" fmla="*/ 348 h 774"/>
                <a:gd name="T46" fmla="*/ 204 w 920"/>
                <a:gd name="T47" fmla="*/ 364 h 774"/>
                <a:gd name="T48" fmla="*/ 204 w 920"/>
                <a:gd name="T49" fmla="*/ 364 h 774"/>
                <a:gd name="T50" fmla="*/ 562 w 920"/>
                <a:gd name="T51" fmla="*/ 568 h 774"/>
                <a:gd name="T52" fmla="*/ 562 w 920"/>
                <a:gd name="T53" fmla="*/ 568 h 774"/>
                <a:gd name="T54" fmla="*/ 920 w 920"/>
                <a:gd name="T55" fmla="*/ 774 h 774"/>
                <a:gd name="T56" fmla="*/ 920 w 920"/>
                <a:gd name="T57" fmla="*/ 774 h 774"/>
                <a:gd name="T58" fmla="*/ 920 w 920"/>
                <a:gd name="T59" fmla="*/ 362 h 774"/>
                <a:gd name="T60" fmla="*/ 920 w 920"/>
                <a:gd name="T61" fmla="*/ 362 h 774"/>
                <a:gd name="T62" fmla="*/ 920 w 920"/>
                <a:gd name="T63" fmla="*/ 334 h 774"/>
                <a:gd name="T64" fmla="*/ 920 w 920"/>
                <a:gd name="T65" fmla="*/ 334 h 774"/>
                <a:gd name="T66" fmla="*/ 920 w 920"/>
                <a:gd name="T67" fmla="*/ 302 h 774"/>
                <a:gd name="T68" fmla="*/ 918 w 920"/>
                <a:gd name="T69" fmla="*/ 272 h 774"/>
                <a:gd name="T70" fmla="*/ 914 w 920"/>
                <a:gd name="T71" fmla="*/ 246 h 774"/>
                <a:gd name="T72" fmla="*/ 908 w 920"/>
                <a:gd name="T73" fmla="*/ 222 h 774"/>
                <a:gd name="T74" fmla="*/ 902 w 920"/>
                <a:gd name="T75" fmla="*/ 200 h 774"/>
                <a:gd name="T76" fmla="*/ 894 w 920"/>
                <a:gd name="T77" fmla="*/ 180 h 774"/>
                <a:gd name="T78" fmla="*/ 888 w 920"/>
                <a:gd name="T79" fmla="*/ 164 h 774"/>
                <a:gd name="T80" fmla="*/ 878 w 920"/>
                <a:gd name="T81" fmla="*/ 148 h 774"/>
                <a:gd name="T82" fmla="*/ 878 w 920"/>
                <a:gd name="T83" fmla="*/ 14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0" h="774">
                  <a:moveTo>
                    <a:pt x="878" y="148"/>
                  </a:moveTo>
                  <a:lnTo>
                    <a:pt x="672" y="28"/>
                  </a:lnTo>
                  <a:lnTo>
                    <a:pt x="672" y="28"/>
                  </a:lnTo>
                  <a:lnTo>
                    <a:pt x="646" y="16"/>
                  </a:lnTo>
                  <a:lnTo>
                    <a:pt x="620" y="8"/>
                  </a:lnTo>
                  <a:lnTo>
                    <a:pt x="592" y="2"/>
                  </a:lnTo>
                  <a:lnTo>
                    <a:pt x="564" y="0"/>
                  </a:lnTo>
                  <a:lnTo>
                    <a:pt x="536" y="2"/>
                  </a:lnTo>
                  <a:lnTo>
                    <a:pt x="510" y="8"/>
                  </a:lnTo>
                  <a:lnTo>
                    <a:pt x="484" y="16"/>
                  </a:lnTo>
                  <a:lnTo>
                    <a:pt x="458" y="28"/>
                  </a:lnTo>
                  <a:lnTo>
                    <a:pt x="204" y="174"/>
                  </a:lnTo>
                  <a:lnTo>
                    <a:pt x="0" y="294"/>
                  </a:lnTo>
                  <a:lnTo>
                    <a:pt x="0" y="294"/>
                  </a:lnTo>
                  <a:lnTo>
                    <a:pt x="16" y="294"/>
                  </a:lnTo>
                  <a:lnTo>
                    <a:pt x="36" y="296"/>
                  </a:lnTo>
                  <a:lnTo>
                    <a:pt x="56" y="300"/>
                  </a:lnTo>
                  <a:lnTo>
                    <a:pt x="78" y="304"/>
                  </a:lnTo>
                  <a:lnTo>
                    <a:pt x="100" y="312"/>
                  </a:lnTo>
                  <a:lnTo>
                    <a:pt x="124" y="322"/>
                  </a:lnTo>
                  <a:lnTo>
                    <a:pt x="150" y="334"/>
                  </a:lnTo>
                  <a:lnTo>
                    <a:pt x="178" y="348"/>
                  </a:lnTo>
                  <a:lnTo>
                    <a:pt x="178" y="348"/>
                  </a:lnTo>
                  <a:lnTo>
                    <a:pt x="204" y="364"/>
                  </a:lnTo>
                  <a:lnTo>
                    <a:pt x="204" y="364"/>
                  </a:lnTo>
                  <a:lnTo>
                    <a:pt x="562" y="568"/>
                  </a:lnTo>
                  <a:lnTo>
                    <a:pt x="562" y="568"/>
                  </a:lnTo>
                  <a:lnTo>
                    <a:pt x="920" y="774"/>
                  </a:lnTo>
                  <a:lnTo>
                    <a:pt x="920" y="774"/>
                  </a:lnTo>
                  <a:lnTo>
                    <a:pt x="920" y="362"/>
                  </a:lnTo>
                  <a:lnTo>
                    <a:pt x="920" y="362"/>
                  </a:lnTo>
                  <a:lnTo>
                    <a:pt x="920" y="334"/>
                  </a:lnTo>
                  <a:lnTo>
                    <a:pt x="920" y="334"/>
                  </a:lnTo>
                  <a:lnTo>
                    <a:pt x="920" y="302"/>
                  </a:lnTo>
                  <a:lnTo>
                    <a:pt x="918" y="272"/>
                  </a:lnTo>
                  <a:lnTo>
                    <a:pt x="914" y="246"/>
                  </a:lnTo>
                  <a:lnTo>
                    <a:pt x="908" y="222"/>
                  </a:lnTo>
                  <a:lnTo>
                    <a:pt x="902" y="200"/>
                  </a:lnTo>
                  <a:lnTo>
                    <a:pt x="894" y="180"/>
                  </a:lnTo>
                  <a:lnTo>
                    <a:pt x="888" y="164"/>
                  </a:lnTo>
                  <a:lnTo>
                    <a:pt x="878" y="148"/>
                  </a:lnTo>
                  <a:lnTo>
                    <a:pt x="878" y="148"/>
                  </a:lnTo>
                  <a:close/>
                </a:path>
              </a:pathLst>
            </a:custGeom>
            <a:solidFill>
              <a:schemeClr val="accent2"/>
            </a:solidFill>
            <a:ln w="28575">
              <a:solidFill>
                <a:schemeClr val="accent2">
                  <a:lumMod val="20000"/>
                  <a:lumOff val="80000"/>
                </a:schemeClr>
              </a:solidFill>
            </a:ln>
          </p:spPr>
          <p:txBody>
            <a:bodyPr vert="horz" wrap="square" lIns="91440" tIns="45720" rIns="91440" bIns="45720" numCol="1" anchor="t" anchorCtr="0" compatLnSpc="1"/>
            <a:lstStyle/>
            <a:p>
              <a:endParaRPr lang="zh-CN" altLang="en-US">
                <a:solidFill>
                  <a:srgbClr val="23C8BE"/>
                </a:solidFill>
                <a:latin typeface="Arial" panose="020B0604020202020204"/>
                <a:ea typeface="微软雅黑" panose="020B0503020204020204" charset="-122"/>
                <a:sym typeface="Arial" panose="020B0604020202020204"/>
              </a:endParaRPr>
            </a:p>
          </p:txBody>
        </p:sp>
        <p:sp>
          <p:nvSpPr>
            <p:cNvPr id="12" name="Freeform 10"/>
            <p:cNvSpPr/>
            <p:nvPr/>
          </p:nvSpPr>
          <p:spPr bwMode="auto">
            <a:xfrm rot="19846271">
              <a:off x="3488973" y="3183919"/>
              <a:ext cx="889000" cy="1651000"/>
            </a:xfrm>
            <a:custGeom>
              <a:avLst/>
              <a:gdLst>
                <a:gd name="T0" fmla="*/ 518 w 560"/>
                <a:gd name="T1" fmla="*/ 856 h 1040"/>
                <a:gd name="T2" fmla="*/ 518 w 560"/>
                <a:gd name="T3" fmla="*/ 856 h 1040"/>
                <a:gd name="T4" fmla="*/ 518 w 560"/>
                <a:gd name="T5" fmla="*/ 826 h 1040"/>
                <a:gd name="T6" fmla="*/ 518 w 560"/>
                <a:gd name="T7" fmla="*/ 826 h 1040"/>
                <a:gd name="T8" fmla="*/ 518 w 560"/>
                <a:gd name="T9" fmla="*/ 414 h 1040"/>
                <a:gd name="T10" fmla="*/ 518 w 560"/>
                <a:gd name="T11" fmla="*/ 414 h 1040"/>
                <a:gd name="T12" fmla="*/ 518 w 560"/>
                <a:gd name="T13" fmla="*/ 0 h 1040"/>
                <a:gd name="T14" fmla="*/ 518 w 560"/>
                <a:gd name="T15" fmla="*/ 0 h 1040"/>
                <a:gd name="T16" fmla="*/ 158 w 560"/>
                <a:gd name="T17" fmla="*/ 208 h 1040"/>
                <a:gd name="T18" fmla="*/ 158 w 560"/>
                <a:gd name="T19" fmla="*/ 208 h 1040"/>
                <a:gd name="T20" fmla="*/ 136 w 560"/>
                <a:gd name="T21" fmla="*/ 220 h 1040"/>
                <a:gd name="T22" fmla="*/ 136 w 560"/>
                <a:gd name="T23" fmla="*/ 220 h 1040"/>
                <a:gd name="T24" fmla="*/ 110 w 560"/>
                <a:gd name="T25" fmla="*/ 236 h 1040"/>
                <a:gd name="T26" fmla="*/ 86 w 560"/>
                <a:gd name="T27" fmla="*/ 252 h 1040"/>
                <a:gd name="T28" fmla="*/ 66 w 560"/>
                <a:gd name="T29" fmla="*/ 268 h 1040"/>
                <a:gd name="T30" fmla="*/ 48 w 560"/>
                <a:gd name="T31" fmla="*/ 284 h 1040"/>
                <a:gd name="T32" fmla="*/ 32 w 560"/>
                <a:gd name="T33" fmla="*/ 300 h 1040"/>
                <a:gd name="T34" fmla="*/ 20 w 560"/>
                <a:gd name="T35" fmla="*/ 316 h 1040"/>
                <a:gd name="T36" fmla="*/ 8 w 560"/>
                <a:gd name="T37" fmla="*/ 330 h 1040"/>
                <a:gd name="T38" fmla="*/ 0 w 560"/>
                <a:gd name="T39" fmla="*/ 346 h 1040"/>
                <a:gd name="T40" fmla="*/ 0 w 560"/>
                <a:gd name="T41" fmla="*/ 592 h 1040"/>
                <a:gd name="T42" fmla="*/ 0 w 560"/>
                <a:gd name="T43" fmla="*/ 592 h 1040"/>
                <a:gd name="T44" fmla="*/ 2 w 560"/>
                <a:gd name="T45" fmla="*/ 620 h 1040"/>
                <a:gd name="T46" fmla="*/ 6 w 560"/>
                <a:gd name="T47" fmla="*/ 648 h 1040"/>
                <a:gd name="T48" fmla="*/ 16 w 560"/>
                <a:gd name="T49" fmla="*/ 674 h 1040"/>
                <a:gd name="T50" fmla="*/ 28 w 560"/>
                <a:gd name="T51" fmla="*/ 700 h 1040"/>
                <a:gd name="T52" fmla="*/ 44 w 560"/>
                <a:gd name="T53" fmla="*/ 722 h 1040"/>
                <a:gd name="T54" fmla="*/ 62 w 560"/>
                <a:gd name="T55" fmla="*/ 744 h 1040"/>
                <a:gd name="T56" fmla="*/ 82 w 560"/>
                <a:gd name="T57" fmla="*/ 762 h 1040"/>
                <a:gd name="T58" fmla="*/ 106 w 560"/>
                <a:gd name="T59" fmla="*/ 778 h 1040"/>
                <a:gd name="T60" fmla="*/ 354 w 560"/>
                <a:gd name="T61" fmla="*/ 920 h 1040"/>
                <a:gd name="T62" fmla="*/ 560 w 560"/>
                <a:gd name="T63" fmla="*/ 1040 h 1040"/>
                <a:gd name="T64" fmla="*/ 560 w 560"/>
                <a:gd name="T65" fmla="*/ 1040 h 1040"/>
                <a:gd name="T66" fmla="*/ 552 w 560"/>
                <a:gd name="T67" fmla="*/ 1024 h 1040"/>
                <a:gd name="T68" fmla="*/ 544 w 560"/>
                <a:gd name="T69" fmla="*/ 1008 h 1040"/>
                <a:gd name="T70" fmla="*/ 538 w 560"/>
                <a:gd name="T71" fmla="*/ 988 h 1040"/>
                <a:gd name="T72" fmla="*/ 532 w 560"/>
                <a:gd name="T73" fmla="*/ 966 h 1040"/>
                <a:gd name="T74" fmla="*/ 526 w 560"/>
                <a:gd name="T75" fmla="*/ 942 h 1040"/>
                <a:gd name="T76" fmla="*/ 522 w 560"/>
                <a:gd name="T77" fmla="*/ 916 h 1040"/>
                <a:gd name="T78" fmla="*/ 520 w 560"/>
                <a:gd name="T79" fmla="*/ 886 h 1040"/>
                <a:gd name="T80" fmla="*/ 518 w 560"/>
                <a:gd name="T81" fmla="*/ 856 h 1040"/>
                <a:gd name="T82" fmla="*/ 518 w 560"/>
                <a:gd name="T83" fmla="*/ 85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0" h="1040">
                  <a:moveTo>
                    <a:pt x="518" y="856"/>
                  </a:moveTo>
                  <a:lnTo>
                    <a:pt x="518" y="856"/>
                  </a:lnTo>
                  <a:lnTo>
                    <a:pt x="518" y="826"/>
                  </a:lnTo>
                  <a:lnTo>
                    <a:pt x="518" y="826"/>
                  </a:lnTo>
                  <a:lnTo>
                    <a:pt x="518" y="414"/>
                  </a:lnTo>
                  <a:lnTo>
                    <a:pt x="518" y="414"/>
                  </a:lnTo>
                  <a:lnTo>
                    <a:pt x="518" y="0"/>
                  </a:lnTo>
                  <a:lnTo>
                    <a:pt x="518" y="0"/>
                  </a:lnTo>
                  <a:lnTo>
                    <a:pt x="158" y="208"/>
                  </a:lnTo>
                  <a:lnTo>
                    <a:pt x="158" y="208"/>
                  </a:lnTo>
                  <a:lnTo>
                    <a:pt x="136" y="220"/>
                  </a:lnTo>
                  <a:lnTo>
                    <a:pt x="136" y="220"/>
                  </a:lnTo>
                  <a:lnTo>
                    <a:pt x="110" y="236"/>
                  </a:lnTo>
                  <a:lnTo>
                    <a:pt x="86" y="252"/>
                  </a:lnTo>
                  <a:lnTo>
                    <a:pt x="66" y="268"/>
                  </a:lnTo>
                  <a:lnTo>
                    <a:pt x="48" y="284"/>
                  </a:lnTo>
                  <a:lnTo>
                    <a:pt x="32" y="300"/>
                  </a:lnTo>
                  <a:lnTo>
                    <a:pt x="20" y="316"/>
                  </a:lnTo>
                  <a:lnTo>
                    <a:pt x="8" y="330"/>
                  </a:lnTo>
                  <a:lnTo>
                    <a:pt x="0" y="346"/>
                  </a:lnTo>
                  <a:lnTo>
                    <a:pt x="0" y="592"/>
                  </a:lnTo>
                  <a:lnTo>
                    <a:pt x="0" y="592"/>
                  </a:lnTo>
                  <a:lnTo>
                    <a:pt x="2" y="620"/>
                  </a:lnTo>
                  <a:lnTo>
                    <a:pt x="6" y="648"/>
                  </a:lnTo>
                  <a:lnTo>
                    <a:pt x="16" y="674"/>
                  </a:lnTo>
                  <a:lnTo>
                    <a:pt x="28" y="700"/>
                  </a:lnTo>
                  <a:lnTo>
                    <a:pt x="44" y="722"/>
                  </a:lnTo>
                  <a:lnTo>
                    <a:pt x="62" y="744"/>
                  </a:lnTo>
                  <a:lnTo>
                    <a:pt x="82" y="762"/>
                  </a:lnTo>
                  <a:lnTo>
                    <a:pt x="106" y="778"/>
                  </a:lnTo>
                  <a:lnTo>
                    <a:pt x="354" y="920"/>
                  </a:lnTo>
                  <a:lnTo>
                    <a:pt x="560" y="1040"/>
                  </a:lnTo>
                  <a:lnTo>
                    <a:pt x="560" y="1040"/>
                  </a:lnTo>
                  <a:lnTo>
                    <a:pt x="552" y="1024"/>
                  </a:lnTo>
                  <a:lnTo>
                    <a:pt x="544" y="1008"/>
                  </a:lnTo>
                  <a:lnTo>
                    <a:pt x="538" y="988"/>
                  </a:lnTo>
                  <a:lnTo>
                    <a:pt x="532" y="966"/>
                  </a:lnTo>
                  <a:lnTo>
                    <a:pt x="526" y="942"/>
                  </a:lnTo>
                  <a:lnTo>
                    <a:pt x="522" y="916"/>
                  </a:lnTo>
                  <a:lnTo>
                    <a:pt x="520" y="886"/>
                  </a:lnTo>
                  <a:lnTo>
                    <a:pt x="518" y="856"/>
                  </a:lnTo>
                  <a:lnTo>
                    <a:pt x="518" y="856"/>
                  </a:lnTo>
                  <a:close/>
                </a:path>
              </a:pathLst>
            </a:custGeom>
            <a:solidFill>
              <a:schemeClr val="accent6"/>
            </a:solidFill>
            <a:ln w="28575">
              <a:solidFill>
                <a:schemeClr val="accent6">
                  <a:lumMod val="20000"/>
                  <a:lumOff val="80000"/>
                </a:schemeClr>
              </a:solid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cxnSp>
        <p:nvCxnSpPr>
          <p:cNvPr id="13" name="肘形连接符 25"/>
          <p:cNvCxnSpPr/>
          <p:nvPr/>
        </p:nvCxnSpPr>
        <p:spPr>
          <a:xfrm>
            <a:off x="3570862" y="2024606"/>
            <a:ext cx="1409154" cy="439060"/>
          </a:xfrm>
          <a:prstGeom prst="bentConnector3">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4" name="肘形连接符 26"/>
          <p:cNvCxnSpPr/>
          <p:nvPr/>
        </p:nvCxnSpPr>
        <p:spPr>
          <a:xfrm flipH="1">
            <a:off x="7263748" y="2024606"/>
            <a:ext cx="1409154" cy="439060"/>
          </a:xfrm>
          <a:prstGeom prst="bentConnector3">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11818" y="3611929"/>
            <a:ext cx="841437" cy="0"/>
          </a:xfrm>
          <a:prstGeom prst="line">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831465" y="3611929"/>
            <a:ext cx="841437" cy="0"/>
          </a:xfrm>
          <a:prstGeom prst="line">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7" name="肘形连接符 29"/>
          <p:cNvCxnSpPr/>
          <p:nvPr/>
        </p:nvCxnSpPr>
        <p:spPr>
          <a:xfrm flipV="1">
            <a:off x="3570862" y="4760195"/>
            <a:ext cx="1409154" cy="439060"/>
          </a:xfrm>
          <a:prstGeom prst="bentConnector3">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8" name="肘形连接符 30"/>
          <p:cNvCxnSpPr/>
          <p:nvPr/>
        </p:nvCxnSpPr>
        <p:spPr>
          <a:xfrm flipH="1" flipV="1">
            <a:off x="7263748" y="4760195"/>
            <a:ext cx="1409154" cy="439060"/>
          </a:xfrm>
          <a:prstGeom prst="bentConnector3">
            <a:avLst/>
          </a:prstGeom>
          <a:solidFill>
            <a:schemeClr val="bg1"/>
          </a:solidFill>
          <a:ln w="9525">
            <a:solidFill>
              <a:schemeClr val="bg1">
                <a:lumMod val="8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9" name="内容占位符 2"/>
          <p:cNvSpPr txBox="1"/>
          <p:nvPr/>
        </p:nvSpPr>
        <p:spPr>
          <a:xfrm>
            <a:off x="493099" y="3003779"/>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4"/>
                </a:solidFill>
                <a:latin typeface="Arial" panose="020B0604020202020204"/>
                <a:ea typeface="微软雅黑" panose="020B0503020204020204" charset="-122"/>
                <a:sym typeface="Arial" panose="020B0604020202020204"/>
              </a:rPr>
              <a:t>在此输入您的文字标题</a:t>
            </a:r>
            <a:endParaRPr lang="en-US" altLang="zh-CN" sz="1300" dirty="0">
              <a:solidFill>
                <a:schemeClr val="accent4"/>
              </a:solidFill>
              <a:latin typeface="Arial" panose="020B0604020202020204"/>
              <a:ea typeface="微软雅黑" panose="020B0503020204020204" charset="-122"/>
              <a:sym typeface="Arial" panose="020B0604020202020204"/>
            </a:endParaRPr>
          </a:p>
          <a:p>
            <a:pPr marL="0" indent="0" algn="r">
              <a:lnSpc>
                <a:spcPct val="130000"/>
              </a:lnSpc>
              <a:spcBef>
                <a:spcPts val="0"/>
              </a:spcBef>
              <a:spcAft>
                <a:spcPts val="800"/>
              </a:spcAft>
              <a:buNone/>
            </a:pPr>
            <a:r>
              <a:rPr lang="zh-CN" altLang="en-US" sz="1100" dirty="0">
                <a:latin typeface="Arial" panose="020B0604020202020204"/>
                <a:ea typeface="微软雅黑" panose="020B0503020204020204" charset="-122"/>
                <a:sym typeface="Arial" panose="020B0604020202020204"/>
              </a:rPr>
              <a:t>在此输入您的图表说明文字，在此输入您的图表说明文字，在此输入您的图表说明文字</a:t>
            </a:r>
          </a:p>
        </p:txBody>
      </p:sp>
      <p:sp>
        <p:nvSpPr>
          <p:cNvPr id="20" name="内容占位符 2"/>
          <p:cNvSpPr txBox="1"/>
          <p:nvPr/>
        </p:nvSpPr>
        <p:spPr>
          <a:xfrm>
            <a:off x="493099" y="1419997"/>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2"/>
                </a:solidFill>
                <a:latin typeface="Arial" panose="020B0604020202020204"/>
                <a:ea typeface="微软雅黑" panose="020B0503020204020204" charset="-122"/>
                <a:sym typeface="Arial" panose="020B0604020202020204"/>
              </a:rPr>
              <a:t>在此输入您的文字标题</a:t>
            </a:r>
            <a:endParaRPr lang="en-US" altLang="zh-CN" sz="1300" dirty="0">
              <a:solidFill>
                <a:schemeClr val="accent2"/>
              </a:solidFill>
              <a:latin typeface="Arial" panose="020B0604020202020204"/>
              <a:ea typeface="微软雅黑" panose="020B0503020204020204" charset="-122"/>
              <a:sym typeface="Arial" panose="020B0604020202020204"/>
            </a:endParaRPr>
          </a:p>
          <a:p>
            <a:pPr marL="0" indent="0" algn="r">
              <a:lnSpc>
                <a:spcPct val="130000"/>
              </a:lnSpc>
              <a:spcBef>
                <a:spcPts val="0"/>
              </a:spcBef>
              <a:spcAft>
                <a:spcPts val="800"/>
              </a:spcAft>
              <a:buNone/>
            </a:pPr>
            <a:r>
              <a:rPr lang="zh-CN" altLang="en-US" sz="1100" dirty="0">
                <a:latin typeface="Arial" panose="020B0604020202020204"/>
                <a:ea typeface="微软雅黑" panose="020B0503020204020204" charset="-122"/>
                <a:sym typeface="Arial" panose="020B0604020202020204"/>
              </a:rPr>
              <a:t>在此输入您的图表说明文字，在此输入您的图表说明文字，在此输入您的图表说明文字</a:t>
            </a:r>
          </a:p>
        </p:txBody>
      </p:sp>
      <p:sp>
        <p:nvSpPr>
          <p:cNvPr id="21" name="内容占位符 2"/>
          <p:cNvSpPr txBox="1"/>
          <p:nvPr/>
        </p:nvSpPr>
        <p:spPr>
          <a:xfrm>
            <a:off x="493099" y="4587562"/>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6"/>
                </a:solidFill>
                <a:latin typeface="Arial" panose="020B0604020202020204"/>
                <a:ea typeface="微软雅黑" panose="020B0503020204020204" charset="-122"/>
                <a:sym typeface="Arial" panose="020B0604020202020204"/>
              </a:rPr>
              <a:t>在此输入您的文字标题</a:t>
            </a:r>
            <a:endParaRPr lang="en-US" altLang="zh-CN" sz="1300" dirty="0">
              <a:solidFill>
                <a:schemeClr val="accent6"/>
              </a:solidFill>
              <a:latin typeface="Arial" panose="020B0604020202020204"/>
              <a:ea typeface="微软雅黑" panose="020B0503020204020204" charset="-122"/>
              <a:sym typeface="Arial" panose="020B0604020202020204"/>
            </a:endParaRPr>
          </a:p>
          <a:p>
            <a:pPr marL="0" indent="0" algn="r">
              <a:lnSpc>
                <a:spcPct val="130000"/>
              </a:lnSpc>
              <a:spcBef>
                <a:spcPts val="0"/>
              </a:spcBef>
              <a:spcAft>
                <a:spcPts val="800"/>
              </a:spcAft>
              <a:buNone/>
            </a:pPr>
            <a:r>
              <a:rPr lang="zh-CN" altLang="en-US" sz="1100" dirty="0">
                <a:latin typeface="Arial" panose="020B0604020202020204"/>
                <a:ea typeface="微软雅黑" panose="020B0503020204020204" charset="-122"/>
                <a:sym typeface="Arial" panose="020B0604020202020204"/>
              </a:rPr>
              <a:t>在此输入您的图表说明文字，在此输入您的图表说明文字，在此输入您的图表说明文字</a:t>
            </a:r>
          </a:p>
        </p:txBody>
      </p:sp>
      <p:sp>
        <p:nvSpPr>
          <p:cNvPr id="22" name="内容占位符 2"/>
          <p:cNvSpPr txBox="1"/>
          <p:nvPr/>
        </p:nvSpPr>
        <p:spPr>
          <a:xfrm>
            <a:off x="9336977" y="3003779"/>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5"/>
                </a:solidFill>
                <a:latin typeface="Arial" panose="020B0604020202020204"/>
                <a:ea typeface="微软雅黑" panose="020B0503020204020204" charset="-122"/>
                <a:sym typeface="Arial" panose="020B0604020202020204"/>
              </a:rPr>
              <a:t>在此输入您的文字标题</a:t>
            </a:r>
            <a:endParaRPr lang="en-US" altLang="zh-CN" sz="1300" dirty="0">
              <a:solidFill>
                <a:schemeClr val="accent5"/>
              </a:solidFill>
              <a:latin typeface="Arial" panose="020B0604020202020204"/>
              <a:ea typeface="微软雅黑" panose="020B0503020204020204" charset="-122"/>
              <a:sym typeface="Arial" panose="020B0604020202020204"/>
            </a:endParaRPr>
          </a:p>
          <a:p>
            <a:pPr marL="0" indent="0">
              <a:lnSpc>
                <a:spcPct val="130000"/>
              </a:lnSpc>
              <a:spcBef>
                <a:spcPts val="0"/>
              </a:spcBef>
              <a:spcAft>
                <a:spcPts val="800"/>
              </a:spcAft>
              <a:buNone/>
            </a:pPr>
            <a:r>
              <a:rPr lang="zh-CN" altLang="en-US" sz="1100" dirty="0">
                <a:latin typeface="Arial" panose="020B0604020202020204"/>
                <a:ea typeface="微软雅黑" panose="020B0503020204020204" charset="-122"/>
                <a:sym typeface="Arial" panose="020B0604020202020204"/>
              </a:rPr>
              <a:t>在此输入您的图表说明文字，在此输入您的图表说明文字，在此输入您的图表说明文字</a:t>
            </a:r>
          </a:p>
        </p:txBody>
      </p:sp>
      <p:sp>
        <p:nvSpPr>
          <p:cNvPr id="23" name="内容占位符 2"/>
          <p:cNvSpPr txBox="1"/>
          <p:nvPr/>
        </p:nvSpPr>
        <p:spPr>
          <a:xfrm>
            <a:off x="9336977" y="1419997"/>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3"/>
                </a:solidFill>
                <a:latin typeface="Arial" panose="020B0604020202020204"/>
                <a:ea typeface="微软雅黑" panose="020B0503020204020204" charset="-122"/>
                <a:sym typeface="Arial" panose="020B0604020202020204"/>
              </a:rPr>
              <a:t>在此输入您的文字标题</a:t>
            </a:r>
            <a:endParaRPr lang="en-US" altLang="zh-CN" sz="1300" dirty="0">
              <a:solidFill>
                <a:schemeClr val="accent3"/>
              </a:solidFill>
              <a:latin typeface="Arial" panose="020B0604020202020204"/>
              <a:ea typeface="微软雅黑" panose="020B0503020204020204" charset="-122"/>
              <a:sym typeface="Arial" panose="020B0604020202020204"/>
            </a:endParaRPr>
          </a:p>
          <a:p>
            <a:pPr marL="0" indent="0">
              <a:lnSpc>
                <a:spcPct val="130000"/>
              </a:lnSpc>
              <a:spcBef>
                <a:spcPts val="0"/>
              </a:spcBef>
              <a:spcAft>
                <a:spcPts val="800"/>
              </a:spcAft>
              <a:buNone/>
            </a:pPr>
            <a:r>
              <a:rPr lang="zh-CN" altLang="en-US" sz="1100" dirty="0">
                <a:latin typeface="Arial" panose="020B0604020202020204"/>
                <a:ea typeface="微软雅黑" panose="020B0503020204020204" charset="-122"/>
                <a:sym typeface="Arial" panose="020B0604020202020204"/>
              </a:rPr>
              <a:t>在此输入您的图表说明文字，在此输入您的图表说明文字，在此输入您的图表说明文字</a:t>
            </a:r>
          </a:p>
        </p:txBody>
      </p:sp>
      <p:sp>
        <p:nvSpPr>
          <p:cNvPr id="24" name="内容占位符 2"/>
          <p:cNvSpPr txBox="1"/>
          <p:nvPr/>
        </p:nvSpPr>
        <p:spPr>
          <a:xfrm>
            <a:off x="9336977" y="4587562"/>
            <a:ext cx="239968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1"/>
                </a:solidFill>
                <a:latin typeface="Arial" panose="020B0604020202020204"/>
                <a:ea typeface="微软雅黑" panose="020B0503020204020204" charset="-122"/>
                <a:sym typeface="Arial" panose="020B0604020202020204"/>
              </a:rPr>
              <a:t>在此输入您的文字标题</a:t>
            </a:r>
            <a:endParaRPr lang="en-US" altLang="zh-CN" sz="1300" dirty="0">
              <a:solidFill>
                <a:schemeClr val="accent1"/>
              </a:solidFill>
              <a:latin typeface="Arial" panose="020B0604020202020204"/>
              <a:ea typeface="微软雅黑" panose="020B0503020204020204" charset="-122"/>
              <a:sym typeface="Arial" panose="020B0604020202020204"/>
            </a:endParaRPr>
          </a:p>
          <a:p>
            <a:pPr marL="0" indent="0">
              <a:lnSpc>
                <a:spcPct val="130000"/>
              </a:lnSpc>
              <a:spcBef>
                <a:spcPts val="0"/>
              </a:spcBef>
              <a:spcAft>
                <a:spcPts val="800"/>
              </a:spcAft>
              <a:buNone/>
            </a:pPr>
            <a:r>
              <a:rPr lang="zh-CN" altLang="en-US" sz="1100" dirty="0">
                <a:latin typeface="Arial" panose="020B0604020202020204"/>
                <a:ea typeface="微软雅黑" panose="020B0503020204020204" charset="-122"/>
                <a:sym typeface="Arial" panose="020B0604020202020204"/>
              </a:rPr>
              <a:t>在此输入您的图表说明文字，在此输入您的图表说明文字，在此输入您的图表说明文字</a:t>
            </a:r>
          </a:p>
        </p:txBody>
      </p:sp>
      <p:grpSp>
        <p:nvGrpSpPr>
          <p:cNvPr id="25" name="组合 24"/>
          <p:cNvGrpSpPr/>
          <p:nvPr/>
        </p:nvGrpSpPr>
        <p:grpSpPr>
          <a:xfrm>
            <a:off x="3020033" y="3317851"/>
            <a:ext cx="586702" cy="586779"/>
            <a:chOff x="2264724" y="2612926"/>
            <a:chExt cx="440084" cy="440084"/>
          </a:xfrm>
        </p:grpSpPr>
        <p:sp>
          <p:nvSpPr>
            <p:cNvPr id="26" name="椭圆 25"/>
            <p:cNvSpPr/>
            <p:nvPr/>
          </p:nvSpPr>
          <p:spPr>
            <a:xfrm>
              <a:off x="2264724" y="2612926"/>
              <a:ext cx="440084" cy="440084"/>
            </a:xfrm>
            <a:prstGeom prst="ellipse">
              <a:avLst/>
            </a:prstGeom>
            <a:solidFill>
              <a:schemeClr val="accent4"/>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27" name="组合 26"/>
            <p:cNvGrpSpPr/>
            <p:nvPr/>
          </p:nvGrpSpPr>
          <p:grpSpPr>
            <a:xfrm>
              <a:off x="2408813" y="2723236"/>
              <a:ext cx="151907" cy="219466"/>
              <a:chOff x="6689725" y="4826000"/>
              <a:chExt cx="588963" cy="850901"/>
            </a:xfrm>
          </p:grpSpPr>
          <p:sp>
            <p:nvSpPr>
              <p:cNvPr id="28"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9"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0"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grpSp>
        <p:nvGrpSpPr>
          <p:cNvPr id="31" name="组合 30"/>
          <p:cNvGrpSpPr/>
          <p:nvPr/>
        </p:nvGrpSpPr>
        <p:grpSpPr>
          <a:xfrm>
            <a:off x="8676002" y="3313434"/>
            <a:ext cx="586702" cy="586779"/>
            <a:chOff x="6507253" y="2609613"/>
            <a:chExt cx="440084" cy="440084"/>
          </a:xfrm>
        </p:grpSpPr>
        <p:sp>
          <p:nvSpPr>
            <p:cNvPr id="32" name="椭圆 31"/>
            <p:cNvSpPr/>
            <p:nvPr/>
          </p:nvSpPr>
          <p:spPr>
            <a:xfrm>
              <a:off x="6507253" y="2609613"/>
              <a:ext cx="440084" cy="440084"/>
            </a:xfrm>
            <a:prstGeom prst="ellipse">
              <a:avLst/>
            </a:prstGeom>
            <a:solidFill>
              <a:schemeClr val="accent5"/>
            </a:solid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33" name="组合 32"/>
            <p:cNvGrpSpPr/>
            <p:nvPr/>
          </p:nvGrpSpPr>
          <p:grpSpPr>
            <a:xfrm>
              <a:off x="6622680" y="2719923"/>
              <a:ext cx="209229" cy="219466"/>
              <a:chOff x="2847975" y="6135688"/>
              <a:chExt cx="811213" cy="850900"/>
            </a:xfrm>
          </p:grpSpPr>
          <p:sp>
            <p:nvSpPr>
              <p:cNvPr id="34"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5"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6"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grpSp>
        <p:nvGrpSpPr>
          <p:cNvPr id="37" name="组合 36"/>
          <p:cNvGrpSpPr/>
          <p:nvPr/>
        </p:nvGrpSpPr>
        <p:grpSpPr>
          <a:xfrm>
            <a:off x="8676002" y="1731662"/>
            <a:ext cx="586702" cy="586779"/>
            <a:chOff x="6507253" y="1423284"/>
            <a:chExt cx="440084" cy="440084"/>
          </a:xfrm>
        </p:grpSpPr>
        <p:sp>
          <p:nvSpPr>
            <p:cNvPr id="38" name="椭圆 37"/>
            <p:cNvSpPr/>
            <p:nvPr/>
          </p:nvSpPr>
          <p:spPr>
            <a:xfrm>
              <a:off x="6507253" y="1423284"/>
              <a:ext cx="440084" cy="440084"/>
            </a:xfrm>
            <a:prstGeom prst="ellipse">
              <a:avLst/>
            </a:prstGeom>
            <a:solidFill>
              <a:schemeClr val="accent3"/>
            </a:solidFill>
            <a:ln w="190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39" name="组合 38"/>
            <p:cNvGrpSpPr/>
            <p:nvPr/>
          </p:nvGrpSpPr>
          <p:grpSpPr>
            <a:xfrm>
              <a:off x="6617358" y="1533594"/>
              <a:ext cx="219875" cy="219466"/>
              <a:chOff x="4064000" y="6135688"/>
              <a:chExt cx="852488" cy="850900"/>
            </a:xfrm>
          </p:grpSpPr>
          <p:sp>
            <p:nvSpPr>
              <p:cNvPr id="40" name="Freeform 11"/>
              <p:cNvSpPr/>
              <p:nvPr/>
            </p:nvSpPr>
            <p:spPr bwMode="auto">
              <a:xfrm>
                <a:off x="4064000" y="6135688"/>
                <a:ext cx="852488" cy="850900"/>
              </a:xfrm>
              <a:custGeom>
                <a:avLst/>
                <a:gdLst>
                  <a:gd name="T0" fmla="*/ 529 w 537"/>
                  <a:gd name="T1" fmla="*/ 80 h 536"/>
                  <a:gd name="T2" fmla="*/ 456 w 537"/>
                  <a:gd name="T3" fmla="*/ 7 h 536"/>
                  <a:gd name="T4" fmla="*/ 456 w 537"/>
                  <a:gd name="T5" fmla="*/ 7 h 536"/>
                  <a:gd name="T6" fmla="*/ 452 w 537"/>
                  <a:gd name="T7" fmla="*/ 3 h 536"/>
                  <a:gd name="T8" fmla="*/ 447 w 537"/>
                  <a:gd name="T9" fmla="*/ 1 h 536"/>
                  <a:gd name="T10" fmla="*/ 442 w 537"/>
                  <a:gd name="T11" fmla="*/ 0 h 536"/>
                  <a:gd name="T12" fmla="*/ 437 w 537"/>
                  <a:gd name="T13" fmla="*/ 0 h 536"/>
                  <a:gd name="T14" fmla="*/ 432 w 537"/>
                  <a:gd name="T15" fmla="*/ 0 h 536"/>
                  <a:gd name="T16" fmla="*/ 427 w 537"/>
                  <a:gd name="T17" fmla="*/ 2 h 536"/>
                  <a:gd name="T18" fmla="*/ 422 w 537"/>
                  <a:gd name="T19" fmla="*/ 5 h 536"/>
                  <a:gd name="T20" fmla="*/ 417 w 537"/>
                  <a:gd name="T21" fmla="*/ 8 h 536"/>
                  <a:gd name="T22" fmla="*/ 367 w 537"/>
                  <a:gd name="T23" fmla="*/ 59 h 536"/>
                  <a:gd name="T24" fmla="*/ 43 w 537"/>
                  <a:gd name="T25" fmla="*/ 383 h 536"/>
                  <a:gd name="T26" fmla="*/ 0 w 537"/>
                  <a:gd name="T27" fmla="*/ 536 h 536"/>
                  <a:gd name="T28" fmla="*/ 153 w 537"/>
                  <a:gd name="T29" fmla="*/ 494 h 536"/>
                  <a:gd name="T30" fmla="*/ 478 w 537"/>
                  <a:gd name="T31" fmla="*/ 169 h 536"/>
                  <a:gd name="T32" fmla="*/ 528 w 537"/>
                  <a:gd name="T33" fmla="*/ 119 h 536"/>
                  <a:gd name="T34" fmla="*/ 528 w 537"/>
                  <a:gd name="T35" fmla="*/ 119 h 536"/>
                  <a:gd name="T36" fmla="*/ 531 w 537"/>
                  <a:gd name="T37" fmla="*/ 115 h 536"/>
                  <a:gd name="T38" fmla="*/ 534 w 537"/>
                  <a:gd name="T39" fmla="*/ 110 h 536"/>
                  <a:gd name="T40" fmla="*/ 536 w 537"/>
                  <a:gd name="T41" fmla="*/ 105 h 536"/>
                  <a:gd name="T42" fmla="*/ 537 w 537"/>
                  <a:gd name="T43" fmla="*/ 99 h 536"/>
                  <a:gd name="T44" fmla="*/ 536 w 537"/>
                  <a:gd name="T45" fmla="*/ 94 h 536"/>
                  <a:gd name="T46" fmla="*/ 535 w 537"/>
                  <a:gd name="T47" fmla="*/ 89 h 536"/>
                  <a:gd name="T48" fmla="*/ 533 w 537"/>
                  <a:gd name="T49" fmla="*/ 85 h 536"/>
                  <a:gd name="T50" fmla="*/ 529 w 537"/>
                  <a:gd name="T51" fmla="*/ 80 h 536"/>
                  <a:gd name="T52" fmla="*/ 529 w 537"/>
                  <a:gd name="T53" fmla="*/ 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7" h="536">
                    <a:moveTo>
                      <a:pt x="529" y="80"/>
                    </a:moveTo>
                    <a:lnTo>
                      <a:pt x="456" y="7"/>
                    </a:lnTo>
                    <a:lnTo>
                      <a:pt x="456" y="7"/>
                    </a:lnTo>
                    <a:lnTo>
                      <a:pt x="452" y="3"/>
                    </a:lnTo>
                    <a:lnTo>
                      <a:pt x="447" y="1"/>
                    </a:lnTo>
                    <a:lnTo>
                      <a:pt x="442" y="0"/>
                    </a:lnTo>
                    <a:lnTo>
                      <a:pt x="437" y="0"/>
                    </a:lnTo>
                    <a:lnTo>
                      <a:pt x="432" y="0"/>
                    </a:lnTo>
                    <a:lnTo>
                      <a:pt x="427" y="2"/>
                    </a:lnTo>
                    <a:lnTo>
                      <a:pt x="422" y="5"/>
                    </a:lnTo>
                    <a:lnTo>
                      <a:pt x="417" y="8"/>
                    </a:lnTo>
                    <a:lnTo>
                      <a:pt x="367" y="59"/>
                    </a:lnTo>
                    <a:lnTo>
                      <a:pt x="43" y="383"/>
                    </a:lnTo>
                    <a:lnTo>
                      <a:pt x="0" y="536"/>
                    </a:lnTo>
                    <a:lnTo>
                      <a:pt x="153" y="494"/>
                    </a:lnTo>
                    <a:lnTo>
                      <a:pt x="478" y="169"/>
                    </a:lnTo>
                    <a:lnTo>
                      <a:pt x="528" y="119"/>
                    </a:lnTo>
                    <a:lnTo>
                      <a:pt x="528" y="119"/>
                    </a:lnTo>
                    <a:lnTo>
                      <a:pt x="531" y="115"/>
                    </a:lnTo>
                    <a:lnTo>
                      <a:pt x="534" y="110"/>
                    </a:lnTo>
                    <a:lnTo>
                      <a:pt x="536" y="105"/>
                    </a:lnTo>
                    <a:lnTo>
                      <a:pt x="537" y="99"/>
                    </a:lnTo>
                    <a:lnTo>
                      <a:pt x="536" y="94"/>
                    </a:lnTo>
                    <a:lnTo>
                      <a:pt x="535" y="89"/>
                    </a:lnTo>
                    <a:lnTo>
                      <a:pt x="533" y="85"/>
                    </a:lnTo>
                    <a:lnTo>
                      <a:pt x="529" y="80"/>
                    </a:lnTo>
                    <a:lnTo>
                      <a:pt x="529" y="8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1" name="Line 12"/>
              <p:cNvSpPr>
                <a:spLocks noChangeShapeType="1"/>
              </p:cNvSpPr>
              <p:nvPr/>
            </p:nvSpPr>
            <p:spPr bwMode="auto">
              <a:xfrm>
                <a:off x="4646613" y="6229350"/>
                <a:ext cx="176213" cy="1746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3" name="Line 13"/>
              <p:cNvSpPr>
                <a:spLocks noChangeShapeType="1"/>
              </p:cNvSpPr>
              <p:nvPr/>
            </p:nvSpPr>
            <p:spPr bwMode="auto">
              <a:xfrm flipH="1">
                <a:off x="4210050" y="6272213"/>
                <a:ext cx="479425" cy="48101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4" name="Line 14"/>
              <p:cNvSpPr>
                <a:spLocks noChangeShapeType="1"/>
              </p:cNvSpPr>
              <p:nvPr/>
            </p:nvSpPr>
            <p:spPr bwMode="auto">
              <a:xfrm flipH="1">
                <a:off x="4297363" y="6361113"/>
                <a:ext cx="481013" cy="47942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6" name="Freeform 15"/>
              <p:cNvSpPr/>
              <p:nvPr/>
            </p:nvSpPr>
            <p:spPr bwMode="auto">
              <a:xfrm>
                <a:off x="4132263" y="6743700"/>
                <a:ext cx="174625" cy="176213"/>
              </a:xfrm>
              <a:custGeom>
                <a:avLst/>
                <a:gdLst>
                  <a:gd name="T0" fmla="*/ 0 w 110"/>
                  <a:gd name="T1" fmla="*/ 0 h 111"/>
                  <a:gd name="T2" fmla="*/ 49 w 110"/>
                  <a:gd name="T3" fmla="*/ 6 h 111"/>
                  <a:gd name="T4" fmla="*/ 55 w 110"/>
                  <a:gd name="T5" fmla="*/ 55 h 111"/>
                  <a:gd name="T6" fmla="*/ 104 w 110"/>
                  <a:gd name="T7" fmla="*/ 61 h 111"/>
                  <a:gd name="T8" fmla="*/ 110 w 110"/>
                  <a:gd name="T9" fmla="*/ 111 h 111"/>
                </a:gdLst>
                <a:ahLst/>
                <a:cxnLst>
                  <a:cxn ang="0">
                    <a:pos x="T0" y="T1"/>
                  </a:cxn>
                  <a:cxn ang="0">
                    <a:pos x="T2" y="T3"/>
                  </a:cxn>
                  <a:cxn ang="0">
                    <a:pos x="T4" y="T5"/>
                  </a:cxn>
                  <a:cxn ang="0">
                    <a:pos x="T6" y="T7"/>
                  </a:cxn>
                  <a:cxn ang="0">
                    <a:pos x="T8" y="T9"/>
                  </a:cxn>
                </a:cxnLst>
                <a:rect l="0" t="0" r="r" b="b"/>
                <a:pathLst>
                  <a:path w="110" h="111">
                    <a:moveTo>
                      <a:pt x="0" y="0"/>
                    </a:moveTo>
                    <a:lnTo>
                      <a:pt x="49" y="6"/>
                    </a:lnTo>
                    <a:lnTo>
                      <a:pt x="55" y="55"/>
                    </a:lnTo>
                    <a:lnTo>
                      <a:pt x="104" y="61"/>
                    </a:lnTo>
                    <a:lnTo>
                      <a:pt x="110" y="1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7" name="Line 16"/>
              <p:cNvSpPr>
                <a:spLocks noChangeShapeType="1"/>
              </p:cNvSpPr>
              <p:nvPr/>
            </p:nvSpPr>
            <p:spPr bwMode="auto">
              <a:xfrm flipV="1">
                <a:off x="4149725" y="6269038"/>
                <a:ext cx="117475"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8" name="Line 17"/>
              <p:cNvSpPr>
                <a:spLocks noChangeShapeType="1"/>
              </p:cNvSpPr>
              <p:nvPr/>
            </p:nvSpPr>
            <p:spPr bwMode="auto">
              <a:xfrm flipV="1">
                <a:off x="4214813" y="6370638"/>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9" name="Line 18"/>
              <p:cNvSpPr>
                <a:spLocks noChangeShapeType="1"/>
              </p:cNvSpPr>
              <p:nvPr/>
            </p:nvSpPr>
            <p:spPr bwMode="auto">
              <a:xfrm flipV="1">
                <a:off x="4662488" y="6783388"/>
                <a:ext cx="119063" cy="1190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0" name="Line 19"/>
              <p:cNvSpPr>
                <a:spLocks noChangeShapeType="1"/>
              </p:cNvSpPr>
              <p:nvPr/>
            </p:nvSpPr>
            <p:spPr bwMode="auto">
              <a:xfrm flipV="1">
                <a:off x="4597400" y="6753225"/>
                <a:ext cx="82550" cy="8255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1" name="Freeform 20"/>
              <p:cNvSpPr/>
              <p:nvPr/>
            </p:nvSpPr>
            <p:spPr bwMode="auto">
              <a:xfrm>
                <a:off x="4084638" y="6157913"/>
                <a:ext cx="369888" cy="368300"/>
              </a:xfrm>
              <a:custGeom>
                <a:avLst/>
                <a:gdLst>
                  <a:gd name="T0" fmla="*/ 233 w 233"/>
                  <a:gd name="T1" fmla="*/ 128 h 232"/>
                  <a:gd name="T2" fmla="*/ 111 w 233"/>
                  <a:gd name="T3" fmla="*/ 7 h 232"/>
                  <a:gd name="T4" fmla="*/ 111 w 233"/>
                  <a:gd name="T5" fmla="*/ 7 h 232"/>
                  <a:gd name="T6" fmla="*/ 107 w 233"/>
                  <a:gd name="T7" fmla="*/ 4 h 232"/>
                  <a:gd name="T8" fmla="*/ 103 w 233"/>
                  <a:gd name="T9" fmla="*/ 2 h 232"/>
                  <a:gd name="T10" fmla="*/ 98 w 233"/>
                  <a:gd name="T11" fmla="*/ 0 h 232"/>
                  <a:gd name="T12" fmla="*/ 94 w 233"/>
                  <a:gd name="T13" fmla="*/ 0 h 232"/>
                  <a:gd name="T14" fmla="*/ 89 w 233"/>
                  <a:gd name="T15" fmla="*/ 0 h 232"/>
                  <a:gd name="T16" fmla="*/ 84 w 233"/>
                  <a:gd name="T17" fmla="*/ 2 h 232"/>
                  <a:gd name="T18" fmla="*/ 80 w 233"/>
                  <a:gd name="T19" fmla="*/ 4 h 232"/>
                  <a:gd name="T20" fmla="*/ 76 w 233"/>
                  <a:gd name="T21" fmla="*/ 7 h 232"/>
                  <a:gd name="T22" fmla="*/ 7 w 233"/>
                  <a:gd name="T23" fmla="*/ 77 h 232"/>
                  <a:gd name="T24" fmla="*/ 7 w 233"/>
                  <a:gd name="T25" fmla="*/ 77 h 232"/>
                  <a:gd name="T26" fmla="*/ 4 w 233"/>
                  <a:gd name="T27" fmla="*/ 80 h 232"/>
                  <a:gd name="T28" fmla="*/ 2 w 233"/>
                  <a:gd name="T29" fmla="*/ 85 h 232"/>
                  <a:gd name="T30" fmla="*/ 0 w 233"/>
                  <a:gd name="T31" fmla="*/ 89 h 232"/>
                  <a:gd name="T32" fmla="*/ 0 w 233"/>
                  <a:gd name="T33" fmla="*/ 94 h 232"/>
                  <a:gd name="T34" fmla="*/ 0 w 233"/>
                  <a:gd name="T35" fmla="*/ 99 h 232"/>
                  <a:gd name="T36" fmla="*/ 2 w 233"/>
                  <a:gd name="T37" fmla="*/ 103 h 232"/>
                  <a:gd name="T38" fmla="*/ 4 w 233"/>
                  <a:gd name="T39" fmla="*/ 107 h 232"/>
                  <a:gd name="T40" fmla="*/ 7 w 233"/>
                  <a:gd name="T41" fmla="*/ 111 h 232"/>
                  <a:gd name="T42" fmla="*/ 128 w 233"/>
                  <a:gd name="T43"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3" h="232">
                    <a:moveTo>
                      <a:pt x="233" y="128"/>
                    </a:moveTo>
                    <a:lnTo>
                      <a:pt x="111" y="7"/>
                    </a:lnTo>
                    <a:lnTo>
                      <a:pt x="111" y="7"/>
                    </a:lnTo>
                    <a:lnTo>
                      <a:pt x="107" y="4"/>
                    </a:lnTo>
                    <a:lnTo>
                      <a:pt x="103" y="2"/>
                    </a:lnTo>
                    <a:lnTo>
                      <a:pt x="98" y="0"/>
                    </a:lnTo>
                    <a:lnTo>
                      <a:pt x="94" y="0"/>
                    </a:lnTo>
                    <a:lnTo>
                      <a:pt x="89" y="0"/>
                    </a:lnTo>
                    <a:lnTo>
                      <a:pt x="84" y="2"/>
                    </a:lnTo>
                    <a:lnTo>
                      <a:pt x="80" y="4"/>
                    </a:lnTo>
                    <a:lnTo>
                      <a:pt x="76" y="7"/>
                    </a:lnTo>
                    <a:lnTo>
                      <a:pt x="7" y="77"/>
                    </a:lnTo>
                    <a:lnTo>
                      <a:pt x="7" y="77"/>
                    </a:lnTo>
                    <a:lnTo>
                      <a:pt x="4" y="80"/>
                    </a:lnTo>
                    <a:lnTo>
                      <a:pt x="2" y="85"/>
                    </a:lnTo>
                    <a:lnTo>
                      <a:pt x="0" y="89"/>
                    </a:lnTo>
                    <a:lnTo>
                      <a:pt x="0" y="94"/>
                    </a:lnTo>
                    <a:lnTo>
                      <a:pt x="0" y="99"/>
                    </a:lnTo>
                    <a:lnTo>
                      <a:pt x="2" y="103"/>
                    </a:lnTo>
                    <a:lnTo>
                      <a:pt x="4" y="107"/>
                    </a:lnTo>
                    <a:lnTo>
                      <a:pt x="7" y="111"/>
                    </a:lnTo>
                    <a:lnTo>
                      <a:pt x="128" y="232"/>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2" name="Freeform 21"/>
              <p:cNvSpPr/>
              <p:nvPr/>
            </p:nvSpPr>
            <p:spPr bwMode="auto">
              <a:xfrm>
                <a:off x="4524375" y="6596063"/>
                <a:ext cx="368300" cy="369888"/>
              </a:xfrm>
              <a:custGeom>
                <a:avLst/>
                <a:gdLst>
                  <a:gd name="T0" fmla="*/ 0 w 232"/>
                  <a:gd name="T1" fmla="*/ 106 h 233"/>
                  <a:gd name="T2" fmla="*/ 121 w 232"/>
                  <a:gd name="T3" fmla="*/ 226 h 233"/>
                  <a:gd name="T4" fmla="*/ 121 w 232"/>
                  <a:gd name="T5" fmla="*/ 226 h 233"/>
                  <a:gd name="T6" fmla="*/ 125 w 232"/>
                  <a:gd name="T7" fmla="*/ 229 h 233"/>
                  <a:gd name="T8" fmla="*/ 129 w 232"/>
                  <a:gd name="T9" fmla="*/ 232 h 233"/>
                  <a:gd name="T10" fmla="*/ 134 w 232"/>
                  <a:gd name="T11" fmla="*/ 233 h 233"/>
                  <a:gd name="T12" fmla="*/ 138 w 232"/>
                  <a:gd name="T13" fmla="*/ 233 h 233"/>
                  <a:gd name="T14" fmla="*/ 143 w 232"/>
                  <a:gd name="T15" fmla="*/ 233 h 233"/>
                  <a:gd name="T16" fmla="*/ 148 w 232"/>
                  <a:gd name="T17" fmla="*/ 232 h 233"/>
                  <a:gd name="T18" fmla="*/ 152 w 232"/>
                  <a:gd name="T19" fmla="*/ 229 h 233"/>
                  <a:gd name="T20" fmla="*/ 156 w 232"/>
                  <a:gd name="T21" fmla="*/ 226 h 233"/>
                  <a:gd name="T22" fmla="*/ 225 w 232"/>
                  <a:gd name="T23" fmla="*/ 157 h 233"/>
                  <a:gd name="T24" fmla="*/ 225 w 232"/>
                  <a:gd name="T25" fmla="*/ 157 h 233"/>
                  <a:gd name="T26" fmla="*/ 228 w 232"/>
                  <a:gd name="T27" fmla="*/ 153 h 233"/>
                  <a:gd name="T28" fmla="*/ 230 w 232"/>
                  <a:gd name="T29" fmla="*/ 149 h 233"/>
                  <a:gd name="T30" fmla="*/ 232 w 232"/>
                  <a:gd name="T31" fmla="*/ 144 h 233"/>
                  <a:gd name="T32" fmla="*/ 232 w 232"/>
                  <a:gd name="T33" fmla="*/ 140 h 233"/>
                  <a:gd name="T34" fmla="*/ 232 w 232"/>
                  <a:gd name="T35" fmla="*/ 135 h 233"/>
                  <a:gd name="T36" fmla="*/ 230 w 232"/>
                  <a:gd name="T37" fmla="*/ 130 h 233"/>
                  <a:gd name="T38" fmla="*/ 228 w 232"/>
                  <a:gd name="T39" fmla="*/ 126 h 233"/>
                  <a:gd name="T40" fmla="*/ 225 w 232"/>
                  <a:gd name="T41" fmla="*/ 122 h 233"/>
                  <a:gd name="T42" fmla="*/ 104 w 232"/>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33">
                    <a:moveTo>
                      <a:pt x="0" y="106"/>
                    </a:moveTo>
                    <a:lnTo>
                      <a:pt x="121" y="226"/>
                    </a:lnTo>
                    <a:lnTo>
                      <a:pt x="121" y="226"/>
                    </a:lnTo>
                    <a:lnTo>
                      <a:pt x="125" y="229"/>
                    </a:lnTo>
                    <a:lnTo>
                      <a:pt x="129" y="232"/>
                    </a:lnTo>
                    <a:lnTo>
                      <a:pt x="134" y="233"/>
                    </a:lnTo>
                    <a:lnTo>
                      <a:pt x="138" y="233"/>
                    </a:lnTo>
                    <a:lnTo>
                      <a:pt x="143" y="233"/>
                    </a:lnTo>
                    <a:lnTo>
                      <a:pt x="148" y="232"/>
                    </a:lnTo>
                    <a:lnTo>
                      <a:pt x="152" y="229"/>
                    </a:lnTo>
                    <a:lnTo>
                      <a:pt x="156" y="226"/>
                    </a:lnTo>
                    <a:lnTo>
                      <a:pt x="225" y="157"/>
                    </a:lnTo>
                    <a:lnTo>
                      <a:pt x="225" y="157"/>
                    </a:lnTo>
                    <a:lnTo>
                      <a:pt x="228" y="153"/>
                    </a:lnTo>
                    <a:lnTo>
                      <a:pt x="230" y="149"/>
                    </a:lnTo>
                    <a:lnTo>
                      <a:pt x="232" y="144"/>
                    </a:lnTo>
                    <a:lnTo>
                      <a:pt x="232" y="140"/>
                    </a:lnTo>
                    <a:lnTo>
                      <a:pt x="232" y="135"/>
                    </a:lnTo>
                    <a:lnTo>
                      <a:pt x="230" y="130"/>
                    </a:lnTo>
                    <a:lnTo>
                      <a:pt x="228" y="126"/>
                    </a:lnTo>
                    <a:lnTo>
                      <a:pt x="225" y="122"/>
                    </a:lnTo>
                    <a:lnTo>
                      <a:pt x="104"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grpSp>
        <p:nvGrpSpPr>
          <p:cNvPr id="53" name="组合 52"/>
          <p:cNvGrpSpPr/>
          <p:nvPr/>
        </p:nvGrpSpPr>
        <p:grpSpPr>
          <a:xfrm>
            <a:off x="3020033" y="1731217"/>
            <a:ext cx="586702" cy="586779"/>
            <a:chOff x="2264724" y="1422950"/>
            <a:chExt cx="440084" cy="440084"/>
          </a:xfrm>
        </p:grpSpPr>
        <p:sp>
          <p:nvSpPr>
            <p:cNvPr id="54" name="椭圆 53"/>
            <p:cNvSpPr/>
            <p:nvPr/>
          </p:nvSpPr>
          <p:spPr>
            <a:xfrm>
              <a:off x="2264724" y="1422950"/>
              <a:ext cx="440084" cy="440084"/>
            </a:xfrm>
            <a:prstGeom prst="ellipse">
              <a:avLst/>
            </a:prstGeom>
            <a:solidFill>
              <a:schemeClr val="accent2"/>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55" name="组合 54"/>
            <p:cNvGrpSpPr/>
            <p:nvPr/>
          </p:nvGrpSpPr>
          <p:grpSpPr>
            <a:xfrm>
              <a:off x="2374420" y="1533260"/>
              <a:ext cx="220694" cy="219466"/>
              <a:chOff x="4083050" y="4826000"/>
              <a:chExt cx="855663" cy="850900"/>
            </a:xfrm>
          </p:grpSpPr>
          <p:sp>
            <p:nvSpPr>
              <p:cNvPr id="56" name="Freeform 25"/>
              <p:cNvSpPr/>
              <p:nvPr/>
            </p:nvSpPr>
            <p:spPr bwMode="auto">
              <a:xfrm>
                <a:off x="4083050" y="4826000"/>
                <a:ext cx="855663" cy="850900"/>
              </a:xfrm>
              <a:custGeom>
                <a:avLst/>
                <a:gdLst>
                  <a:gd name="T0" fmla="*/ 217 w 539"/>
                  <a:gd name="T1" fmla="*/ 202 h 536"/>
                  <a:gd name="T2" fmla="*/ 206 w 539"/>
                  <a:gd name="T3" fmla="*/ 199 h 536"/>
                  <a:gd name="T4" fmla="*/ 182 w 539"/>
                  <a:gd name="T5" fmla="*/ 196 h 536"/>
                  <a:gd name="T6" fmla="*/ 169 w 539"/>
                  <a:gd name="T7" fmla="*/ 195 h 536"/>
                  <a:gd name="T8" fmla="*/ 135 w 539"/>
                  <a:gd name="T9" fmla="*/ 199 h 536"/>
                  <a:gd name="T10" fmla="*/ 103 w 539"/>
                  <a:gd name="T11" fmla="*/ 209 h 536"/>
                  <a:gd name="T12" fmla="*/ 74 w 539"/>
                  <a:gd name="T13" fmla="*/ 224 h 536"/>
                  <a:gd name="T14" fmla="*/ 49 w 539"/>
                  <a:gd name="T15" fmla="*/ 246 h 536"/>
                  <a:gd name="T16" fmla="*/ 29 w 539"/>
                  <a:gd name="T17" fmla="*/ 271 h 536"/>
                  <a:gd name="T18" fmla="*/ 13 w 539"/>
                  <a:gd name="T19" fmla="*/ 300 h 536"/>
                  <a:gd name="T20" fmla="*/ 3 w 539"/>
                  <a:gd name="T21" fmla="*/ 332 h 536"/>
                  <a:gd name="T22" fmla="*/ 0 w 539"/>
                  <a:gd name="T23" fmla="*/ 366 h 536"/>
                  <a:gd name="T24" fmla="*/ 0 w 539"/>
                  <a:gd name="T25" fmla="*/ 383 h 536"/>
                  <a:gd name="T26" fmla="*/ 7 w 539"/>
                  <a:gd name="T27" fmla="*/ 417 h 536"/>
                  <a:gd name="T28" fmla="*/ 20 w 539"/>
                  <a:gd name="T29" fmla="*/ 447 h 536"/>
                  <a:gd name="T30" fmla="*/ 38 w 539"/>
                  <a:gd name="T31" fmla="*/ 474 h 536"/>
                  <a:gd name="T32" fmla="*/ 61 w 539"/>
                  <a:gd name="T33" fmla="*/ 497 h 536"/>
                  <a:gd name="T34" fmla="*/ 88 w 539"/>
                  <a:gd name="T35" fmla="*/ 516 h 536"/>
                  <a:gd name="T36" fmla="*/ 119 w 539"/>
                  <a:gd name="T37" fmla="*/ 528 h 536"/>
                  <a:gd name="T38" fmla="*/ 152 w 539"/>
                  <a:gd name="T39" fmla="*/ 535 h 536"/>
                  <a:gd name="T40" fmla="*/ 169 w 539"/>
                  <a:gd name="T41" fmla="*/ 536 h 536"/>
                  <a:gd name="T42" fmla="*/ 204 w 539"/>
                  <a:gd name="T43" fmla="*/ 533 h 536"/>
                  <a:gd name="T44" fmla="*/ 237 w 539"/>
                  <a:gd name="T45" fmla="*/ 523 h 536"/>
                  <a:gd name="T46" fmla="*/ 265 w 539"/>
                  <a:gd name="T47" fmla="*/ 507 h 536"/>
                  <a:gd name="T48" fmla="*/ 291 w 539"/>
                  <a:gd name="T49" fmla="*/ 486 h 536"/>
                  <a:gd name="T50" fmla="*/ 311 w 539"/>
                  <a:gd name="T51" fmla="*/ 461 h 536"/>
                  <a:gd name="T52" fmla="*/ 327 w 539"/>
                  <a:gd name="T53" fmla="*/ 432 h 536"/>
                  <a:gd name="T54" fmla="*/ 337 w 539"/>
                  <a:gd name="T55" fmla="*/ 400 h 536"/>
                  <a:gd name="T56" fmla="*/ 340 w 539"/>
                  <a:gd name="T57" fmla="*/ 366 h 536"/>
                  <a:gd name="T58" fmla="*/ 340 w 539"/>
                  <a:gd name="T59" fmla="*/ 354 h 536"/>
                  <a:gd name="T60" fmla="*/ 337 w 539"/>
                  <a:gd name="T61" fmla="*/ 332 h 536"/>
                  <a:gd name="T62" fmla="*/ 394 w 539"/>
                  <a:gd name="T63" fmla="*/ 261 h 536"/>
                  <a:gd name="T64" fmla="*/ 468 w 539"/>
                  <a:gd name="T65" fmla="*/ 189 h 536"/>
                  <a:gd name="T66" fmla="*/ 539 w 539"/>
                  <a:gd name="T67" fmla="*/ 108 h 536"/>
                  <a:gd name="T68" fmla="*/ 443 w 539"/>
                  <a:gd name="T6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9" h="536">
                    <a:moveTo>
                      <a:pt x="443" y="0"/>
                    </a:moveTo>
                    <a:lnTo>
                      <a:pt x="217" y="202"/>
                    </a:lnTo>
                    <a:lnTo>
                      <a:pt x="217" y="202"/>
                    </a:lnTo>
                    <a:lnTo>
                      <a:pt x="206" y="199"/>
                    </a:lnTo>
                    <a:lnTo>
                      <a:pt x="194" y="197"/>
                    </a:lnTo>
                    <a:lnTo>
                      <a:pt x="182" y="196"/>
                    </a:lnTo>
                    <a:lnTo>
                      <a:pt x="169" y="195"/>
                    </a:lnTo>
                    <a:lnTo>
                      <a:pt x="169" y="195"/>
                    </a:lnTo>
                    <a:lnTo>
                      <a:pt x="152" y="196"/>
                    </a:lnTo>
                    <a:lnTo>
                      <a:pt x="135" y="199"/>
                    </a:lnTo>
                    <a:lnTo>
                      <a:pt x="119" y="203"/>
                    </a:lnTo>
                    <a:lnTo>
                      <a:pt x="103" y="209"/>
                    </a:lnTo>
                    <a:lnTo>
                      <a:pt x="88" y="216"/>
                    </a:lnTo>
                    <a:lnTo>
                      <a:pt x="74" y="224"/>
                    </a:lnTo>
                    <a:lnTo>
                      <a:pt x="61" y="235"/>
                    </a:lnTo>
                    <a:lnTo>
                      <a:pt x="49" y="246"/>
                    </a:lnTo>
                    <a:lnTo>
                      <a:pt x="38" y="258"/>
                    </a:lnTo>
                    <a:lnTo>
                      <a:pt x="29" y="271"/>
                    </a:lnTo>
                    <a:lnTo>
                      <a:pt x="20" y="285"/>
                    </a:lnTo>
                    <a:lnTo>
                      <a:pt x="13" y="300"/>
                    </a:lnTo>
                    <a:lnTo>
                      <a:pt x="7" y="316"/>
                    </a:lnTo>
                    <a:lnTo>
                      <a:pt x="3" y="332"/>
                    </a:lnTo>
                    <a:lnTo>
                      <a:pt x="0" y="349"/>
                    </a:lnTo>
                    <a:lnTo>
                      <a:pt x="0" y="366"/>
                    </a:lnTo>
                    <a:lnTo>
                      <a:pt x="0" y="366"/>
                    </a:lnTo>
                    <a:lnTo>
                      <a:pt x="0" y="383"/>
                    </a:lnTo>
                    <a:lnTo>
                      <a:pt x="3" y="400"/>
                    </a:lnTo>
                    <a:lnTo>
                      <a:pt x="7" y="417"/>
                    </a:lnTo>
                    <a:lnTo>
                      <a:pt x="13" y="432"/>
                    </a:lnTo>
                    <a:lnTo>
                      <a:pt x="20" y="447"/>
                    </a:lnTo>
                    <a:lnTo>
                      <a:pt x="29" y="461"/>
                    </a:lnTo>
                    <a:lnTo>
                      <a:pt x="38" y="474"/>
                    </a:lnTo>
                    <a:lnTo>
                      <a:pt x="49" y="486"/>
                    </a:lnTo>
                    <a:lnTo>
                      <a:pt x="61" y="497"/>
                    </a:lnTo>
                    <a:lnTo>
                      <a:pt x="74" y="507"/>
                    </a:lnTo>
                    <a:lnTo>
                      <a:pt x="88" y="516"/>
                    </a:lnTo>
                    <a:lnTo>
                      <a:pt x="103" y="523"/>
                    </a:lnTo>
                    <a:lnTo>
                      <a:pt x="119" y="528"/>
                    </a:lnTo>
                    <a:lnTo>
                      <a:pt x="135" y="533"/>
                    </a:lnTo>
                    <a:lnTo>
                      <a:pt x="152" y="535"/>
                    </a:lnTo>
                    <a:lnTo>
                      <a:pt x="169" y="536"/>
                    </a:lnTo>
                    <a:lnTo>
                      <a:pt x="169" y="536"/>
                    </a:lnTo>
                    <a:lnTo>
                      <a:pt x="187" y="535"/>
                    </a:lnTo>
                    <a:lnTo>
                      <a:pt x="204" y="533"/>
                    </a:lnTo>
                    <a:lnTo>
                      <a:pt x="221" y="528"/>
                    </a:lnTo>
                    <a:lnTo>
                      <a:pt x="237" y="523"/>
                    </a:lnTo>
                    <a:lnTo>
                      <a:pt x="251" y="516"/>
                    </a:lnTo>
                    <a:lnTo>
                      <a:pt x="265" y="507"/>
                    </a:lnTo>
                    <a:lnTo>
                      <a:pt x="279" y="497"/>
                    </a:lnTo>
                    <a:lnTo>
                      <a:pt x="291" y="486"/>
                    </a:lnTo>
                    <a:lnTo>
                      <a:pt x="302" y="474"/>
                    </a:lnTo>
                    <a:lnTo>
                      <a:pt x="311" y="461"/>
                    </a:lnTo>
                    <a:lnTo>
                      <a:pt x="320" y="447"/>
                    </a:lnTo>
                    <a:lnTo>
                      <a:pt x="327" y="432"/>
                    </a:lnTo>
                    <a:lnTo>
                      <a:pt x="333" y="417"/>
                    </a:lnTo>
                    <a:lnTo>
                      <a:pt x="337" y="400"/>
                    </a:lnTo>
                    <a:lnTo>
                      <a:pt x="340" y="383"/>
                    </a:lnTo>
                    <a:lnTo>
                      <a:pt x="340" y="366"/>
                    </a:lnTo>
                    <a:lnTo>
                      <a:pt x="340" y="366"/>
                    </a:lnTo>
                    <a:lnTo>
                      <a:pt x="340" y="354"/>
                    </a:lnTo>
                    <a:lnTo>
                      <a:pt x="339" y="343"/>
                    </a:lnTo>
                    <a:lnTo>
                      <a:pt x="337" y="332"/>
                    </a:lnTo>
                    <a:lnTo>
                      <a:pt x="334" y="321"/>
                    </a:lnTo>
                    <a:lnTo>
                      <a:pt x="394" y="261"/>
                    </a:lnTo>
                    <a:lnTo>
                      <a:pt x="394" y="189"/>
                    </a:lnTo>
                    <a:lnTo>
                      <a:pt x="468" y="189"/>
                    </a:lnTo>
                    <a:lnTo>
                      <a:pt x="468" y="104"/>
                    </a:lnTo>
                    <a:lnTo>
                      <a:pt x="539" y="108"/>
                    </a:lnTo>
                    <a:lnTo>
                      <a:pt x="539" y="7"/>
                    </a:lnTo>
                    <a:lnTo>
                      <a:pt x="443"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7" name="Freeform 26"/>
              <p:cNvSpPr/>
              <p:nvPr/>
            </p:nvSpPr>
            <p:spPr bwMode="auto">
              <a:xfrm>
                <a:off x="4219575" y="5362575"/>
                <a:ext cx="184150" cy="184150"/>
              </a:xfrm>
              <a:custGeom>
                <a:avLst/>
                <a:gdLst>
                  <a:gd name="T0" fmla="*/ 116 w 116"/>
                  <a:gd name="T1" fmla="*/ 58 h 116"/>
                  <a:gd name="T2" fmla="*/ 116 w 116"/>
                  <a:gd name="T3" fmla="*/ 58 h 116"/>
                  <a:gd name="T4" fmla="*/ 116 w 116"/>
                  <a:gd name="T5" fmla="*/ 64 h 116"/>
                  <a:gd name="T6" fmla="*/ 115 w 116"/>
                  <a:gd name="T7" fmla="*/ 69 h 116"/>
                  <a:gd name="T8" fmla="*/ 111 w 116"/>
                  <a:gd name="T9" fmla="*/ 80 h 116"/>
                  <a:gd name="T10" fmla="*/ 106 w 116"/>
                  <a:gd name="T11" fmla="*/ 90 h 116"/>
                  <a:gd name="T12" fmla="*/ 99 w 116"/>
                  <a:gd name="T13" fmla="*/ 99 h 116"/>
                  <a:gd name="T14" fmla="*/ 90 w 116"/>
                  <a:gd name="T15" fmla="*/ 106 h 116"/>
                  <a:gd name="T16" fmla="*/ 81 w 116"/>
                  <a:gd name="T17" fmla="*/ 111 h 116"/>
                  <a:gd name="T18" fmla="*/ 70 w 116"/>
                  <a:gd name="T19" fmla="*/ 114 h 116"/>
                  <a:gd name="T20" fmla="*/ 64 w 116"/>
                  <a:gd name="T21" fmla="*/ 115 h 116"/>
                  <a:gd name="T22" fmla="*/ 58 w 116"/>
                  <a:gd name="T23" fmla="*/ 116 h 116"/>
                  <a:gd name="T24" fmla="*/ 58 w 116"/>
                  <a:gd name="T25" fmla="*/ 116 h 116"/>
                  <a:gd name="T26" fmla="*/ 52 w 116"/>
                  <a:gd name="T27" fmla="*/ 115 h 116"/>
                  <a:gd name="T28" fmla="*/ 46 w 116"/>
                  <a:gd name="T29" fmla="*/ 114 h 116"/>
                  <a:gd name="T30" fmla="*/ 36 w 116"/>
                  <a:gd name="T31" fmla="*/ 111 h 116"/>
                  <a:gd name="T32" fmla="*/ 26 w 116"/>
                  <a:gd name="T33" fmla="*/ 106 h 116"/>
                  <a:gd name="T34" fmla="*/ 17 w 116"/>
                  <a:gd name="T35" fmla="*/ 99 h 116"/>
                  <a:gd name="T36" fmla="*/ 10 w 116"/>
                  <a:gd name="T37" fmla="*/ 90 h 116"/>
                  <a:gd name="T38" fmla="*/ 5 w 116"/>
                  <a:gd name="T39" fmla="*/ 80 h 116"/>
                  <a:gd name="T40" fmla="*/ 1 w 116"/>
                  <a:gd name="T41" fmla="*/ 69 h 116"/>
                  <a:gd name="T42" fmla="*/ 1 w 116"/>
                  <a:gd name="T43" fmla="*/ 64 h 116"/>
                  <a:gd name="T44" fmla="*/ 0 w 116"/>
                  <a:gd name="T45" fmla="*/ 58 h 116"/>
                  <a:gd name="T46" fmla="*/ 0 w 116"/>
                  <a:gd name="T47" fmla="*/ 58 h 116"/>
                  <a:gd name="T48" fmla="*/ 1 w 116"/>
                  <a:gd name="T49" fmla="*/ 52 h 116"/>
                  <a:gd name="T50" fmla="*/ 1 w 116"/>
                  <a:gd name="T51" fmla="*/ 46 h 116"/>
                  <a:gd name="T52" fmla="*/ 5 w 116"/>
                  <a:gd name="T53" fmla="*/ 35 h 116"/>
                  <a:gd name="T54" fmla="*/ 10 w 116"/>
                  <a:gd name="T55" fmla="*/ 25 h 116"/>
                  <a:gd name="T56" fmla="*/ 17 w 116"/>
                  <a:gd name="T57" fmla="*/ 17 h 116"/>
                  <a:gd name="T58" fmla="*/ 26 w 116"/>
                  <a:gd name="T59" fmla="*/ 10 h 116"/>
                  <a:gd name="T60" fmla="*/ 36 w 116"/>
                  <a:gd name="T61" fmla="*/ 4 h 116"/>
                  <a:gd name="T62" fmla="*/ 46 w 116"/>
                  <a:gd name="T63" fmla="*/ 1 h 116"/>
                  <a:gd name="T64" fmla="*/ 52 w 116"/>
                  <a:gd name="T65" fmla="*/ 0 h 116"/>
                  <a:gd name="T66" fmla="*/ 58 w 116"/>
                  <a:gd name="T67" fmla="*/ 0 h 116"/>
                  <a:gd name="T68" fmla="*/ 58 w 116"/>
                  <a:gd name="T69" fmla="*/ 0 h 116"/>
                  <a:gd name="T70" fmla="*/ 64 w 116"/>
                  <a:gd name="T71" fmla="*/ 0 h 116"/>
                  <a:gd name="T72" fmla="*/ 70 w 116"/>
                  <a:gd name="T73" fmla="*/ 1 h 116"/>
                  <a:gd name="T74" fmla="*/ 81 w 116"/>
                  <a:gd name="T75" fmla="*/ 4 h 116"/>
                  <a:gd name="T76" fmla="*/ 90 w 116"/>
                  <a:gd name="T77" fmla="*/ 10 h 116"/>
                  <a:gd name="T78" fmla="*/ 99 w 116"/>
                  <a:gd name="T79" fmla="*/ 17 h 116"/>
                  <a:gd name="T80" fmla="*/ 106 w 116"/>
                  <a:gd name="T81" fmla="*/ 25 h 116"/>
                  <a:gd name="T82" fmla="*/ 111 w 116"/>
                  <a:gd name="T83" fmla="*/ 35 h 116"/>
                  <a:gd name="T84" fmla="*/ 115 w 116"/>
                  <a:gd name="T85" fmla="*/ 46 h 116"/>
                  <a:gd name="T86" fmla="*/ 116 w 116"/>
                  <a:gd name="T87" fmla="*/ 52 h 116"/>
                  <a:gd name="T88" fmla="*/ 116 w 116"/>
                  <a:gd name="T89" fmla="*/ 58 h 116"/>
                  <a:gd name="T90" fmla="*/ 116 w 116"/>
                  <a:gd name="T9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16">
                    <a:moveTo>
                      <a:pt x="116" y="58"/>
                    </a:moveTo>
                    <a:lnTo>
                      <a:pt x="116" y="58"/>
                    </a:lnTo>
                    <a:lnTo>
                      <a:pt x="116" y="64"/>
                    </a:lnTo>
                    <a:lnTo>
                      <a:pt x="115" y="69"/>
                    </a:lnTo>
                    <a:lnTo>
                      <a:pt x="111" y="80"/>
                    </a:lnTo>
                    <a:lnTo>
                      <a:pt x="106" y="90"/>
                    </a:lnTo>
                    <a:lnTo>
                      <a:pt x="99" y="99"/>
                    </a:lnTo>
                    <a:lnTo>
                      <a:pt x="90" y="106"/>
                    </a:lnTo>
                    <a:lnTo>
                      <a:pt x="81" y="111"/>
                    </a:lnTo>
                    <a:lnTo>
                      <a:pt x="70" y="114"/>
                    </a:lnTo>
                    <a:lnTo>
                      <a:pt x="64" y="115"/>
                    </a:lnTo>
                    <a:lnTo>
                      <a:pt x="58" y="116"/>
                    </a:lnTo>
                    <a:lnTo>
                      <a:pt x="58" y="116"/>
                    </a:lnTo>
                    <a:lnTo>
                      <a:pt x="52" y="115"/>
                    </a:lnTo>
                    <a:lnTo>
                      <a:pt x="46" y="114"/>
                    </a:lnTo>
                    <a:lnTo>
                      <a:pt x="36" y="111"/>
                    </a:lnTo>
                    <a:lnTo>
                      <a:pt x="26" y="106"/>
                    </a:lnTo>
                    <a:lnTo>
                      <a:pt x="17" y="99"/>
                    </a:lnTo>
                    <a:lnTo>
                      <a:pt x="10" y="90"/>
                    </a:lnTo>
                    <a:lnTo>
                      <a:pt x="5" y="80"/>
                    </a:lnTo>
                    <a:lnTo>
                      <a:pt x="1" y="69"/>
                    </a:lnTo>
                    <a:lnTo>
                      <a:pt x="1" y="64"/>
                    </a:lnTo>
                    <a:lnTo>
                      <a:pt x="0" y="58"/>
                    </a:lnTo>
                    <a:lnTo>
                      <a:pt x="0" y="58"/>
                    </a:lnTo>
                    <a:lnTo>
                      <a:pt x="1" y="52"/>
                    </a:lnTo>
                    <a:lnTo>
                      <a:pt x="1" y="46"/>
                    </a:lnTo>
                    <a:lnTo>
                      <a:pt x="5" y="35"/>
                    </a:lnTo>
                    <a:lnTo>
                      <a:pt x="10" y="25"/>
                    </a:lnTo>
                    <a:lnTo>
                      <a:pt x="17" y="17"/>
                    </a:lnTo>
                    <a:lnTo>
                      <a:pt x="26" y="10"/>
                    </a:lnTo>
                    <a:lnTo>
                      <a:pt x="36" y="4"/>
                    </a:lnTo>
                    <a:lnTo>
                      <a:pt x="46" y="1"/>
                    </a:lnTo>
                    <a:lnTo>
                      <a:pt x="52" y="0"/>
                    </a:lnTo>
                    <a:lnTo>
                      <a:pt x="58" y="0"/>
                    </a:lnTo>
                    <a:lnTo>
                      <a:pt x="58" y="0"/>
                    </a:lnTo>
                    <a:lnTo>
                      <a:pt x="64" y="0"/>
                    </a:lnTo>
                    <a:lnTo>
                      <a:pt x="70" y="1"/>
                    </a:lnTo>
                    <a:lnTo>
                      <a:pt x="81" y="4"/>
                    </a:lnTo>
                    <a:lnTo>
                      <a:pt x="90" y="10"/>
                    </a:lnTo>
                    <a:lnTo>
                      <a:pt x="99" y="17"/>
                    </a:lnTo>
                    <a:lnTo>
                      <a:pt x="106" y="25"/>
                    </a:lnTo>
                    <a:lnTo>
                      <a:pt x="111" y="35"/>
                    </a:lnTo>
                    <a:lnTo>
                      <a:pt x="115" y="46"/>
                    </a:lnTo>
                    <a:lnTo>
                      <a:pt x="116" y="52"/>
                    </a:lnTo>
                    <a:lnTo>
                      <a:pt x="116" y="58"/>
                    </a:lnTo>
                    <a:lnTo>
                      <a:pt x="116" y="5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8" name="Line 27"/>
              <p:cNvSpPr>
                <a:spLocks noChangeShapeType="1"/>
              </p:cNvSpPr>
              <p:nvPr/>
            </p:nvSpPr>
            <p:spPr bwMode="auto">
              <a:xfrm flipH="1">
                <a:off x="4481513" y="4926013"/>
                <a:ext cx="303213" cy="2746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grpSp>
        <p:nvGrpSpPr>
          <p:cNvPr id="59" name="组合 58"/>
          <p:cNvGrpSpPr/>
          <p:nvPr/>
        </p:nvGrpSpPr>
        <p:grpSpPr>
          <a:xfrm>
            <a:off x="3020033" y="4904486"/>
            <a:ext cx="586702" cy="586779"/>
            <a:chOff x="2264724" y="3802902"/>
            <a:chExt cx="440084" cy="440084"/>
          </a:xfrm>
        </p:grpSpPr>
        <p:sp>
          <p:nvSpPr>
            <p:cNvPr id="60" name="椭圆 59"/>
            <p:cNvSpPr/>
            <p:nvPr/>
          </p:nvSpPr>
          <p:spPr>
            <a:xfrm>
              <a:off x="2264724" y="3802902"/>
              <a:ext cx="440084" cy="440084"/>
            </a:xfrm>
            <a:prstGeom prst="ellipse">
              <a:avLst/>
            </a:prstGeom>
            <a:solidFill>
              <a:schemeClr val="accent6"/>
            </a:solidFill>
            <a:ln w="1905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61" name="组合 60"/>
            <p:cNvGrpSpPr/>
            <p:nvPr/>
          </p:nvGrpSpPr>
          <p:grpSpPr>
            <a:xfrm>
              <a:off x="2373191" y="3913212"/>
              <a:ext cx="223152" cy="219466"/>
              <a:chOff x="5294313" y="6135688"/>
              <a:chExt cx="865188" cy="850900"/>
            </a:xfrm>
          </p:grpSpPr>
          <p:sp>
            <p:nvSpPr>
              <p:cNvPr id="62"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3"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4"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5"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6"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grpSp>
        <p:nvGrpSpPr>
          <p:cNvPr id="67" name="组合 66"/>
          <p:cNvGrpSpPr/>
          <p:nvPr/>
        </p:nvGrpSpPr>
        <p:grpSpPr>
          <a:xfrm>
            <a:off x="8676002" y="4895206"/>
            <a:ext cx="586702" cy="586779"/>
            <a:chOff x="6507253" y="3795942"/>
            <a:chExt cx="440084" cy="440084"/>
          </a:xfrm>
        </p:grpSpPr>
        <p:sp>
          <p:nvSpPr>
            <p:cNvPr id="68" name="椭圆 67"/>
            <p:cNvSpPr/>
            <p:nvPr/>
          </p:nvSpPr>
          <p:spPr>
            <a:xfrm>
              <a:off x="6507253" y="3795942"/>
              <a:ext cx="440084" cy="440084"/>
            </a:xfrm>
            <a:prstGeom prst="ellipse">
              <a:avLst/>
            </a:prstGeom>
            <a:solidFill>
              <a:schemeClr val="accent1"/>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69" name="组合 68"/>
            <p:cNvGrpSpPr/>
            <p:nvPr/>
          </p:nvGrpSpPr>
          <p:grpSpPr>
            <a:xfrm>
              <a:off x="6657484" y="3906252"/>
              <a:ext cx="139623" cy="219466"/>
              <a:chOff x="6694488" y="6135688"/>
              <a:chExt cx="541338" cy="850900"/>
            </a:xfrm>
          </p:grpSpPr>
          <p:sp>
            <p:nvSpPr>
              <p:cNvPr id="70" name="Freeform 33"/>
              <p:cNvSpPr/>
              <p:nvPr/>
            </p:nvSpPr>
            <p:spPr bwMode="auto">
              <a:xfrm>
                <a:off x="6723063" y="6188075"/>
                <a:ext cx="482600" cy="742950"/>
              </a:xfrm>
              <a:custGeom>
                <a:avLst/>
                <a:gdLst>
                  <a:gd name="T0" fmla="*/ 304 w 304"/>
                  <a:gd name="T1" fmla="*/ 0 h 468"/>
                  <a:gd name="T2" fmla="*/ 0 w 304"/>
                  <a:gd name="T3" fmla="*/ 86 h 468"/>
                  <a:gd name="T4" fmla="*/ 1 w 304"/>
                  <a:gd name="T5" fmla="*/ 98 h 468"/>
                  <a:gd name="T6" fmla="*/ 4 w 304"/>
                  <a:gd name="T7" fmla="*/ 120 h 468"/>
                  <a:gd name="T8" fmla="*/ 11 w 304"/>
                  <a:gd name="T9" fmla="*/ 142 h 468"/>
                  <a:gd name="T10" fmla="*/ 21 w 304"/>
                  <a:gd name="T11" fmla="*/ 162 h 468"/>
                  <a:gd name="T12" fmla="*/ 34 w 304"/>
                  <a:gd name="T13" fmla="*/ 180 h 468"/>
                  <a:gd name="T14" fmla="*/ 49 w 304"/>
                  <a:gd name="T15" fmla="*/ 197 h 468"/>
                  <a:gd name="T16" fmla="*/ 66 w 304"/>
                  <a:gd name="T17" fmla="*/ 210 h 468"/>
                  <a:gd name="T18" fmla="*/ 85 w 304"/>
                  <a:gd name="T19" fmla="*/ 222 h 468"/>
                  <a:gd name="T20" fmla="*/ 95 w 304"/>
                  <a:gd name="T21" fmla="*/ 226 h 468"/>
                  <a:gd name="T22" fmla="*/ 75 w 304"/>
                  <a:gd name="T23" fmla="*/ 236 h 468"/>
                  <a:gd name="T24" fmla="*/ 57 w 304"/>
                  <a:gd name="T25" fmla="*/ 249 h 468"/>
                  <a:gd name="T26" fmla="*/ 41 w 304"/>
                  <a:gd name="T27" fmla="*/ 264 h 468"/>
                  <a:gd name="T28" fmla="*/ 27 w 304"/>
                  <a:gd name="T29" fmla="*/ 282 h 468"/>
                  <a:gd name="T30" fmla="*/ 16 w 304"/>
                  <a:gd name="T31" fmla="*/ 301 h 468"/>
                  <a:gd name="T32" fmla="*/ 7 w 304"/>
                  <a:gd name="T33" fmla="*/ 322 h 468"/>
                  <a:gd name="T34" fmla="*/ 2 w 304"/>
                  <a:gd name="T35" fmla="*/ 344 h 468"/>
                  <a:gd name="T36" fmla="*/ 0 w 304"/>
                  <a:gd name="T37" fmla="*/ 368 h 468"/>
                  <a:gd name="T38" fmla="*/ 304 w 304"/>
                  <a:gd name="T39" fmla="*/ 468 h 468"/>
                  <a:gd name="T40" fmla="*/ 304 w 304"/>
                  <a:gd name="T41" fmla="*/ 368 h 468"/>
                  <a:gd name="T42" fmla="*/ 302 w 304"/>
                  <a:gd name="T43" fmla="*/ 344 h 468"/>
                  <a:gd name="T44" fmla="*/ 297 w 304"/>
                  <a:gd name="T45" fmla="*/ 322 h 468"/>
                  <a:gd name="T46" fmla="*/ 289 w 304"/>
                  <a:gd name="T47" fmla="*/ 301 h 468"/>
                  <a:gd name="T48" fmla="*/ 277 w 304"/>
                  <a:gd name="T49" fmla="*/ 282 h 468"/>
                  <a:gd name="T50" fmla="*/ 264 w 304"/>
                  <a:gd name="T51" fmla="*/ 264 h 468"/>
                  <a:gd name="T52" fmla="*/ 247 w 304"/>
                  <a:gd name="T53" fmla="*/ 249 h 468"/>
                  <a:gd name="T54" fmla="*/ 229 w 304"/>
                  <a:gd name="T55" fmla="*/ 236 h 468"/>
                  <a:gd name="T56" fmla="*/ 209 w 304"/>
                  <a:gd name="T57" fmla="*/ 226 h 468"/>
                  <a:gd name="T58" fmla="*/ 219 w 304"/>
                  <a:gd name="T59" fmla="*/ 222 h 468"/>
                  <a:gd name="T60" fmla="*/ 238 w 304"/>
                  <a:gd name="T61" fmla="*/ 210 h 468"/>
                  <a:gd name="T62" fmla="*/ 256 w 304"/>
                  <a:gd name="T63" fmla="*/ 197 h 468"/>
                  <a:gd name="T64" fmla="*/ 271 w 304"/>
                  <a:gd name="T65" fmla="*/ 180 h 468"/>
                  <a:gd name="T66" fmla="*/ 283 w 304"/>
                  <a:gd name="T67" fmla="*/ 162 h 468"/>
                  <a:gd name="T68" fmla="*/ 293 w 304"/>
                  <a:gd name="T69" fmla="*/ 142 h 468"/>
                  <a:gd name="T70" fmla="*/ 300 w 304"/>
                  <a:gd name="T71" fmla="*/ 120 h 468"/>
                  <a:gd name="T72" fmla="*/ 304 w 304"/>
                  <a:gd name="T73" fmla="*/ 98 h 468"/>
                  <a:gd name="T74" fmla="*/ 304 w 304"/>
                  <a:gd name="T75" fmla="*/ 8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68">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1"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2"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3" name="Freeform 36"/>
              <p:cNvSpPr/>
              <p:nvPr/>
            </p:nvSpPr>
            <p:spPr bwMode="auto">
              <a:xfrm>
                <a:off x="6799263" y="6765925"/>
                <a:ext cx="331788" cy="165100"/>
              </a:xfrm>
              <a:custGeom>
                <a:avLst/>
                <a:gdLst>
                  <a:gd name="T0" fmla="*/ 0 w 209"/>
                  <a:gd name="T1" fmla="*/ 104 h 104"/>
                  <a:gd name="T2" fmla="*/ 105 w 209"/>
                  <a:gd name="T3" fmla="*/ 0 h 104"/>
                  <a:gd name="T4" fmla="*/ 209 w 209"/>
                  <a:gd name="T5" fmla="*/ 104 h 104"/>
                  <a:gd name="T6" fmla="*/ 0 w 209"/>
                  <a:gd name="T7" fmla="*/ 104 h 104"/>
                </a:gdLst>
                <a:ahLst/>
                <a:cxnLst>
                  <a:cxn ang="0">
                    <a:pos x="T0" y="T1"/>
                  </a:cxn>
                  <a:cxn ang="0">
                    <a:pos x="T2" y="T3"/>
                  </a:cxn>
                  <a:cxn ang="0">
                    <a:pos x="T4" y="T5"/>
                  </a:cxn>
                  <a:cxn ang="0">
                    <a:pos x="T6" y="T7"/>
                  </a:cxn>
                </a:cxnLst>
                <a:rect l="0" t="0" r="r" b="b"/>
                <a:pathLst>
                  <a:path w="209" h="104">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4" name="Freeform 37"/>
              <p:cNvSpPr/>
              <p:nvPr/>
            </p:nvSpPr>
            <p:spPr bwMode="auto">
              <a:xfrm>
                <a:off x="6842125" y="6394450"/>
                <a:ext cx="246063" cy="122238"/>
              </a:xfrm>
              <a:custGeom>
                <a:avLst/>
                <a:gdLst>
                  <a:gd name="T0" fmla="*/ 155 w 155"/>
                  <a:gd name="T1" fmla="*/ 0 h 77"/>
                  <a:gd name="T2" fmla="*/ 78 w 155"/>
                  <a:gd name="T3" fmla="*/ 77 h 77"/>
                  <a:gd name="T4" fmla="*/ 0 w 155"/>
                  <a:gd name="T5" fmla="*/ 0 h 77"/>
                  <a:gd name="T6" fmla="*/ 155 w 155"/>
                  <a:gd name="T7" fmla="*/ 0 h 77"/>
                </a:gdLst>
                <a:ahLst/>
                <a:cxnLst>
                  <a:cxn ang="0">
                    <a:pos x="T0" y="T1"/>
                  </a:cxn>
                  <a:cxn ang="0">
                    <a:pos x="T2" y="T3"/>
                  </a:cxn>
                  <a:cxn ang="0">
                    <a:pos x="T4" y="T5"/>
                  </a:cxn>
                  <a:cxn ang="0">
                    <a:pos x="T6" y="T7"/>
                  </a:cxn>
                </a:cxnLst>
                <a:rect l="0" t="0" r="r" b="b"/>
                <a:pathLst>
                  <a:path w="155" h="77">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5" name="Line 38"/>
              <p:cNvSpPr>
                <a:spLocks noChangeShapeType="1"/>
              </p:cNvSpPr>
              <p:nvPr/>
            </p:nvSpPr>
            <p:spPr bwMode="auto">
              <a:xfrm>
                <a:off x="6965950" y="655955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6" name="Line 39"/>
              <p:cNvSpPr>
                <a:spLocks noChangeShapeType="1"/>
              </p:cNvSpPr>
              <p:nvPr/>
            </p:nvSpPr>
            <p:spPr bwMode="auto">
              <a:xfrm>
                <a:off x="6965950" y="6640513"/>
                <a:ext cx="0" cy="412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7" name="Line 40"/>
              <p:cNvSpPr>
                <a:spLocks noChangeShapeType="1"/>
              </p:cNvSpPr>
              <p:nvPr/>
            </p:nvSpPr>
            <p:spPr bwMode="auto">
              <a:xfrm>
                <a:off x="6965950" y="671830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ppt_x</p:attrName>
                                        </p:attrNameLst>
                                      </p:cBhvr>
                                      <p:tavLst>
                                        <p:tav tm="0">
                                          <p:val>
                                            <p:strVal val="#ppt_x-.2"/>
                                          </p:val>
                                        </p:tav>
                                        <p:tav tm="100000">
                                          <p:val>
                                            <p:strVal val="#ppt_x"/>
                                          </p:val>
                                        </p:tav>
                                      </p:tavLst>
                                    </p:anim>
                                    <p:anim calcmode="lin" valueType="num">
                                      <p:cBhvr>
                                        <p:cTn id="12"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3" dur="500"/>
                                        <p:tgtEl>
                                          <p:spTgt spid="4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par>
                                <p:cTn id="24" presetID="8" presetClass="emph" presetSubtype="0" fill="hold" nodeType="withEffect">
                                  <p:stCondLst>
                                    <p:cond delay="0"/>
                                  </p:stCondLst>
                                  <p:childTnLst>
                                    <p:animRot by="43200000">
                                      <p:cBhvr>
                                        <p:cTn id="25" dur="1000" fill="hold"/>
                                        <p:tgtEl>
                                          <p:spTgt spid="5"/>
                                        </p:tgtEl>
                                        <p:attrNameLst>
                                          <p:attrName>r</p:attrName>
                                        </p:attrNameLst>
                                      </p:cBhvr>
                                    </p:animRo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300"/>
                                        <p:tgtEl>
                                          <p:spTgt spid="13"/>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300" fill="hold"/>
                                        <p:tgtEl>
                                          <p:spTgt spid="53"/>
                                        </p:tgtEl>
                                        <p:attrNameLst>
                                          <p:attrName>ppt_w</p:attrName>
                                        </p:attrNameLst>
                                      </p:cBhvr>
                                      <p:tavLst>
                                        <p:tav tm="0">
                                          <p:val>
                                            <p:fltVal val="0"/>
                                          </p:val>
                                        </p:tav>
                                        <p:tav tm="100000">
                                          <p:val>
                                            <p:strVal val="#ppt_w"/>
                                          </p:val>
                                        </p:tav>
                                      </p:tavLst>
                                    </p:anim>
                                    <p:anim calcmode="lin" valueType="num">
                                      <p:cBhvr>
                                        <p:cTn id="34" dur="300" fill="hold"/>
                                        <p:tgtEl>
                                          <p:spTgt spid="53"/>
                                        </p:tgtEl>
                                        <p:attrNameLst>
                                          <p:attrName>ppt_h</p:attrName>
                                        </p:attrNameLst>
                                      </p:cBhvr>
                                      <p:tavLst>
                                        <p:tav tm="0">
                                          <p:val>
                                            <p:fltVal val="0"/>
                                          </p:val>
                                        </p:tav>
                                        <p:tav tm="100000">
                                          <p:val>
                                            <p:strVal val="#ppt_h"/>
                                          </p:val>
                                        </p:tav>
                                      </p:tavLst>
                                    </p:anim>
                                    <p:animEffect transition="in" filter="fade">
                                      <p:cBhvr>
                                        <p:cTn id="35" dur="300"/>
                                        <p:tgtEl>
                                          <p:spTgt spid="53"/>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300" fill="hold"/>
                                        <p:tgtEl>
                                          <p:spTgt spid="20"/>
                                        </p:tgtEl>
                                        <p:attrNameLst>
                                          <p:attrName>ppt_x</p:attrName>
                                        </p:attrNameLst>
                                      </p:cBhvr>
                                      <p:tavLst>
                                        <p:tav tm="0">
                                          <p:val>
                                            <p:strVal val="0-#ppt_w/2"/>
                                          </p:val>
                                        </p:tav>
                                        <p:tav tm="100000">
                                          <p:val>
                                            <p:strVal val="#ppt_x"/>
                                          </p:val>
                                        </p:tav>
                                      </p:tavLst>
                                    </p:anim>
                                    <p:anim calcmode="lin" valueType="num">
                                      <p:cBhvr additive="base">
                                        <p:cTn id="40" dur="300" fill="hold"/>
                                        <p:tgtEl>
                                          <p:spTgt spid="20"/>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300"/>
                                        <p:tgtEl>
                                          <p:spTgt spid="14"/>
                                        </p:tgtEl>
                                      </p:cBhvr>
                                    </p:animEffec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300" fill="hold"/>
                                        <p:tgtEl>
                                          <p:spTgt spid="37"/>
                                        </p:tgtEl>
                                        <p:attrNameLst>
                                          <p:attrName>ppt_w</p:attrName>
                                        </p:attrNameLst>
                                      </p:cBhvr>
                                      <p:tavLst>
                                        <p:tav tm="0">
                                          <p:val>
                                            <p:fltVal val="0"/>
                                          </p:val>
                                        </p:tav>
                                        <p:tav tm="100000">
                                          <p:val>
                                            <p:strVal val="#ppt_w"/>
                                          </p:val>
                                        </p:tav>
                                      </p:tavLst>
                                    </p:anim>
                                    <p:anim calcmode="lin" valueType="num">
                                      <p:cBhvr>
                                        <p:cTn id="49" dur="300" fill="hold"/>
                                        <p:tgtEl>
                                          <p:spTgt spid="37"/>
                                        </p:tgtEl>
                                        <p:attrNameLst>
                                          <p:attrName>ppt_h</p:attrName>
                                        </p:attrNameLst>
                                      </p:cBhvr>
                                      <p:tavLst>
                                        <p:tav tm="0">
                                          <p:val>
                                            <p:fltVal val="0"/>
                                          </p:val>
                                        </p:tav>
                                        <p:tav tm="100000">
                                          <p:val>
                                            <p:strVal val="#ppt_h"/>
                                          </p:val>
                                        </p:tav>
                                      </p:tavLst>
                                    </p:anim>
                                    <p:animEffect transition="in" filter="fade">
                                      <p:cBhvr>
                                        <p:cTn id="50" dur="300"/>
                                        <p:tgtEl>
                                          <p:spTgt spid="37"/>
                                        </p:tgtEl>
                                      </p:cBhvr>
                                    </p:animEffect>
                                  </p:childTnLst>
                                </p:cTn>
                              </p:par>
                            </p:childTnLst>
                          </p:cTn>
                        </p:par>
                        <p:par>
                          <p:cTn id="51" fill="hold">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300" fill="hold"/>
                                        <p:tgtEl>
                                          <p:spTgt spid="23"/>
                                        </p:tgtEl>
                                        <p:attrNameLst>
                                          <p:attrName>ppt_x</p:attrName>
                                        </p:attrNameLst>
                                      </p:cBhvr>
                                      <p:tavLst>
                                        <p:tav tm="0">
                                          <p:val>
                                            <p:strVal val="1+#ppt_w/2"/>
                                          </p:val>
                                        </p:tav>
                                        <p:tav tm="100000">
                                          <p:val>
                                            <p:strVal val="#ppt_x"/>
                                          </p:val>
                                        </p:tav>
                                      </p:tavLst>
                                    </p:anim>
                                    <p:anim calcmode="lin" valueType="num">
                                      <p:cBhvr additive="base">
                                        <p:cTn id="55" dur="3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2" presetClass="entr" presetSubtype="2"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300"/>
                                        <p:tgtEl>
                                          <p:spTgt spid="15"/>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300" fill="hold"/>
                                        <p:tgtEl>
                                          <p:spTgt spid="25"/>
                                        </p:tgtEl>
                                        <p:attrNameLst>
                                          <p:attrName>ppt_w</p:attrName>
                                        </p:attrNameLst>
                                      </p:cBhvr>
                                      <p:tavLst>
                                        <p:tav tm="0">
                                          <p:val>
                                            <p:fltVal val="0"/>
                                          </p:val>
                                        </p:tav>
                                        <p:tav tm="100000">
                                          <p:val>
                                            <p:strVal val="#ppt_w"/>
                                          </p:val>
                                        </p:tav>
                                      </p:tavLst>
                                    </p:anim>
                                    <p:anim calcmode="lin" valueType="num">
                                      <p:cBhvr>
                                        <p:cTn id="64" dur="300" fill="hold"/>
                                        <p:tgtEl>
                                          <p:spTgt spid="25"/>
                                        </p:tgtEl>
                                        <p:attrNameLst>
                                          <p:attrName>ppt_h</p:attrName>
                                        </p:attrNameLst>
                                      </p:cBhvr>
                                      <p:tavLst>
                                        <p:tav tm="0">
                                          <p:val>
                                            <p:fltVal val="0"/>
                                          </p:val>
                                        </p:tav>
                                        <p:tav tm="100000">
                                          <p:val>
                                            <p:strVal val="#ppt_h"/>
                                          </p:val>
                                        </p:tav>
                                      </p:tavLst>
                                    </p:anim>
                                    <p:animEffect transition="in" filter="fade">
                                      <p:cBhvr>
                                        <p:cTn id="65" dur="300"/>
                                        <p:tgtEl>
                                          <p:spTgt spid="25"/>
                                        </p:tgtEl>
                                      </p:cBhvr>
                                    </p:animEffect>
                                  </p:childTnLst>
                                </p:cTn>
                              </p:par>
                            </p:childTnLst>
                          </p:cTn>
                        </p:par>
                        <p:par>
                          <p:cTn id="66" fill="hold">
                            <p:stCondLst>
                              <p:cond delay="6500"/>
                            </p:stCondLst>
                            <p:childTnLst>
                              <p:par>
                                <p:cTn id="67" presetID="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300" fill="hold"/>
                                        <p:tgtEl>
                                          <p:spTgt spid="19"/>
                                        </p:tgtEl>
                                        <p:attrNameLst>
                                          <p:attrName>ppt_x</p:attrName>
                                        </p:attrNameLst>
                                      </p:cBhvr>
                                      <p:tavLst>
                                        <p:tav tm="0">
                                          <p:val>
                                            <p:strVal val="0-#ppt_w/2"/>
                                          </p:val>
                                        </p:tav>
                                        <p:tav tm="100000">
                                          <p:val>
                                            <p:strVal val="#ppt_x"/>
                                          </p:val>
                                        </p:tav>
                                      </p:tavLst>
                                    </p:anim>
                                    <p:anim calcmode="lin" valueType="num">
                                      <p:cBhvr additive="base">
                                        <p:cTn id="70" dur="300" fill="hold"/>
                                        <p:tgtEl>
                                          <p:spTgt spid="19"/>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300"/>
                                        <p:tgtEl>
                                          <p:spTgt spid="16"/>
                                        </p:tgtEl>
                                      </p:cBhvr>
                                    </p:animEffect>
                                  </p:childTnLst>
                                </p:cTn>
                              </p:par>
                            </p:childTnLst>
                          </p:cTn>
                        </p:par>
                        <p:par>
                          <p:cTn id="75" fill="hold">
                            <p:stCondLst>
                              <p:cond delay="7500"/>
                            </p:stCondLst>
                            <p:childTnLst>
                              <p:par>
                                <p:cTn id="76" presetID="53" presetClass="entr" presetSubtype="16"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300" fill="hold"/>
                                        <p:tgtEl>
                                          <p:spTgt spid="31"/>
                                        </p:tgtEl>
                                        <p:attrNameLst>
                                          <p:attrName>ppt_w</p:attrName>
                                        </p:attrNameLst>
                                      </p:cBhvr>
                                      <p:tavLst>
                                        <p:tav tm="0">
                                          <p:val>
                                            <p:fltVal val="0"/>
                                          </p:val>
                                        </p:tav>
                                        <p:tav tm="100000">
                                          <p:val>
                                            <p:strVal val="#ppt_w"/>
                                          </p:val>
                                        </p:tav>
                                      </p:tavLst>
                                    </p:anim>
                                    <p:anim calcmode="lin" valueType="num">
                                      <p:cBhvr>
                                        <p:cTn id="79" dur="300" fill="hold"/>
                                        <p:tgtEl>
                                          <p:spTgt spid="31"/>
                                        </p:tgtEl>
                                        <p:attrNameLst>
                                          <p:attrName>ppt_h</p:attrName>
                                        </p:attrNameLst>
                                      </p:cBhvr>
                                      <p:tavLst>
                                        <p:tav tm="0">
                                          <p:val>
                                            <p:fltVal val="0"/>
                                          </p:val>
                                        </p:tav>
                                        <p:tav tm="100000">
                                          <p:val>
                                            <p:strVal val="#ppt_h"/>
                                          </p:val>
                                        </p:tav>
                                      </p:tavLst>
                                    </p:anim>
                                    <p:animEffect transition="in" filter="fade">
                                      <p:cBhvr>
                                        <p:cTn id="80" dur="300"/>
                                        <p:tgtEl>
                                          <p:spTgt spid="31"/>
                                        </p:tgtEl>
                                      </p:cBhvr>
                                    </p:animEffect>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300" fill="hold"/>
                                        <p:tgtEl>
                                          <p:spTgt spid="22"/>
                                        </p:tgtEl>
                                        <p:attrNameLst>
                                          <p:attrName>ppt_x</p:attrName>
                                        </p:attrNameLst>
                                      </p:cBhvr>
                                      <p:tavLst>
                                        <p:tav tm="0">
                                          <p:val>
                                            <p:strVal val="1+#ppt_w/2"/>
                                          </p:val>
                                        </p:tav>
                                        <p:tav tm="100000">
                                          <p:val>
                                            <p:strVal val="#ppt_x"/>
                                          </p:val>
                                        </p:tav>
                                      </p:tavLst>
                                    </p:anim>
                                    <p:anim calcmode="lin" valueType="num">
                                      <p:cBhvr additive="base">
                                        <p:cTn id="85" dur="300" fill="hold"/>
                                        <p:tgtEl>
                                          <p:spTgt spid="22"/>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2" presetClass="entr" presetSubtype="2"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right)">
                                      <p:cBhvr>
                                        <p:cTn id="89" dur="300"/>
                                        <p:tgtEl>
                                          <p:spTgt spid="17"/>
                                        </p:tgtEl>
                                      </p:cBhvr>
                                    </p:animEffect>
                                  </p:childTnLst>
                                </p:cTn>
                              </p:par>
                            </p:childTnLst>
                          </p:cTn>
                        </p:par>
                        <p:par>
                          <p:cTn id="90" fill="hold">
                            <p:stCondLst>
                              <p:cond delay="9000"/>
                            </p:stCondLst>
                            <p:childTnLst>
                              <p:par>
                                <p:cTn id="91" presetID="53" presetClass="entr" presetSubtype="16" fill="hold"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300" fill="hold"/>
                                        <p:tgtEl>
                                          <p:spTgt spid="59"/>
                                        </p:tgtEl>
                                        <p:attrNameLst>
                                          <p:attrName>ppt_w</p:attrName>
                                        </p:attrNameLst>
                                      </p:cBhvr>
                                      <p:tavLst>
                                        <p:tav tm="0">
                                          <p:val>
                                            <p:fltVal val="0"/>
                                          </p:val>
                                        </p:tav>
                                        <p:tav tm="100000">
                                          <p:val>
                                            <p:strVal val="#ppt_w"/>
                                          </p:val>
                                        </p:tav>
                                      </p:tavLst>
                                    </p:anim>
                                    <p:anim calcmode="lin" valueType="num">
                                      <p:cBhvr>
                                        <p:cTn id="94" dur="300" fill="hold"/>
                                        <p:tgtEl>
                                          <p:spTgt spid="59"/>
                                        </p:tgtEl>
                                        <p:attrNameLst>
                                          <p:attrName>ppt_h</p:attrName>
                                        </p:attrNameLst>
                                      </p:cBhvr>
                                      <p:tavLst>
                                        <p:tav tm="0">
                                          <p:val>
                                            <p:fltVal val="0"/>
                                          </p:val>
                                        </p:tav>
                                        <p:tav tm="100000">
                                          <p:val>
                                            <p:strVal val="#ppt_h"/>
                                          </p:val>
                                        </p:tav>
                                      </p:tavLst>
                                    </p:anim>
                                    <p:animEffect transition="in" filter="fade">
                                      <p:cBhvr>
                                        <p:cTn id="95" dur="300"/>
                                        <p:tgtEl>
                                          <p:spTgt spid="59"/>
                                        </p:tgtEl>
                                      </p:cBhvr>
                                    </p:animEffect>
                                  </p:childTnLst>
                                </p:cTn>
                              </p:par>
                            </p:childTnLst>
                          </p:cTn>
                        </p:par>
                        <p:par>
                          <p:cTn id="96" fill="hold">
                            <p:stCondLst>
                              <p:cond delay="9500"/>
                            </p:stCondLst>
                            <p:childTnLst>
                              <p:par>
                                <p:cTn id="97" presetID="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300" fill="hold"/>
                                        <p:tgtEl>
                                          <p:spTgt spid="21"/>
                                        </p:tgtEl>
                                        <p:attrNameLst>
                                          <p:attrName>ppt_x</p:attrName>
                                        </p:attrNameLst>
                                      </p:cBhvr>
                                      <p:tavLst>
                                        <p:tav tm="0">
                                          <p:val>
                                            <p:strVal val="0-#ppt_w/2"/>
                                          </p:val>
                                        </p:tav>
                                        <p:tav tm="100000">
                                          <p:val>
                                            <p:strVal val="#ppt_x"/>
                                          </p:val>
                                        </p:tav>
                                      </p:tavLst>
                                    </p:anim>
                                    <p:anim calcmode="lin" valueType="num">
                                      <p:cBhvr additive="base">
                                        <p:cTn id="100" dur="300" fill="hold"/>
                                        <p:tgtEl>
                                          <p:spTgt spid="21"/>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2" presetClass="entr" presetSubtype="8"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300"/>
                                        <p:tgtEl>
                                          <p:spTgt spid="18"/>
                                        </p:tgtEl>
                                      </p:cBhvr>
                                    </p:animEffect>
                                  </p:childTnLst>
                                </p:cTn>
                              </p:par>
                            </p:childTnLst>
                          </p:cTn>
                        </p:par>
                        <p:par>
                          <p:cTn id="105" fill="hold">
                            <p:stCondLst>
                              <p:cond delay="10500"/>
                            </p:stCondLst>
                            <p:childTnLst>
                              <p:par>
                                <p:cTn id="106" presetID="53" presetClass="entr" presetSubtype="16"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 calcmode="lin" valueType="num">
                                      <p:cBhvr>
                                        <p:cTn id="108" dur="300" fill="hold"/>
                                        <p:tgtEl>
                                          <p:spTgt spid="67"/>
                                        </p:tgtEl>
                                        <p:attrNameLst>
                                          <p:attrName>ppt_w</p:attrName>
                                        </p:attrNameLst>
                                      </p:cBhvr>
                                      <p:tavLst>
                                        <p:tav tm="0">
                                          <p:val>
                                            <p:fltVal val="0"/>
                                          </p:val>
                                        </p:tav>
                                        <p:tav tm="100000">
                                          <p:val>
                                            <p:strVal val="#ppt_w"/>
                                          </p:val>
                                        </p:tav>
                                      </p:tavLst>
                                    </p:anim>
                                    <p:anim calcmode="lin" valueType="num">
                                      <p:cBhvr>
                                        <p:cTn id="109" dur="300" fill="hold"/>
                                        <p:tgtEl>
                                          <p:spTgt spid="67"/>
                                        </p:tgtEl>
                                        <p:attrNameLst>
                                          <p:attrName>ppt_h</p:attrName>
                                        </p:attrNameLst>
                                      </p:cBhvr>
                                      <p:tavLst>
                                        <p:tav tm="0">
                                          <p:val>
                                            <p:fltVal val="0"/>
                                          </p:val>
                                        </p:tav>
                                        <p:tav tm="100000">
                                          <p:val>
                                            <p:strVal val="#ppt_h"/>
                                          </p:val>
                                        </p:tav>
                                      </p:tavLst>
                                    </p:anim>
                                    <p:animEffect transition="in" filter="fade">
                                      <p:cBhvr>
                                        <p:cTn id="110" dur="300"/>
                                        <p:tgtEl>
                                          <p:spTgt spid="67"/>
                                        </p:tgtEl>
                                      </p:cBhvr>
                                    </p:animEffect>
                                  </p:childTnLst>
                                </p:cTn>
                              </p:par>
                            </p:childTnLst>
                          </p:cTn>
                        </p:par>
                        <p:par>
                          <p:cTn id="111" fill="hold">
                            <p:stCondLst>
                              <p:cond delay="11000"/>
                            </p:stCondLst>
                            <p:childTnLst>
                              <p:par>
                                <p:cTn id="112" presetID="2" presetClass="entr" presetSubtype="2"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300" fill="hold"/>
                                        <p:tgtEl>
                                          <p:spTgt spid="24"/>
                                        </p:tgtEl>
                                        <p:attrNameLst>
                                          <p:attrName>ppt_x</p:attrName>
                                        </p:attrNameLst>
                                      </p:cBhvr>
                                      <p:tavLst>
                                        <p:tav tm="0">
                                          <p:val>
                                            <p:strVal val="1+#ppt_w/2"/>
                                          </p:val>
                                        </p:tav>
                                        <p:tav tm="100000">
                                          <p:val>
                                            <p:strVal val="#ppt_x"/>
                                          </p:val>
                                        </p:tav>
                                      </p:tavLst>
                                    </p:anim>
                                    <p:anim calcmode="lin" valueType="num">
                                      <p:cBhvr additive="base">
                                        <p:cTn id="115" dur="3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5"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65585"/>
            <a:ext cx="12192000" cy="2476726"/>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5" name="矩形 4"/>
          <p:cNvSpPr/>
          <p:nvPr/>
        </p:nvSpPr>
        <p:spPr>
          <a:xfrm>
            <a:off x="4454525" y="380365"/>
            <a:ext cx="3282950" cy="521970"/>
          </a:xfrm>
          <a:prstGeom prst="rect">
            <a:avLst/>
          </a:prstGeom>
        </p:spPr>
        <p:txBody>
          <a:bodyPr wrap="square">
            <a:spAutoFit/>
          </a:bodyPr>
          <a:lstStyle/>
          <a:p>
            <a:pPr algn="ctr"/>
            <a:r>
              <a:rPr lang="zh-CN" altLang="en-US" sz="2800" dirty="0">
                <a:latin typeface="Arial" panose="020B0604020202020204"/>
                <a:ea typeface="微软雅黑" panose="020B0503020204020204" charset="-122"/>
                <a:sym typeface="Arial" panose="020B0604020202020204"/>
              </a:rPr>
              <a:t>点击添加标题</a:t>
            </a:r>
          </a:p>
        </p:txBody>
      </p:sp>
      <p:sp>
        <p:nvSpPr>
          <p:cNvPr id="8" name="矩形 7"/>
          <p:cNvSpPr/>
          <p:nvPr/>
        </p:nvSpPr>
        <p:spPr>
          <a:xfrm>
            <a:off x="2397760" y="1110336"/>
            <a:ext cx="7397115" cy="922020"/>
          </a:xfrm>
          <a:prstGeom prst="rect">
            <a:avLst/>
          </a:prstGeom>
        </p:spPr>
        <p:txBody>
          <a:bodyPr wrap="square">
            <a:spAutoFit/>
          </a:bodyPr>
          <a:lstStyle/>
          <a:p>
            <a:pPr algn="ctr">
              <a:lnSpc>
                <a:spcPct val="150000"/>
              </a:lnSpc>
            </a:pPr>
            <a:r>
              <a:rPr lang="zh-CN" altLang="en-US" sz="1200">
                <a:latin typeface="Arial" panose="020B0604020202020204"/>
                <a:ea typeface="微软雅黑" panose="020B0503020204020204" charset="-122"/>
                <a:sym typeface="Arial" panose="020B0604020202020204"/>
              </a:rPr>
              <a:t>I love you more than I've ever loved any woman. And I've waited longer for you than I've waited for any woman.I love you more than I've ever loved any woman. And I've waited longer for you than I've waited for any woman.</a:t>
            </a:r>
            <a:endParaRPr lang="zh-CN" altLang="zh-CN" sz="1400" kern="100" dirty="0">
              <a:solidFill>
                <a:schemeClr val="tx1">
                  <a:lumMod val="95000"/>
                  <a:lumOff val="5000"/>
                </a:schemeClr>
              </a:solidFill>
              <a:latin typeface="Arial" panose="020B0604020202020204"/>
              <a:ea typeface="微软雅黑" panose="020B0503020204020204" charset="-122"/>
              <a:cs typeface="Times New Roman" panose="02020603050405020304" pitchFamily="18" charset="0"/>
              <a:sym typeface="Arial" panose="020B0604020202020204"/>
            </a:endParaRPr>
          </a:p>
        </p:txBody>
      </p:sp>
      <p:sp>
        <p:nvSpPr>
          <p:cNvPr id="9" name="上箭头 8"/>
          <p:cNvSpPr/>
          <p:nvPr/>
        </p:nvSpPr>
        <p:spPr>
          <a:xfrm>
            <a:off x="5758376" y="2176632"/>
            <a:ext cx="675249" cy="548640"/>
          </a:xfrm>
          <a:prstGeom prst="upArrow">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10" name="直接连接符 9"/>
          <p:cNvCxnSpPr/>
          <p:nvPr/>
        </p:nvCxnSpPr>
        <p:spPr>
          <a:xfrm>
            <a:off x="5332730" y="1014730"/>
            <a:ext cx="1525270" cy="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2872105" y="2695575"/>
            <a:ext cx="6447155" cy="381698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2"/>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500"/>
                                        <p:tgtEl>
                                          <p:spTgt spid="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 grpId="0"/>
      <p:bldP spid="8" grpId="0"/>
      <p:bldP spid="9" grpId="0" bldLvl="0" animBg="1"/>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rot="16200000" flipV="1">
            <a:off x="-559899" y="1643380"/>
            <a:ext cx="4896215" cy="2781301"/>
          </a:xfrm>
          <a:prstGeom prst="triangle">
            <a:avLst>
              <a:gd name="adj" fmla="val 54834"/>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0" name="等腰三角形 29"/>
          <p:cNvSpPr/>
          <p:nvPr/>
        </p:nvSpPr>
        <p:spPr>
          <a:xfrm rot="5400000" flipH="1" flipV="1">
            <a:off x="9288712" y="2134398"/>
            <a:ext cx="4186243" cy="2198990"/>
          </a:xfrm>
          <a:prstGeom prst="triangle">
            <a:avLst>
              <a:gd name="adj" fmla="val 36402"/>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2" name="组合 1"/>
          <p:cNvGrpSpPr/>
          <p:nvPr/>
        </p:nvGrpSpPr>
        <p:grpSpPr>
          <a:xfrm>
            <a:off x="330200" y="3783330"/>
            <a:ext cx="5402580" cy="3087370"/>
            <a:chOff x="592" y="5958"/>
            <a:chExt cx="8508" cy="4862"/>
          </a:xfrm>
          <a:blipFill rotWithShape="1">
            <a:blip r:embed="rId3"/>
            <a:stretch>
              <a:fillRect/>
            </a:stretch>
          </a:blipFill>
        </p:grpSpPr>
        <p:sp>
          <p:nvSpPr>
            <p:cNvPr id="17" name="任意多边形 16"/>
            <p:cNvSpPr/>
            <p:nvPr/>
          </p:nvSpPr>
          <p:spPr>
            <a:xfrm>
              <a:off x="592" y="5958"/>
              <a:ext cx="8508" cy="4862"/>
            </a:xfrm>
            <a:custGeom>
              <a:avLst/>
              <a:gdLst>
                <a:gd name="connsiteX0" fmla="*/ 2701290 w 5402580"/>
                <a:gd name="connsiteY0" fmla="*/ 0 h 3087370"/>
                <a:gd name="connsiteX1" fmla="*/ 5402580 w 5402580"/>
                <a:gd name="connsiteY1" fmla="*/ 3087370 h 3087370"/>
                <a:gd name="connsiteX2" fmla="*/ 4613910 w 5402580"/>
                <a:gd name="connsiteY2" fmla="*/ 3087370 h 3087370"/>
                <a:gd name="connsiteX3" fmla="*/ 2701608 w 5402580"/>
                <a:gd name="connsiteY3" fmla="*/ 901700 h 3087370"/>
                <a:gd name="connsiteX4" fmla="*/ 789305 w 5402580"/>
                <a:gd name="connsiteY4" fmla="*/ 3087370 h 3087370"/>
                <a:gd name="connsiteX5" fmla="*/ 0 w 5402580"/>
                <a:gd name="connsiteY5" fmla="*/ 3087370 h 3087370"/>
                <a:gd name="connsiteX6" fmla="*/ 2701290 w 5402580"/>
                <a:gd name="connsiteY6" fmla="*/ 0 h 308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80" h="3087370">
                  <a:moveTo>
                    <a:pt x="2701290" y="0"/>
                  </a:moveTo>
                  <a:lnTo>
                    <a:pt x="5402580" y="3087370"/>
                  </a:lnTo>
                  <a:lnTo>
                    <a:pt x="4613910" y="3087370"/>
                  </a:lnTo>
                  <a:lnTo>
                    <a:pt x="2701608" y="901700"/>
                  </a:lnTo>
                  <a:lnTo>
                    <a:pt x="789305" y="3087370"/>
                  </a:lnTo>
                  <a:lnTo>
                    <a:pt x="0" y="3087370"/>
                  </a:lnTo>
                  <a:lnTo>
                    <a:pt x="27012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sp>
          <p:nvSpPr>
            <p:cNvPr id="16" name="任意多边形 15"/>
            <p:cNvSpPr/>
            <p:nvPr/>
          </p:nvSpPr>
          <p:spPr>
            <a:xfrm>
              <a:off x="2657" y="8318"/>
              <a:ext cx="4380" cy="2503"/>
            </a:xfrm>
            <a:custGeom>
              <a:avLst/>
              <a:gdLst>
                <a:gd name="connsiteX0" fmla="*/ 1390650 w 2781300"/>
                <a:gd name="connsiteY0" fmla="*/ 0 h 1589405"/>
                <a:gd name="connsiteX1" fmla="*/ 2780745 w 2781300"/>
                <a:gd name="connsiteY1" fmla="*/ 1588770 h 1589405"/>
                <a:gd name="connsiteX2" fmla="*/ 2781300 w 2781300"/>
                <a:gd name="connsiteY2" fmla="*/ 1589405 h 1589405"/>
                <a:gd name="connsiteX3" fmla="*/ 2176145 w 2781300"/>
                <a:gd name="connsiteY3" fmla="*/ 1589405 h 1589405"/>
                <a:gd name="connsiteX4" fmla="*/ 2175590 w 2781300"/>
                <a:gd name="connsiteY4" fmla="*/ 1588770 h 1589405"/>
                <a:gd name="connsiteX5" fmla="*/ 1390015 w 2781300"/>
                <a:gd name="connsiteY5" fmla="*/ 690880 h 1589405"/>
                <a:gd name="connsiteX6" fmla="*/ 604441 w 2781300"/>
                <a:gd name="connsiteY6" fmla="*/ 1588770 h 1589405"/>
                <a:gd name="connsiteX7" fmla="*/ 603885 w 2781300"/>
                <a:gd name="connsiteY7" fmla="*/ 1589405 h 1589405"/>
                <a:gd name="connsiteX8" fmla="*/ 0 w 2781300"/>
                <a:gd name="connsiteY8" fmla="*/ 1589405 h 1589405"/>
                <a:gd name="connsiteX9" fmla="*/ 556 w 2781300"/>
                <a:gd name="connsiteY9" fmla="*/ 1588770 h 1589405"/>
                <a:gd name="connsiteX10" fmla="*/ 1390650 w 2781300"/>
                <a:gd name="connsiteY10" fmla="*/ 0 h 158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300" h="1589405">
                  <a:moveTo>
                    <a:pt x="1390650" y="0"/>
                  </a:moveTo>
                  <a:lnTo>
                    <a:pt x="2780745" y="1588770"/>
                  </a:lnTo>
                  <a:lnTo>
                    <a:pt x="2781300" y="1589405"/>
                  </a:lnTo>
                  <a:lnTo>
                    <a:pt x="2176145" y="1589405"/>
                  </a:lnTo>
                  <a:lnTo>
                    <a:pt x="2175590" y="1588770"/>
                  </a:lnTo>
                  <a:lnTo>
                    <a:pt x="1390015" y="690880"/>
                  </a:lnTo>
                  <a:lnTo>
                    <a:pt x="604441" y="1588770"/>
                  </a:lnTo>
                  <a:lnTo>
                    <a:pt x="603885" y="1589405"/>
                  </a:lnTo>
                  <a:lnTo>
                    <a:pt x="0" y="1589405"/>
                  </a:lnTo>
                  <a:lnTo>
                    <a:pt x="556" y="1588770"/>
                  </a:lnTo>
                  <a:lnTo>
                    <a:pt x="1390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grpSp>
      <p:sp>
        <p:nvSpPr>
          <p:cNvPr id="19" name="矩形 18"/>
          <p:cNvSpPr/>
          <p:nvPr/>
        </p:nvSpPr>
        <p:spPr>
          <a:xfrm>
            <a:off x="5432231" y="2230120"/>
            <a:ext cx="2053982" cy="1198880"/>
          </a:xfrm>
          <a:prstGeom prst="rect">
            <a:avLst/>
          </a:prstGeom>
        </p:spPr>
        <p:txBody>
          <a:bodyPr wrap="square">
            <a:spAutoFit/>
          </a:bodyPr>
          <a:lstStyle/>
          <a:p>
            <a:pPr algn="ctr"/>
            <a:r>
              <a:rPr lang="en-US" altLang="zh-CN" sz="3600" dirty="0">
                <a:latin typeface="Arial" panose="020B0604020202020204"/>
                <a:ea typeface="微软雅黑" panose="020B0503020204020204" charset="-122"/>
                <a:sym typeface="Arial" panose="020B0604020202020204"/>
              </a:rPr>
              <a:t>PART</a:t>
            </a:r>
          </a:p>
          <a:p>
            <a:pPr algn="ctr"/>
            <a:r>
              <a:rPr lang="en-US" altLang="zh-CN" sz="3600" dirty="0">
                <a:latin typeface="Arial" panose="020B0604020202020204"/>
                <a:ea typeface="微软雅黑" panose="020B0503020204020204" charset="-122"/>
                <a:sym typeface="Arial" panose="020B0604020202020204"/>
              </a:rPr>
              <a:t>03</a:t>
            </a:r>
          </a:p>
        </p:txBody>
      </p:sp>
      <p:cxnSp>
        <p:nvCxnSpPr>
          <p:cNvPr id="23" name="直接连接符 22"/>
          <p:cNvCxnSpPr/>
          <p:nvPr/>
        </p:nvCxnSpPr>
        <p:spPr>
          <a:xfrm>
            <a:off x="5603609" y="3538557"/>
            <a:ext cx="1646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816282" y="3797257"/>
            <a:ext cx="3286760" cy="460375"/>
          </a:xfrm>
          <a:prstGeom prst="rect">
            <a:avLst/>
          </a:prstGeom>
        </p:spPr>
        <p:txBody>
          <a:bodyPr wrap="square">
            <a:spAutoFit/>
          </a:bodyPr>
          <a:lstStyle/>
          <a:p>
            <a:pPr algn="ctr">
              <a:spcAft>
                <a:spcPts val="0"/>
              </a:spcAft>
            </a:pPr>
            <a:r>
              <a:rPr lang="en-US" altLang="zh-CN" sz="2400" kern="0" dirty="0">
                <a:latin typeface="Arial" panose="020B0604020202020204"/>
                <a:ea typeface="微软雅黑" panose="020B0503020204020204" charset="-122"/>
                <a:cs typeface="Times New Roman" panose="02020603050405020304" pitchFamily="18" charset="0"/>
                <a:sym typeface="Arial" panose="020B0604020202020204"/>
              </a:rPr>
              <a:t>单击此处输入标题</a:t>
            </a:r>
            <a:r>
              <a:rPr lang="zh-CN" altLang="en-US" sz="2400" kern="0" dirty="0">
                <a:latin typeface="Arial" panose="020B0604020202020204"/>
                <a:ea typeface="微软雅黑" panose="020B0503020204020204" charset="-122"/>
                <a:cs typeface="Times New Roman" panose="02020603050405020304" pitchFamily="18" charset="0"/>
                <a:sym typeface="Arial" panose="020B0604020202020204"/>
              </a:rPr>
              <a:t>文本</a:t>
            </a:r>
          </a:p>
        </p:txBody>
      </p:sp>
      <p:sp>
        <p:nvSpPr>
          <p:cNvPr id="27" name="矩形 26"/>
          <p:cNvSpPr/>
          <p:nvPr/>
        </p:nvSpPr>
        <p:spPr>
          <a:xfrm>
            <a:off x="5145212" y="4325577"/>
            <a:ext cx="2629535" cy="969240"/>
          </a:xfrm>
          <a:prstGeom prst="rect">
            <a:avLst/>
          </a:prstGeom>
        </p:spPr>
        <p:txBody>
          <a:bodyPr wrap="square">
            <a:spAutoFit/>
          </a:bodyPr>
          <a:lstStyle/>
          <a:p>
            <a:pPr algn="ctr" fontAlgn="auto">
              <a:lnSpc>
                <a:spcPct val="200000"/>
              </a:lnSpc>
            </a:pPr>
            <a:r>
              <a:rPr lang="zh-CN" altLang="en-US" sz="10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000" dirty="0">
              <a:solidFill>
                <a:schemeClr val="tx1"/>
              </a:solidFill>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2500"/>
                            </p:stCondLst>
                            <p:childTnLst>
                              <p:par>
                                <p:cTn id="28" presetID="29" presetClass="entr" presetSubtype="0" fill="hold" grpId="1"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2" dur="500"/>
                                        <p:tgtEl>
                                          <p:spTgt spid="26"/>
                                        </p:tgtEl>
                                      </p:cBhvr>
                                    </p:animEffect>
                                  </p:childTnLst>
                                </p:cTn>
                              </p:par>
                            </p:childTnLst>
                          </p:cTn>
                        </p:par>
                        <p:par>
                          <p:cTn id="33" fill="hold">
                            <p:stCondLst>
                              <p:cond delay="3000"/>
                            </p:stCondLst>
                            <p:childTnLst>
                              <p:par>
                                <p:cTn id="34" presetID="12" presetClass="entr" presetSubtype="4" fill="hold" grpId="2"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p:tgtEl>
                                          <p:spTgt spid="27"/>
                                        </p:tgtEl>
                                        <p:attrNameLst>
                                          <p:attrName>ppt_y</p:attrName>
                                        </p:attrNameLst>
                                      </p:cBhvr>
                                      <p:tavLst>
                                        <p:tav tm="0">
                                          <p:val>
                                            <p:strVal val="#ppt_y+#ppt_h*1.125000"/>
                                          </p:val>
                                        </p:tav>
                                        <p:tav tm="100000">
                                          <p:val>
                                            <p:strVal val="#ppt_y"/>
                                          </p:val>
                                        </p:tav>
                                      </p:tavLst>
                                    </p:anim>
                                    <p:animEffect transition="in" filter="wipe(up)">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19" grpId="0"/>
      <p:bldP spid="26" grpId="0"/>
      <p:bldP spid="26" grpId="1"/>
      <p:bldP spid="27" grpId="0"/>
      <p:bldP spid="27" grpId="1"/>
      <p:bldP spid="27"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48555" y="1809750"/>
            <a:ext cx="2295525" cy="229552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5" name="矩形 4"/>
          <p:cNvSpPr/>
          <p:nvPr/>
        </p:nvSpPr>
        <p:spPr>
          <a:xfrm>
            <a:off x="7901305" y="1809750"/>
            <a:ext cx="2295525" cy="229552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6" name="矩形 5"/>
          <p:cNvSpPr/>
          <p:nvPr/>
        </p:nvSpPr>
        <p:spPr>
          <a:xfrm>
            <a:off x="2000250" y="1809750"/>
            <a:ext cx="2295525" cy="229552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矩形 6"/>
          <p:cNvSpPr/>
          <p:nvPr/>
        </p:nvSpPr>
        <p:spPr>
          <a:xfrm>
            <a:off x="2000250" y="4227195"/>
            <a:ext cx="2295525" cy="451485"/>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Arial" panose="020B0604020202020204"/>
                <a:ea typeface="微软雅黑" panose="020B0503020204020204" charset="-122"/>
                <a:sym typeface="Arial" panose="020B0604020202020204"/>
              </a:rPr>
              <a:t>点击添加标题</a:t>
            </a:r>
          </a:p>
        </p:txBody>
      </p:sp>
      <p:sp>
        <p:nvSpPr>
          <p:cNvPr id="8" name="矩形 7"/>
          <p:cNvSpPr/>
          <p:nvPr/>
        </p:nvSpPr>
        <p:spPr>
          <a:xfrm>
            <a:off x="4948555" y="4227195"/>
            <a:ext cx="2295525" cy="451485"/>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Arial" panose="020B0604020202020204"/>
                <a:ea typeface="微软雅黑" panose="020B0503020204020204" charset="-122"/>
                <a:sym typeface="Arial" panose="020B0604020202020204"/>
              </a:rPr>
              <a:t>点击添加标题</a:t>
            </a:r>
          </a:p>
        </p:txBody>
      </p:sp>
      <p:sp>
        <p:nvSpPr>
          <p:cNvPr id="9" name="矩形 8"/>
          <p:cNvSpPr/>
          <p:nvPr/>
        </p:nvSpPr>
        <p:spPr>
          <a:xfrm>
            <a:off x="7901305" y="4227195"/>
            <a:ext cx="2295525" cy="451485"/>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Arial" panose="020B0604020202020204"/>
                <a:ea typeface="微软雅黑" panose="020B0503020204020204" charset="-122"/>
                <a:sym typeface="Arial" panose="020B0604020202020204"/>
              </a:rPr>
              <a:t>点击添加标题</a:t>
            </a:r>
          </a:p>
        </p:txBody>
      </p:sp>
      <p:sp>
        <p:nvSpPr>
          <p:cNvPr id="10" name="文本框 9"/>
          <p:cNvSpPr txBox="1"/>
          <p:nvPr/>
        </p:nvSpPr>
        <p:spPr>
          <a:xfrm>
            <a:off x="5009515" y="307340"/>
            <a:ext cx="2172335" cy="497957"/>
          </a:xfrm>
          <a:prstGeom prst="rect">
            <a:avLst/>
          </a:prstGeom>
          <a:noFill/>
        </p:spPr>
        <p:txBody>
          <a:bodyPr wrap="square" rtlCol="0">
            <a:spAutoFit/>
          </a:bodyPr>
          <a:lstStyle/>
          <a:p>
            <a:pPr algn="ctr">
              <a:lnSpc>
                <a:spcPct val="120000"/>
              </a:lnSpc>
            </a:pPr>
            <a:r>
              <a:rPr lang="zh-CN" altLang="en-US" sz="2400" b="1" dirty="0">
                <a:latin typeface="Arial" panose="020B0604020202020204"/>
                <a:ea typeface="微软雅黑" panose="020B0503020204020204" charset="-122"/>
                <a:sym typeface="Arial" panose="020B0604020202020204"/>
              </a:rPr>
              <a:t>点击添加标题</a:t>
            </a:r>
          </a:p>
        </p:txBody>
      </p:sp>
      <p:sp>
        <p:nvSpPr>
          <p:cNvPr id="45" name="矩形 44"/>
          <p:cNvSpPr/>
          <p:nvPr/>
        </p:nvSpPr>
        <p:spPr>
          <a:xfrm>
            <a:off x="5117122" y="841093"/>
            <a:ext cx="1959191" cy="276999"/>
          </a:xfrm>
          <a:prstGeom prst="rect">
            <a:avLst/>
          </a:prstGeom>
        </p:spPr>
        <p:txBody>
          <a:bodyPr wrap="none">
            <a:spAutoFit/>
          </a:bodyPr>
          <a:lstStyle/>
          <a:p>
            <a:pPr algn="ctr"/>
            <a:r>
              <a:rPr lang="en-US" altLang="zh-CN" sz="1200" dirty="0">
                <a:latin typeface="Arial" panose="020B0604020202020204"/>
                <a:ea typeface="微软雅黑" panose="020B0503020204020204" charset="-122"/>
                <a:sym typeface="Arial" panose="020B0604020202020204"/>
              </a:rPr>
              <a:t>Click here to add your title</a:t>
            </a:r>
          </a:p>
        </p:txBody>
      </p:sp>
      <p:cxnSp>
        <p:nvCxnSpPr>
          <p:cNvPr id="42" name="直接连接符 41"/>
          <p:cNvCxnSpPr/>
          <p:nvPr/>
        </p:nvCxnSpPr>
        <p:spPr>
          <a:xfrm flipV="1">
            <a:off x="5771515" y="1234440"/>
            <a:ext cx="648335" cy="127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999615" y="4754880"/>
            <a:ext cx="2296160" cy="1166153"/>
          </a:xfrm>
          <a:prstGeom prst="rect">
            <a:avLst/>
          </a:prstGeom>
        </p:spPr>
        <p:txBody>
          <a:bodyPr wrap="square">
            <a:spAutoFit/>
          </a:bodyPr>
          <a:lstStyle/>
          <a:p>
            <a:pPr algn="ctr" fontAlgn="auto">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p>
        </p:txBody>
      </p:sp>
      <p:sp>
        <p:nvSpPr>
          <p:cNvPr id="11" name="矩形 10"/>
          <p:cNvSpPr/>
          <p:nvPr/>
        </p:nvSpPr>
        <p:spPr>
          <a:xfrm>
            <a:off x="4947285" y="4754880"/>
            <a:ext cx="2296160" cy="1166153"/>
          </a:xfrm>
          <a:prstGeom prst="rect">
            <a:avLst/>
          </a:prstGeom>
        </p:spPr>
        <p:txBody>
          <a:bodyPr wrap="square">
            <a:spAutoFit/>
          </a:bodyPr>
          <a:lstStyle/>
          <a:p>
            <a:pPr algn="ctr" fontAlgn="auto">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p>
        </p:txBody>
      </p:sp>
      <p:sp>
        <p:nvSpPr>
          <p:cNvPr id="12" name="矩形 11"/>
          <p:cNvSpPr/>
          <p:nvPr/>
        </p:nvSpPr>
        <p:spPr>
          <a:xfrm>
            <a:off x="7900670" y="4754880"/>
            <a:ext cx="2296160" cy="1166153"/>
          </a:xfrm>
          <a:prstGeom prst="rect">
            <a:avLst/>
          </a:prstGeom>
        </p:spPr>
        <p:txBody>
          <a:bodyPr wrap="square">
            <a:spAutoFit/>
          </a:bodyPr>
          <a:lstStyle/>
          <a:p>
            <a:pPr algn="ctr" fontAlgn="auto">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ppt_x</p:attrName>
                                        </p:attrNameLst>
                                      </p:cBhvr>
                                      <p:tavLst>
                                        <p:tav tm="0">
                                          <p:val>
                                            <p:strVal val="#ppt_x-.2"/>
                                          </p:val>
                                        </p:tav>
                                        <p:tav tm="100000">
                                          <p:val>
                                            <p:strVal val="#ppt_x"/>
                                          </p:val>
                                        </p:tav>
                                      </p:tavLst>
                                    </p:anim>
                                    <p:anim calcmode="lin" valueType="num">
                                      <p:cBhvr>
                                        <p:cTn id="12"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3" dur="500"/>
                                        <p:tgtEl>
                                          <p:spTgt spid="4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500"/>
                                        <p:tgtEl>
                                          <p:spTgt spid="6"/>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2"/>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500"/>
                                        <p:tgtEl>
                                          <p:spTgt spid="7"/>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Right)">
                                      <p:cBhvr>
                                        <p:cTn id="37" dur="500"/>
                                        <p:tgtEl>
                                          <p:spTgt spid="4"/>
                                        </p:tgtEl>
                                      </p:cBhvr>
                                    </p:animEffect>
                                  </p:childTnLst>
                                </p:cTn>
                              </p:par>
                            </p:childTnLst>
                          </p:cTn>
                        </p:par>
                        <p:par>
                          <p:cTn id="38" fill="hold">
                            <p:stCondLst>
                              <p:cond delay="3500"/>
                            </p:stCondLst>
                            <p:childTnLst>
                              <p:par>
                                <p:cTn id="39" presetID="29"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ppt_x</p:attrName>
                                        </p:attrNameLst>
                                      </p:cBhvr>
                                      <p:tavLst>
                                        <p:tav tm="0">
                                          <p:val>
                                            <p:strVal val="#ppt_x-.2"/>
                                          </p:val>
                                        </p:tav>
                                        <p:tav tm="100000">
                                          <p:val>
                                            <p:strVal val="#ppt_x"/>
                                          </p:val>
                                        </p:tav>
                                      </p:tavLst>
                                    </p:anim>
                                    <p:anim calcmode="lin" valueType="num">
                                      <p:cBhvr>
                                        <p:cTn id="42"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3" dur="500"/>
                                        <p:tgtEl>
                                          <p:spTgt spid="8"/>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strVal val="#ppt_x"/>
                                          </p:val>
                                        </p:tav>
                                        <p:tav tm="100000">
                                          <p:val>
                                            <p:strVal val="#ppt_x"/>
                                          </p:val>
                                        </p:tav>
                                      </p:tavLst>
                                    </p:anim>
                                    <p:anim calcmode="lin" valueType="num">
                                      <p:cBhvr>
                                        <p:cTn id="49" dur="500" fill="hold"/>
                                        <p:tgtEl>
                                          <p:spTgt spid="11"/>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18" presetClass="entr" presetSubtype="6"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strips(downRight)">
                                      <p:cBhvr>
                                        <p:cTn id="53" dur="500"/>
                                        <p:tgtEl>
                                          <p:spTgt spid="5"/>
                                        </p:tgtEl>
                                      </p:cBhvr>
                                    </p:animEffect>
                                  </p:childTnLst>
                                </p:cTn>
                              </p:par>
                            </p:childTnLst>
                          </p:cTn>
                        </p:par>
                        <p:par>
                          <p:cTn id="54" fill="hold">
                            <p:stCondLst>
                              <p:cond delay="5000"/>
                            </p:stCondLst>
                            <p:childTnLst>
                              <p:par>
                                <p:cTn id="55" presetID="29"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ppt_x</p:attrName>
                                        </p:attrNameLst>
                                      </p:cBhvr>
                                      <p:tavLst>
                                        <p:tav tm="0">
                                          <p:val>
                                            <p:strVal val="#ppt_x-.2"/>
                                          </p:val>
                                        </p:tav>
                                        <p:tav tm="100000">
                                          <p:val>
                                            <p:strVal val="#ppt_x"/>
                                          </p:val>
                                        </p:tav>
                                      </p:tavLst>
                                    </p:anim>
                                    <p:anim calcmode="lin" valueType="num">
                                      <p:cBhvr>
                                        <p:cTn id="5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9" dur="500"/>
                                        <p:tgtEl>
                                          <p:spTgt spid="9"/>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strVal val="#ppt_x"/>
                                          </p:val>
                                        </p:tav>
                                        <p:tav tm="100000">
                                          <p:val>
                                            <p:strVal val="#ppt_x"/>
                                          </p:val>
                                        </p:tav>
                                      </p:tavLst>
                                    </p:anim>
                                    <p:anim calcmode="lin" valueType="num">
                                      <p:cBhvr>
                                        <p:cTn id="6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p:bldP spid="10" grpId="1"/>
      <p:bldP spid="45" grpId="0"/>
      <p:bldP spid="3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09515" y="307340"/>
            <a:ext cx="2172335" cy="497957"/>
          </a:xfrm>
          <a:prstGeom prst="rect">
            <a:avLst/>
          </a:prstGeom>
          <a:noFill/>
        </p:spPr>
        <p:txBody>
          <a:bodyPr wrap="square" rtlCol="0">
            <a:spAutoFit/>
          </a:bodyPr>
          <a:lstStyle/>
          <a:p>
            <a:pPr algn="ctr">
              <a:lnSpc>
                <a:spcPct val="120000"/>
              </a:lnSpc>
            </a:pPr>
            <a:r>
              <a:rPr lang="zh-CN" altLang="en-US" sz="2400" b="1" dirty="0">
                <a:latin typeface="Arial" panose="020B0604020202020204"/>
                <a:ea typeface="微软雅黑" panose="020B0503020204020204" charset="-122"/>
                <a:sym typeface="Arial" panose="020B0604020202020204"/>
              </a:rPr>
              <a:t>点击添加标题</a:t>
            </a:r>
          </a:p>
        </p:txBody>
      </p:sp>
      <p:sp>
        <p:nvSpPr>
          <p:cNvPr id="45" name="矩形 44"/>
          <p:cNvSpPr/>
          <p:nvPr/>
        </p:nvSpPr>
        <p:spPr>
          <a:xfrm>
            <a:off x="5117122" y="841093"/>
            <a:ext cx="1959191" cy="276999"/>
          </a:xfrm>
          <a:prstGeom prst="rect">
            <a:avLst/>
          </a:prstGeom>
        </p:spPr>
        <p:txBody>
          <a:bodyPr wrap="none">
            <a:spAutoFit/>
          </a:bodyPr>
          <a:lstStyle/>
          <a:p>
            <a:pPr algn="ctr"/>
            <a:r>
              <a:rPr lang="en-US" altLang="zh-CN" sz="1200" dirty="0">
                <a:latin typeface="Arial" panose="020B0604020202020204"/>
                <a:ea typeface="微软雅黑" panose="020B0503020204020204" charset="-122"/>
                <a:sym typeface="Arial" panose="020B0604020202020204"/>
              </a:rPr>
              <a:t>Click here to add your title</a:t>
            </a:r>
          </a:p>
        </p:txBody>
      </p:sp>
      <p:cxnSp>
        <p:nvCxnSpPr>
          <p:cNvPr id="42" name="直接连接符 41"/>
          <p:cNvCxnSpPr/>
          <p:nvPr/>
        </p:nvCxnSpPr>
        <p:spPr>
          <a:xfrm flipV="1">
            <a:off x="5771515" y="1234440"/>
            <a:ext cx="648335" cy="127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hape 917"/>
          <p:cNvSpPr/>
          <p:nvPr/>
        </p:nvSpPr>
        <p:spPr>
          <a:xfrm flipV="1">
            <a:off x="1295468" y="3824543"/>
            <a:ext cx="9166377" cy="220"/>
          </a:xfrm>
          <a:prstGeom prst="line">
            <a:avLst/>
          </a:prstGeom>
          <a:ln w="12700">
            <a:solidFill>
              <a:schemeClr val="accent6">
                <a:lumMod val="75000"/>
              </a:schemeClr>
            </a:solidFill>
            <a:custDash>
              <a:ds d="200000" sp="200000"/>
            </a:custDash>
            <a:miter lim="400000"/>
          </a:ln>
        </p:spPr>
        <p:txBody>
          <a:bodyPr lIns="0" tIns="0" rIns="0" bIns="0" anchor="ctr"/>
          <a:lstStyle/>
          <a:p>
            <a:pPr defTabSz="227965">
              <a:defRPr sz="1200">
                <a:latin typeface="Helvetica"/>
                <a:ea typeface="Helvetica"/>
                <a:cs typeface="Helvetica"/>
                <a:sym typeface="Helvetica"/>
              </a:defRPr>
            </a:pPr>
            <a:endParaRPr sz="665" kern="0">
              <a:latin typeface="Arial" panose="020B0604020202020204"/>
              <a:ea typeface="微软雅黑" panose="020B0503020204020204" charset="-122"/>
              <a:cs typeface="Helvetica"/>
              <a:sym typeface="Arial" panose="020B0604020202020204"/>
            </a:endParaRPr>
          </a:p>
        </p:txBody>
      </p:sp>
      <p:sp>
        <p:nvSpPr>
          <p:cNvPr id="6" name="Shape 918"/>
          <p:cNvSpPr/>
          <p:nvPr/>
        </p:nvSpPr>
        <p:spPr>
          <a:xfrm flipV="1">
            <a:off x="5872016" y="1904301"/>
            <a:ext cx="1" cy="4020976"/>
          </a:xfrm>
          <a:prstGeom prst="line">
            <a:avLst/>
          </a:prstGeom>
          <a:ln w="12700">
            <a:solidFill>
              <a:schemeClr val="accent6">
                <a:lumMod val="75000"/>
              </a:schemeClr>
            </a:solidFill>
            <a:custDash>
              <a:ds d="200000" sp="200000"/>
            </a:custDash>
            <a:miter lim="400000"/>
          </a:ln>
        </p:spPr>
        <p:txBody>
          <a:bodyPr lIns="0" tIns="0" rIns="0" bIns="0" anchor="ctr"/>
          <a:lstStyle/>
          <a:p>
            <a:pPr defTabSz="227965">
              <a:defRPr sz="1200">
                <a:latin typeface="Helvetica"/>
                <a:ea typeface="Helvetica"/>
                <a:cs typeface="Helvetica"/>
                <a:sym typeface="Helvetica"/>
              </a:defRPr>
            </a:pPr>
            <a:endParaRPr sz="665" kern="0">
              <a:latin typeface="Arial" panose="020B0604020202020204"/>
              <a:ea typeface="微软雅黑" panose="020B0503020204020204" charset="-122"/>
              <a:cs typeface="Helvetica"/>
              <a:sym typeface="Arial" panose="020B0604020202020204"/>
            </a:endParaRPr>
          </a:p>
        </p:txBody>
      </p:sp>
      <p:grpSp>
        <p:nvGrpSpPr>
          <p:cNvPr id="7" name="组合 6"/>
          <p:cNvGrpSpPr/>
          <p:nvPr/>
        </p:nvGrpSpPr>
        <p:grpSpPr>
          <a:xfrm>
            <a:off x="4463819" y="4519724"/>
            <a:ext cx="914955" cy="914955"/>
            <a:chOff x="1505829" y="4315982"/>
            <a:chExt cx="914955" cy="914955"/>
          </a:xfrm>
        </p:grpSpPr>
        <p:sp>
          <p:nvSpPr>
            <p:cNvPr id="8" name="椭圆 7"/>
            <p:cNvSpPr/>
            <p:nvPr/>
          </p:nvSpPr>
          <p:spPr>
            <a:xfrm>
              <a:off x="1505829" y="4315982"/>
              <a:ext cx="914955" cy="91495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sp>
          <p:nvSpPr>
            <p:cNvPr id="9" name="Freeform 213"/>
            <p:cNvSpPr/>
            <p:nvPr/>
          </p:nvSpPr>
          <p:spPr bwMode="auto">
            <a:xfrm>
              <a:off x="1777447" y="4627829"/>
              <a:ext cx="348568" cy="348568"/>
            </a:xfrm>
            <a:custGeom>
              <a:avLst/>
              <a:gdLst>
                <a:gd name="T0" fmla="*/ 96 w 288"/>
                <a:gd name="T1" fmla="*/ 0 h 288"/>
                <a:gd name="T2" fmla="*/ 144 w 288"/>
                <a:gd name="T3" fmla="*/ 40 h 288"/>
                <a:gd name="T4" fmla="*/ 192 w 288"/>
                <a:gd name="T5" fmla="*/ 0 h 288"/>
                <a:gd name="T6" fmla="*/ 288 w 288"/>
                <a:gd name="T7" fmla="*/ 36 h 288"/>
                <a:gd name="T8" fmla="*/ 288 w 288"/>
                <a:gd name="T9" fmla="*/ 108 h 288"/>
                <a:gd name="T10" fmla="*/ 224 w 288"/>
                <a:gd name="T11" fmla="*/ 90 h 288"/>
                <a:gd name="T12" fmla="*/ 224 w 288"/>
                <a:gd name="T13" fmla="*/ 288 h 288"/>
                <a:gd name="T14" fmla="*/ 64 w 288"/>
                <a:gd name="T15" fmla="*/ 288 h 288"/>
                <a:gd name="T16" fmla="*/ 64 w 288"/>
                <a:gd name="T17" fmla="*/ 90 h 288"/>
                <a:gd name="T18" fmla="*/ 0 w 288"/>
                <a:gd name="T19" fmla="*/ 108 h 288"/>
                <a:gd name="T20" fmla="*/ 0 w 288"/>
                <a:gd name="T21" fmla="*/ 36 h 288"/>
                <a:gd name="T22" fmla="*/ 96 w 288"/>
                <a:gd name="T23"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288">
                  <a:moveTo>
                    <a:pt x="96" y="0"/>
                  </a:moveTo>
                  <a:cubicBezTo>
                    <a:pt x="96" y="0"/>
                    <a:pt x="109" y="40"/>
                    <a:pt x="144" y="40"/>
                  </a:cubicBezTo>
                  <a:cubicBezTo>
                    <a:pt x="179" y="40"/>
                    <a:pt x="192" y="0"/>
                    <a:pt x="192" y="0"/>
                  </a:cubicBezTo>
                  <a:cubicBezTo>
                    <a:pt x="288" y="36"/>
                    <a:pt x="288" y="36"/>
                    <a:pt x="288" y="36"/>
                  </a:cubicBezTo>
                  <a:cubicBezTo>
                    <a:pt x="288" y="108"/>
                    <a:pt x="288" y="108"/>
                    <a:pt x="288" y="108"/>
                  </a:cubicBezTo>
                  <a:cubicBezTo>
                    <a:pt x="224" y="90"/>
                    <a:pt x="224" y="90"/>
                    <a:pt x="224" y="90"/>
                  </a:cubicBezTo>
                  <a:cubicBezTo>
                    <a:pt x="224" y="288"/>
                    <a:pt x="224" y="288"/>
                    <a:pt x="224" y="288"/>
                  </a:cubicBezTo>
                  <a:cubicBezTo>
                    <a:pt x="64" y="288"/>
                    <a:pt x="64" y="288"/>
                    <a:pt x="64" y="288"/>
                  </a:cubicBezTo>
                  <a:cubicBezTo>
                    <a:pt x="64" y="90"/>
                    <a:pt x="64" y="90"/>
                    <a:pt x="64" y="90"/>
                  </a:cubicBezTo>
                  <a:cubicBezTo>
                    <a:pt x="0" y="108"/>
                    <a:pt x="0" y="108"/>
                    <a:pt x="0" y="108"/>
                  </a:cubicBezTo>
                  <a:cubicBezTo>
                    <a:pt x="0" y="36"/>
                    <a:pt x="0" y="36"/>
                    <a:pt x="0" y="36"/>
                  </a:cubicBezTo>
                  <a:lnTo>
                    <a:pt x="96" y="0"/>
                  </a:lnTo>
                  <a:close/>
                </a:path>
              </a:pathLst>
            </a:custGeom>
            <a:solidFill>
              <a:schemeClr val="bg1"/>
            </a:solidFill>
            <a:ln>
              <a:noFill/>
            </a:ln>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grpSp>
      <p:grpSp>
        <p:nvGrpSpPr>
          <p:cNvPr id="11" name="组合 10"/>
          <p:cNvGrpSpPr/>
          <p:nvPr/>
        </p:nvGrpSpPr>
        <p:grpSpPr>
          <a:xfrm>
            <a:off x="6421809" y="2205181"/>
            <a:ext cx="914955" cy="914955"/>
            <a:chOff x="6270477" y="2001439"/>
            <a:chExt cx="914955" cy="914955"/>
          </a:xfrm>
        </p:grpSpPr>
        <p:sp>
          <p:nvSpPr>
            <p:cNvPr id="12" name="椭圆 11"/>
            <p:cNvSpPr/>
            <p:nvPr/>
          </p:nvSpPr>
          <p:spPr>
            <a:xfrm>
              <a:off x="6270477" y="2001439"/>
              <a:ext cx="914955" cy="91495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sp>
          <p:nvSpPr>
            <p:cNvPr id="13" name="Freeform 251"/>
            <p:cNvSpPr>
              <a:spLocks noEditPoints="1"/>
            </p:cNvSpPr>
            <p:nvPr/>
          </p:nvSpPr>
          <p:spPr bwMode="auto">
            <a:xfrm>
              <a:off x="6545116" y="2285464"/>
              <a:ext cx="365676" cy="342152"/>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grpSp>
      <p:grpSp>
        <p:nvGrpSpPr>
          <p:cNvPr id="14" name="组合 13"/>
          <p:cNvGrpSpPr/>
          <p:nvPr/>
        </p:nvGrpSpPr>
        <p:grpSpPr>
          <a:xfrm>
            <a:off x="6421809" y="4480160"/>
            <a:ext cx="914955" cy="914955"/>
            <a:chOff x="6270477" y="4276418"/>
            <a:chExt cx="914955" cy="914955"/>
          </a:xfrm>
        </p:grpSpPr>
        <p:sp>
          <p:nvSpPr>
            <p:cNvPr id="15" name="椭圆 14"/>
            <p:cNvSpPr/>
            <p:nvPr/>
          </p:nvSpPr>
          <p:spPr>
            <a:xfrm>
              <a:off x="6270477" y="4276418"/>
              <a:ext cx="914955" cy="91495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sp>
          <p:nvSpPr>
            <p:cNvPr id="16" name="Freeform 367"/>
            <p:cNvSpPr>
              <a:spLocks noEditPoints="1"/>
            </p:cNvSpPr>
            <p:nvPr/>
          </p:nvSpPr>
          <p:spPr bwMode="auto">
            <a:xfrm>
              <a:off x="6557581" y="4542332"/>
              <a:ext cx="327184" cy="348569"/>
            </a:xfrm>
            <a:custGeom>
              <a:avLst/>
              <a:gdLst>
                <a:gd name="T0" fmla="*/ 251 w 269"/>
                <a:gd name="T1" fmla="*/ 192 h 288"/>
                <a:gd name="T2" fmla="*/ 234 w 269"/>
                <a:gd name="T3" fmla="*/ 209 h 288"/>
                <a:gd name="T4" fmla="*/ 234 w 269"/>
                <a:gd name="T5" fmla="*/ 211 h 288"/>
                <a:gd name="T6" fmla="*/ 201 w 269"/>
                <a:gd name="T7" fmla="*/ 233 h 288"/>
                <a:gd name="T8" fmla="*/ 160 w 269"/>
                <a:gd name="T9" fmla="*/ 240 h 288"/>
                <a:gd name="T10" fmla="*/ 148 w 269"/>
                <a:gd name="T11" fmla="*/ 187 h 288"/>
                <a:gd name="T12" fmla="*/ 146 w 269"/>
                <a:gd name="T13" fmla="*/ 121 h 288"/>
                <a:gd name="T14" fmla="*/ 193 w 269"/>
                <a:gd name="T15" fmla="*/ 121 h 288"/>
                <a:gd name="T16" fmla="*/ 211 w 269"/>
                <a:gd name="T17" fmla="*/ 117 h 288"/>
                <a:gd name="T18" fmla="*/ 222 w 269"/>
                <a:gd name="T19" fmla="*/ 123 h 288"/>
                <a:gd name="T20" fmla="*/ 236 w 269"/>
                <a:gd name="T21" fmla="*/ 109 h 288"/>
                <a:gd name="T22" fmla="*/ 222 w 269"/>
                <a:gd name="T23" fmla="*/ 95 h 288"/>
                <a:gd name="T24" fmla="*/ 210 w 269"/>
                <a:gd name="T25" fmla="*/ 101 h 288"/>
                <a:gd name="T26" fmla="*/ 145 w 269"/>
                <a:gd name="T27" fmla="*/ 101 h 288"/>
                <a:gd name="T28" fmla="*/ 144 w 269"/>
                <a:gd name="T29" fmla="*/ 68 h 288"/>
                <a:gd name="T30" fmla="*/ 169 w 269"/>
                <a:gd name="T31" fmla="*/ 35 h 288"/>
                <a:gd name="T32" fmla="*/ 134 w 269"/>
                <a:gd name="T33" fmla="*/ 0 h 288"/>
                <a:gd name="T34" fmla="*/ 99 w 269"/>
                <a:gd name="T35" fmla="*/ 35 h 288"/>
                <a:gd name="T36" fmla="*/ 124 w 269"/>
                <a:gd name="T37" fmla="*/ 68 h 288"/>
                <a:gd name="T38" fmla="*/ 123 w 269"/>
                <a:gd name="T39" fmla="*/ 101 h 288"/>
                <a:gd name="T40" fmla="*/ 58 w 269"/>
                <a:gd name="T41" fmla="*/ 101 h 288"/>
                <a:gd name="T42" fmla="*/ 46 w 269"/>
                <a:gd name="T43" fmla="*/ 95 h 288"/>
                <a:gd name="T44" fmla="*/ 32 w 269"/>
                <a:gd name="T45" fmla="*/ 109 h 288"/>
                <a:gd name="T46" fmla="*/ 46 w 269"/>
                <a:gd name="T47" fmla="*/ 123 h 288"/>
                <a:gd name="T48" fmla="*/ 57 w 269"/>
                <a:gd name="T49" fmla="*/ 117 h 288"/>
                <a:gd name="T50" fmla="*/ 76 w 269"/>
                <a:gd name="T51" fmla="*/ 121 h 288"/>
                <a:gd name="T52" fmla="*/ 122 w 269"/>
                <a:gd name="T53" fmla="*/ 121 h 288"/>
                <a:gd name="T54" fmla="*/ 120 w 269"/>
                <a:gd name="T55" fmla="*/ 187 h 288"/>
                <a:gd name="T56" fmla="*/ 109 w 269"/>
                <a:gd name="T57" fmla="*/ 239 h 288"/>
                <a:gd name="T58" fmla="*/ 59 w 269"/>
                <a:gd name="T59" fmla="*/ 227 h 288"/>
                <a:gd name="T60" fmla="*/ 34 w 269"/>
                <a:gd name="T61" fmla="*/ 212 h 288"/>
                <a:gd name="T62" fmla="*/ 35 w 269"/>
                <a:gd name="T63" fmla="*/ 209 h 288"/>
                <a:gd name="T64" fmla="*/ 17 w 269"/>
                <a:gd name="T65" fmla="*/ 192 h 288"/>
                <a:gd name="T66" fmla="*/ 0 w 269"/>
                <a:gd name="T67" fmla="*/ 209 h 288"/>
                <a:gd name="T68" fmla="*/ 17 w 269"/>
                <a:gd name="T69" fmla="*/ 227 h 288"/>
                <a:gd name="T70" fmla="*/ 21 w 269"/>
                <a:gd name="T71" fmla="*/ 226 h 288"/>
                <a:gd name="T72" fmla="*/ 48 w 269"/>
                <a:gd name="T73" fmla="*/ 247 h 288"/>
                <a:gd name="T74" fmla="*/ 102 w 269"/>
                <a:gd name="T75" fmla="*/ 273 h 288"/>
                <a:gd name="T76" fmla="*/ 135 w 269"/>
                <a:gd name="T77" fmla="*/ 288 h 288"/>
                <a:gd name="T78" fmla="*/ 166 w 269"/>
                <a:gd name="T79" fmla="*/ 273 h 288"/>
                <a:gd name="T80" fmla="*/ 220 w 269"/>
                <a:gd name="T81" fmla="*/ 247 h 288"/>
                <a:gd name="T82" fmla="*/ 247 w 269"/>
                <a:gd name="T83" fmla="*/ 226 h 288"/>
                <a:gd name="T84" fmla="*/ 251 w 269"/>
                <a:gd name="T85" fmla="*/ 227 h 288"/>
                <a:gd name="T86" fmla="*/ 269 w 269"/>
                <a:gd name="T87" fmla="*/ 209 h 288"/>
                <a:gd name="T88" fmla="*/ 251 w 269"/>
                <a:gd name="T89" fmla="*/ 192 h 288"/>
                <a:gd name="T90" fmla="*/ 115 w 269"/>
                <a:gd name="T91" fmla="*/ 35 h 288"/>
                <a:gd name="T92" fmla="*/ 134 w 269"/>
                <a:gd name="T93" fmla="*/ 16 h 288"/>
                <a:gd name="T94" fmla="*/ 152 w 269"/>
                <a:gd name="T95" fmla="*/ 35 h 288"/>
                <a:gd name="T96" fmla="*/ 134 w 269"/>
                <a:gd name="T97" fmla="*/ 53 h 288"/>
                <a:gd name="T98" fmla="*/ 115 w 269"/>
                <a:gd name="T99" fmla="*/ 3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grpSp>
      <p:grpSp>
        <p:nvGrpSpPr>
          <p:cNvPr id="17" name="组合 16"/>
          <p:cNvGrpSpPr/>
          <p:nvPr/>
        </p:nvGrpSpPr>
        <p:grpSpPr>
          <a:xfrm>
            <a:off x="4463819" y="2244745"/>
            <a:ext cx="914955" cy="914955"/>
            <a:chOff x="1505829" y="2041003"/>
            <a:chExt cx="914955" cy="914955"/>
          </a:xfrm>
        </p:grpSpPr>
        <p:sp>
          <p:nvSpPr>
            <p:cNvPr id="18" name="椭圆 17"/>
            <p:cNvSpPr/>
            <p:nvPr/>
          </p:nvSpPr>
          <p:spPr>
            <a:xfrm>
              <a:off x="1505829" y="2041003"/>
              <a:ext cx="914955" cy="91495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grpSp>
          <p:nvGrpSpPr>
            <p:cNvPr id="19" name="组合 18"/>
            <p:cNvGrpSpPr/>
            <p:nvPr/>
          </p:nvGrpSpPr>
          <p:grpSpPr>
            <a:xfrm>
              <a:off x="1774240" y="2321221"/>
              <a:ext cx="346429" cy="346430"/>
              <a:chOff x="817563" y="4075113"/>
              <a:chExt cx="257175" cy="257176"/>
            </a:xfrm>
            <a:solidFill>
              <a:schemeClr val="bg1"/>
            </a:solidFill>
          </p:grpSpPr>
          <p:sp>
            <p:nvSpPr>
              <p:cNvPr id="20" name="Freeform 408"/>
              <p:cNvSpPr/>
              <p:nvPr/>
            </p:nvSpPr>
            <p:spPr bwMode="auto">
              <a:xfrm>
                <a:off x="942975" y="4075113"/>
                <a:ext cx="131763" cy="249238"/>
              </a:xfrm>
              <a:custGeom>
                <a:avLst/>
                <a:gdLst>
                  <a:gd name="T0" fmla="*/ 0 w 83"/>
                  <a:gd name="T1" fmla="*/ 86 h 157"/>
                  <a:gd name="T2" fmla="*/ 21 w 83"/>
                  <a:gd name="T3" fmla="*/ 157 h 157"/>
                  <a:gd name="T4" fmla="*/ 83 w 83"/>
                  <a:gd name="T5" fmla="*/ 0 h 157"/>
                  <a:gd name="T6" fmla="*/ 0 w 83"/>
                  <a:gd name="T7" fmla="*/ 86 h 157"/>
                </a:gdLst>
                <a:ahLst/>
                <a:cxnLst>
                  <a:cxn ang="0">
                    <a:pos x="T0" y="T1"/>
                  </a:cxn>
                  <a:cxn ang="0">
                    <a:pos x="T2" y="T3"/>
                  </a:cxn>
                  <a:cxn ang="0">
                    <a:pos x="T4" y="T5"/>
                  </a:cxn>
                  <a:cxn ang="0">
                    <a:pos x="T6" y="T7"/>
                  </a:cxn>
                </a:cxnLst>
                <a:rect l="0" t="0" r="r" b="b"/>
                <a:pathLst>
                  <a:path w="83" h="157">
                    <a:moveTo>
                      <a:pt x="0" y="86"/>
                    </a:moveTo>
                    <a:lnTo>
                      <a:pt x="21" y="157"/>
                    </a:lnTo>
                    <a:lnTo>
                      <a:pt x="83" y="0"/>
                    </a:lnTo>
                    <a:lnTo>
                      <a:pt x="0"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sp>
            <p:nvSpPr>
              <p:cNvPr id="21" name="Freeform 409"/>
              <p:cNvSpPr/>
              <p:nvPr/>
            </p:nvSpPr>
            <p:spPr bwMode="auto">
              <a:xfrm>
                <a:off x="896938" y="4222751"/>
                <a:ext cx="69850" cy="109538"/>
              </a:xfrm>
              <a:custGeom>
                <a:avLst/>
                <a:gdLst>
                  <a:gd name="T0" fmla="*/ 0 w 44"/>
                  <a:gd name="T1" fmla="*/ 23 h 69"/>
                  <a:gd name="T2" fmla="*/ 15 w 44"/>
                  <a:gd name="T3" fmla="*/ 69 h 69"/>
                  <a:gd name="T4" fmla="*/ 44 w 44"/>
                  <a:gd name="T5" fmla="*/ 69 h 69"/>
                  <a:gd name="T6" fmla="*/ 23 w 44"/>
                  <a:gd name="T7" fmla="*/ 0 h 69"/>
                  <a:gd name="T8" fmla="*/ 0 w 44"/>
                  <a:gd name="T9" fmla="*/ 23 h 69"/>
                </a:gdLst>
                <a:ahLst/>
                <a:cxnLst>
                  <a:cxn ang="0">
                    <a:pos x="T0" y="T1"/>
                  </a:cxn>
                  <a:cxn ang="0">
                    <a:pos x="T2" y="T3"/>
                  </a:cxn>
                  <a:cxn ang="0">
                    <a:pos x="T4" y="T5"/>
                  </a:cxn>
                  <a:cxn ang="0">
                    <a:pos x="T6" y="T7"/>
                  </a:cxn>
                  <a:cxn ang="0">
                    <a:pos x="T8" y="T9"/>
                  </a:cxn>
                </a:cxnLst>
                <a:rect l="0" t="0" r="r" b="b"/>
                <a:pathLst>
                  <a:path w="44" h="69">
                    <a:moveTo>
                      <a:pt x="0" y="23"/>
                    </a:moveTo>
                    <a:lnTo>
                      <a:pt x="15" y="69"/>
                    </a:lnTo>
                    <a:lnTo>
                      <a:pt x="44" y="69"/>
                    </a:lnTo>
                    <a:lnTo>
                      <a:pt x="23" y="0"/>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sp>
            <p:nvSpPr>
              <p:cNvPr id="22" name="Freeform 410"/>
              <p:cNvSpPr/>
              <p:nvPr/>
            </p:nvSpPr>
            <p:spPr bwMode="auto">
              <a:xfrm>
                <a:off x="825500" y="4075113"/>
                <a:ext cx="247650" cy="131763"/>
              </a:xfrm>
              <a:custGeom>
                <a:avLst/>
                <a:gdLst>
                  <a:gd name="T0" fmla="*/ 156 w 156"/>
                  <a:gd name="T1" fmla="*/ 0 h 83"/>
                  <a:gd name="T2" fmla="*/ 0 w 156"/>
                  <a:gd name="T3" fmla="*/ 62 h 83"/>
                  <a:gd name="T4" fmla="*/ 71 w 156"/>
                  <a:gd name="T5" fmla="*/ 83 h 83"/>
                  <a:gd name="T6" fmla="*/ 156 w 156"/>
                  <a:gd name="T7" fmla="*/ 0 h 83"/>
                </a:gdLst>
                <a:ahLst/>
                <a:cxnLst>
                  <a:cxn ang="0">
                    <a:pos x="T0" y="T1"/>
                  </a:cxn>
                  <a:cxn ang="0">
                    <a:pos x="T2" y="T3"/>
                  </a:cxn>
                  <a:cxn ang="0">
                    <a:pos x="T4" y="T5"/>
                  </a:cxn>
                  <a:cxn ang="0">
                    <a:pos x="T6" y="T7"/>
                  </a:cxn>
                </a:cxnLst>
                <a:rect l="0" t="0" r="r" b="b"/>
                <a:pathLst>
                  <a:path w="156" h="83">
                    <a:moveTo>
                      <a:pt x="156" y="0"/>
                    </a:moveTo>
                    <a:lnTo>
                      <a:pt x="0" y="62"/>
                    </a:lnTo>
                    <a:lnTo>
                      <a:pt x="71" y="83"/>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sp>
            <p:nvSpPr>
              <p:cNvPr id="23" name="Freeform 411"/>
              <p:cNvSpPr/>
              <p:nvPr/>
            </p:nvSpPr>
            <p:spPr bwMode="auto">
              <a:xfrm>
                <a:off x="817563" y="4183063"/>
                <a:ext cx="109538" cy="69850"/>
              </a:xfrm>
              <a:custGeom>
                <a:avLst/>
                <a:gdLst>
                  <a:gd name="T0" fmla="*/ 69 w 69"/>
                  <a:gd name="T1" fmla="*/ 21 h 44"/>
                  <a:gd name="T2" fmla="*/ 0 w 69"/>
                  <a:gd name="T3" fmla="*/ 0 h 44"/>
                  <a:gd name="T4" fmla="*/ 0 w 69"/>
                  <a:gd name="T5" fmla="*/ 29 h 44"/>
                  <a:gd name="T6" fmla="*/ 46 w 69"/>
                  <a:gd name="T7" fmla="*/ 44 h 44"/>
                  <a:gd name="T8" fmla="*/ 69 w 69"/>
                  <a:gd name="T9" fmla="*/ 21 h 44"/>
                </a:gdLst>
                <a:ahLst/>
                <a:cxnLst>
                  <a:cxn ang="0">
                    <a:pos x="T0" y="T1"/>
                  </a:cxn>
                  <a:cxn ang="0">
                    <a:pos x="T2" y="T3"/>
                  </a:cxn>
                  <a:cxn ang="0">
                    <a:pos x="T4" y="T5"/>
                  </a:cxn>
                  <a:cxn ang="0">
                    <a:pos x="T6" y="T7"/>
                  </a:cxn>
                  <a:cxn ang="0">
                    <a:pos x="T8" y="T9"/>
                  </a:cxn>
                </a:cxnLst>
                <a:rect l="0" t="0" r="r" b="b"/>
                <a:pathLst>
                  <a:path w="69" h="44">
                    <a:moveTo>
                      <a:pt x="69" y="21"/>
                    </a:moveTo>
                    <a:lnTo>
                      <a:pt x="0" y="0"/>
                    </a:lnTo>
                    <a:lnTo>
                      <a:pt x="0" y="29"/>
                    </a:lnTo>
                    <a:lnTo>
                      <a:pt x="46" y="44"/>
                    </a:lnTo>
                    <a:lnTo>
                      <a:pt x="69"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sp>
            <p:nvSpPr>
              <p:cNvPr id="24" name="Freeform 412"/>
              <p:cNvSpPr/>
              <p:nvPr/>
            </p:nvSpPr>
            <p:spPr bwMode="auto">
              <a:xfrm>
                <a:off x="868363" y="4265613"/>
                <a:ext cx="23813" cy="38100"/>
              </a:xfrm>
              <a:custGeom>
                <a:avLst/>
                <a:gdLst>
                  <a:gd name="T0" fmla="*/ 0 w 15"/>
                  <a:gd name="T1" fmla="*/ 11 h 24"/>
                  <a:gd name="T2" fmla="*/ 2 w 15"/>
                  <a:gd name="T3" fmla="*/ 24 h 24"/>
                  <a:gd name="T4" fmla="*/ 15 w 15"/>
                  <a:gd name="T5" fmla="*/ 11 h 24"/>
                  <a:gd name="T6" fmla="*/ 11 w 15"/>
                  <a:gd name="T7" fmla="*/ 0 h 24"/>
                  <a:gd name="T8" fmla="*/ 0 w 15"/>
                  <a:gd name="T9" fmla="*/ 11 h 24"/>
                </a:gdLst>
                <a:ahLst/>
                <a:cxnLst>
                  <a:cxn ang="0">
                    <a:pos x="T0" y="T1"/>
                  </a:cxn>
                  <a:cxn ang="0">
                    <a:pos x="T2" y="T3"/>
                  </a:cxn>
                  <a:cxn ang="0">
                    <a:pos x="T4" y="T5"/>
                  </a:cxn>
                  <a:cxn ang="0">
                    <a:pos x="T6" y="T7"/>
                  </a:cxn>
                  <a:cxn ang="0">
                    <a:pos x="T8" y="T9"/>
                  </a:cxn>
                </a:cxnLst>
                <a:rect l="0" t="0" r="r" b="b"/>
                <a:pathLst>
                  <a:path w="15" h="24">
                    <a:moveTo>
                      <a:pt x="0" y="11"/>
                    </a:moveTo>
                    <a:lnTo>
                      <a:pt x="2" y="24"/>
                    </a:lnTo>
                    <a:lnTo>
                      <a:pt x="15" y="11"/>
                    </a:lnTo>
                    <a:lnTo>
                      <a:pt x="11"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grpSp>
      </p:grpSp>
      <p:grpSp>
        <p:nvGrpSpPr>
          <p:cNvPr id="25" name="组合 24"/>
          <p:cNvGrpSpPr/>
          <p:nvPr/>
        </p:nvGrpSpPr>
        <p:grpSpPr>
          <a:xfrm>
            <a:off x="1140032" y="2082069"/>
            <a:ext cx="2843733" cy="1268338"/>
            <a:chOff x="2629819" y="1878328"/>
            <a:chExt cx="2843733" cy="1268338"/>
          </a:xfrm>
        </p:grpSpPr>
        <p:sp>
          <p:nvSpPr>
            <p:cNvPr id="26" name="矩形 25"/>
            <p:cNvSpPr/>
            <p:nvPr/>
          </p:nvSpPr>
          <p:spPr>
            <a:xfrm>
              <a:off x="2629819" y="2259692"/>
              <a:ext cx="2843733" cy="886974"/>
            </a:xfrm>
            <a:prstGeom prst="rect">
              <a:avLst/>
            </a:prstGeom>
            <a:noFill/>
          </p:spPr>
          <p:txBody>
            <a:bodyPr wrap="square" lIns="0" tIns="0" rIns="0" bIns="0" rtlCol="0" anchor="t" anchorCtr="0">
              <a:spAutoFit/>
            </a:bodyPr>
            <a:lstStyle/>
            <a:p>
              <a:pPr algn="r">
                <a:lnSpc>
                  <a:spcPct val="150000"/>
                </a:lnSpc>
              </a:pPr>
              <a:r>
                <a:rPr lang="zh-CN" altLang="en-US" sz="1335" dirty="0">
                  <a:latin typeface="Arial" panose="020B0604020202020204"/>
                  <a:ea typeface="微软雅黑" panose="020B0503020204020204" charset="-122"/>
                  <a:sym typeface="Arial" panose="020B0604020202020204"/>
                </a:rPr>
                <a:t>标题数字等都可以通过点击和重新输入进行更改，顶部“开始”面板中可以对字体题等。</a:t>
              </a:r>
              <a:endParaRPr lang="zh-CN" altLang="zh-CN" sz="1335" dirty="0">
                <a:latin typeface="Arial" panose="020B0604020202020204"/>
                <a:ea typeface="微软雅黑" panose="020B0503020204020204" charset="-122"/>
                <a:sym typeface="Arial" panose="020B0604020202020204"/>
              </a:endParaRPr>
            </a:p>
          </p:txBody>
        </p:sp>
        <p:sp>
          <p:nvSpPr>
            <p:cNvPr id="27" name="TextBox 13"/>
            <p:cNvSpPr txBox="1"/>
            <p:nvPr/>
          </p:nvSpPr>
          <p:spPr>
            <a:xfrm>
              <a:off x="2629819" y="1878328"/>
              <a:ext cx="2830504" cy="410433"/>
            </a:xfrm>
            <a:prstGeom prst="rect">
              <a:avLst/>
            </a:prstGeom>
            <a:noFill/>
          </p:spPr>
          <p:txBody>
            <a:bodyPr wrap="square" lIns="0" tIns="0" rIns="0" bIns="0" rtlCol="0" anchor="t" anchorCtr="0">
              <a:spAutoFit/>
            </a:bodyPr>
            <a:lstStyle/>
            <a:p>
              <a:pPr algn="r"/>
              <a:r>
                <a:rPr lang="zh-CN" altLang="en-US" sz="2665" dirty="0">
                  <a:latin typeface="Arial" panose="020B0604020202020204"/>
                  <a:ea typeface="微软雅黑" panose="020B0503020204020204" charset="-122"/>
                  <a:sym typeface="Arial" panose="020B0604020202020204"/>
                </a:rPr>
                <a:t>点击输入标题文字</a:t>
              </a:r>
            </a:p>
          </p:txBody>
        </p:sp>
      </p:grpSp>
      <p:grpSp>
        <p:nvGrpSpPr>
          <p:cNvPr id="28" name="组合 27"/>
          <p:cNvGrpSpPr/>
          <p:nvPr/>
        </p:nvGrpSpPr>
        <p:grpSpPr>
          <a:xfrm>
            <a:off x="7824193" y="2082070"/>
            <a:ext cx="2843735" cy="1268338"/>
            <a:chOff x="7421413" y="1878328"/>
            <a:chExt cx="2843734" cy="1268338"/>
          </a:xfrm>
        </p:grpSpPr>
        <p:sp>
          <p:nvSpPr>
            <p:cNvPr id="29" name="矩形 28"/>
            <p:cNvSpPr/>
            <p:nvPr/>
          </p:nvSpPr>
          <p:spPr>
            <a:xfrm>
              <a:off x="7421414" y="2259692"/>
              <a:ext cx="2843733" cy="886974"/>
            </a:xfrm>
            <a:prstGeom prst="rect">
              <a:avLst/>
            </a:prstGeom>
            <a:noFill/>
          </p:spPr>
          <p:txBody>
            <a:bodyPr wrap="square" lIns="0" tIns="0" rIns="0" bIns="0" rtlCol="0" anchor="t" anchorCtr="0">
              <a:spAutoFit/>
            </a:bodyPr>
            <a:lstStyle/>
            <a:p>
              <a:pPr>
                <a:lnSpc>
                  <a:spcPct val="150000"/>
                </a:lnSpc>
              </a:pPr>
              <a:r>
                <a:rPr lang="zh-CN" altLang="en-US" sz="1335" dirty="0">
                  <a:latin typeface="Arial" panose="020B0604020202020204"/>
                  <a:ea typeface="微软雅黑" panose="020B0503020204020204" charset="-122"/>
                  <a:sym typeface="Arial" panose="020B0604020202020204"/>
                </a:rPr>
                <a:t>标题数字等都可以通过点击和重新输入进行更改，顶部“开始”面板中可以对字体题等。</a:t>
              </a:r>
              <a:endParaRPr lang="zh-CN" altLang="zh-CN" sz="1335" dirty="0">
                <a:latin typeface="Arial" panose="020B0604020202020204"/>
                <a:ea typeface="微软雅黑" panose="020B0503020204020204" charset="-122"/>
                <a:sym typeface="Arial" panose="020B0604020202020204"/>
              </a:endParaRPr>
            </a:p>
          </p:txBody>
        </p:sp>
        <p:sp>
          <p:nvSpPr>
            <p:cNvPr id="30" name="TextBox 13"/>
            <p:cNvSpPr txBox="1"/>
            <p:nvPr/>
          </p:nvSpPr>
          <p:spPr>
            <a:xfrm>
              <a:off x="7421413" y="1878328"/>
              <a:ext cx="2843734" cy="410433"/>
            </a:xfrm>
            <a:prstGeom prst="rect">
              <a:avLst/>
            </a:prstGeom>
            <a:noFill/>
          </p:spPr>
          <p:txBody>
            <a:bodyPr wrap="square" lIns="0" tIns="0" rIns="0" bIns="0" rtlCol="0" anchor="t" anchorCtr="0">
              <a:spAutoFit/>
            </a:bodyPr>
            <a:lstStyle/>
            <a:p>
              <a:pPr algn="ctr"/>
              <a:r>
                <a:rPr lang="zh-CN" altLang="en-US" sz="2665" dirty="0">
                  <a:latin typeface="Arial" panose="020B0604020202020204"/>
                  <a:ea typeface="微软雅黑" panose="020B0503020204020204" charset="-122"/>
                  <a:sym typeface="Arial" panose="020B0604020202020204"/>
                </a:rPr>
                <a:t>点击输入标题文字</a:t>
              </a:r>
            </a:p>
          </p:txBody>
        </p:sp>
      </p:grpSp>
      <p:grpSp>
        <p:nvGrpSpPr>
          <p:cNvPr id="31" name="组合 30"/>
          <p:cNvGrpSpPr/>
          <p:nvPr/>
        </p:nvGrpSpPr>
        <p:grpSpPr>
          <a:xfrm>
            <a:off x="1140032" y="4213105"/>
            <a:ext cx="2843733" cy="1268338"/>
            <a:chOff x="2629819" y="4009363"/>
            <a:chExt cx="2843733" cy="1268338"/>
          </a:xfrm>
        </p:grpSpPr>
        <p:sp>
          <p:nvSpPr>
            <p:cNvPr id="32" name="矩形 31"/>
            <p:cNvSpPr/>
            <p:nvPr/>
          </p:nvSpPr>
          <p:spPr>
            <a:xfrm>
              <a:off x="2629819" y="4390727"/>
              <a:ext cx="2843733" cy="886974"/>
            </a:xfrm>
            <a:prstGeom prst="rect">
              <a:avLst/>
            </a:prstGeom>
            <a:noFill/>
          </p:spPr>
          <p:txBody>
            <a:bodyPr wrap="square" lIns="0" tIns="0" rIns="0" bIns="0" rtlCol="0" anchor="t" anchorCtr="0">
              <a:spAutoFit/>
            </a:bodyPr>
            <a:lstStyle/>
            <a:p>
              <a:pPr algn="r">
                <a:lnSpc>
                  <a:spcPct val="150000"/>
                </a:lnSpc>
              </a:pPr>
              <a:r>
                <a:rPr lang="zh-CN" altLang="en-US" sz="1335" dirty="0">
                  <a:latin typeface="Arial" panose="020B0604020202020204"/>
                  <a:ea typeface="微软雅黑" panose="020B0503020204020204" charset="-122"/>
                  <a:sym typeface="Arial" panose="020B0604020202020204"/>
                </a:rPr>
                <a:t>标题数字等都可以通过点击和重新输入进行更改，顶部“开始”面板中可以对字体题等。</a:t>
              </a:r>
              <a:endParaRPr lang="zh-CN" altLang="zh-CN" sz="1335" dirty="0">
                <a:latin typeface="Arial" panose="020B0604020202020204"/>
                <a:ea typeface="微软雅黑" panose="020B0503020204020204" charset="-122"/>
                <a:sym typeface="Arial" panose="020B0604020202020204"/>
              </a:endParaRPr>
            </a:p>
          </p:txBody>
        </p:sp>
        <p:sp>
          <p:nvSpPr>
            <p:cNvPr id="33" name="TextBox 13"/>
            <p:cNvSpPr txBox="1"/>
            <p:nvPr/>
          </p:nvSpPr>
          <p:spPr>
            <a:xfrm>
              <a:off x="2629819" y="4009363"/>
              <a:ext cx="2830504" cy="410433"/>
            </a:xfrm>
            <a:prstGeom prst="rect">
              <a:avLst/>
            </a:prstGeom>
            <a:noFill/>
          </p:spPr>
          <p:txBody>
            <a:bodyPr wrap="square" lIns="0" tIns="0" rIns="0" bIns="0" rtlCol="0" anchor="t" anchorCtr="0">
              <a:spAutoFit/>
            </a:bodyPr>
            <a:lstStyle/>
            <a:p>
              <a:pPr algn="r"/>
              <a:r>
                <a:rPr lang="zh-CN" altLang="en-US" sz="2665" dirty="0">
                  <a:latin typeface="Arial" panose="020B0604020202020204"/>
                  <a:ea typeface="微软雅黑" panose="020B0503020204020204" charset="-122"/>
                  <a:sym typeface="Arial" panose="020B0604020202020204"/>
                </a:rPr>
                <a:t>点击输入标题文字</a:t>
              </a:r>
            </a:p>
          </p:txBody>
        </p:sp>
      </p:grpSp>
      <p:grpSp>
        <p:nvGrpSpPr>
          <p:cNvPr id="34" name="组合 33"/>
          <p:cNvGrpSpPr/>
          <p:nvPr/>
        </p:nvGrpSpPr>
        <p:grpSpPr>
          <a:xfrm>
            <a:off x="7824193" y="4213105"/>
            <a:ext cx="2843735" cy="1268338"/>
            <a:chOff x="7421413" y="4009363"/>
            <a:chExt cx="2843734" cy="1268338"/>
          </a:xfrm>
        </p:grpSpPr>
        <p:sp>
          <p:nvSpPr>
            <p:cNvPr id="35" name="矩形 34"/>
            <p:cNvSpPr/>
            <p:nvPr/>
          </p:nvSpPr>
          <p:spPr>
            <a:xfrm>
              <a:off x="7421414" y="4390727"/>
              <a:ext cx="2843733" cy="886974"/>
            </a:xfrm>
            <a:prstGeom prst="rect">
              <a:avLst/>
            </a:prstGeom>
            <a:noFill/>
          </p:spPr>
          <p:txBody>
            <a:bodyPr wrap="square" lIns="0" tIns="0" rIns="0" bIns="0" rtlCol="0" anchor="t" anchorCtr="0">
              <a:spAutoFit/>
            </a:bodyPr>
            <a:lstStyle/>
            <a:p>
              <a:pPr>
                <a:lnSpc>
                  <a:spcPct val="150000"/>
                </a:lnSpc>
              </a:pPr>
              <a:r>
                <a:rPr lang="zh-CN" altLang="en-US" sz="1335" dirty="0">
                  <a:latin typeface="Arial" panose="020B0604020202020204"/>
                  <a:ea typeface="微软雅黑" panose="020B0503020204020204" charset="-122"/>
                  <a:sym typeface="Arial" panose="020B0604020202020204"/>
                </a:rPr>
                <a:t>标题数字等都可以通过点击和重新输入进行更改，顶部“开始”面板中可以对字体题等。</a:t>
              </a:r>
              <a:endParaRPr lang="zh-CN" altLang="zh-CN" sz="1335" dirty="0">
                <a:latin typeface="Arial" panose="020B0604020202020204"/>
                <a:ea typeface="微软雅黑" panose="020B0503020204020204" charset="-122"/>
                <a:sym typeface="Arial" panose="020B0604020202020204"/>
              </a:endParaRPr>
            </a:p>
          </p:txBody>
        </p:sp>
        <p:sp>
          <p:nvSpPr>
            <p:cNvPr id="36" name="TextBox 13"/>
            <p:cNvSpPr txBox="1"/>
            <p:nvPr/>
          </p:nvSpPr>
          <p:spPr>
            <a:xfrm>
              <a:off x="7421413" y="4009363"/>
              <a:ext cx="2843734" cy="410433"/>
            </a:xfrm>
            <a:prstGeom prst="rect">
              <a:avLst/>
            </a:prstGeom>
            <a:noFill/>
          </p:spPr>
          <p:txBody>
            <a:bodyPr wrap="square" lIns="0" tIns="0" rIns="0" bIns="0" rtlCol="0" anchor="t" anchorCtr="0">
              <a:spAutoFit/>
            </a:bodyPr>
            <a:lstStyle/>
            <a:p>
              <a:pPr algn="ctr"/>
              <a:r>
                <a:rPr lang="zh-CN" altLang="en-US" sz="2665" dirty="0">
                  <a:latin typeface="Arial" panose="020B0604020202020204"/>
                  <a:ea typeface="微软雅黑" panose="020B0503020204020204" charset="-122"/>
                  <a:sym typeface="Arial" panose="020B0604020202020204"/>
                </a:rPr>
                <a:t>点击输入标题文字</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ppt_x</p:attrName>
                                        </p:attrNameLst>
                                      </p:cBhvr>
                                      <p:tavLst>
                                        <p:tav tm="0">
                                          <p:val>
                                            <p:strVal val="#ppt_x-.2"/>
                                          </p:val>
                                        </p:tav>
                                        <p:tav tm="100000">
                                          <p:val>
                                            <p:strVal val="#ppt_x"/>
                                          </p:val>
                                        </p:tav>
                                      </p:tavLst>
                                    </p:anim>
                                    <p:anim calcmode="lin" valueType="num">
                                      <p:cBhvr>
                                        <p:cTn id="12"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3" dur="500"/>
                                        <p:tgtEl>
                                          <p:spTgt spid="4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Horizontal)">
                                      <p:cBhvr>
                                        <p:cTn id="24" dur="500"/>
                                        <p:tgtEl>
                                          <p:spTgt spid="6"/>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35" presetClass="path" presetSubtype="0" accel="50000" decel="50000" fill="hold" nodeType="withEffect">
                                  <p:stCondLst>
                                    <p:cond delay="0"/>
                                  </p:stCondLst>
                                  <p:childTnLst>
                                    <p:animMotion origin="layout" path="M -0.14922 -1.85185E-6 L 2.29167E-6 -1.85185E-6 " pathEditMode="relative" rAng="0" ptsTypes="AA">
                                      <p:cBhvr>
                                        <p:cTn id="32" dur="500" fill="hold"/>
                                        <p:tgtEl>
                                          <p:spTgt spid="17"/>
                                        </p:tgtEl>
                                        <p:attrNameLst>
                                          <p:attrName>ppt_x</p:attrName>
                                          <p:attrName>ppt_y</p:attrName>
                                        </p:attrNameLst>
                                      </p:cBhvr>
                                      <p:rCtr x="7461" y="0"/>
                                    </p:animMotion>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35" presetClass="path" presetSubtype="0" accel="50000" decel="50000" fill="hold" nodeType="withEffect">
                                  <p:stCondLst>
                                    <p:cond delay="0"/>
                                  </p:stCondLst>
                                  <p:childTnLst>
                                    <p:animMotion origin="layout" path="M -0.14922 -1.85185E-6 L 2.29167E-6 -1.85185E-6 " pathEditMode="relative" rAng="0" ptsTypes="AA">
                                      <p:cBhvr>
                                        <p:cTn id="44" dur="500" fill="hold"/>
                                        <p:tgtEl>
                                          <p:spTgt spid="11"/>
                                        </p:tgtEl>
                                        <p:attrNameLst>
                                          <p:attrName>ppt_x</p:attrName>
                                          <p:attrName>ppt_y</p:attrName>
                                        </p:attrNameLst>
                                      </p:cBhvr>
                                      <p:rCtr x="7461" y="0"/>
                                    </p:animMotion>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par>
                                <p:cTn id="55" presetID="35" presetClass="path" presetSubtype="0" accel="50000" decel="50000" fill="hold" nodeType="withEffect">
                                  <p:stCondLst>
                                    <p:cond delay="0"/>
                                  </p:stCondLst>
                                  <p:childTnLst>
                                    <p:animMotion origin="layout" path="M -0.14922 -1.85185E-6 L 2.29167E-6 -1.85185E-6 " pathEditMode="relative" rAng="0" ptsTypes="AA">
                                      <p:cBhvr>
                                        <p:cTn id="56" dur="500" fill="hold"/>
                                        <p:tgtEl>
                                          <p:spTgt spid="7"/>
                                        </p:tgtEl>
                                        <p:attrNameLst>
                                          <p:attrName>ppt_x</p:attrName>
                                          <p:attrName>ppt_y</p:attrName>
                                        </p:attrNameLst>
                                      </p:cBhvr>
                                      <p:rCtr x="7461" y="0"/>
                                    </p:animMotion>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left)">
                                      <p:cBhvr>
                                        <p:cTn id="60" dur="500"/>
                                        <p:tgtEl>
                                          <p:spTgt spid="31"/>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par>
                                <p:cTn id="67" presetID="35" presetClass="path" presetSubtype="0" accel="50000" decel="50000" fill="hold" nodeType="withEffect">
                                  <p:stCondLst>
                                    <p:cond delay="0"/>
                                  </p:stCondLst>
                                  <p:childTnLst>
                                    <p:animMotion origin="layout" path="M -0.14922 -1.85185E-6 L 2.29167E-6 -1.85185E-6 " pathEditMode="relative" rAng="0" ptsTypes="AA">
                                      <p:cBhvr>
                                        <p:cTn id="68" dur="500" fill="hold"/>
                                        <p:tgtEl>
                                          <p:spTgt spid="14"/>
                                        </p:tgtEl>
                                        <p:attrNameLst>
                                          <p:attrName>ppt_x</p:attrName>
                                          <p:attrName>ppt_y</p:attrName>
                                        </p:attrNameLst>
                                      </p:cBhvr>
                                      <p:rCtr x="7461" y="0"/>
                                    </p:animMotion>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5"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nvGraphicFramePr>
        <p:xfrm>
          <a:off x="6159500" y="3371215"/>
          <a:ext cx="4811395" cy="2849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矩形 9"/>
          <p:cNvSpPr/>
          <p:nvPr/>
        </p:nvSpPr>
        <p:spPr>
          <a:xfrm>
            <a:off x="6159725" y="666116"/>
            <a:ext cx="2339102" cy="523220"/>
          </a:xfrm>
          <a:prstGeom prst="rect">
            <a:avLst/>
          </a:prstGeom>
        </p:spPr>
        <p:txBody>
          <a:bodyPr wrap="none">
            <a:spAutoFit/>
          </a:bodyPr>
          <a:lstStyle/>
          <a:p>
            <a:r>
              <a:rPr lang="zh-CN" altLang="en-US" sz="2800" dirty="0">
                <a:latin typeface="Arial" panose="020B0604020202020204"/>
                <a:ea typeface="微软雅黑" panose="020B0503020204020204" charset="-122"/>
                <a:sym typeface="Arial" panose="020B0604020202020204"/>
              </a:rPr>
              <a:t>点击添加标题</a:t>
            </a:r>
          </a:p>
        </p:txBody>
      </p:sp>
      <p:sp>
        <p:nvSpPr>
          <p:cNvPr id="11" name="矩形 10"/>
          <p:cNvSpPr/>
          <p:nvPr/>
        </p:nvSpPr>
        <p:spPr>
          <a:xfrm>
            <a:off x="6129020" y="1918970"/>
            <a:ext cx="5048250" cy="1198880"/>
          </a:xfrm>
          <a:prstGeom prst="rect">
            <a:avLst/>
          </a:prstGeom>
        </p:spPr>
        <p:txBody>
          <a:bodyPr wrap="square">
            <a:spAutoFit/>
          </a:bodyPr>
          <a:lstStyle/>
          <a:p>
            <a:pPr algn="l">
              <a:lnSpc>
                <a:spcPct val="150000"/>
              </a:lnSpc>
            </a:pPr>
            <a:r>
              <a:rPr lang="zh-CN" altLang="en-US" sz="1200">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200">
              <a:solidFill>
                <a:schemeClr val="tx1"/>
              </a:solidFill>
              <a:latin typeface="Arial" panose="020B0604020202020204"/>
              <a:ea typeface="微软雅黑" panose="020B0503020204020204" charset="-122"/>
              <a:sym typeface="Arial" panose="020B0604020202020204"/>
            </a:endParaRPr>
          </a:p>
          <a:p>
            <a:pPr algn="l">
              <a:lnSpc>
                <a:spcPct val="150000"/>
              </a:lnSpc>
            </a:pPr>
            <a:r>
              <a:rPr lang="zh-CN" altLang="en-US" sz="1200">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zh-CN" kern="100" dirty="0">
              <a:latin typeface="Arial" panose="020B0604020202020204"/>
              <a:ea typeface="微软雅黑" panose="020B0503020204020204" charset="-122"/>
              <a:cs typeface="Times New Roman" panose="02020603050405020304" pitchFamily="18" charset="0"/>
              <a:sym typeface="Arial" panose="020B0604020202020204"/>
            </a:endParaRPr>
          </a:p>
        </p:txBody>
      </p:sp>
      <p:cxnSp>
        <p:nvCxnSpPr>
          <p:cNvPr id="12" name="直接连接符 11"/>
          <p:cNvCxnSpPr/>
          <p:nvPr/>
        </p:nvCxnSpPr>
        <p:spPr>
          <a:xfrm>
            <a:off x="6220460" y="1741805"/>
            <a:ext cx="989965" cy="2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65111" y="1189336"/>
            <a:ext cx="4964287" cy="511556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2000"/>
                            </p:stCondLst>
                            <p:childTnLst>
                              <p:par>
                                <p:cTn id="19" presetID="14" presetClass="entr" presetSubtype="5"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vertical)">
                                      <p:cBhvr>
                                        <p:cTn id="21" dur="1000"/>
                                        <p:tgtEl>
                                          <p:spTgt spid="11"/>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Scale>
                                      <p:cBhvr>
                                        <p:cTn id="25"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9"/>
                                        </p:tgtEl>
                                        <p:attrNameLst>
                                          <p:attrName>ppt_x</p:attrName>
                                          <p:attrName>ppt_y</p:attrName>
                                        </p:attrNameLst>
                                      </p:cBhvr>
                                    </p:animMotion>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141720" y="701040"/>
            <a:ext cx="1981200" cy="1981200"/>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4" name="矩形 3"/>
          <p:cNvSpPr/>
          <p:nvPr/>
        </p:nvSpPr>
        <p:spPr>
          <a:xfrm>
            <a:off x="0" y="-15240"/>
            <a:ext cx="3276600" cy="6888480"/>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5" name="矩形 4"/>
          <p:cNvSpPr/>
          <p:nvPr/>
        </p:nvSpPr>
        <p:spPr>
          <a:xfrm>
            <a:off x="1051560" y="1685290"/>
            <a:ext cx="5836285" cy="348678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矩形 9"/>
          <p:cNvSpPr/>
          <p:nvPr/>
        </p:nvSpPr>
        <p:spPr>
          <a:xfrm>
            <a:off x="7265895" y="3607436"/>
            <a:ext cx="2339102" cy="523220"/>
          </a:xfrm>
          <a:prstGeom prst="rect">
            <a:avLst/>
          </a:prstGeom>
        </p:spPr>
        <p:txBody>
          <a:bodyPr wrap="none">
            <a:spAutoFit/>
          </a:bodyPr>
          <a:lstStyle/>
          <a:p>
            <a:r>
              <a:rPr lang="zh-CN" altLang="en-US" sz="2800" dirty="0">
                <a:latin typeface="Arial" panose="020B0604020202020204"/>
                <a:ea typeface="微软雅黑" panose="020B0503020204020204" charset="-122"/>
                <a:sym typeface="Arial" panose="020B0604020202020204"/>
              </a:rPr>
              <a:t>点击添加标题</a:t>
            </a:r>
          </a:p>
        </p:txBody>
      </p:sp>
      <p:sp>
        <p:nvSpPr>
          <p:cNvPr id="11" name="矩形 10"/>
          <p:cNvSpPr/>
          <p:nvPr/>
        </p:nvSpPr>
        <p:spPr>
          <a:xfrm>
            <a:off x="7235190" y="4860290"/>
            <a:ext cx="4431030" cy="1198880"/>
          </a:xfrm>
          <a:prstGeom prst="rect">
            <a:avLst/>
          </a:prstGeom>
        </p:spPr>
        <p:txBody>
          <a:bodyPr wrap="square">
            <a:spAutoFit/>
          </a:bodyPr>
          <a:lstStyle/>
          <a:p>
            <a:pPr algn="l">
              <a:lnSpc>
                <a:spcPct val="150000"/>
              </a:lnSpc>
            </a:pPr>
            <a:r>
              <a:rPr lang="zh-CN" altLang="en-US" sz="1200">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200">
              <a:solidFill>
                <a:schemeClr val="tx1"/>
              </a:solidFill>
              <a:latin typeface="Arial" panose="020B0604020202020204"/>
              <a:ea typeface="微软雅黑" panose="020B0503020204020204" charset="-122"/>
              <a:sym typeface="Arial" panose="020B0604020202020204"/>
            </a:endParaRPr>
          </a:p>
          <a:p>
            <a:pPr algn="l">
              <a:lnSpc>
                <a:spcPct val="150000"/>
              </a:lnSpc>
            </a:pPr>
            <a:r>
              <a:rPr lang="zh-CN" altLang="en-US" sz="1200">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zh-CN" kern="100" dirty="0">
              <a:latin typeface="Arial" panose="020B0604020202020204"/>
              <a:ea typeface="微软雅黑" panose="020B0503020204020204" charset="-122"/>
              <a:cs typeface="Times New Roman" panose="02020603050405020304" pitchFamily="18" charset="0"/>
              <a:sym typeface="Arial" panose="020B0604020202020204"/>
            </a:endParaRPr>
          </a:p>
        </p:txBody>
      </p:sp>
      <p:cxnSp>
        <p:nvCxnSpPr>
          <p:cNvPr id="12" name="直接连接符 11"/>
          <p:cNvCxnSpPr/>
          <p:nvPr/>
        </p:nvCxnSpPr>
        <p:spPr>
          <a:xfrm>
            <a:off x="7326630" y="4683125"/>
            <a:ext cx="989965" cy="2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500"/>
                            </p:stCondLst>
                            <p:childTnLst>
                              <p:par>
                                <p:cTn id="31" presetID="14" presetClass="entr" presetSubtype="5"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vertical)">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rot="16200000" flipV="1">
            <a:off x="-559899" y="1643380"/>
            <a:ext cx="4896215" cy="2781301"/>
          </a:xfrm>
          <a:prstGeom prst="triangle">
            <a:avLst>
              <a:gd name="adj" fmla="val 54834"/>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0" name="等腰三角形 29"/>
          <p:cNvSpPr/>
          <p:nvPr/>
        </p:nvSpPr>
        <p:spPr>
          <a:xfrm rot="5400000" flipH="1" flipV="1">
            <a:off x="9288712" y="2134398"/>
            <a:ext cx="4186243" cy="2198990"/>
          </a:xfrm>
          <a:prstGeom prst="triangle">
            <a:avLst>
              <a:gd name="adj" fmla="val 36402"/>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2" name="组合 1"/>
          <p:cNvGrpSpPr/>
          <p:nvPr/>
        </p:nvGrpSpPr>
        <p:grpSpPr>
          <a:xfrm>
            <a:off x="330200" y="3783330"/>
            <a:ext cx="5402580" cy="3087370"/>
            <a:chOff x="592" y="5958"/>
            <a:chExt cx="8508" cy="4862"/>
          </a:xfrm>
          <a:blipFill rotWithShape="1">
            <a:blip r:embed="rId3"/>
            <a:stretch>
              <a:fillRect/>
            </a:stretch>
          </a:blipFill>
        </p:grpSpPr>
        <p:sp>
          <p:nvSpPr>
            <p:cNvPr id="17" name="任意多边形 16"/>
            <p:cNvSpPr/>
            <p:nvPr/>
          </p:nvSpPr>
          <p:spPr>
            <a:xfrm>
              <a:off x="592" y="5958"/>
              <a:ext cx="8508" cy="4862"/>
            </a:xfrm>
            <a:custGeom>
              <a:avLst/>
              <a:gdLst>
                <a:gd name="connsiteX0" fmla="*/ 2701290 w 5402580"/>
                <a:gd name="connsiteY0" fmla="*/ 0 h 3087370"/>
                <a:gd name="connsiteX1" fmla="*/ 5402580 w 5402580"/>
                <a:gd name="connsiteY1" fmla="*/ 3087370 h 3087370"/>
                <a:gd name="connsiteX2" fmla="*/ 4613910 w 5402580"/>
                <a:gd name="connsiteY2" fmla="*/ 3087370 h 3087370"/>
                <a:gd name="connsiteX3" fmla="*/ 2701608 w 5402580"/>
                <a:gd name="connsiteY3" fmla="*/ 901700 h 3087370"/>
                <a:gd name="connsiteX4" fmla="*/ 789305 w 5402580"/>
                <a:gd name="connsiteY4" fmla="*/ 3087370 h 3087370"/>
                <a:gd name="connsiteX5" fmla="*/ 0 w 5402580"/>
                <a:gd name="connsiteY5" fmla="*/ 3087370 h 3087370"/>
                <a:gd name="connsiteX6" fmla="*/ 2701290 w 5402580"/>
                <a:gd name="connsiteY6" fmla="*/ 0 h 308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80" h="3087370">
                  <a:moveTo>
                    <a:pt x="2701290" y="0"/>
                  </a:moveTo>
                  <a:lnTo>
                    <a:pt x="5402580" y="3087370"/>
                  </a:lnTo>
                  <a:lnTo>
                    <a:pt x="4613910" y="3087370"/>
                  </a:lnTo>
                  <a:lnTo>
                    <a:pt x="2701608" y="901700"/>
                  </a:lnTo>
                  <a:lnTo>
                    <a:pt x="789305" y="3087370"/>
                  </a:lnTo>
                  <a:lnTo>
                    <a:pt x="0" y="3087370"/>
                  </a:lnTo>
                  <a:lnTo>
                    <a:pt x="27012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sp>
          <p:nvSpPr>
            <p:cNvPr id="16" name="任意多边形 15"/>
            <p:cNvSpPr/>
            <p:nvPr/>
          </p:nvSpPr>
          <p:spPr>
            <a:xfrm>
              <a:off x="2657" y="8318"/>
              <a:ext cx="4380" cy="2503"/>
            </a:xfrm>
            <a:custGeom>
              <a:avLst/>
              <a:gdLst>
                <a:gd name="connsiteX0" fmla="*/ 1390650 w 2781300"/>
                <a:gd name="connsiteY0" fmla="*/ 0 h 1589405"/>
                <a:gd name="connsiteX1" fmla="*/ 2780745 w 2781300"/>
                <a:gd name="connsiteY1" fmla="*/ 1588770 h 1589405"/>
                <a:gd name="connsiteX2" fmla="*/ 2781300 w 2781300"/>
                <a:gd name="connsiteY2" fmla="*/ 1589405 h 1589405"/>
                <a:gd name="connsiteX3" fmla="*/ 2176145 w 2781300"/>
                <a:gd name="connsiteY3" fmla="*/ 1589405 h 1589405"/>
                <a:gd name="connsiteX4" fmla="*/ 2175590 w 2781300"/>
                <a:gd name="connsiteY4" fmla="*/ 1588770 h 1589405"/>
                <a:gd name="connsiteX5" fmla="*/ 1390015 w 2781300"/>
                <a:gd name="connsiteY5" fmla="*/ 690880 h 1589405"/>
                <a:gd name="connsiteX6" fmla="*/ 604441 w 2781300"/>
                <a:gd name="connsiteY6" fmla="*/ 1588770 h 1589405"/>
                <a:gd name="connsiteX7" fmla="*/ 603885 w 2781300"/>
                <a:gd name="connsiteY7" fmla="*/ 1589405 h 1589405"/>
                <a:gd name="connsiteX8" fmla="*/ 0 w 2781300"/>
                <a:gd name="connsiteY8" fmla="*/ 1589405 h 1589405"/>
                <a:gd name="connsiteX9" fmla="*/ 556 w 2781300"/>
                <a:gd name="connsiteY9" fmla="*/ 1588770 h 1589405"/>
                <a:gd name="connsiteX10" fmla="*/ 1390650 w 2781300"/>
                <a:gd name="connsiteY10" fmla="*/ 0 h 158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300" h="1589405">
                  <a:moveTo>
                    <a:pt x="1390650" y="0"/>
                  </a:moveTo>
                  <a:lnTo>
                    <a:pt x="2780745" y="1588770"/>
                  </a:lnTo>
                  <a:lnTo>
                    <a:pt x="2781300" y="1589405"/>
                  </a:lnTo>
                  <a:lnTo>
                    <a:pt x="2176145" y="1589405"/>
                  </a:lnTo>
                  <a:lnTo>
                    <a:pt x="2175590" y="1588770"/>
                  </a:lnTo>
                  <a:lnTo>
                    <a:pt x="1390015" y="690880"/>
                  </a:lnTo>
                  <a:lnTo>
                    <a:pt x="604441" y="1588770"/>
                  </a:lnTo>
                  <a:lnTo>
                    <a:pt x="603885" y="1589405"/>
                  </a:lnTo>
                  <a:lnTo>
                    <a:pt x="0" y="1589405"/>
                  </a:lnTo>
                  <a:lnTo>
                    <a:pt x="556" y="1588770"/>
                  </a:lnTo>
                  <a:lnTo>
                    <a:pt x="1390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grpSp>
      <p:sp>
        <p:nvSpPr>
          <p:cNvPr id="19" name="矩形 18"/>
          <p:cNvSpPr/>
          <p:nvPr/>
        </p:nvSpPr>
        <p:spPr>
          <a:xfrm>
            <a:off x="5432231" y="2230120"/>
            <a:ext cx="2053982" cy="1198880"/>
          </a:xfrm>
          <a:prstGeom prst="rect">
            <a:avLst/>
          </a:prstGeom>
        </p:spPr>
        <p:txBody>
          <a:bodyPr wrap="square">
            <a:spAutoFit/>
          </a:bodyPr>
          <a:lstStyle/>
          <a:p>
            <a:pPr algn="ctr"/>
            <a:r>
              <a:rPr lang="en-US" altLang="zh-CN" sz="3600" dirty="0">
                <a:latin typeface="Arial" panose="020B0604020202020204"/>
                <a:ea typeface="微软雅黑" panose="020B0503020204020204" charset="-122"/>
                <a:sym typeface="Arial" panose="020B0604020202020204"/>
              </a:rPr>
              <a:t>PART</a:t>
            </a:r>
          </a:p>
          <a:p>
            <a:pPr algn="ctr"/>
            <a:r>
              <a:rPr lang="en-US" altLang="zh-CN" sz="3600" dirty="0">
                <a:latin typeface="Arial" panose="020B0604020202020204"/>
                <a:ea typeface="微软雅黑" panose="020B0503020204020204" charset="-122"/>
                <a:sym typeface="Arial" panose="020B0604020202020204"/>
              </a:rPr>
              <a:t>04</a:t>
            </a:r>
          </a:p>
        </p:txBody>
      </p:sp>
      <p:cxnSp>
        <p:nvCxnSpPr>
          <p:cNvPr id="23" name="直接连接符 22"/>
          <p:cNvCxnSpPr/>
          <p:nvPr/>
        </p:nvCxnSpPr>
        <p:spPr>
          <a:xfrm>
            <a:off x="5603609" y="3538557"/>
            <a:ext cx="1646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816282" y="3797257"/>
            <a:ext cx="3286760" cy="460375"/>
          </a:xfrm>
          <a:prstGeom prst="rect">
            <a:avLst/>
          </a:prstGeom>
        </p:spPr>
        <p:txBody>
          <a:bodyPr wrap="square">
            <a:spAutoFit/>
          </a:bodyPr>
          <a:lstStyle/>
          <a:p>
            <a:pPr algn="ctr">
              <a:spcAft>
                <a:spcPts val="0"/>
              </a:spcAft>
            </a:pPr>
            <a:r>
              <a:rPr lang="en-US" altLang="zh-CN" sz="2400" kern="0" dirty="0">
                <a:latin typeface="Arial" panose="020B0604020202020204"/>
                <a:ea typeface="微软雅黑" panose="020B0503020204020204" charset="-122"/>
                <a:cs typeface="Times New Roman" panose="02020603050405020304" pitchFamily="18" charset="0"/>
                <a:sym typeface="Arial" panose="020B0604020202020204"/>
              </a:rPr>
              <a:t>单击此处输入标题</a:t>
            </a:r>
            <a:r>
              <a:rPr lang="zh-CN" altLang="en-US" sz="2400" kern="0" dirty="0">
                <a:latin typeface="Arial" panose="020B0604020202020204"/>
                <a:ea typeface="微软雅黑" panose="020B0503020204020204" charset="-122"/>
                <a:cs typeface="Times New Roman" panose="02020603050405020304" pitchFamily="18" charset="0"/>
                <a:sym typeface="Arial" panose="020B0604020202020204"/>
              </a:rPr>
              <a:t>文本</a:t>
            </a:r>
          </a:p>
        </p:txBody>
      </p:sp>
      <p:sp>
        <p:nvSpPr>
          <p:cNvPr id="27" name="矩形 26"/>
          <p:cNvSpPr/>
          <p:nvPr/>
        </p:nvSpPr>
        <p:spPr>
          <a:xfrm>
            <a:off x="5145212" y="4325577"/>
            <a:ext cx="2629535" cy="969240"/>
          </a:xfrm>
          <a:prstGeom prst="rect">
            <a:avLst/>
          </a:prstGeom>
        </p:spPr>
        <p:txBody>
          <a:bodyPr wrap="square">
            <a:spAutoFit/>
          </a:bodyPr>
          <a:lstStyle/>
          <a:p>
            <a:pPr algn="ctr" fontAlgn="auto">
              <a:lnSpc>
                <a:spcPct val="200000"/>
              </a:lnSpc>
            </a:pPr>
            <a:r>
              <a:rPr lang="zh-CN" altLang="en-US" sz="10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000" dirty="0">
              <a:solidFill>
                <a:schemeClr val="tx1"/>
              </a:solidFill>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2500"/>
                            </p:stCondLst>
                            <p:childTnLst>
                              <p:par>
                                <p:cTn id="28" presetID="29" presetClass="entr" presetSubtype="0" fill="hold" grpId="1"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2" dur="500"/>
                                        <p:tgtEl>
                                          <p:spTgt spid="26"/>
                                        </p:tgtEl>
                                      </p:cBhvr>
                                    </p:animEffect>
                                  </p:childTnLst>
                                </p:cTn>
                              </p:par>
                            </p:childTnLst>
                          </p:cTn>
                        </p:par>
                        <p:par>
                          <p:cTn id="33" fill="hold">
                            <p:stCondLst>
                              <p:cond delay="3000"/>
                            </p:stCondLst>
                            <p:childTnLst>
                              <p:par>
                                <p:cTn id="34" presetID="12" presetClass="entr" presetSubtype="4" fill="hold" grpId="2"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p:tgtEl>
                                          <p:spTgt spid="27"/>
                                        </p:tgtEl>
                                        <p:attrNameLst>
                                          <p:attrName>ppt_y</p:attrName>
                                        </p:attrNameLst>
                                      </p:cBhvr>
                                      <p:tavLst>
                                        <p:tav tm="0">
                                          <p:val>
                                            <p:strVal val="#ppt_y+#ppt_h*1.125000"/>
                                          </p:val>
                                        </p:tav>
                                        <p:tav tm="100000">
                                          <p:val>
                                            <p:strVal val="#ppt_y"/>
                                          </p:val>
                                        </p:tav>
                                      </p:tavLst>
                                    </p:anim>
                                    <p:animEffect transition="in" filter="wipe(up)">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19" grpId="0"/>
      <p:bldP spid="26" grpId="0"/>
      <p:bldP spid="26" grpId="1"/>
      <p:bldP spid="27" grpId="0"/>
      <p:bldP spid="27" grpId="1"/>
      <p:bldP spid="27"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rot="16200000" flipV="1">
            <a:off x="-559899" y="1643380"/>
            <a:ext cx="4896215" cy="2781301"/>
          </a:xfrm>
          <a:prstGeom prst="triangle">
            <a:avLst>
              <a:gd name="adj" fmla="val 54834"/>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0" name="等腰三角形 29"/>
          <p:cNvSpPr/>
          <p:nvPr/>
        </p:nvSpPr>
        <p:spPr>
          <a:xfrm rot="5400000" flipH="1" flipV="1">
            <a:off x="9288712" y="2134398"/>
            <a:ext cx="4186243" cy="2198990"/>
          </a:xfrm>
          <a:prstGeom prst="triangle">
            <a:avLst>
              <a:gd name="adj" fmla="val 36402"/>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2" name="组合 1"/>
          <p:cNvGrpSpPr/>
          <p:nvPr/>
        </p:nvGrpSpPr>
        <p:grpSpPr>
          <a:xfrm>
            <a:off x="330200" y="3783330"/>
            <a:ext cx="5402580" cy="3087370"/>
            <a:chOff x="592" y="5958"/>
            <a:chExt cx="8508" cy="4862"/>
          </a:xfrm>
          <a:blipFill rotWithShape="1">
            <a:blip r:embed="rId4"/>
            <a:stretch>
              <a:fillRect/>
            </a:stretch>
          </a:blipFill>
        </p:grpSpPr>
        <p:sp>
          <p:nvSpPr>
            <p:cNvPr id="17" name="任意多边形 16"/>
            <p:cNvSpPr/>
            <p:nvPr/>
          </p:nvSpPr>
          <p:spPr>
            <a:xfrm>
              <a:off x="592" y="5958"/>
              <a:ext cx="8508" cy="4862"/>
            </a:xfrm>
            <a:custGeom>
              <a:avLst/>
              <a:gdLst>
                <a:gd name="connsiteX0" fmla="*/ 2701290 w 5402580"/>
                <a:gd name="connsiteY0" fmla="*/ 0 h 3087370"/>
                <a:gd name="connsiteX1" fmla="*/ 5402580 w 5402580"/>
                <a:gd name="connsiteY1" fmla="*/ 3087370 h 3087370"/>
                <a:gd name="connsiteX2" fmla="*/ 4613910 w 5402580"/>
                <a:gd name="connsiteY2" fmla="*/ 3087370 h 3087370"/>
                <a:gd name="connsiteX3" fmla="*/ 2701608 w 5402580"/>
                <a:gd name="connsiteY3" fmla="*/ 901700 h 3087370"/>
                <a:gd name="connsiteX4" fmla="*/ 789305 w 5402580"/>
                <a:gd name="connsiteY4" fmla="*/ 3087370 h 3087370"/>
                <a:gd name="connsiteX5" fmla="*/ 0 w 5402580"/>
                <a:gd name="connsiteY5" fmla="*/ 3087370 h 3087370"/>
                <a:gd name="connsiteX6" fmla="*/ 2701290 w 5402580"/>
                <a:gd name="connsiteY6" fmla="*/ 0 h 308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80" h="3087370">
                  <a:moveTo>
                    <a:pt x="2701290" y="0"/>
                  </a:moveTo>
                  <a:lnTo>
                    <a:pt x="5402580" y="3087370"/>
                  </a:lnTo>
                  <a:lnTo>
                    <a:pt x="4613910" y="3087370"/>
                  </a:lnTo>
                  <a:lnTo>
                    <a:pt x="2701608" y="901700"/>
                  </a:lnTo>
                  <a:lnTo>
                    <a:pt x="789305" y="3087370"/>
                  </a:lnTo>
                  <a:lnTo>
                    <a:pt x="0" y="3087370"/>
                  </a:lnTo>
                  <a:lnTo>
                    <a:pt x="27012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sp>
          <p:nvSpPr>
            <p:cNvPr id="16" name="任意多边形 15"/>
            <p:cNvSpPr/>
            <p:nvPr/>
          </p:nvSpPr>
          <p:spPr>
            <a:xfrm>
              <a:off x="2657" y="8318"/>
              <a:ext cx="4380" cy="2503"/>
            </a:xfrm>
            <a:custGeom>
              <a:avLst/>
              <a:gdLst>
                <a:gd name="connsiteX0" fmla="*/ 1390650 w 2781300"/>
                <a:gd name="connsiteY0" fmla="*/ 0 h 1589405"/>
                <a:gd name="connsiteX1" fmla="*/ 2780745 w 2781300"/>
                <a:gd name="connsiteY1" fmla="*/ 1588770 h 1589405"/>
                <a:gd name="connsiteX2" fmla="*/ 2781300 w 2781300"/>
                <a:gd name="connsiteY2" fmla="*/ 1589405 h 1589405"/>
                <a:gd name="connsiteX3" fmla="*/ 2176145 w 2781300"/>
                <a:gd name="connsiteY3" fmla="*/ 1589405 h 1589405"/>
                <a:gd name="connsiteX4" fmla="*/ 2175590 w 2781300"/>
                <a:gd name="connsiteY4" fmla="*/ 1588770 h 1589405"/>
                <a:gd name="connsiteX5" fmla="*/ 1390015 w 2781300"/>
                <a:gd name="connsiteY5" fmla="*/ 690880 h 1589405"/>
                <a:gd name="connsiteX6" fmla="*/ 604441 w 2781300"/>
                <a:gd name="connsiteY6" fmla="*/ 1588770 h 1589405"/>
                <a:gd name="connsiteX7" fmla="*/ 603885 w 2781300"/>
                <a:gd name="connsiteY7" fmla="*/ 1589405 h 1589405"/>
                <a:gd name="connsiteX8" fmla="*/ 0 w 2781300"/>
                <a:gd name="connsiteY8" fmla="*/ 1589405 h 1589405"/>
                <a:gd name="connsiteX9" fmla="*/ 556 w 2781300"/>
                <a:gd name="connsiteY9" fmla="*/ 1588770 h 1589405"/>
                <a:gd name="connsiteX10" fmla="*/ 1390650 w 2781300"/>
                <a:gd name="connsiteY10" fmla="*/ 0 h 158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300" h="1589405">
                  <a:moveTo>
                    <a:pt x="1390650" y="0"/>
                  </a:moveTo>
                  <a:lnTo>
                    <a:pt x="2780745" y="1588770"/>
                  </a:lnTo>
                  <a:lnTo>
                    <a:pt x="2781300" y="1589405"/>
                  </a:lnTo>
                  <a:lnTo>
                    <a:pt x="2176145" y="1589405"/>
                  </a:lnTo>
                  <a:lnTo>
                    <a:pt x="2175590" y="1588770"/>
                  </a:lnTo>
                  <a:lnTo>
                    <a:pt x="1390015" y="690880"/>
                  </a:lnTo>
                  <a:lnTo>
                    <a:pt x="604441" y="1588770"/>
                  </a:lnTo>
                  <a:lnTo>
                    <a:pt x="603885" y="1589405"/>
                  </a:lnTo>
                  <a:lnTo>
                    <a:pt x="0" y="1589405"/>
                  </a:lnTo>
                  <a:lnTo>
                    <a:pt x="556" y="1588770"/>
                  </a:lnTo>
                  <a:lnTo>
                    <a:pt x="1390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grpSp>
      <p:sp>
        <p:nvSpPr>
          <p:cNvPr id="15" name="文本框 14"/>
          <p:cNvSpPr txBox="1"/>
          <p:nvPr/>
        </p:nvSpPr>
        <p:spPr>
          <a:xfrm>
            <a:off x="4132624" y="1897380"/>
            <a:ext cx="1250950" cy="829945"/>
          </a:xfrm>
          <a:prstGeom prst="rect">
            <a:avLst/>
          </a:prstGeom>
          <a:noFill/>
        </p:spPr>
        <p:txBody>
          <a:bodyPr wrap="square" rtlCol="0">
            <a:spAutoFit/>
          </a:bodyPr>
          <a:lstStyle/>
          <a:p>
            <a:pPr algn="ctr"/>
            <a:r>
              <a:rPr lang="en-US" altLang="zh-CN" sz="4800" dirty="0">
                <a:latin typeface="Arial" panose="020B0604020202020204"/>
                <a:ea typeface="微软雅黑" panose="020B0503020204020204" charset="-122"/>
                <a:sym typeface="Arial" panose="020B0604020202020204"/>
              </a:rPr>
              <a:t>01</a:t>
            </a:r>
          </a:p>
        </p:txBody>
      </p:sp>
      <p:sp>
        <p:nvSpPr>
          <p:cNvPr id="18" name="文本框 17"/>
          <p:cNvSpPr txBox="1"/>
          <p:nvPr/>
        </p:nvSpPr>
        <p:spPr>
          <a:xfrm>
            <a:off x="3550329" y="2727325"/>
            <a:ext cx="2415540" cy="398780"/>
          </a:xfrm>
          <a:prstGeom prst="rect">
            <a:avLst/>
          </a:prstGeom>
          <a:noFill/>
        </p:spPr>
        <p:txBody>
          <a:bodyPr wrap="square" rtlCol="0">
            <a:spAutoFit/>
          </a:bodyPr>
          <a:lstStyle/>
          <a:p>
            <a:pPr algn="ctr"/>
            <a:r>
              <a:rPr lang="zh-CN" altLang="en-US" sz="2000">
                <a:solidFill>
                  <a:schemeClr val="tx1"/>
                </a:solidFill>
                <a:latin typeface="Arial" panose="020B0604020202020204"/>
                <a:ea typeface="微软雅黑" panose="020B0503020204020204" charset="-122"/>
                <a:sym typeface="Arial" panose="020B0604020202020204"/>
              </a:rPr>
              <a:t>单击此处输入标题</a:t>
            </a:r>
          </a:p>
        </p:txBody>
      </p:sp>
      <p:sp>
        <p:nvSpPr>
          <p:cNvPr id="20" name="文本框 19"/>
          <p:cNvSpPr txBox="1"/>
          <p:nvPr/>
        </p:nvSpPr>
        <p:spPr>
          <a:xfrm>
            <a:off x="7132999" y="1897380"/>
            <a:ext cx="1250950" cy="829945"/>
          </a:xfrm>
          <a:prstGeom prst="rect">
            <a:avLst/>
          </a:prstGeom>
          <a:noFill/>
        </p:spPr>
        <p:txBody>
          <a:bodyPr wrap="square" rtlCol="0">
            <a:spAutoFit/>
          </a:bodyPr>
          <a:lstStyle/>
          <a:p>
            <a:pPr algn="ctr"/>
            <a:r>
              <a:rPr lang="en-US" altLang="zh-CN" sz="4800">
                <a:latin typeface="Arial" panose="020B0604020202020204"/>
                <a:ea typeface="微软雅黑" panose="020B0503020204020204" charset="-122"/>
                <a:sym typeface="Arial" panose="020B0604020202020204"/>
              </a:rPr>
              <a:t>02</a:t>
            </a:r>
          </a:p>
        </p:txBody>
      </p:sp>
      <p:sp>
        <p:nvSpPr>
          <p:cNvPr id="22" name="文本框 21"/>
          <p:cNvSpPr txBox="1"/>
          <p:nvPr/>
        </p:nvSpPr>
        <p:spPr>
          <a:xfrm>
            <a:off x="6550704" y="2727325"/>
            <a:ext cx="2415540" cy="398780"/>
          </a:xfrm>
          <a:prstGeom prst="rect">
            <a:avLst/>
          </a:prstGeom>
          <a:noFill/>
        </p:spPr>
        <p:txBody>
          <a:bodyPr wrap="square" rtlCol="0">
            <a:spAutoFit/>
          </a:bodyPr>
          <a:lstStyle/>
          <a:p>
            <a:pPr algn="ctr"/>
            <a:r>
              <a:rPr lang="zh-CN" altLang="en-US" sz="2000">
                <a:solidFill>
                  <a:schemeClr val="tx1"/>
                </a:solidFill>
                <a:latin typeface="Arial" panose="020B0604020202020204"/>
                <a:ea typeface="微软雅黑" panose="020B0503020204020204" charset="-122"/>
                <a:sym typeface="Arial" panose="020B0604020202020204"/>
              </a:rPr>
              <a:t>单击此处输入标题</a:t>
            </a:r>
          </a:p>
        </p:txBody>
      </p:sp>
      <p:sp>
        <p:nvSpPr>
          <p:cNvPr id="24" name="文本框 23"/>
          <p:cNvSpPr txBox="1"/>
          <p:nvPr/>
        </p:nvSpPr>
        <p:spPr>
          <a:xfrm>
            <a:off x="4132624" y="3184322"/>
            <a:ext cx="1250950" cy="829945"/>
          </a:xfrm>
          <a:prstGeom prst="rect">
            <a:avLst/>
          </a:prstGeom>
          <a:noFill/>
        </p:spPr>
        <p:txBody>
          <a:bodyPr wrap="square" rtlCol="0">
            <a:spAutoFit/>
          </a:bodyPr>
          <a:lstStyle/>
          <a:p>
            <a:pPr algn="ctr"/>
            <a:r>
              <a:rPr lang="en-US" altLang="zh-CN" sz="4800" dirty="0">
                <a:latin typeface="Arial" panose="020B0604020202020204"/>
                <a:ea typeface="微软雅黑" panose="020B0503020204020204" charset="-122"/>
                <a:sym typeface="Arial" panose="020B0604020202020204"/>
              </a:rPr>
              <a:t>03</a:t>
            </a:r>
          </a:p>
        </p:txBody>
      </p:sp>
      <p:sp>
        <p:nvSpPr>
          <p:cNvPr id="25" name="文本框 24"/>
          <p:cNvSpPr txBox="1"/>
          <p:nvPr/>
        </p:nvSpPr>
        <p:spPr>
          <a:xfrm>
            <a:off x="3550329" y="4014267"/>
            <a:ext cx="2415540" cy="398780"/>
          </a:xfrm>
          <a:prstGeom prst="rect">
            <a:avLst/>
          </a:prstGeom>
          <a:noFill/>
        </p:spPr>
        <p:txBody>
          <a:bodyPr wrap="square" rtlCol="0">
            <a:spAutoFit/>
          </a:bodyPr>
          <a:lstStyle/>
          <a:p>
            <a:pPr algn="ctr"/>
            <a:r>
              <a:rPr lang="zh-CN" altLang="en-US" sz="2000">
                <a:solidFill>
                  <a:schemeClr val="tx1"/>
                </a:solidFill>
                <a:latin typeface="Arial" panose="020B0604020202020204"/>
                <a:ea typeface="微软雅黑" panose="020B0503020204020204" charset="-122"/>
                <a:sym typeface="Arial" panose="020B0604020202020204"/>
              </a:rPr>
              <a:t>单击此处输入标题</a:t>
            </a:r>
          </a:p>
        </p:txBody>
      </p:sp>
      <p:sp>
        <p:nvSpPr>
          <p:cNvPr id="31" name="文本框 30"/>
          <p:cNvSpPr txBox="1"/>
          <p:nvPr/>
        </p:nvSpPr>
        <p:spPr>
          <a:xfrm>
            <a:off x="7132999" y="3184322"/>
            <a:ext cx="1250950" cy="829945"/>
          </a:xfrm>
          <a:prstGeom prst="rect">
            <a:avLst/>
          </a:prstGeom>
          <a:noFill/>
        </p:spPr>
        <p:txBody>
          <a:bodyPr wrap="square" rtlCol="0">
            <a:spAutoFit/>
          </a:bodyPr>
          <a:lstStyle/>
          <a:p>
            <a:pPr algn="ctr"/>
            <a:r>
              <a:rPr lang="en-US" altLang="zh-CN" sz="4800">
                <a:latin typeface="Arial" panose="020B0604020202020204"/>
                <a:ea typeface="微软雅黑" panose="020B0503020204020204" charset="-122"/>
                <a:sym typeface="Arial" panose="020B0604020202020204"/>
              </a:rPr>
              <a:t>04</a:t>
            </a:r>
          </a:p>
        </p:txBody>
      </p:sp>
      <p:sp>
        <p:nvSpPr>
          <p:cNvPr id="32" name="文本框 31"/>
          <p:cNvSpPr txBox="1"/>
          <p:nvPr/>
        </p:nvSpPr>
        <p:spPr>
          <a:xfrm>
            <a:off x="6550704" y="4014267"/>
            <a:ext cx="2415540" cy="398780"/>
          </a:xfrm>
          <a:prstGeom prst="rect">
            <a:avLst/>
          </a:prstGeom>
          <a:noFill/>
        </p:spPr>
        <p:txBody>
          <a:bodyPr wrap="square" rtlCol="0">
            <a:spAutoFit/>
          </a:bodyPr>
          <a:lstStyle/>
          <a:p>
            <a:pPr algn="ctr"/>
            <a:r>
              <a:rPr lang="zh-CN" altLang="en-US" sz="2000">
                <a:solidFill>
                  <a:schemeClr val="tx1"/>
                </a:solidFill>
                <a:latin typeface="Arial" panose="020B0604020202020204"/>
                <a:ea typeface="微软雅黑" panose="020B0503020204020204" charset="-122"/>
                <a:sym typeface="Arial" panose="020B0604020202020204"/>
              </a:rPr>
              <a:t>单击此处输入标题</a:t>
            </a:r>
          </a:p>
        </p:txBody>
      </p:sp>
      <p:sp>
        <p:nvSpPr>
          <p:cNvPr id="34" name="PA_DonQ_文本框 5"/>
          <p:cNvSpPr txBox="1"/>
          <p:nvPr>
            <p:custDataLst>
              <p:tags r:id="rId1"/>
            </p:custDataLst>
          </p:nvPr>
        </p:nvSpPr>
        <p:spPr>
          <a:xfrm>
            <a:off x="810167" y="2228630"/>
            <a:ext cx="3550920" cy="1198721"/>
          </a:xfrm>
          <a:prstGeom prst="rect">
            <a:avLst/>
          </a:prstGeom>
        </p:spPr>
        <p:txBody>
          <a:bodyPr vert="horz" lIns="91440" tIns="45720" rIns="91440" bIns="45720" rtlCol="0" anchor="t">
            <a:normAutofit/>
          </a:bodyPr>
          <a:lstStyle/>
          <a:p>
            <a:r>
              <a:rPr lang="zh-CN" altLang="en-US" sz="6000" dirty="0">
                <a:solidFill>
                  <a:srgbClr val="4E4E4E"/>
                </a:solidFill>
                <a:latin typeface="Arial" panose="020B0604020202020204"/>
                <a:ea typeface="微软雅黑" panose="020B0503020204020204" charset="-122"/>
                <a:sym typeface="Arial" panose="020B0604020202020204"/>
              </a:rPr>
              <a:t>目录</a:t>
            </a:r>
            <a:endParaRPr lang="zh-CN" altLang="en-US" sz="6000" b="0" i="0" dirty="0">
              <a:solidFill>
                <a:srgbClr val="4E4E4E"/>
              </a:solidFill>
              <a:effectLst/>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3000"/>
                            </p:stCondLst>
                            <p:childTnLst>
                              <p:par>
                                <p:cTn id="36" presetID="4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anim calcmode="lin" valueType="num">
                                      <p:cBhvr>
                                        <p:cTn id="39" dur="500" fill="hold"/>
                                        <p:tgtEl>
                                          <p:spTgt spid="22"/>
                                        </p:tgtEl>
                                        <p:attrNameLst>
                                          <p:attrName>ppt_x</p:attrName>
                                        </p:attrNameLst>
                                      </p:cBhvr>
                                      <p:tavLst>
                                        <p:tav tm="0">
                                          <p:val>
                                            <p:strVal val="#ppt_x"/>
                                          </p:val>
                                        </p:tav>
                                        <p:tav tm="100000">
                                          <p:val>
                                            <p:strVal val="#ppt_x"/>
                                          </p:val>
                                        </p:tav>
                                      </p:tavLst>
                                    </p:anim>
                                    <p:anim calcmode="lin" valueType="num">
                                      <p:cBhvr>
                                        <p:cTn id="40" dur="5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4000"/>
                            </p:stCondLst>
                            <p:childTnLst>
                              <p:par>
                                <p:cTn id="48" presetID="47"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anim calcmode="lin" valueType="num">
                                      <p:cBhvr>
                                        <p:cTn id="51" dur="500" fill="hold"/>
                                        <p:tgtEl>
                                          <p:spTgt spid="25"/>
                                        </p:tgtEl>
                                        <p:attrNameLst>
                                          <p:attrName>ppt_x</p:attrName>
                                        </p:attrNameLst>
                                      </p:cBhvr>
                                      <p:tavLst>
                                        <p:tav tm="0">
                                          <p:val>
                                            <p:strVal val="#ppt_x"/>
                                          </p:val>
                                        </p:tav>
                                        <p:tav tm="100000">
                                          <p:val>
                                            <p:strVal val="#ppt_x"/>
                                          </p:val>
                                        </p:tav>
                                      </p:tavLst>
                                    </p:anim>
                                    <p:anim calcmode="lin" valueType="num">
                                      <p:cBhvr>
                                        <p:cTn id="52" dur="5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childTnLst>
                          </p:cTn>
                        </p:par>
                        <p:par>
                          <p:cTn id="59" fill="hold">
                            <p:stCondLst>
                              <p:cond delay="5000"/>
                            </p:stCondLst>
                            <p:childTnLst>
                              <p:par>
                                <p:cTn id="60" presetID="47"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strVal val="#ppt_x"/>
                                          </p:val>
                                        </p:tav>
                                        <p:tav tm="100000">
                                          <p:val>
                                            <p:strVal val="#ppt_x"/>
                                          </p:val>
                                        </p:tav>
                                      </p:tavLst>
                                    </p:anim>
                                    <p:anim calcmode="lin" valueType="num">
                                      <p:cBhvr>
                                        <p:cTn id="64" dur="500" fill="hold"/>
                                        <p:tgtEl>
                                          <p:spTgt spid="32"/>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0" presetClass="entr" presetSubtype="0"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 to="" calcmode="lin" valueType="num">
                                      <p:cBhvr>
                                        <p:cTn id="68" dur="1000" fill="hold">
                                          <p:stCondLst>
                                            <p:cond delay="0"/>
                                          </p:stCondLst>
                                        </p:cTn>
                                        <p:tgtEl>
                                          <p:spTgt spid="34"/>
                                        </p:tgtEl>
                                        <p:attrNameLst>
                                          <p:attrName>ppt_y</p:attrName>
                                        </p:attrNameLst>
                                      </p:cBhvr>
                                      <p:tavLst>
                                        <p:tav tm="0" fmla="((floor(#ppt_y-0.5)+ceil(#ppt_y-0.5))*0.5+0.5)+(#ppt_y- ((floor(#ppt_y-0.5)+ceil(#ppt_y-0.5))*0.5+0.5))*$&#10;">
                                          <p:val>
                                            <p:fltVal val="0"/>
                                          </p:val>
                                        </p:tav>
                                        <p:tav tm="100000">
                                          <p:val>
                                            <p:fltVal val="1"/>
                                          </p:val>
                                        </p:tav>
                                      </p:tavLst>
                                    </p:anim>
                                    <p:anim to="" calcmode="lin" valueType="num">
                                      <p:cBhvr>
                                        <p:cTn id="69" dur="1000" fill="hold">
                                          <p:stCondLst>
                                            <p:cond delay="0"/>
                                          </p:stCondLst>
                                        </p:cTn>
                                        <p:tgtEl>
                                          <p:spTgt spid="34"/>
                                        </p:tgtEl>
                                        <p:attrNameLst>
                                          <p:attrName>ppt_x</p:attrName>
                                        </p:attrNameLst>
                                      </p:cBhvr>
                                      <p:tavLst>
                                        <p:tav tm="0" fmla="((floor(#ppt_x-0.5)+ceil(#ppt_x-0.5))*0.5+0.5)+(#ppt_x- ((floor(#ppt_x-0.5)+ceil(#ppt_x-0.5))*0.5+0.5))*$&#1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15" grpId="0"/>
      <p:bldP spid="18" grpId="0"/>
      <p:bldP spid="20" grpId="0"/>
      <p:bldP spid="22" grpId="0"/>
      <p:bldP spid="24" grpId="0"/>
      <p:bldP spid="25" grpId="0"/>
      <p:bldP spid="31"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62185" y="809625"/>
            <a:ext cx="2329815" cy="4099560"/>
          </a:xfrm>
          <a:prstGeom prst="rect">
            <a:avLst/>
          </a:prstGeom>
          <a:blipFill rotWithShape="1">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9" name="矩形 8"/>
          <p:cNvSpPr/>
          <p:nvPr/>
        </p:nvSpPr>
        <p:spPr>
          <a:xfrm>
            <a:off x="5688965" y="1838960"/>
            <a:ext cx="5187950" cy="657860"/>
          </a:xfrm>
          <a:prstGeom prst="rect">
            <a:avLst/>
          </a:prstGeom>
          <a:solidFill>
            <a:srgbClr val="FFD5D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5" name="矩形 4"/>
          <p:cNvSpPr/>
          <p:nvPr/>
        </p:nvSpPr>
        <p:spPr>
          <a:xfrm>
            <a:off x="-13970" y="-11430"/>
            <a:ext cx="5036185" cy="688149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矩形 6"/>
          <p:cNvSpPr/>
          <p:nvPr/>
        </p:nvSpPr>
        <p:spPr>
          <a:xfrm>
            <a:off x="6145934" y="1937895"/>
            <a:ext cx="2031325" cy="461665"/>
          </a:xfrm>
          <a:prstGeom prst="rect">
            <a:avLst/>
          </a:prstGeom>
        </p:spPr>
        <p:txBody>
          <a:bodyPr wrap="none">
            <a:spAutoFit/>
          </a:bodyPr>
          <a:lstStyle/>
          <a:p>
            <a:pPr algn="dist"/>
            <a:r>
              <a:rPr lang="zh-CN" altLang="en-US" sz="2400" dirty="0">
                <a:latin typeface="Arial" panose="020B0604020202020204"/>
                <a:ea typeface="微软雅黑" panose="020B0503020204020204" charset="-122"/>
                <a:sym typeface="Arial" panose="020B0604020202020204"/>
              </a:rPr>
              <a:t>点击添加标题</a:t>
            </a:r>
          </a:p>
        </p:txBody>
      </p:sp>
      <p:sp>
        <p:nvSpPr>
          <p:cNvPr id="10" name="矩形 9"/>
          <p:cNvSpPr/>
          <p:nvPr/>
        </p:nvSpPr>
        <p:spPr>
          <a:xfrm>
            <a:off x="4538911" y="4909364"/>
            <a:ext cx="2086972" cy="816188"/>
          </a:xfrm>
          <a:prstGeom prst="rect">
            <a:avLst/>
          </a:prstGeom>
          <a:solidFill>
            <a:srgbClr val="FFD5D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8" name="矩形 7"/>
          <p:cNvSpPr/>
          <p:nvPr/>
        </p:nvSpPr>
        <p:spPr>
          <a:xfrm>
            <a:off x="5688965" y="2826385"/>
            <a:ext cx="3884930" cy="1753235"/>
          </a:xfrm>
          <a:prstGeom prst="rect">
            <a:avLst/>
          </a:prstGeom>
        </p:spPr>
        <p:txBody>
          <a:bodyPr wrap="square">
            <a:spAutoFit/>
          </a:bodyPr>
          <a:lstStyle/>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p>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sz="1200" kern="100" dirty="0">
              <a:solidFill>
                <a:schemeClr val="tx1">
                  <a:lumMod val="95000"/>
                  <a:lumOff val="5000"/>
                </a:schemeClr>
              </a:solidFill>
              <a:latin typeface="Arial" panose="020B0604020202020204"/>
              <a:ea typeface="微软雅黑" panose="020B0503020204020204" charset="-122"/>
              <a:cs typeface="Times New Roman" panose="02020603050405020304" pitchFamily="18" charset="0"/>
              <a:sym typeface="Arial" panose="020B0604020202020204"/>
            </a:endParaRPr>
          </a:p>
        </p:txBody>
      </p:sp>
      <p:sp>
        <p:nvSpPr>
          <p:cNvPr id="301" name="微信"/>
          <p:cNvSpPr/>
          <p:nvPr/>
        </p:nvSpPr>
        <p:spPr>
          <a:xfrm>
            <a:off x="6847840" y="518350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Arial" panose="020B0604020202020204"/>
              <a:ea typeface="微软雅黑" panose="020B0503020204020204" charset="-122"/>
              <a:sym typeface="Arial" panose="020B0604020202020204"/>
            </a:endParaRPr>
          </a:p>
        </p:txBody>
      </p:sp>
      <p:sp>
        <p:nvSpPr>
          <p:cNvPr id="302" name="微博"/>
          <p:cNvSpPr/>
          <p:nvPr/>
        </p:nvSpPr>
        <p:spPr>
          <a:xfrm>
            <a:off x="7465695" y="518350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Arial" panose="020B0604020202020204"/>
              <a:ea typeface="微软雅黑" panose="020B0503020204020204" charset="-122"/>
              <a:sym typeface="Arial" panose="020B0604020202020204"/>
            </a:endParaRPr>
          </a:p>
        </p:txBody>
      </p:sp>
      <p:sp>
        <p:nvSpPr>
          <p:cNvPr id="14" name="Facebook"/>
          <p:cNvSpPr/>
          <p:nvPr/>
        </p:nvSpPr>
        <p:spPr bwMode="auto">
          <a:xfrm>
            <a:off x="8054975" y="518414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8" presetClass="entr" presetSubtype="12"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29" presetClass="entr" presetSubtype="0"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500"/>
                                        <p:tgtEl>
                                          <p:spTgt spid="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301"/>
                                        </p:tgtEl>
                                        <p:attrNameLst>
                                          <p:attrName>style.visibility</p:attrName>
                                        </p:attrNameLst>
                                      </p:cBhvr>
                                      <p:to>
                                        <p:strVal val="visible"/>
                                      </p:to>
                                    </p:set>
                                    <p:anim calcmode="lin" valueType="num">
                                      <p:cBhvr>
                                        <p:cTn id="35" dur="500" fill="hold"/>
                                        <p:tgtEl>
                                          <p:spTgt spid="301"/>
                                        </p:tgtEl>
                                        <p:attrNameLst>
                                          <p:attrName>ppt_w</p:attrName>
                                        </p:attrNameLst>
                                      </p:cBhvr>
                                      <p:tavLst>
                                        <p:tav tm="0">
                                          <p:val>
                                            <p:fltVal val="0"/>
                                          </p:val>
                                        </p:tav>
                                        <p:tav tm="100000">
                                          <p:val>
                                            <p:strVal val="#ppt_w"/>
                                          </p:val>
                                        </p:tav>
                                      </p:tavLst>
                                    </p:anim>
                                    <p:anim calcmode="lin" valueType="num">
                                      <p:cBhvr>
                                        <p:cTn id="36" dur="500" fill="hold"/>
                                        <p:tgtEl>
                                          <p:spTgt spid="301"/>
                                        </p:tgtEl>
                                        <p:attrNameLst>
                                          <p:attrName>ppt_h</p:attrName>
                                        </p:attrNameLst>
                                      </p:cBhvr>
                                      <p:tavLst>
                                        <p:tav tm="0">
                                          <p:val>
                                            <p:fltVal val="0"/>
                                          </p:val>
                                        </p:tav>
                                        <p:tav tm="100000">
                                          <p:val>
                                            <p:strVal val="#ppt_h"/>
                                          </p:val>
                                        </p:tav>
                                      </p:tavLst>
                                    </p:anim>
                                    <p:animEffect transition="in" filter="fade">
                                      <p:cBhvr>
                                        <p:cTn id="37" dur="500"/>
                                        <p:tgtEl>
                                          <p:spTgt spid="301"/>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2"/>
                                        </p:tgtEl>
                                        <p:attrNameLst>
                                          <p:attrName>style.visibility</p:attrName>
                                        </p:attrNameLst>
                                      </p:cBhvr>
                                      <p:to>
                                        <p:strVal val="visible"/>
                                      </p:to>
                                    </p:set>
                                    <p:anim calcmode="lin" valueType="num">
                                      <p:cBhvr>
                                        <p:cTn id="41" dur="500" fill="hold"/>
                                        <p:tgtEl>
                                          <p:spTgt spid="302"/>
                                        </p:tgtEl>
                                        <p:attrNameLst>
                                          <p:attrName>ppt_w</p:attrName>
                                        </p:attrNameLst>
                                      </p:cBhvr>
                                      <p:tavLst>
                                        <p:tav tm="0">
                                          <p:val>
                                            <p:fltVal val="0"/>
                                          </p:val>
                                        </p:tav>
                                        <p:tav tm="100000">
                                          <p:val>
                                            <p:strVal val="#ppt_w"/>
                                          </p:val>
                                        </p:tav>
                                      </p:tavLst>
                                    </p:anim>
                                    <p:anim calcmode="lin" valueType="num">
                                      <p:cBhvr>
                                        <p:cTn id="42" dur="500" fill="hold"/>
                                        <p:tgtEl>
                                          <p:spTgt spid="302"/>
                                        </p:tgtEl>
                                        <p:attrNameLst>
                                          <p:attrName>ppt_h</p:attrName>
                                        </p:attrNameLst>
                                      </p:cBhvr>
                                      <p:tavLst>
                                        <p:tav tm="0">
                                          <p:val>
                                            <p:fltVal val="0"/>
                                          </p:val>
                                        </p:tav>
                                        <p:tav tm="100000">
                                          <p:val>
                                            <p:strVal val="#ppt_h"/>
                                          </p:val>
                                        </p:tav>
                                      </p:tavLst>
                                    </p:anim>
                                    <p:animEffect transition="in" filter="fade">
                                      <p:cBhvr>
                                        <p:cTn id="43" dur="500"/>
                                        <p:tgtEl>
                                          <p:spTgt spid="302"/>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bldLvl="0" animBg="1"/>
      <p:bldP spid="9" grpId="0" bldLvl="0" animBg="1"/>
      <p:bldP spid="5" grpId="0" bldLvl="0" animBg="1"/>
      <p:bldP spid="7" grpId="0"/>
      <p:bldP spid="7" grpId="1"/>
      <p:bldP spid="10" grpId="0" bldLvl="0" animBg="1"/>
      <p:bldP spid="8" grpId="0"/>
      <p:bldP spid="301" grpId="0" bldLvl="0" animBg="1"/>
      <p:bldP spid="302" grpId="0" bldLvl="0" animBg="1"/>
      <p:bldP spid="1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0520" y="369291"/>
            <a:ext cx="11490960" cy="614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文本框 9"/>
          <p:cNvSpPr txBox="1"/>
          <p:nvPr/>
        </p:nvSpPr>
        <p:spPr>
          <a:xfrm>
            <a:off x="5009515" y="599440"/>
            <a:ext cx="2172335" cy="497957"/>
          </a:xfrm>
          <a:prstGeom prst="rect">
            <a:avLst/>
          </a:prstGeom>
          <a:noFill/>
        </p:spPr>
        <p:txBody>
          <a:bodyPr wrap="square" rtlCol="0">
            <a:spAutoFit/>
          </a:bodyPr>
          <a:lstStyle/>
          <a:p>
            <a:pPr algn="ctr">
              <a:lnSpc>
                <a:spcPct val="120000"/>
              </a:lnSpc>
            </a:pPr>
            <a:r>
              <a:rPr lang="zh-CN" altLang="en-US" sz="2400" b="1" dirty="0">
                <a:latin typeface="Arial" panose="020B0604020202020204"/>
                <a:ea typeface="微软雅黑" panose="020B0503020204020204" charset="-122"/>
                <a:sym typeface="Arial" panose="020B0604020202020204"/>
              </a:rPr>
              <a:t>点击添加标题</a:t>
            </a:r>
          </a:p>
        </p:txBody>
      </p:sp>
      <p:sp>
        <p:nvSpPr>
          <p:cNvPr id="45" name="矩形 44"/>
          <p:cNvSpPr/>
          <p:nvPr/>
        </p:nvSpPr>
        <p:spPr>
          <a:xfrm>
            <a:off x="5117122" y="1133193"/>
            <a:ext cx="1959191" cy="276999"/>
          </a:xfrm>
          <a:prstGeom prst="rect">
            <a:avLst/>
          </a:prstGeom>
        </p:spPr>
        <p:txBody>
          <a:bodyPr wrap="none">
            <a:spAutoFit/>
          </a:bodyPr>
          <a:lstStyle/>
          <a:p>
            <a:pPr algn="ctr"/>
            <a:r>
              <a:rPr lang="en-US" altLang="zh-CN" sz="1200" dirty="0">
                <a:latin typeface="Arial" panose="020B0604020202020204"/>
                <a:ea typeface="微软雅黑" panose="020B0503020204020204" charset="-122"/>
                <a:sym typeface="Arial" panose="020B0604020202020204"/>
              </a:rPr>
              <a:t>Click here to add your title</a:t>
            </a:r>
          </a:p>
        </p:txBody>
      </p:sp>
      <p:cxnSp>
        <p:nvCxnSpPr>
          <p:cNvPr id="42" name="直接连接符 41"/>
          <p:cNvCxnSpPr/>
          <p:nvPr/>
        </p:nvCxnSpPr>
        <p:spPr>
          <a:xfrm flipV="1">
            <a:off x="5771515" y="1526540"/>
            <a:ext cx="648335" cy="127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1"/>
          <p:cNvSpPr/>
          <p:nvPr/>
        </p:nvSpPr>
        <p:spPr>
          <a:xfrm>
            <a:off x="4079776" y="1796819"/>
            <a:ext cx="5760640" cy="672075"/>
          </a:xfrm>
          <a:custGeom>
            <a:avLst/>
            <a:gdLst/>
            <a:ahLst/>
            <a:cxnLst/>
            <a:rect l="l" t="t" r="r" b="b"/>
            <a:pathLst>
              <a:path w="4320480" h="504056">
                <a:moveTo>
                  <a:pt x="0" y="0"/>
                </a:moveTo>
                <a:lnTo>
                  <a:pt x="4068452" y="0"/>
                </a:lnTo>
                <a:lnTo>
                  <a:pt x="4104456" y="0"/>
                </a:lnTo>
                <a:lnTo>
                  <a:pt x="4104456" y="3630"/>
                </a:lnTo>
                <a:cubicBezTo>
                  <a:pt x="4226670" y="20110"/>
                  <a:pt x="4320480" y="125114"/>
                  <a:pt x="4320480" y="252028"/>
                </a:cubicBezTo>
                <a:cubicBezTo>
                  <a:pt x="4320480" y="378942"/>
                  <a:pt x="4226670" y="483947"/>
                  <a:pt x="4104456" y="500427"/>
                </a:cubicBezTo>
                <a:lnTo>
                  <a:pt x="4104456" y="504056"/>
                </a:lnTo>
                <a:lnTo>
                  <a:pt x="4068452" y="504056"/>
                </a:lnTo>
                <a:lnTo>
                  <a:pt x="0" y="504056"/>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7" name="五边形 2"/>
          <p:cNvSpPr/>
          <p:nvPr/>
        </p:nvSpPr>
        <p:spPr>
          <a:xfrm>
            <a:off x="2063552" y="1796819"/>
            <a:ext cx="6144683" cy="672075"/>
          </a:xfrm>
          <a:custGeom>
            <a:avLst/>
            <a:gdLst/>
            <a:ahLst/>
            <a:cxnLst/>
            <a:rect l="l" t="t" r="r" b="b"/>
            <a:pathLst>
              <a:path w="3420380" h="504056">
                <a:moveTo>
                  <a:pt x="252028" y="0"/>
                </a:moveTo>
                <a:lnTo>
                  <a:pt x="288032" y="3630"/>
                </a:lnTo>
                <a:lnTo>
                  <a:pt x="288032" y="0"/>
                </a:lnTo>
                <a:lnTo>
                  <a:pt x="3168352" y="0"/>
                </a:lnTo>
                <a:lnTo>
                  <a:pt x="3420380" y="252028"/>
                </a:lnTo>
                <a:lnTo>
                  <a:pt x="3168352" y="504056"/>
                </a:lnTo>
                <a:lnTo>
                  <a:pt x="288032" y="504056"/>
                </a:lnTo>
                <a:lnTo>
                  <a:pt x="288032" y="500427"/>
                </a:lnTo>
                <a:cubicBezTo>
                  <a:pt x="276376" y="503178"/>
                  <a:pt x="264305" y="504056"/>
                  <a:pt x="252028" y="504056"/>
                </a:cubicBezTo>
                <a:cubicBezTo>
                  <a:pt x="112837" y="504056"/>
                  <a:pt x="0" y="391219"/>
                  <a:pt x="0" y="252028"/>
                </a:cubicBezTo>
                <a:cubicBezTo>
                  <a:pt x="0" y="112837"/>
                  <a:pt x="112837" y="0"/>
                  <a:pt x="252028" y="0"/>
                </a:cubicBezTo>
                <a:close/>
              </a:path>
            </a:pathLst>
          </a:cu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rial" panose="020B0604020202020204"/>
              <a:ea typeface="微软雅黑" panose="020B0503020204020204" charset="-122"/>
              <a:sym typeface="Arial" panose="020B0604020202020204"/>
            </a:endParaRPr>
          </a:p>
        </p:txBody>
      </p:sp>
      <p:sp>
        <p:nvSpPr>
          <p:cNvPr id="8" name="矩形 1"/>
          <p:cNvSpPr/>
          <p:nvPr/>
        </p:nvSpPr>
        <p:spPr>
          <a:xfrm>
            <a:off x="4086523" y="2948947"/>
            <a:ext cx="5760640" cy="672075"/>
          </a:xfrm>
          <a:custGeom>
            <a:avLst/>
            <a:gdLst/>
            <a:ahLst/>
            <a:cxnLst/>
            <a:rect l="l" t="t" r="r" b="b"/>
            <a:pathLst>
              <a:path w="4320480" h="504056">
                <a:moveTo>
                  <a:pt x="0" y="0"/>
                </a:moveTo>
                <a:lnTo>
                  <a:pt x="4068452" y="0"/>
                </a:lnTo>
                <a:lnTo>
                  <a:pt x="4104456" y="0"/>
                </a:lnTo>
                <a:lnTo>
                  <a:pt x="4104456" y="3630"/>
                </a:lnTo>
                <a:cubicBezTo>
                  <a:pt x="4226670" y="20110"/>
                  <a:pt x="4320480" y="125114"/>
                  <a:pt x="4320480" y="252028"/>
                </a:cubicBezTo>
                <a:cubicBezTo>
                  <a:pt x="4320480" y="378942"/>
                  <a:pt x="4226670" y="483947"/>
                  <a:pt x="4104456" y="500427"/>
                </a:cubicBezTo>
                <a:lnTo>
                  <a:pt x="4104456" y="504056"/>
                </a:lnTo>
                <a:lnTo>
                  <a:pt x="4068452" y="504056"/>
                </a:lnTo>
                <a:lnTo>
                  <a:pt x="0" y="504056"/>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9" name="五边形 2"/>
          <p:cNvSpPr/>
          <p:nvPr/>
        </p:nvSpPr>
        <p:spPr>
          <a:xfrm>
            <a:off x="2070299" y="2948947"/>
            <a:ext cx="5081819" cy="672075"/>
          </a:xfrm>
          <a:custGeom>
            <a:avLst/>
            <a:gdLst/>
            <a:ahLst/>
            <a:cxnLst/>
            <a:rect l="l" t="t" r="r" b="b"/>
            <a:pathLst>
              <a:path w="3420380" h="504056">
                <a:moveTo>
                  <a:pt x="252028" y="0"/>
                </a:moveTo>
                <a:lnTo>
                  <a:pt x="288032" y="3630"/>
                </a:lnTo>
                <a:lnTo>
                  <a:pt x="288032" y="0"/>
                </a:lnTo>
                <a:lnTo>
                  <a:pt x="3168352" y="0"/>
                </a:lnTo>
                <a:lnTo>
                  <a:pt x="3420380" y="252028"/>
                </a:lnTo>
                <a:lnTo>
                  <a:pt x="3168352" y="504056"/>
                </a:lnTo>
                <a:lnTo>
                  <a:pt x="288032" y="504056"/>
                </a:lnTo>
                <a:lnTo>
                  <a:pt x="288032" y="500427"/>
                </a:lnTo>
                <a:cubicBezTo>
                  <a:pt x="276376" y="503178"/>
                  <a:pt x="264305" y="504056"/>
                  <a:pt x="252028" y="504056"/>
                </a:cubicBezTo>
                <a:cubicBezTo>
                  <a:pt x="112837" y="504056"/>
                  <a:pt x="0" y="391219"/>
                  <a:pt x="0" y="252028"/>
                </a:cubicBezTo>
                <a:cubicBezTo>
                  <a:pt x="0" y="112837"/>
                  <a:pt x="112837" y="0"/>
                  <a:pt x="252028" y="0"/>
                </a:cubicBezTo>
                <a:close/>
              </a:path>
            </a:pathLst>
          </a:cu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Arial" panose="020B0604020202020204"/>
              <a:ea typeface="微软雅黑" panose="020B0503020204020204" charset="-122"/>
              <a:sym typeface="Arial" panose="020B0604020202020204"/>
            </a:endParaRPr>
          </a:p>
        </p:txBody>
      </p:sp>
      <p:sp>
        <p:nvSpPr>
          <p:cNvPr id="11" name="矩形 1"/>
          <p:cNvSpPr/>
          <p:nvPr/>
        </p:nvSpPr>
        <p:spPr>
          <a:xfrm>
            <a:off x="4125813" y="4101075"/>
            <a:ext cx="5760640" cy="672075"/>
          </a:xfrm>
          <a:custGeom>
            <a:avLst/>
            <a:gdLst/>
            <a:ahLst/>
            <a:cxnLst/>
            <a:rect l="l" t="t" r="r" b="b"/>
            <a:pathLst>
              <a:path w="4320480" h="504056">
                <a:moveTo>
                  <a:pt x="0" y="0"/>
                </a:moveTo>
                <a:lnTo>
                  <a:pt x="4068452" y="0"/>
                </a:lnTo>
                <a:lnTo>
                  <a:pt x="4104456" y="0"/>
                </a:lnTo>
                <a:lnTo>
                  <a:pt x="4104456" y="3630"/>
                </a:lnTo>
                <a:cubicBezTo>
                  <a:pt x="4226670" y="20110"/>
                  <a:pt x="4320480" y="125114"/>
                  <a:pt x="4320480" y="252028"/>
                </a:cubicBezTo>
                <a:cubicBezTo>
                  <a:pt x="4320480" y="378942"/>
                  <a:pt x="4226670" y="483947"/>
                  <a:pt x="4104456" y="500427"/>
                </a:cubicBezTo>
                <a:lnTo>
                  <a:pt x="4104456" y="504056"/>
                </a:lnTo>
                <a:lnTo>
                  <a:pt x="4068452" y="504056"/>
                </a:lnTo>
                <a:lnTo>
                  <a:pt x="0" y="504056"/>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12" name="五边形 2"/>
          <p:cNvSpPr/>
          <p:nvPr/>
        </p:nvSpPr>
        <p:spPr>
          <a:xfrm>
            <a:off x="2109590" y="4101075"/>
            <a:ext cx="4082421" cy="672075"/>
          </a:xfrm>
          <a:custGeom>
            <a:avLst/>
            <a:gdLst/>
            <a:ahLst/>
            <a:cxnLst/>
            <a:rect l="l" t="t" r="r" b="b"/>
            <a:pathLst>
              <a:path w="3420380" h="504056">
                <a:moveTo>
                  <a:pt x="252028" y="0"/>
                </a:moveTo>
                <a:lnTo>
                  <a:pt x="288032" y="3630"/>
                </a:lnTo>
                <a:lnTo>
                  <a:pt x="288032" y="0"/>
                </a:lnTo>
                <a:lnTo>
                  <a:pt x="3168352" y="0"/>
                </a:lnTo>
                <a:lnTo>
                  <a:pt x="3420380" y="252028"/>
                </a:lnTo>
                <a:lnTo>
                  <a:pt x="3168352" y="504056"/>
                </a:lnTo>
                <a:lnTo>
                  <a:pt x="288032" y="504056"/>
                </a:lnTo>
                <a:lnTo>
                  <a:pt x="288032" y="500427"/>
                </a:lnTo>
                <a:cubicBezTo>
                  <a:pt x="276376" y="503178"/>
                  <a:pt x="264305" y="504056"/>
                  <a:pt x="252028" y="504056"/>
                </a:cubicBezTo>
                <a:cubicBezTo>
                  <a:pt x="112837" y="504056"/>
                  <a:pt x="0" y="391219"/>
                  <a:pt x="0" y="252028"/>
                </a:cubicBezTo>
                <a:cubicBezTo>
                  <a:pt x="0" y="112837"/>
                  <a:pt x="112837" y="0"/>
                  <a:pt x="252028" y="0"/>
                </a:cubicBezTo>
                <a:close/>
              </a:path>
            </a:pathLst>
          </a:cu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sp>
        <p:nvSpPr>
          <p:cNvPr id="13" name="矩形 1"/>
          <p:cNvSpPr/>
          <p:nvPr/>
        </p:nvSpPr>
        <p:spPr>
          <a:xfrm>
            <a:off x="4125813" y="5253203"/>
            <a:ext cx="5760640" cy="672075"/>
          </a:xfrm>
          <a:custGeom>
            <a:avLst/>
            <a:gdLst/>
            <a:ahLst/>
            <a:cxnLst/>
            <a:rect l="l" t="t" r="r" b="b"/>
            <a:pathLst>
              <a:path w="4320480" h="504056">
                <a:moveTo>
                  <a:pt x="0" y="0"/>
                </a:moveTo>
                <a:lnTo>
                  <a:pt x="4068452" y="0"/>
                </a:lnTo>
                <a:lnTo>
                  <a:pt x="4104456" y="0"/>
                </a:lnTo>
                <a:lnTo>
                  <a:pt x="4104456" y="3630"/>
                </a:lnTo>
                <a:cubicBezTo>
                  <a:pt x="4226670" y="20110"/>
                  <a:pt x="4320480" y="125114"/>
                  <a:pt x="4320480" y="252028"/>
                </a:cubicBezTo>
                <a:cubicBezTo>
                  <a:pt x="4320480" y="378942"/>
                  <a:pt x="4226670" y="483947"/>
                  <a:pt x="4104456" y="500427"/>
                </a:cubicBezTo>
                <a:lnTo>
                  <a:pt x="4104456" y="504056"/>
                </a:lnTo>
                <a:lnTo>
                  <a:pt x="4068452" y="504056"/>
                </a:lnTo>
                <a:lnTo>
                  <a:pt x="0" y="504056"/>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14" name="五边形 2"/>
          <p:cNvSpPr/>
          <p:nvPr/>
        </p:nvSpPr>
        <p:spPr>
          <a:xfrm>
            <a:off x="2109590" y="5253203"/>
            <a:ext cx="3218325" cy="672075"/>
          </a:xfrm>
          <a:custGeom>
            <a:avLst/>
            <a:gdLst/>
            <a:ahLst/>
            <a:cxnLst/>
            <a:rect l="l" t="t" r="r" b="b"/>
            <a:pathLst>
              <a:path w="3420380" h="504056">
                <a:moveTo>
                  <a:pt x="252028" y="0"/>
                </a:moveTo>
                <a:lnTo>
                  <a:pt x="288032" y="3630"/>
                </a:lnTo>
                <a:lnTo>
                  <a:pt x="288032" y="0"/>
                </a:lnTo>
                <a:lnTo>
                  <a:pt x="3168352" y="0"/>
                </a:lnTo>
                <a:lnTo>
                  <a:pt x="3420380" y="252028"/>
                </a:lnTo>
                <a:lnTo>
                  <a:pt x="3168352" y="504056"/>
                </a:lnTo>
                <a:lnTo>
                  <a:pt x="288032" y="504056"/>
                </a:lnTo>
                <a:lnTo>
                  <a:pt x="288032" y="500427"/>
                </a:lnTo>
                <a:cubicBezTo>
                  <a:pt x="276376" y="503178"/>
                  <a:pt x="264305" y="504056"/>
                  <a:pt x="252028" y="504056"/>
                </a:cubicBezTo>
                <a:cubicBezTo>
                  <a:pt x="112837" y="504056"/>
                  <a:pt x="0" y="391219"/>
                  <a:pt x="0" y="252028"/>
                </a:cubicBezTo>
                <a:cubicBezTo>
                  <a:pt x="0" y="112837"/>
                  <a:pt x="112837" y="0"/>
                  <a:pt x="252028" y="0"/>
                </a:cubicBezTo>
                <a:close/>
              </a:path>
            </a:pathLst>
          </a:cu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sp>
        <p:nvSpPr>
          <p:cNvPr id="15" name="矩形 14"/>
          <p:cNvSpPr/>
          <p:nvPr/>
        </p:nvSpPr>
        <p:spPr>
          <a:xfrm>
            <a:off x="8216935" y="1892829"/>
            <a:ext cx="1617751" cy="379656"/>
          </a:xfrm>
          <a:prstGeom prst="rect">
            <a:avLst/>
          </a:prstGeom>
        </p:spPr>
        <p:txBody>
          <a:bodyPr wrap="none">
            <a:spAutoFit/>
          </a:bodyPr>
          <a:lstStyle/>
          <a:p>
            <a:pPr algn="ctr"/>
            <a:r>
              <a:rPr lang="zh-CN" altLang="en-US" sz="1865" dirty="0">
                <a:solidFill>
                  <a:schemeClr val="bg1">
                    <a:lumMod val="85000"/>
                    <a:lumOff val="15000"/>
                  </a:schemeClr>
                </a:solidFill>
                <a:latin typeface="Arial" panose="020B0604020202020204"/>
                <a:ea typeface="微软雅黑" panose="020B0503020204020204" charset="-122"/>
                <a:sym typeface="Arial" panose="020B0604020202020204"/>
              </a:rPr>
              <a:t>一期资金缺口</a:t>
            </a:r>
          </a:p>
        </p:txBody>
      </p:sp>
      <p:sp>
        <p:nvSpPr>
          <p:cNvPr id="16" name="矩形 15"/>
          <p:cNvSpPr/>
          <p:nvPr/>
        </p:nvSpPr>
        <p:spPr>
          <a:xfrm>
            <a:off x="8216937" y="3079799"/>
            <a:ext cx="1617751" cy="379656"/>
          </a:xfrm>
          <a:prstGeom prst="rect">
            <a:avLst/>
          </a:prstGeom>
        </p:spPr>
        <p:txBody>
          <a:bodyPr wrap="none">
            <a:spAutoFit/>
          </a:bodyPr>
          <a:lstStyle/>
          <a:p>
            <a:pPr algn="ctr"/>
            <a:r>
              <a:rPr lang="zh-CN" altLang="en-US" sz="1865" dirty="0">
                <a:solidFill>
                  <a:schemeClr val="bg1">
                    <a:lumMod val="85000"/>
                    <a:lumOff val="15000"/>
                  </a:schemeClr>
                </a:solidFill>
                <a:latin typeface="Arial" panose="020B0604020202020204"/>
                <a:ea typeface="微软雅黑" panose="020B0503020204020204" charset="-122"/>
                <a:sym typeface="Arial" panose="020B0604020202020204"/>
              </a:rPr>
              <a:t>二期资金缺口</a:t>
            </a:r>
          </a:p>
        </p:txBody>
      </p:sp>
      <p:sp>
        <p:nvSpPr>
          <p:cNvPr id="17" name="矩形 16"/>
          <p:cNvSpPr/>
          <p:nvPr/>
        </p:nvSpPr>
        <p:spPr>
          <a:xfrm>
            <a:off x="8216935" y="4231927"/>
            <a:ext cx="1617751" cy="379656"/>
          </a:xfrm>
          <a:prstGeom prst="rect">
            <a:avLst/>
          </a:prstGeom>
        </p:spPr>
        <p:txBody>
          <a:bodyPr wrap="none">
            <a:spAutoFit/>
          </a:bodyPr>
          <a:lstStyle/>
          <a:p>
            <a:pPr algn="ctr"/>
            <a:r>
              <a:rPr lang="zh-CN" altLang="en-US" sz="1865" dirty="0">
                <a:solidFill>
                  <a:schemeClr val="bg1">
                    <a:lumMod val="85000"/>
                    <a:lumOff val="15000"/>
                  </a:schemeClr>
                </a:solidFill>
                <a:latin typeface="Arial" panose="020B0604020202020204"/>
                <a:ea typeface="微软雅黑" panose="020B0503020204020204" charset="-122"/>
                <a:sym typeface="Arial" panose="020B0604020202020204"/>
              </a:rPr>
              <a:t>三期资金缺口</a:t>
            </a:r>
          </a:p>
        </p:txBody>
      </p:sp>
      <p:sp>
        <p:nvSpPr>
          <p:cNvPr id="18" name="矩形 17"/>
          <p:cNvSpPr/>
          <p:nvPr/>
        </p:nvSpPr>
        <p:spPr>
          <a:xfrm>
            <a:off x="8216935" y="5384055"/>
            <a:ext cx="1617751" cy="379656"/>
          </a:xfrm>
          <a:prstGeom prst="rect">
            <a:avLst/>
          </a:prstGeom>
        </p:spPr>
        <p:txBody>
          <a:bodyPr wrap="none">
            <a:spAutoFit/>
          </a:bodyPr>
          <a:lstStyle/>
          <a:p>
            <a:pPr algn="ctr"/>
            <a:r>
              <a:rPr lang="zh-CN" altLang="en-US" sz="1865" dirty="0">
                <a:solidFill>
                  <a:schemeClr val="bg1">
                    <a:lumMod val="85000"/>
                    <a:lumOff val="15000"/>
                  </a:schemeClr>
                </a:solidFill>
                <a:latin typeface="Arial" panose="020B0604020202020204"/>
                <a:ea typeface="微软雅黑" panose="020B0503020204020204" charset="-122"/>
                <a:sym typeface="Arial" panose="020B0604020202020204"/>
              </a:rPr>
              <a:t>四期资金缺口</a:t>
            </a:r>
          </a:p>
        </p:txBody>
      </p:sp>
      <p:sp>
        <p:nvSpPr>
          <p:cNvPr id="19" name="矩形 18"/>
          <p:cNvSpPr/>
          <p:nvPr/>
        </p:nvSpPr>
        <p:spPr>
          <a:xfrm>
            <a:off x="2657190" y="1906059"/>
            <a:ext cx="679993" cy="379656"/>
          </a:xfrm>
          <a:prstGeom prst="rect">
            <a:avLst/>
          </a:prstGeom>
        </p:spPr>
        <p:txBody>
          <a:bodyPr wrap="none">
            <a:spAutoFit/>
          </a:bodyPr>
          <a:lstStyle/>
          <a:p>
            <a:pPr algn="ctr"/>
            <a:r>
              <a:rPr lang="en-US" altLang="zh-CN" sz="1865" dirty="0">
                <a:latin typeface="Arial" panose="020B0604020202020204"/>
                <a:ea typeface="微软雅黑" panose="020B0503020204020204" charset="-122"/>
                <a:sym typeface="Arial" panose="020B0604020202020204"/>
              </a:rPr>
              <a:t>80%</a:t>
            </a:r>
            <a:endParaRPr lang="zh-CN" altLang="en-US" sz="1865" dirty="0">
              <a:latin typeface="Arial" panose="020B0604020202020204"/>
              <a:ea typeface="微软雅黑" panose="020B0503020204020204" charset="-122"/>
              <a:sym typeface="Arial" panose="020B0604020202020204"/>
            </a:endParaRPr>
          </a:p>
        </p:txBody>
      </p:sp>
      <p:sp>
        <p:nvSpPr>
          <p:cNvPr id="20" name="矩形 19"/>
          <p:cNvSpPr/>
          <p:nvPr/>
        </p:nvSpPr>
        <p:spPr>
          <a:xfrm>
            <a:off x="2666208" y="3079799"/>
            <a:ext cx="679993" cy="379656"/>
          </a:xfrm>
          <a:prstGeom prst="rect">
            <a:avLst/>
          </a:prstGeom>
        </p:spPr>
        <p:txBody>
          <a:bodyPr wrap="none">
            <a:spAutoFit/>
          </a:bodyPr>
          <a:lstStyle/>
          <a:p>
            <a:pPr algn="ctr"/>
            <a:r>
              <a:rPr lang="en-US" altLang="zh-CN" sz="1865" dirty="0">
                <a:latin typeface="Arial" panose="020B0604020202020204"/>
                <a:ea typeface="微软雅黑" panose="020B0503020204020204" charset="-122"/>
                <a:sym typeface="Arial" panose="020B0604020202020204"/>
              </a:rPr>
              <a:t>60%</a:t>
            </a:r>
            <a:endParaRPr lang="zh-CN" altLang="en-US" sz="1865" dirty="0">
              <a:latin typeface="Arial" panose="020B0604020202020204"/>
              <a:ea typeface="微软雅黑" panose="020B0503020204020204" charset="-122"/>
              <a:sym typeface="Arial" panose="020B0604020202020204"/>
            </a:endParaRPr>
          </a:p>
        </p:txBody>
      </p:sp>
      <p:sp>
        <p:nvSpPr>
          <p:cNvPr id="21" name="矩形 20"/>
          <p:cNvSpPr/>
          <p:nvPr/>
        </p:nvSpPr>
        <p:spPr>
          <a:xfrm>
            <a:off x="2657190" y="4231927"/>
            <a:ext cx="679993" cy="379656"/>
          </a:xfrm>
          <a:prstGeom prst="rect">
            <a:avLst/>
          </a:prstGeom>
        </p:spPr>
        <p:txBody>
          <a:bodyPr wrap="none">
            <a:spAutoFit/>
          </a:bodyPr>
          <a:lstStyle/>
          <a:p>
            <a:pPr algn="ctr"/>
            <a:r>
              <a:rPr lang="en-US" altLang="zh-CN" sz="1865" dirty="0">
                <a:latin typeface="Arial" panose="020B0604020202020204"/>
                <a:ea typeface="微软雅黑" panose="020B0503020204020204" charset="-122"/>
                <a:sym typeface="Arial" panose="020B0604020202020204"/>
              </a:rPr>
              <a:t>40%</a:t>
            </a:r>
            <a:endParaRPr lang="zh-CN" altLang="en-US" sz="1865" dirty="0">
              <a:latin typeface="Arial" panose="020B0604020202020204"/>
              <a:ea typeface="微软雅黑" panose="020B0503020204020204" charset="-122"/>
              <a:sym typeface="Arial" panose="020B0604020202020204"/>
            </a:endParaRPr>
          </a:p>
        </p:txBody>
      </p:sp>
      <p:sp>
        <p:nvSpPr>
          <p:cNvPr id="22" name="矩形 21"/>
          <p:cNvSpPr/>
          <p:nvPr/>
        </p:nvSpPr>
        <p:spPr>
          <a:xfrm>
            <a:off x="2657190" y="5384055"/>
            <a:ext cx="679993" cy="379656"/>
          </a:xfrm>
          <a:prstGeom prst="rect">
            <a:avLst/>
          </a:prstGeom>
        </p:spPr>
        <p:txBody>
          <a:bodyPr wrap="none">
            <a:spAutoFit/>
          </a:bodyPr>
          <a:lstStyle/>
          <a:p>
            <a:pPr algn="ctr"/>
            <a:r>
              <a:rPr lang="en-US" altLang="zh-CN" sz="1865" dirty="0">
                <a:latin typeface="Arial" panose="020B0604020202020204"/>
                <a:ea typeface="微软雅黑" panose="020B0503020204020204" charset="-122"/>
                <a:sym typeface="Arial" panose="020B0604020202020204"/>
              </a:rPr>
              <a:t>20%</a:t>
            </a:r>
            <a:endParaRPr lang="zh-CN" altLang="en-US" sz="1865" dirty="0">
              <a:latin typeface="Arial" panose="020B0604020202020204"/>
              <a:ea typeface="微软雅黑" panose="020B0503020204020204" charset="-122"/>
              <a:sym typeface="Arial" panose="020B0604020202020204"/>
            </a:endParaRPr>
          </a:p>
        </p:txBody>
      </p:sp>
      <p:sp>
        <p:nvSpPr>
          <p:cNvPr id="23" name="TextBox 13"/>
          <p:cNvSpPr txBox="1"/>
          <p:nvPr/>
        </p:nvSpPr>
        <p:spPr>
          <a:xfrm>
            <a:off x="3385367" y="1873382"/>
            <a:ext cx="2830504" cy="369332"/>
          </a:xfrm>
          <a:prstGeom prst="rect">
            <a:avLst/>
          </a:prstGeom>
          <a:noFill/>
        </p:spPr>
        <p:txBody>
          <a:bodyPr wrap="square" lIns="0" tIns="0" rIns="0" bIns="0" rtlCol="0" anchor="t" anchorCtr="0">
            <a:spAutoFit/>
          </a:bodyPr>
          <a:lstStyle/>
          <a:p>
            <a:pPr algn="r"/>
            <a:r>
              <a:rPr lang="zh-CN" altLang="en-US" sz="2400" dirty="0">
                <a:latin typeface="Arial" panose="020B0604020202020204"/>
                <a:ea typeface="微软雅黑" panose="020B0503020204020204" charset="-122"/>
                <a:sym typeface="Arial" panose="020B0604020202020204"/>
              </a:rPr>
              <a:t>点击输入文字</a:t>
            </a:r>
          </a:p>
        </p:txBody>
      </p:sp>
      <p:sp>
        <p:nvSpPr>
          <p:cNvPr id="26" name="TextBox 13"/>
          <p:cNvSpPr txBox="1"/>
          <p:nvPr/>
        </p:nvSpPr>
        <p:spPr>
          <a:xfrm>
            <a:off x="3195956" y="3006300"/>
            <a:ext cx="2830504" cy="369332"/>
          </a:xfrm>
          <a:prstGeom prst="rect">
            <a:avLst/>
          </a:prstGeom>
          <a:noFill/>
        </p:spPr>
        <p:txBody>
          <a:bodyPr wrap="square" lIns="0" tIns="0" rIns="0" bIns="0" rtlCol="0" anchor="t" anchorCtr="0">
            <a:spAutoFit/>
          </a:bodyPr>
          <a:lstStyle/>
          <a:p>
            <a:pPr algn="r"/>
            <a:r>
              <a:rPr lang="zh-CN" altLang="en-US" sz="2400" dirty="0">
                <a:latin typeface="Arial" panose="020B0604020202020204"/>
                <a:ea typeface="微软雅黑" panose="020B0503020204020204" charset="-122"/>
                <a:sym typeface="Arial" panose="020B0604020202020204"/>
              </a:rPr>
              <a:t>点击输入文字</a:t>
            </a:r>
          </a:p>
        </p:txBody>
      </p:sp>
      <p:sp>
        <p:nvSpPr>
          <p:cNvPr id="27" name="TextBox 13"/>
          <p:cNvSpPr txBox="1"/>
          <p:nvPr/>
        </p:nvSpPr>
        <p:spPr>
          <a:xfrm>
            <a:off x="2735548" y="4231927"/>
            <a:ext cx="2830504" cy="369332"/>
          </a:xfrm>
          <a:prstGeom prst="rect">
            <a:avLst/>
          </a:prstGeom>
          <a:noFill/>
        </p:spPr>
        <p:txBody>
          <a:bodyPr wrap="square" lIns="0" tIns="0" rIns="0" bIns="0" rtlCol="0" anchor="t" anchorCtr="0">
            <a:spAutoFit/>
          </a:bodyPr>
          <a:lstStyle/>
          <a:p>
            <a:pPr algn="r"/>
            <a:r>
              <a:rPr lang="zh-CN" altLang="en-US" sz="2400" dirty="0">
                <a:latin typeface="Arial" panose="020B0604020202020204"/>
                <a:ea typeface="微软雅黑" panose="020B0503020204020204" charset="-122"/>
                <a:sym typeface="Arial" panose="020B0604020202020204"/>
              </a:rPr>
              <a:t>点击输入文字</a:t>
            </a:r>
          </a:p>
        </p:txBody>
      </p:sp>
      <p:sp>
        <p:nvSpPr>
          <p:cNvPr id="28" name="TextBox 13"/>
          <p:cNvSpPr txBox="1"/>
          <p:nvPr/>
        </p:nvSpPr>
        <p:spPr>
          <a:xfrm>
            <a:off x="2179011" y="5435351"/>
            <a:ext cx="2830504" cy="307777"/>
          </a:xfrm>
          <a:prstGeom prst="rect">
            <a:avLst/>
          </a:prstGeom>
          <a:noFill/>
        </p:spPr>
        <p:txBody>
          <a:bodyPr wrap="square" lIns="0" tIns="0" rIns="0" bIns="0" rtlCol="0" anchor="t" anchorCtr="0">
            <a:spAutoFit/>
          </a:bodyPr>
          <a:lstStyle/>
          <a:p>
            <a:pPr algn="r"/>
            <a:r>
              <a:rPr lang="zh-CN" altLang="en-US" sz="2000" dirty="0">
                <a:latin typeface="Arial" panose="020B0604020202020204"/>
                <a:ea typeface="微软雅黑" panose="020B0503020204020204" charset="-122"/>
                <a:sym typeface="Arial" panose="020B0604020202020204"/>
              </a:rPr>
              <a:t>点击输入文字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8" presetClass="entr" presetSubtype="6"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500"/>
                                        <p:tgtEl>
                                          <p:spTgt spid="10"/>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ppt_x</p:attrName>
                                        </p:attrNameLst>
                                      </p:cBhvr>
                                      <p:tavLst>
                                        <p:tav tm="0">
                                          <p:val>
                                            <p:strVal val="#ppt_x-.2"/>
                                          </p:val>
                                        </p:tav>
                                        <p:tav tm="100000">
                                          <p:val>
                                            <p:strVal val="#ppt_x"/>
                                          </p:val>
                                        </p:tav>
                                      </p:tavLst>
                                    </p:anim>
                                    <p:anim calcmode="lin" valueType="num">
                                      <p:cBhvr>
                                        <p:cTn id="16"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7" dur="500"/>
                                        <p:tgtEl>
                                          <p:spTgt spid="4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2"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1+#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0-#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2"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1+#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0-#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2" presetClass="entr" presetSubtype="2"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1+#ppt_w/2"/>
                                          </p:val>
                                        </p:tav>
                                        <p:tav tm="100000">
                                          <p:val>
                                            <p:strVal val="#ppt_x"/>
                                          </p:val>
                                        </p:tav>
                                      </p:tavLst>
                                    </p:anim>
                                    <p:anim calcmode="lin" valueType="num">
                                      <p:cBhvr additive="base">
                                        <p:cTn id="81" dur="500" fill="hold"/>
                                        <p:tgtEl>
                                          <p:spTgt spid="16"/>
                                        </p:tgtEl>
                                        <p:attrNameLst>
                                          <p:attrName>ppt_y</p:attrName>
                                        </p:attrNameLst>
                                      </p:cBhvr>
                                      <p:tavLst>
                                        <p:tav tm="0">
                                          <p:val>
                                            <p:strVal val="#ppt_y"/>
                                          </p:val>
                                        </p:tav>
                                        <p:tav tm="100000">
                                          <p:val>
                                            <p:strVal val="#ppt_y"/>
                                          </p:val>
                                        </p:tav>
                                      </p:tavLst>
                                    </p:anim>
                                  </p:childTnLst>
                                </p:cTn>
                              </p:par>
                            </p:childTnLst>
                          </p:cTn>
                        </p:par>
                        <p:par>
                          <p:cTn id="82" fill="hold">
                            <p:stCondLst>
                              <p:cond delay="8000"/>
                            </p:stCondLst>
                            <p:childTnLst>
                              <p:par>
                                <p:cTn id="83" presetID="2" presetClass="entr" presetSubtype="8"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0-#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1+#ppt_w/2"/>
                                          </p:val>
                                        </p:tav>
                                        <p:tav tm="100000">
                                          <p:val>
                                            <p:strVal val="#ppt_x"/>
                                          </p:val>
                                        </p:tav>
                                      </p:tavLst>
                                    </p:anim>
                                    <p:anim calcmode="lin" valueType="num">
                                      <p:cBhvr additive="base">
                                        <p:cTn id="90" dur="500" fill="hold"/>
                                        <p:tgtEl>
                                          <p:spTgt spid="17"/>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1+#ppt_w/2"/>
                                          </p:val>
                                        </p:tav>
                                        <p:tav tm="100000">
                                          <p:val>
                                            <p:strVal val="#ppt_x"/>
                                          </p:val>
                                        </p:tav>
                                      </p:tavLst>
                                    </p:anim>
                                    <p:anim calcmode="lin" valueType="num">
                                      <p:cBhvr additive="base">
                                        <p:cTn id="94" dur="500" fill="hold"/>
                                        <p:tgtEl>
                                          <p:spTgt spid="18"/>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0-#ppt_w/2"/>
                                          </p:val>
                                        </p:tav>
                                        <p:tav tm="100000">
                                          <p:val>
                                            <p:strVal val="#ppt_x"/>
                                          </p:val>
                                        </p:tav>
                                      </p:tavLst>
                                    </p:anim>
                                    <p:anim calcmode="lin" valueType="num">
                                      <p:cBhvr additive="base">
                                        <p:cTn id="9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P spid="10" grpId="1"/>
      <p:bldP spid="45" grpId="0"/>
      <p:bldP spid="6" grpId="0" animBg="1"/>
      <p:bldP spid="7" grpId="0" animBg="1"/>
      <p:bldP spid="8" grpId="0" animBg="1"/>
      <p:bldP spid="9"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240" y="543560"/>
            <a:ext cx="6101080" cy="323532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矩形 6"/>
          <p:cNvSpPr/>
          <p:nvPr/>
        </p:nvSpPr>
        <p:spPr>
          <a:xfrm>
            <a:off x="6115050" y="543560"/>
            <a:ext cx="6101080" cy="323532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12" name="组合 11"/>
          <p:cNvGrpSpPr/>
          <p:nvPr/>
        </p:nvGrpSpPr>
        <p:grpSpPr>
          <a:xfrm>
            <a:off x="10719435" y="-15240"/>
            <a:ext cx="624840" cy="3108960"/>
            <a:chOff x="16881" y="-24"/>
            <a:chExt cx="984" cy="4896"/>
          </a:xfrm>
        </p:grpSpPr>
        <p:sp>
          <p:nvSpPr>
            <p:cNvPr id="5" name="矩形 4"/>
            <p:cNvSpPr/>
            <p:nvPr/>
          </p:nvSpPr>
          <p:spPr>
            <a:xfrm>
              <a:off x="16881" y="-24"/>
              <a:ext cx="984" cy="4896"/>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9" name="文本框 18"/>
            <p:cNvSpPr txBox="1"/>
            <p:nvPr/>
          </p:nvSpPr>
          <p:spPr>
            <a:xfrm>
              <a:off x="16936" y="272"/>
              <a:ext cx="872" cy="4256"/>
            </a:xfrm>
            <a:prstGeom prst="rect">
              <a:avLst/>
            </a:prstGeom>
            <a:noFill/>
          </p:spPr>
          <p:txBody>
            <a:bodyPr vert="eaVert" wrap="square" rtlCol="0">
              <a:spAutoFit/>
            </a:bodyPr>
            <a:lstStyle/>
            <a:p>
              <a:pPr algn="dist"/>
              <a:r>
                <a:rPr lang="zh-CN" altLang="en-US" sz="2400" b="1" dirty="0">
                  <a:latin typeface="Arial" panose="020B0604020202020204"/>
                  <a:ea typeface="微软雅黑" panose="020B0503020204020204" charset="-122"/>
                  <a:sym typeface="Arial" panose="020B0604020202020204"/>
                </a:rPr>
                <a:t>点击添加标题</a:t>
              </a:r>
            </a:p>
          </p:txBody>
        </p:sp>
      </p:grpSp>
      <p:sp>
        <p:nvSpPr>
          <p:cNvPr id="21" name="矩形 20"/>
          <p:cNvSpPr/>
          <p:nvPr/>
        </p:nvSpPr>
        <p:spPr>
          <a:xfrm>
            <a:off x="6584950" y="4203065"/>
            <a:ext cx="4671695" cy="616131"/>
          </a:xfrm>
          <a:prstGeom prst="rect">
            <a:avLst/>
          </a:prstGeom>
        </p:spPr>
        <p:txBody>
          <a:bodyPr wrap="square">
            <a:spAutoFit/>
          </a:bodyPr>
          <a:lstStyle/>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kern="100" dirty="0">
              <a:latin typeface="Arial" panose="020B0604020202020204"/>
              <a:ea typeface="微软雅黑" panose="020B0503020204020204" charset="-122"/>
              <a:cs typeface="Times New Roman" panose="02020603050405020304" pitchFamily="18" charset="0"/>
              <a:sym typeface="Arial" panose="020B0604020202020204"/>
            </a:endParaRPr>
          </a:p>
        </p:txBody>
      </p:sp>
      <p:sp>
        <p:nvSpPr>
          <p:cNvPr id="22" name="矩形 21"/>
          <p:cNvSpPr/>
          <p:nvPr/>
        </p:nvSpPr>
        <p:spPr>
          <a:xfrm>
            <a:off x="6584950" y="4947920"/>
            <a:ext cx="4671695" cy="616131"/>
          </a:xfrm>
          <a:prstGeom prst="rect">
            <a:avLst/>
          </a:prstGeom>
        </p:spPr>
        <p:txBody>
          <a:bodyPr wrap="square">
            <a:spAutoFit/>
          </a:bodyPr>
          <a:lstStyle/>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sz="1400" kern="100" dirty="0">
              <a:latin typeface="Arial" panose="020B0604020202020204"/>
              <a:ea typeface="微软雅黑" panose="020B0503020204020204" charset="-122"/>
              <a:cs typeface="Times New Roman" panose="02020603050405020304" pitchFamily="18" charset="0"/>
              <a:sym typeface="Arial" panose="020B0604020202020204"/>
            </a:endParaRPr>
          </a:p>
        </p:txBody>
      </p:sp>
      <p:sp>
        <p:nvSpPr>
          <p:cNvPr id="8" name="矩形 7"/>
          <p:cNvSpPr/>
          <p:nvPr/>
        </p:nvSpPr>
        <p:spPr>
          <a:xfrm>
            <a:off x="6584950" y="5707380"/>
            <a:ext cx="4671695" cy="616131"/>
          </a:xfrm>
          <a:prstGeom prst="rect">
            <a:avLst/>
          </a:prstGeom>
        </p:spPr>
        <p:txBody>
          <a:bodyPr wrap="square">
            <a:spAutoFit/>
          </a:bodyPr>
          <a:lstStyle/>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sz="1400" kern="100" dirty="0">
              <a:latin typeface="Arial" panose="020B0604020202020204"/>
              <a:ea typeface="微软雅黑" panose="020B0503020204020204" charset="-122"/>
              <a:cs typeface="Times New Roman" panose="02020603050405020304" pitchFamily="18" charset="0"/>
              <a:sym typeface="Arial" panose="020B0604020202020204"/>
            </a:endParaRPr>
          </a:p>
        </p:txBody>
      </p:sp>
      <p:sp>
        <p:nvSpPr>
          <p:cNvPr id="9" name="矩形 8"/>
          <p:cNvSpPr/>
          <p:nvPr/>
        </p:nvSpPr>
        <p:spPr>
          <a:xfrm>
            <a:off x="900430" y="4203065"/>
            <a:ext cx="4671695" cy="616131"/>
          </a:xfrm>
          <a:prstGeom prst="rect">
            <a:avLst/>
          </a:prstGeom>
        </p:spPr>
        <p:txBody>
          <a:bodyPr wrap="square">
            <a:spAutoFit/>
          </a:bodyPr>
          <a:lstStyle/>
          <a:p>
            <a:pPr algn="r">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kern="100" dirty="0">
              <a:latin typeface="Arial" panose="020B0604020202020204"/>
              <a:ea typeface="微软雅黑" panose="020B0503020204020204" charset="-122"/>
              <a:cs typeface="Times New Roman" panose="02020603050405020304" pitchFamily="18" charset="0"/>
              <a:sym typeface="Arial" panose="020B0604020202020204"/>
            </a:endParaRPr>
          </a:p>
        </p:txBody>
      </p:sp>
      <p:sp>
        <p:nvSpPr>
          <p:cNvPr id="10" name="矩形 9"/>
          <p:cNvSpPr/>
          <p:nvPr/>
        </p:nvSpPr>
        <p:spPr>
          <a:xfrm>
            <a:off x="900430" y="4947920"/>
            <a:ext cx="4671695" cy="616131"/>
          </a:xfrm>
          <a:prstGeom prst="rect">
            <a:avLst/>
          </a:prstGeom>
        </p:spPr>
        <p:txBody>
          <a:bodyPr wrap="square">
            <a:spAutoFit/>
          </a:bodyPr>
          <a:lstStyle/>
          <a:p>
            <a:pPr algn="r">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sz="1400" kern="100" dirty="0">
              <a:latin typeface="Arial" panose="020B0604020202020204"/>
              <a:ea typeface="微软雅黑" panose="020B0503020204020204" charset="-122"/>
              <a:cs typeface="Times New Roman" panose="02020603050405020304" pitchFamily="18" charset="0"/>
              <a:sym typeface="Arial" panose="020B0604020202020204"/>
            </a:endParaRPr>
          </a:p>
        </p:txBody>
      </p:sp>
      <p:sp>
        <p:nvSpPr>
          <p:cNvPr id="11" name="矩形 10"/>
          <p:cNvSpPr/>
          <p:nvPr/>
        </p:nvSpPr>
        <p:spPr>
          <a:xfrm>
            <a:off x="900430" y="5707380"/>
            <a:ext cx="4671695" cy="616131"/>
          </a:xfrm>
          <a:prstGeom prst="rect">
            <a:avLst/>
          </a:prstGeom>
        </p:spPr>
        <p:txBody>
          <a:bodyPr wrap="square">
            <a:spAutoFit/>
          </a:bodyPr>
          <a:lstStyle/>
          <a:p>
            <a:pPr algn="r">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sz="1400" kern="100" dirty="0">
              <a:latin typeface="Arial" panose="020B0604020202020204"/>
              <a:ea typeface="微软雅黑" panose="020B0503020204020204" charset="-122"/>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1+#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1" grpId="0"/>
      <p:bldP spid="22"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5D7"/>
        </a:solidFill>
        <a:effectLst/>
      </p:bgPr>
    </p:bg>
    <p:spTree>
      <p:nvGrpSpPr>
        <p:cNvPr id="1" name=""/>
        <p:cNvGrpSpPr/>
        <p:nvPr/>
      </p:nvGrpSpPr>
      <p:grpSpPr>
        <a:xfrm>
          <a:off x="0" y="0"/>
          <a:ext cx="0" cy="0"/>
          <a:chOff x="0" y="0"/>
          <a:chExt cx="0" cy="0"/>
        </a:xfrm>
      </p:grpSpPr>
      <p:sp>
        <p:nvSpPr>
          <p:cNvPr id="5" name="矩形 4"/>
          <p:cNvSpPr/>
          <p:nvPr/>
        </p:nvSpPr>
        <p:spPr>
          <a:xfrm>
            <a:off x="4656406" y="375676"/>
            <a:ext cx="7535594" cy="6105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4" name="矩形 3"/>
          <p:cNvSpPr/>
          <p:nvPr/>
        </p:nvSpPr>
        <p:spPr>
          <a:xfrm>
            <a:off x="6472555" y="4448175"/>
            <a:ext cx="2592705" cy="167195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矩形 6"/>
          <p:cNvSpPr/>
          <p:nvPr/>
        </p:nvSpPr>
        <p:spPr>
          <a:xfrm>
            <a:off x="9156700" y="4448175"/>
            <a:ext cx="2592705" cy="167195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8" name="矩形 7"/>
          <p:cNvSpPr/>
          <p:nvPr/>
        </p:nvSpPr>
        <p:spPr>
          <a:xfrm>
            <a:off x="413385" y="797560"/>
            <a:ext cx="5523230" cy="308356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9" name="矩形 8"/>
          <p:cNvSpPr/>
          <p:nvPr/>
        </p:nvSpPr>
        <p:spPr>
          <a:xfrm>
            <a:off x="413385" y="4149725"/>
            <a:ext cx="2802255" cy="889154"/>
          </a:xfrm>
          <a:prstGeom prst="rect">
            <a:avLst/>
          </a:prstGeom>
        </p:spPr>
        <p:txBody>
          <a:bodyPr wrap="square">
            <a:spAutoFit/>
          </a:bodyPr>
          <a:lstStyle/>
          <a:p>
            <a:pPr algn="l">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I love you more than I've ever loved any woman. And I've waited longer for you than I've waited for any woman.</a:t>
            </a:r>
            <a:endParaRPr lang="zh-CN" altLang="zh-CN" sz="1200" kern="100" dirty="0">
              <a:solidFill>
                <a:schemeClr val="tx1">
                  <a:lumMod val="95000"/>
                  <a:lumOff val="5000"/>
                </a:schemeClr>
              </a:solidFill>
              <a:latin typeface="Arial" panose="020B0604020202020204"/>
              <a:ea typeface="微软雅黑" panose="020B0503020204020204" charset="-122"/>
              <a:cs typeface="Times New Roman" panose="02020603050405020304" pitchFamily="18" charset="0"/>
              <a:sym typeface="Arial" panose="020B0604020202020204"/>
            </a:endParaRPr>
          </a:p>
        </p:txBody>
      </p:sp>
      <p:sp>
        <p:nvSpPr>
          <p:cNvPr id="10" name="文本框 9"/>
          <p:cNvSpPr txBox="1"/>
          <p:nvPr/>
        </p:nvSpPr>
        <p:spPr>
          <a:xfrm>
            <a:off x="9398635" y="797560"/>
            <a:ext cx="2438400" cy="497957"/>
          </a:xfrm>
          <a:prstGeom prst="rect">
            <a:avLst/>
          </a:prstGeom>
          <a:noFill/>
        </p:spPr>
        <p:txBody>
          <a:bodyPr wrap="square" rtlCol="0">
            <a:spAutoFit/>
          </a:bodyPr>
          <a:lstStyle/>
          <a:p>
            <a:pPr algn="r">
              <a:lnSpc>
                <a:spcPct val="120000"/>
              </a:lnSpc>
            </a:pPr>
            <a:r>
              <a:rPr lang="zh-CN" altLang="en-US" sz="2400" dirty="0">
                <a:latin typeface="Arial" panose="020B0604020202020204"/>
                <a:ea typeface="微软雅黑" panose="020B0503020204020204" charset="-122"/>
                <a:sym typeface="Arial" panose="020B0604020202020204"/>
              </a:rPr>
              <a:t>点击添加标题</a:t>
            </a:r>
          </a:p>
        </p:txBody>
      </p:sp>
      <p:cxnSp>
        <p:nvCxnSpPr>
          <p:cNvPr id="11" name="直接连接符 10"/>
          <p:cNvCxnSpPr/>
          <p:nvPr/>
        </p:nvCxnSpPr>
        <p:spPr>
          <a:xfrm>
            <a:off x="11141075" y="1546860"/>
            <a:ext cx="574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891020" y="1715135"/>
            <a:ext cx="4946650" cy="1476375"/>
          </a:xfrm>
          <a:prstGeom prst="rect">
            <a:avLst/>
          </a:prstGeom>
          <a:noFill/>
        </p:spPr>
        <p:txBody>
          <a:bodyPr wrap="square" rtlCol="0">
            <a:spAutoFit/>
          </a:bodyPr>
          <a:lstStyle/>
          <a:p>
            <a:pPr algn="r" fontAlgn="auto">
              <a:lnSpc>
                <a:spcPct val="150000"/>
              </a:lnSpc>
            </a:pPr>
            <a:r>
              <a:rPr lang="zh-CN" altLang="en-US" sz="12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p>
          <a:p>
            <a:pPr algn="r" fontAlgn="auto">
              <a:lnSpc>
                <a:spcPct val="150000"/>
              </a:lnSpc>
            </a:pPr>
            <a:endParaRPr lang="zh-CN" altLang="en-US" sz="1200">
              <a:solidFill>
                <a:schemeClr val="tx1"/>
              </a:solidFill>
              <a:latin typeface="Arial" panose="020B0604020202020204"/>
              <a:ea typeface="微软雅黑" panose="020B0503020204020204" charset="-122"/>
              <a:sym typeface="Arial" panose="020B0604020202020204"/>
            </a:endParaRPr>
          </a:p>
          <a:p>
            <a:pPr algn="r" fontAlgn="auto">
              <a:lnSpc>
                <a:spcPct val="150000"/>
              </a:lnSpc>
            </a:pPr>
            <a:r>
              <a:rPr lang="zh-CN" altLang="en-US" sz="12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200" dirty="0">
              <a:solidFill>
                <a:schemeClr val="tx1"/>
              </a:solidFill>
              <a:latin typeface="Arial" panose="020B0604020202020204"/>
              <a:ea typeface="微软雅黑" panose="020B0503020204020204" charset="-122"/>
              <a:sym typeface="Arial" panose="020B0604020202020204"/>
            </a:endParaRPr>
          </a:p>
        </p:txBody>
      </p:sp>
      <p:sp>
        <p:nvSpPr>
          <p:cNvPr id="301" name="微信"/>
          <p:cNvSpPr/>
          <p:nvPr/>
        </p:nvSpPr>
        <p:spPr>
          <a:xfrm>
            <a:off x="10253980" y="359219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Arial" panose="020B0604020202020204"/>
              <a:ea typeface="微软雅黑" panose="020B0503020204020204" charset="-122"/>
              <a:sym typeface="Arial" panose="020B0604020202020204"/>
            </a:endParaRPr>
          </a:p>
        </p:txBody>
      </p:sp>
      <p:sp>
        <p:nvSpPr>
          <p:cNvPr id="302" name="微博"/>
          <p:cNvSpPr/>
          <p:nvPr/>
        </p:nvSpPr>
        <p:spPr>
          <a:xfrm>
            <a:off x="10871835" y="359219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Arial" panose="020B0604020202020204"/>
              <a:ea typeface="微软雅黑" panose="020B0503020204020204" charset="-122"/>
              <a:sym typeface="Arial" panose="020B0604020202020204"/>
            </a:endParaRPr>
          </a:p>
        </p:txBody>
      </p:sp>
      <p:sp>
        <p:nvSpPr>
          <p:cNvPr id="14" name="Facebook"/>
          <p:cNvSpPr/>
          <p:nvPr/>
        </p:nvSpPr>
        <p:spPr bwMode="auto">
          <a:xfrm>
            <a:off x="11461115" y="359283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3" dur="500"/>
                                        <p:tgtEl>
                                          <p:spTgt spid="8"/>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8" presetClass="entr" presetSubtype="6" fill="hold" grpId="1"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Right)">
                                      <p:cBhvr>
                                        <p:cTn id="23" dur="5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500"/>
                            </p:stCondLst>
                            <p:childTnLst>
                              <p:par>
                                <p:cTn id="29" presetID="12" presetClass="entr" presetSubtype="4" fill="hold" grpId="1"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up)">
                                      <p:cBhvr>
                                        <p:cTn id="32" dur="500"/>
                                        <p:tgtEl>
                                          <p:spTgt spid="22"/>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301"/>
                                        </p:tgtEl>
                                        <p:attrNameLst>
                                          <p:attrName>style.visibility</p:attrName>
                                        </p:attrNameLst>
                                      </p:cBhvr>
                                      <p:to>
                                        <p:strVal val="visible"/>
                                      </p:to>
                                    </p:set>
                                    <p:anim calcmode="lin" valueType="num">
                                      <p:cBhvr>
                                        <p:cTn id="36" dur="500" fill="hold"/>
                                        <p:tgtEl>
                                          <p:spTgt spid="301"/>
                                        </p:tgtEl>
                                        <p:attrNameLst>
                                          <p:attrName>ppt_w</p:attrName>
                                        </p:attrNameLst>
                                      </p:cBhvr>
                                      <p:tavLst>
                                        <p:tav tm="0">
                                          <p:val>
                                            <p:fltVal val="0"/>
                                          </p:val>
                                        </p:tav>
                                        <p:tav tm="100000">
                                          <p:val>
                                            <p:strVal val="#ppt_w"/>
                                          </p:val>
                                        </p:tav>
                                      </p:tavLst>
                                    </p:anim>
                                    <p:anim calcmode="lin" valueType="num">
                                      <p:cBhvr>
                                        <p:cTn id="37" dur="500" fill="hold"/>
                                        <p:tgtEl>
                                          <p:spTgt spid="301"/>
                                        </p:tgtEl>
                                        <p:attrNameLst>
                                          <p:attrName>ppt_h</p:attrName>
                                        </p:attrNameLst>
                                      </p:cBhvr>
                                      <p:tavLst>
                                        <p:tav tm="0">
                                          <p:val>
                                            <p:fltVal val="0"/>
                                          </p:val>
                                        </p:tav>
                                        <p:tav tm="100000">
                                          <p:val>
                                            <p:strVal val="#ppt_h"/>
                                          </p:val>
                                        </p:tav>
                                      </p:tavLst>
                                    </p:anim>
                                    <p:animEffect transition="in" filter="fade">
                                      <p:cBhvr>
                                        <p:cTn id="38" dur="500"/>
                                        <p:tgtEl>
                                          <p:spTgt spid="30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02"/>
                                        </p:tgtEl>
                                        <p:attrNameLst>
                                          <p:attrName>style.visibility</p:attrName>
                                        </p:attrNameLst>
                                      </p:cBhvr>
                                      <p:to>
                                        <p:strVal val="visible"/>
                                      </p:to>
                                    </p:set>
                                    <p:anim calcmode="lin" valueType="num">
                                      <p:cBhvr>
                                        <p:cTn id="42" dur="500" fill="hold"/>
                                        <p:tgtEl>
                                          <p:spTgt spid="302"/>
                                        </p:tgtEl>
                                        <p:attrNameLst>
                                          <p:attrName>ppt_w</p:attrName>
                                        </p:attrNameLst>
                                      </p:cBhvr>
                                      <p:tavLst>
                                        <p:tav tm="0">
                                          <p:val>
                                            <p:fltVal val="0"/>
                                          </p:val>
                                        </p:tav>
                                        <p:tav tm="100000">
                                          <p:val>
                                            <p:strVal val="#ppt_w"/>
                                          </p:val>
                                        </p:tav>
                                      </p:tavLst>
                                    </p:anim>
                                    <p:anim calcmode="lin" valueType="num">
                                      <p:cBhvr>
                                        <p:cTn id="43" dur="500" fill="hold"/>
                                        <p:tgtEl>
                                          <p:spTgt spid="302"/>
                                        </p:tgtEl>
                                        <p:attrNameLst>
                                          <p:attrName>ppt_h</p:attrName>
                                        </p:attrNameLst>
                                      </p:cBhvr>
                                      <p:tavLst>
                                        <p:tav tm="0">
                                          <p:val>
                                            <p:fltVal val="0"/>
                                          </p:val>
                                        </p:tav>
                                        <p:tav tm="100000">
                                          <p:val>
                                            <p:strVal val="#ppt_h"/>
                                          </p:val>
                                        </p:tav>
                                      </p:tavLst>
                                    </p:anim>
                                    <p:animEffect transition="in" filter="fade">
                                      <p:cBhvr>
                                        <p:cTn id="44" dur="500"/>
                                        <p:tgtEl>
                                          <p:spTgt spid="302"/>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4500"/>
                            </p:stCondLst>
                            <p:childTnLst>
                              <p:par>
                                <p:cTn id="52" presetID="52"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Scale>
                                      <p:cBhvr>
                                        <p:cTn id="54"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500" decel="50000" fill="hold">
                                          <p:stCondLst>
                                            <p:cond delay="0"/>
                                          </p:stCondLst>
                                        </p:cTn>
                                        <p:tgtEl>
                                          <p:spTgt spid="7"/>
                                        </p:tgtEl>
                                        <p:attrNameLst>
                                          <p:attrName>ppt_x</p:attrName>
                                          <p:attrName>ppt_y</p:attrName>
                                        </p:attrNameLst>
                                      </p:cBhvr>
                                    </p:animMotion>
                                    <p:animEffect transition="in" filter="fade">
                                      <p:cBhvr>
                                        <p:cTn id="56" dur="500"/>
                                        <p:tgtEl>
                                          <p:spTgt spid="7"/>
                                        </p:tgtEl>
                                      </p:cBhvr>
                                    </p:animEffect>
                                  </p:childTnLst>
                                </p:cTn>
                              </p:par>
                            </p:childTnLst>
                          </p:cTn>
                        </p:par>
                        <p:par>
                          <p:cTn id="57" fill="hold">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anim calcmode="lin" valueType="num">
                                      <p:cBhvr>
                                        <p:cTn id="61" dur="500" fill="hold"/>
                                        <p:tgtEl>
                                          <p:spTgt spid="4"/>
                                        </p:tgtEl>
                                        <p:attrNameLst>
                                          <p:attrName>ppt_x</p:attrName>
                                        </p:attrNameLst>
                                      </p:cBhvr>
                                      <p:tavLst>
                                        <p:tav tm="0">
                                          <p:val>
                                            <p:strVal val="#ppt_x"/>
                                          </p:val>
                                        </p:tav>
                                        <p:tav tm="100000">
                                          <p:val>
                                            <p:strVal val="#ppt_x"/>
                                          </p:val>
                                        </p:tav>
                                      </p:tavLst>
                                    </p:anim>
                                    <p:anim calcmode="lin" valueType="num">
                                      <p:cBhvr>
                                        <p:cTn id="6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4" grpId="0" bldLvl="0" animBg="1"/>
      <p:bldP spid="7" grpId="0" bldLvl="0" animBg="1"/>
      <p:bldP spid="8" grpId="0" bldLvl="0" animBg="1"/>
      <p:bldP spid="9" grpId="0"/>
      <p:bldP spid="10" grpId="0"/>
      <p:bldP spid="10" grpId="1"/>
      <p:bldP spid="22" grpId="0"/>
      <p:bldP spid="22" grpId="1"/>
      <p:bldP spid="301" grpId="0" bldLvl="0" animBg="1"/>
      <p:bldP spid="302"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蓝剑_任意多边形 5"/>
          <p:cNvSpPr/>
          <p:nvPr>
            <p:custDataLst>
              <p:tags r:id="rId1"/>
            </p:custDataLst>
          </p:nvPr>
        </p:nvSpPr>
        <p:spPr>
          <a:xfrm>
            <a:off x="5426379" y="4793590"/>
            <a:ext cx="2617598" cy="2064410"/>
          </a:xfrm>
          <a:custGeom>
            <a:avLst/>
            <a:gdLst>
              <a:gd name="connsiteX0" fmla="*/ 464395 w 2617598"/>
              <a:gd name="connsiteY0" fmla="*/ 0 h 2064410"/>
              <a:gd name="connsiteX1" fmla="*/ 2617598 w 2617598"/>
              <a:gd name="connsiteY1" fmla="*/ 504252 h 2064410"/>
              <a:gd name="connsiteX2" fmla="*/ 2266636 w 2617598"/>
              <a:gd name="connsiteY2" fmla="*/ 2064410 h 2064410"/>
              <a:gd name="connsiteX3" fmla="*/ 0 w 2617598"/>
              <a:gd name="connsiteY3" fmla="*/ 2064410 h 2064410"/>
              <a:gd name="connsiteX4" fmla="*/ 464395 w 2617598"/>
              <a:gd name="connsiteY4" fmla="*/ 0 h 2064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598" h="2064410">
                <a:moveTo>
                  <a:pt x="464395" y="0"/>
                </a:moveTo>
                <a:lnTo>
                  <a:pt x="2617598" y="504252"/>
                </a:lnTo>
                <a:lnTo>
                  <a:pt x="2266636" y="2064410"/>
                </a:lnTo>
                <a:lnTo>
                  <a:pt x="0" y="2064410"/>
                </a:lnTo>
                <a:lnTo>
                  <a:pt x="464395" y="0"/>
                </a:lnTo>
                <a:close/>
              </a:path>
            </a:pathLst>
          </a:custGeom>
          <a:blipFill>
            <a:blip r:embed="rId7"/>
            <a:stretch>
              <a:fillRect/>
            </a:stretch>
          </a:blipFill>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6000" b="1" dirty="0">
              <a:solidFill>
                <a:srgbClr val="4E4E4E"/>
              </a:solidFill>
              <a:latin typeface="Arial" panose="020B0604020202020204"/>
              <a:ea typeface="微软雅黑" panose="020B0503020204020204" charset="-122"/>
              <a:sym typeface="Arial" panose="020B0604020202020204"/>
            </a:endParaRPr>
          </a:p>
        </p:txBody>
      </p:sp>
      <p:sp>
        <p:nvSpPr>
          <p:cNvPr id="7" name="PA_蓝剑_任意多边形 6"/>
          <p:cNvSpPr/>
          <p:nvPr>
            <p:custDataLst>
              <p:tags r:id="rId2"/>
            </p:custDataLst>
          </p:nvPr>
        </p:nvSpPr>
        <p:spPr>
          <a:xfrm>
            <a:off x="9014624" y="5591856"/>
            <a:ext cx="2438026" cy="1266145"/>
          </a:xfrm>
          <a:custGeom>
            <a:avLst/>
            <a:gdLst>
              <a:gd name="connsiteX0" fmla="*/ 284823 w 2438026"/>
              <a:gd name="connsiteY0" fmla="*/ 0 h 1266145"/>
              <a:gd name="connsiteX1" fmla="*/ 2438026 w 2438026"/>
              <a:gd name="connsiteY1" fmla="*/ 504253 h 1266145"/>
              <a:gd name="connsiteX2" fmla="*/ 2266636 w 2438026"/>
              <a:gd name="connsiteY2" fmla="*/ 1266145 h 1266145"/>
              <a:gd name="connsiteX3" fmla="*/ 0 w 2438026"/>
              <a:gd name="connsiteY3" fmla="*/ 1266145 h 1266145"/>
              <a:gd name="connsiteX4" fmla="*/ 284823 w 2438026"/>
              <a:gd name="connsiteY4" fmla="*/ 0 h 126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026" h="1266145">
                <a:moveTo>
                  <a:pt x="284823" y="0"/>
                </a:moveTo>
                <a:lnTo>
                  <a:pt x="2438026" y="504253"/>
                </a:lnTo>
                <a:lnTo>
                  <a:pt x="2266636" y="1266145"/>
                </a:lnTo>
                <a:lnTo>
                  <a:pt x="0" y="1266145"/>
                </a:lnTo>
                <a:lnTo>
                  <a:pt x="284823" y="0"/>
                </a:lnTo>
                <a:close/>
              </a:path>
            </a:pathLst>
          </a:custGeom>
          <a:blipFill>
            <a:blip r:embed="rId8" cstate="email"/>
            <a:stretch>
              <a:fillRect/>
            </a:stretch>
          </a:blipFill>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6000" b="1" dirty="0">
              <a:solidFill>
                <a:srgbClr val="4E4E4E"/>
              </a:solidFill>
              <a:latin typeface="Arial" panose="020B0604020202020204"/>
              <a:ea typeface="微软雅黑" panose="020B0503020204020204" charset="-122"/>
              <a:sym typeface="Arial" panose="020B0604020202020204"/>
            </a:endParaRPr>
          </a:p>
        </p:txBody>
      </p:sp>
      <p:sp>
        <p:nvSpPr>
          <p:cNvPr id="17" name="PA_DonQ_文本框 5"/>
          <p:cNvSpPr txBox="1"/>
          <p:nvPr>
            <p:custDataLst>
              <p:tags r:id="rId3"/>
            </p:custDataLst>
          </p:nvPr>
        </p:nvSpPr>
        <p:spPr>
          <a:xfrm>
            <a:off x="5517221" y="1271743"/>
            <a:ext cx="3550920" cy="1198721"/>
          </a:xfrm>
          <a:prstGeom prst="rect">
            <a:avLst/>
          </a:prstGeom>
        </p:spPr>
        <p:txBody>
          <a:bodyPr vert="horz" lIns="91440" tIns="45720" rIns="91440" bIns="45720" rtlCol="0" anchor="t">
            <a:normAutofit/>
          </a:bodyPr>
          <a:lstStyle/>
          <a:p>
            <a:r>
              <a:rPr lang="en-US" altLang="zh-CN" sz="6000" b="0" i="0" dirty="0">
                <a:solidFill>
                  <a:srgbClr val="4E4E4E"/>
                </a:solidFill>
                <a:effectLst/>
                <a:latin typeface="Arial" panose="020B0604020202020204"/>
                <a:ea typeface="微软雅黑" panose="020B0503020204020204" charset="-122"/>
                <a:sym typeface="Arial" panose="020B0604020202020204"/>
              </a:rPr>
              <a:t>LOGO</a:t>
            </a:r>
            <a:endParaRPr lang="zh-CN" altLang="en-US" sz="6000" b="0" i="0" dirty="0">
              <a:solidFill>
                <a:srgbClr val="4E4E4E"/>
              </a:solidFill>
              <a:effectLst/>
              <a:latin typeface="Arial" panose="020B0604020202020204"/>
              <a:ea typeface="微软雅黑" panose="020B0503020204020204" charset="-122"/>
              <a:sym typeface="Arial" panose="020B0604020202020204"/>
            </a:endParaRPr>
          </a:p>
        </p:txBody>
      </p:sp>
      <p:cxnSp>
        <p:nvCxnSpPr>
          <p:cNvPr id="18" name="直接连接符 17"/>
          <p:cNvCxnSpPr/>
          <p:nvPr/>
        </p:nvCxnSpPr>
        <p:spPr>
          <a:xfrm>
            <a:off x="4422775" y="2413317"/>
            <a:ext cx="4937760" cy="0"/>
          </a:xfrm>
          <a:prstGeom prst="line">
            <a:avLst/>
          </a:prstGeom>
          <a:ln w="44450">
            <a:solidFill>
              <a:srgbClr val="4E4E4E"/>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30200" y="3783330"/>
            <a:ext cx="5402580" cy="3087370"/>
            <a:chOff x="592" y="5958"/>
            <a:chExt cx="8508" cy="4862"/>
          </a:xfrm>
          <a:blipFill rotWithShape="1">
            <a:blip r:embed="rId9"/>
            <a:stretch>
              <a:fillRect/>
            </a:stretch>
          </a:blipFill>
        </p:grpSpPr>
        <p:sp>
          <p:nvSpPr>
            <p:cNvPr id="22" name="任意多边形 16"/>
            <p:cNvSpPr/>
            <p:nvPr/>
          </p:nvSpPr>
          <p:spPr>
            <a:xfrm>
              <a:off x="592" y="5958"/>
              <a:ext cx="8508" cy="4862"/>
            </a:xfrm>
            <a:custGeom>
              <a:avLst/>
              <a:gdLst>
                <a:gd name="connsiteX0" fmla="*/ 2701290 w 5402580"/>
                <a:gd name="connsiteY0" fmla="*/ 0 h 3087370"/>
                <a:gd name="connsiteX1" fmla="*/ 5402580 w 5402580"/>
                <a:gd name="connsiteY1" fmla="*/ 3087370 h 3087370"/>
                <a:gd name="connsiteX2" fmla="*/ 4613910 w 5402580"/>
                <a:gd name="connsiteY2" fmla="*/ 3087370 h 3087370"/>
                <a:gd name="connsiteX3" fmla="*/ 2701608 w 5402580"/>
                <a:gd name="connsiteY3" fmla="*/ 901700 h 3087370"/>
                <a:gd name="connsiteX4" fmla="*/ 789305 w 5402580"/>
                <a:gd name="connsiteY4" fmla="*/ 3087370 h 3087370"/>
                <a:gd name="connsiteX5" fmla="*/ 0 w 5402580"/>
                <a:gd name="connsiteY5" fmla="*/ 3087370 h 3087370"/>
                <a:gd name="connsiteX6" fmla="*/ 2701290 w 5402580"/>
                <a:gd name="connsiteY6" fmla="*/ 0 h 308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80" h="3087370">
                  <a:moveTo>
                    <a:pt x="2701290" y="0"/>
                  </a:moveTo>
                  <a:lnTo>
                    <a:pt x="5402580" y="3087370"/>
                  </a:lnTo>
                  <a:lnTo>
                    <a:pt x="4613910" y="3087370"/>
                  </a:lnTo>
                  <a:lnTo>
                    <a:pt x="2701608" y="901700"/>
                  </a:lnTo>
                  <a:lnTo>
                    <a:pt x="789305" y="3087370"/>
                  </a:lnTo>
                  <a:lnTo>
                    <a:pt x="0" y="3087370"/>
                  </a:lnTo>
                  <a:lnTo>
                    <a:pt x="27012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sp>
          <p:nvSpPr>
            <p:cNvPr id="23" name="任意多边形 15"/>
            <p:cNvSpPr/>
            <p:nvPr/>
          </p:nvSpPr>
          <p:spPr>
            <a:xfrm>
              <a:off x="2657" y="8318"/>
              <a:ext cx="4380" cy="2503"/>
            </a:xfrm>
            <a:custGeom>
              <a:avLst/>
              <a:gdLst>
                <a:gd name="connsiteX0" fmla="*/ 1390650 w 2781300"/>
                <a:gd name="connsiteY0" fmla="*/ 0 h 1589405"/>
                <a:gd name="connsiteX1" fmla="*/ 2780745 w 2781300"/>
                <a:gd name="connsiteY1" fmla="*/ 1588770 h 1589405"/>
                <a:gd name="connsiteX2" fmla="*/ 2781300 w 2781300"/>
                <a:gd name="connsiteY2" fmla="*/ 1589405 h 1589405"/>
                <a:gd name="connsiteX3" fmla="*/ 2176145 w 2781300"/>
                <a:gd name="connsiteY3" fmla="*/ 1589405 h 1589405"/>
                <a:gd name="connsiteX4" fmla="*/ 2175590 w 2781300"/>
                <a:gd name="connsiteY4" fmla="*/ 1588770 h 1589405"/>
                <a:gd name="connsiteX5" fmla="*/ 1390015 w 2781300"/>
                <a:gd name="connsiteY5" fmla="*/ 690880 h 1589405"/>
                <a:gd name="connsiteX6" fmla="*/ 604441 w 2781300"/>
                <a:gd name="connsiteY6" fmla="*/ 1588770 h 1589405"/>
                <a:gd name="connsiteX7" fmla="*/ 603885 w 2781300"/>
                <a:gd name="connsiteY7" fmla="*/ 1589405 h 1589405"/>
                <a:gd name="connsiteX8" fmla="*/ 0 w 2781300"/>
                <a:gd name="connsiteY8" fmla="*/ 1589405 h 1589405"/>
                <a:gd name="connsiteX9" fmla="*/ 556 w 2781300"/>
                <a:gd name="connsiteY9" fmla="*/ 1588770 h 1589405"/>
                <a:gd name="connsiteX10" fmla="*/ 1390650 w 2781300"/>
                <a:gd name="connsiteY10" fmla="*/ 0 h 158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300" h="1589405">
                  <a:moveTo>
                    <a:pt x="1390650" y="0"/>
                  </a:moveTo>
                  <a:lnTo>
                    <a:pt x="2780745" y="1588770"/>
                  </a:lnTo>
                  <a:lnTo>
                    <a:pt x="2781300" y="1589405"/>
                  </a:lnTo>
                  <a:lnTo>
                    <a:pt x="2176145" y="1589405"/>
                  </a:lnTo>
                  <a:lnTo>
                    <a:pt x="2175590" y="1588770"/>
                  </a:lnTo>
                  <a:lnTo>
                    <a:pt x="1390015" y="690880"/>
                  </a:lnTo>
                  <a:lnTo>
                    <a:pt x="604441" y="1588770"/>
                  </a:lnTo>
                  <a:lnTo>
                    <a:pt x="603885" y="1589405"/>
                  </a:lnTo>
                  <a:lnTo>
                    <a:pt x="0" y="1589405"/>
                  </a:lnTo>
                  <a:lnTo>
                    <a:pt x="556" y="1588770"/>
                  </a:lnTo>
                  <a:lnTo>
                    <a:pt x="1390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grpSp>
      <p:sp>
        <p:nvSpPr>
          <p:cNvPr id="2" name="矩形 1"/>
          <p:cNvSpPr/>
          <p:nvPr/>
        </p:nvSpPr>
        <p:spPr>
          <a:xfrm>
            <a:off x="0" y="0"/>
            <a:ext cx="12192000" cy="6870700"/>
          </a:xfrm>
          <a:prstGeom prst="rect">
            <a:avLst/>
          </a:prstGeom>
          <a:noFill/>
          <a:ln w="349250" cmpd="sng">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3" name="等腰三角形 12"/>
          <p:cNvSpPr/>
          <p:nvPr/>
        </p:nvSpPr>
        <p:spPr>
          <a:xfrm rot="16200000" flipV="1">
            <a:off x="-559899" y="1643380"/>
            <a:ext cx="4896215" cy="2781301"/>
          </a:xfrm>
          <a:prstGeom prst="triangle">
            <a:avLst>
              <a:gd name="adj" fmla="val 54834"/>
            </a:avLst>
          </a:prstGeom>
          <a:noFill/>
          <a:ln w="1778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4" name="等腰三角形 13"/>
          <p:cNvSpPr/>
          <p:nvPr/>
        </p:nvSpPr>
        <p:spPr>
          <a:xfrm rot="5400000" flipH="1" flipV="1">
            <a:off x="9288712" y="2134398"/>
            <a:ext cx="4186243" cy="2198990"/>
          </a:xfrm>
          <a:prstGeom prst="triangle">
            <a:avLst>
              <a:gd name="adj" fmla="val 36402"/>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PA_库_文本框 4"/>
          <p:cNvSpPr txBox="1"/>
          <p:nvPr>
            <p:custDataLst>
              <p:tags r:id="rId4"/>
            </p:custDataLst>
          </p:nvPr>
        </p:nvSpPr>
        <p:spPr>
          <a:xfrm>
            <a:off x="3278860" y="2829124"/>
            <a:ext cx="7191054" cy="2397443"/>
          </a:xfrm>
          <a:prstGeom prst="rect">
            <a:avLst/>
          </a:prstGeom>
        </p:spPr>
        <p:txBody>
          <a:bodyPr vert="horz" lIns="91440" tIns="45720" rIns="91440" bIns="45720" rtlCol="0" anchor="t">
            <a:normAutofit/>
          </a:bodyPr>
          <a:lstStyle/>
          <a:p>
            <a:pPr algn="ctr"/>
            <a:r>
              <a:rPr lang="en-US" altLang="zh-CN" sz="6000" dirty="0">
                <a:latin typeface="Arial" panose="020B0604020202020204"/>
                <a:ea typeface="微软雅黑" panose="020B0503020204020204" charset="-122"/>
                <a:sym typeface="Arial" panose="020B0604020202020204"/>
              </a:rPr>
              <a:t>THINKS</a:t>
            </a:r>
            <a:endParaRPr lang="en-US" altLang="zh-CN" sz="6000" b="0" i="0" dirty="0">
              <a:effectLst/>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Tm="0">
        <p:cover/>
      </p:transition>
    </mc:Choice>
    <mc:Fallback xmlns="">
      <p:transition spd="slow"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ppt_w"/>
                                          </p:val>
                                        </p:tav>
                                        <p:tav tm="100000">
                                          <p:val>
                                            <p:strVal val="#ppt_w"/>
                                          </p:val>
                                        </p:tav>
                                      </p:tavLst>
                                    </p:anim>
                                    <p:anim calcmode="lin" valueType="num">
                                      <p:cBhvr>
                                        <p:cTn id="8" dur="500" fill="hold"/>
                                        <p:tgtEl>
                                          <p:spTgt spid="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4*#ppt_w"/>
                                          </p:val>
                                        </p:tav>
                                        <p:tav tm="100000">
                                          <p:val>
                                            <p:strVal val="#ppt_w"/>
                                          </p:val>
                                        </p:tav>
                                      </p:tavLst>
                                    </p:anim>
                                    <p:anim calcmode="lin" valueType="num">
                                      <p:cBhvr>
                                        <p:cTn id="13" dur="500" fill="hold"/>
                                        <p:tgtEl>
                                          <p:spTgt spid="7"/>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to="" calcmode="lin" valueType="num">
                                      <p:cBhvr>
                                        <p:cTn id="17" dur="1000" fill="hold">
                                          <p:stCondLst>
                                            <p:cond delay="0"/>
                                          </p:stCondLst>
                                        </p:cTn>
                                        <p:tgtEl>
                                          <p:spTgt spid="17"/>
                                        </p:tgtEl>
                                        <p:attrNameLst>
                                          <p:attrName>ppt_y</p:attrName>
                                        </p:attrNameLst>
                                      </p:cBhvr>
                                      <p:tavLst>
                                        <p:tav tm="0" fmla="((floor(#ppt_y-0.5)+ceil(#ppt_y-0.5))*0.5+0.5)+(#ppt_y- ((floor(#ppt_y-0.5)+ceil(#ppt_y-0.5))*0.5+0.5))*$&#10;">
                                          <p:val>
                                            <p:fltVal val="0"/>
                                          </p:val>
                                        </p:tav>
                                        <p:tav tm="100000">
                                          <p:val>
                                            <p:fltVal val="1"/>
                                          </p:val>
                                        </p:tav>
                                      </p:tavLst>
                                    </p:anim>
                                    <p:anim to="" calcmode="lin" valueType="num">
                                      <p:cBhvr>
                                        <p:cTn id="18" dur="1000" fill="hold">
                                          <p:stCondLst>
                                            <p:cond delay="0"/>
                                          </p:stCondLst>
                                        </p:cTn>
                                        <p:tgtEl>
                                          <p:spTgt spid="17"/>
                                        </p:tgtEl>
                                        <p:attrNameLst>
                                          <p:attrName>ppt_x</p:attrName>
                                        </p:attrNameLst>
                                      </p:cBhvr>
                                      <p:tavLst>
                                        <p:tav tm="0" fmla="((floor(#ppt_x-0.5)+ceil(#ppt_x-0.5))*0.5+0.5)+(#ppt_x- ((floor(#ppt_x-0.5)+ceil(#ppt_x-0.5))*0.5+0.5))*$&#10;">
                                          <p:val>
                                            <p:fltVal val="0"/>
                                          </p:val>
                                        </p:tav>
                                        <p:tav tm="100000">
                                          <p:val>
                                            <p:fltVal val="1"/>
                                          </p:val>
                                        </p:tav>
                                      </p:tavLst>
                                    </p:anim>
                                  </p:childTnLst>
                                </p:cTn>
                              </p:par>
                              <p:par>
                                <p:cTn id="19" presetID="42"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par>
                          <p:cTn id="31" fill="hold">
                            <p:stCondLst>
                              <p:cond delay="2500"/>
                            </p:stCondLst>
                            <p:childTnLst>
                              <p:par>
                                <p:cTn id="32" presetID="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to="" calcmode="lin" valueType="num">
                                      <p:cBhvr>
                                        <p:cTn id="34" dur="300" fill="hold">
                                          <p:stCondLst>
                                            <p:cond delay="0"/>
                                          </p:stCondLst>
                                        </p:cTn>
                                        <p:tgtEl>
                                          <p:spTgt spid="15"/>
                                        </p:tgtEl>
                                        <p:attrNameLst>
                                          <p:attrName>ppt_y</p:attrName>
                                        </p:attrNameLst>
                                      </p:cBhvr>
                                      <p:tavLst>
                                        <p:tav tm="0" fmla="floor(#ppt_y*3.4)*0.5+(#ppt_y- floor(#ppt_y*3.4)*0.5)*$+((-1)^(floor(#ppt_y*3.4)))*ln($+1)*(1-$)&#10;">
                                          <p:val>
                                            <p:fltVal val="0"/>
                                          </p:val>
                                        </p:tav>
                                        <p:tav tm="100000">
                                          <p:val>
                                            <p:fltVal val="1"/>
                                          </p:val>
                                        </p:tav>
                                      </p:tavLst>
                                    </p:anim>
                                    <p:animScale>
                                      <p:cBhvr>
                                        <p:cTn id="35" dur="300" fill="hold">
                                          <p:stCondLst>
                                            <p:cond delay="0"/>
                                          </p:stCondLst>
                                        </p:cTn>
                                        <p:tgtEl>
                                          <p:spTgt spid="15"/>
                                        </p:tgtEl>
                                      </p:cBhvr>
                                      <p:from x="0" y="0"/>
                                      <p:to x="100000" y="100000"/>
                                    </p:animScale>
                                    <p:animEffect filter="fade">
                                      <p:cBhvr>
                                        <p:cTn id="36" dur="300">
                                          <p:stCondLst>
                                            <p:cond delay="0"/>
                                          </p:stCondLst>
                                        </p:cTn>
                                        <p:tgtEl>
                                          <p:spTgt spid="15"/>
                                        </p:tgtEl>
                                      </p:cBhvr>
                                    </p:animEffect>
                                    <p:anim to="" calcmode="lin" valueType="num">
                                      <p:cBhvr>
                                        <p:cTn id="37" dur="300" fill="hold">
                                          <p:stCondLst>
                                            <p:cond delay="0"/>
                                          </p:stCondLst>
                                        </p:cTn>
                                        <p:tgtEl>
                                          <p:spTgt spid="15"/>
                                        </p:tgtEl>
                                        <p:attrNameLst>
                                          <p:attrName>ppt_x</p:attrName>
                                        </p:attrNameLst>
                                      </p:cBhvr>
                                      <p:tavLst>
                                        <p:tav tm="0" fmla="floor(#ppt_x*3.4)*0.5+(#ppt_x- floor(#ppt_x*3.4)*0.5)*$&#1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p:bldP spid="13" grpId="0" animBg="1"/>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rot="16200000" flipV="1">
            <a:off x="-559899" y="1643380"/>
            <a:ext cx="4896215" cy="2781301"/>
          </a:xfrm>
          <a:prstGeom prst="triangle">
            <a:avLst>
              <a:gd name="adj" fmla="val 54834"/>
            </a:avLst>
          </a:prstGeom>
          <a:noFill/>
          <a:ln w="26035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0" name="等腰三角形 29"/>
          <p:cNvSpPr/>
          <p:nvPr/>
        </p:nvSpPr>
        <p:spPr>
          <a:xfrm rot="5400000" flipH="1" flipV="1">
            <a:off x="9288712" y="2134398"/>
            <a:ext cx="4186243" cy="2198990"/>
          </a:xfrm>
          <a:prstGeom prst="triangle">
            <a:avLst>
              <a:gd name="adj" fmla="val 36402"/>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2" name="组合 1"/>
          <p:cNvGrpSpPr/>
          <p:nvPr/>
        </p:nvGrpSpPr>
        <p:grpSpPr>
          <a:xfrm>
            <a:off x="330200" y="3783330"/>
            <a:ext cx="5402580" cy="3087370"/>
            <a:chOff x="592" y="5958"/>
            <a:chExt cx="8508" cy="4862"/>
          </a:xfrm>
          <a:blipFill rotWithShape="1">
            <a:blip r:embed="rId3"/>
            <a:stretch>
              <a:fillRect/>
            </a:stretch>
          </a:blipFill>
        </p:grpSpPr>
        <p:sp>
          <p:nvSpPr>
            <p:cNvPr id="17" name="任意多边形 16"/>
            <p:cNvSpPr/>
            <p:nvPr/>
          </p:nvSpPr>
          <p:spPr>
            <a:xfrm>
              <a:off x="592" y="5958"/>
              <a:ext cx="8508" cy="4862"/>
            </a:xfrm>
            <a:custGeom>
              <a:avLst/>
              <a:gdLst>
                <a:gd name="connsiteX0" fmla="*/ 2701290 w 5402580"/>
                <a:gd name="connsiteY0" fmla="*/ 0 h 3087370"/>
                <a:gd name="connsiteX1" fmla="*/ 5402580 w 5402580"/>
                <a:gd name="connsiteY1" fmla="*/ 3087370 h 3087370"/>
                <a:gd name="connsiteX2" fmla="*/ 4613910 w 5402580"/>
                <a:gd name="connsiteY2" fmla="*/ 3087370 h 3087370"/>
                <a:gd name="connsiteX3" fmla="*/ 2701608 w 5402580"/>
                <a:gd name="connsiteY3" fmla="*/ 901700 h 3087370"/>
                <a:gd name="connsiteX4" fmla="*/ 789305 w 5402580"/>
                <a:gd name="connsiteY4" fmla="*/ 3087370 h 3087370"/>
                <a:gd name="connsiteX5" fmla="*/ 0 w 5402580"/>
                <a:gd name="connsiteY5" fmla="*/ 3087370 h 3087370"/>
                <a:gd name="connsiteX6" fmla="*/ 2701290 w 5402580"/>
                <a:gd name="connsiteY6" fmla="*/ 0 h 308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80" h="3087370">
                  <a:moveTo>
                    <a:pt x="2701290" y="0"/>
                  </a:moveTo>
                  <a:lnTo>
                    <a:pt x="5402580" y="3087370"/>
                  </a:lnTo>
                  <a:lnTo>
                    <a:pt x="4613910" y="3087370"/>
                  </a:lnTo>
                  <a:lnTo>
                    <a:pt x="2701608" y="901700"/>
                  </a:lnTo>
                  <a:lnTo>
                    <a:pt x="789305" y="3087370"/>
                  </a:lnTo>
                  <a:lnTo>
                    <a:pt x="0" y="3087370"/>
                  </a:lnTo>
                  <a:lnTo>
                    <a:pt x="27012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sp>
          <p:nvSpPr>
            <p:cNvPr id="16" name="任意多边形 15"/>
            <p:cNvSpPr/>
            <p:nvPr/>
          </p:nvSpPr>
          <p:spPr>
            <a:xfrm>
              <a:off x="2657" y="8318"/>
              <a:ext cx="4380" cy="2503"/>
            </a:xfrm>
            <a:custGeom>
              <a:avLst/>
              <a:gdLst>
                <a:gd name="connsiteX0" fmla="*/ 1390650 w 2781300"/>
                <a:gd name="connsiteY0" fmla="*/ 0 h 1589405"/>
                <a:gd name="connsiteX1" fmla="*/ 2780745 w 2781300"/>
                <a:gd name="connsiteY1" fmla="*/ 1588770 h 1589405"/>
                <a:gd name="connsiteX2" fmla="*/ 2781300 w 2781300"/>
                <a:gd name="connsiteY2" fmla="*/ 1589405 h 1589405"/>
                <a:gd name="connsiteX3" fmla="*/ 2176145 w 2781300"/>
                <a:gd name="connsiteY3" fmla="*/ 1589405 h 1589405"/>
                <a:gd name="connsiteX4" fmla="*/ 2175590 w 2781300"/>
                <a:gd name="connsiteY4" fmla="*/ 1588770 h 1589405"/>
                <a:gd name="connsiteX5" fmla="*/ 1390015 w 2781300"/>
                <a:gd name="connsiteY5" fmla="*/ 690880 h 1589405"/>
                <a:gd name="connsiteX6" fmla="*/ 604441 w 2781300"/>
                <a:gd name="connsiteY6" fmla="*/ 1588770 h 1589405"/>
                <a:gd name="connsiteX7" fmla="*/ 603885 w 2781300"/>
                <a:gd name="connsiteY7" fmla="*/ 1589405 h 1589405"/>
                <a:gd name="connsiteX8" fmla="*/ 0 w 2781300"/>
                <a:gd name="connsiteY8" fmla="*/ 1589405 h 1589405"/>
                <a:gd name="connsiteX9" fmla="*/ 556 w 2781300"/>
                <a:gd name="connsiteY9" fmla="*/ 1588770 h 1589405"/>
                <a:gd name="connsiteX10" fmla="*/ 1390650 w 2781300"/>
                <a:gd name="connsiteY10" fmla="*/ 0 h 158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300" h="1589405">
                  <a:moveTo>
                    <a:pt x="1390650" y="0"/>
                  </a:moveTo>
                  <a:lnTo>
                    <a:pt x="2780745" y="1588770"/>
                  </a:lnTo>
                  <a:lnTo>
                    <a:pt x="2781300" y="1589405"/>
                  </a:lnTo>
                  <a:lnTo>
                    <a:pt x="2176145" y="1589405"/>
                  </a:lnTo>
                  <a:lnTo>
                    <a:pt x="2175590" y="1588770"/>
                  </a:lnTo>
                  <a:lnTo>
                    <a:pt x="1390015" y="690880"/>
                  </a:lnTo>
                  <a:lnTo>
                    <a:pt x="604441" y="1588770"/>
                  </a:lnTo>
                  <a:lnTo>
                    <a:pt x="603885" y="1589405"/>
                  </a:lnTo>
                  <a:lnTo>
                    <a:pt x="0" y="1589405"/>
                  </a:lnTo>
                  <a:lnTo>
                    <a:pt x="556" y="1588770"/>
                  </a:lnTo>
                  <a:lnTo>
                    <a:pt x="1390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grpSp>
      <p:sp>
        <p:nvSpPr>
          <p:cNvPr id="19" name="矩形 18"/>
          <p:cNvSpPr/>
          <p:nvPr/>
        </p:nvSpPr>
        <p:spPr>
          <a:xfrm>
            <a:off x="5432231" y="2230120"/>
            <a:ext cx="2053982" cy="1198880"/>
          </a:xfrm>
          <a:prstGeom prst="rect">
            <a:avLst/>
          </a:prstGeom>
        </p:spPr>
        <p:txBody>
          <a:bodyPr wrap="square">
            <a:spAutoFit/>
          </a:bodyPr>
          <a:lstStyle/>
          <a:p>
            <a:pPr algn="ctr"/>
            <a:r>
              <a:rPr lang="en-US" altLang="zh-CN" sz="3600" dirty="0">
                <a:latin typeface="Arial" panose="020B0604020202020204"/>
                <a:ea typeface="微软雅黑" panose="020B0503020204020204" charset="-122"/>
                <a:sym typeface="Arial" panose="020B0604020202020204"/>
              </a:rPr>
              <a:t>PART</a:t>
            </a:r>
          </a:p>
          <a:p>
            <a:pPr algn="ctr"/>
            <a:r>
              <a:rPr lang="en-US" altLang="zh-CN" sz="3600" dirty="0">
                <a:latin typeface="Arial" panose="020B0604020202020204"/>
                <a:ea typeface="微软雅黑" panose="020B0503020204020204" charset="-122"/>
                <a:sym typeface="Arial" panose="020B0604020202020204"/>
              </a:rPr>
              <a:t>01</a:t>
            </a:r>
          </a:p>
        </p:txBody>
      </p:sp>
      <p:cxnSp>
        <p:nvCxnSpPr>
          <p:cNvPr id="23" name="直接连接符 22"/>
          <p:cNvCxnSpPr/>
          <p:nvPr/>
        </p:nvCxnSpPr>
        <p:spPr>
          <a:xfrm>
            <a:off x="5603609" y="3538557"/>
            <a:ext cx="1646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816282" y="3797257"/>
            <a:ext cx="3286760" cy="460375"/>
          </a:xfrm>
          <a:prstGeom prst="rect">
            <a:avLst/>
          </a:prstGeom>
        </p:spPr>
        <p:txBody>
          <a:bodyPr wrap="square">
            <a:spAutoFit/>
          </a:bodyPr>
          <a:lstStyle/>
          <a:p>
            <a:pPr algn="ctr">
              <a:spcAft>
                <a:spcPts val="0"/>
              </a:spcAft>
            </a:pPr>
            <a:r>
              <a:rPr lang="en-US" altLang="zh-CN" sz="2400" kern="0" dirty="0">
                <a:latin typeface="Arial" panose="020B0604020202020204"/>
                <a:ea typeface="微软雅黑" panose="020B0503020204020204" charset="-122"/>
                <a:cs typeface="Times New Roman" panose="02020603050405020304" pitchFamily="18" charset="0"/>
                <a:sym typeface="Arial" panose="020B0604020202020204"/>
              </a:rPr>
              <a:t>单击此处输入标题</a:t>
            </a:r>
            <a:r>
              <a:rPr lang="zh-CN" altLang="en-US" sz="2400" kern="0" dirty="0">
                <a:latin typeface="Arial" panose="020B0604020202020204"/>
                <a:ea typeface="微软雅黑" panose="020B0503020204020204" charset="-122"/>
                <a:cs typeface="Times New Roman" panose="02020603050405020304" pitchFamily="18" charset="0"/>
                <a:sym typeface="Arial" panose="020B0604020202020204"/>
              </a:rPr>
              <a:t>文本</a:t>
            </a:r>
          </a:p>
        </p:txBody>
      </p:sp>
      <p:sp>
        <p:nvSpPr>
          <p:cNvPr id="27" name="矩形 26"/>
          <p:cNvSpPr/>
          <p:nvPr/>
        </p:nvSpPr>
        <p:spPr>
          <a:xfrm>
            <a:off x="5145212" y="4325577"/>
            <a:ext cx="2629535" cy="969240"/>
          </a:xfrm>
          <a:prstGeom prst="rect">
            <a:avLst/>
          </a:prstGeom>
        </p:spPr>
        <p:txBody>
          <a:bodyPr wrap="square">
            <a:spAutoFit/>
          </a:bodyPr>
          <a:lstStyle/>
          <a:p>
            <a:pPr algn="ctr" fontAlgn="auto">
              <a:lnSpc>
                <a:spcPct val="200000"/>
              </a:lnSpc>
            </a:pPr>
            <a:r>
              <a:rPr lang="zh-CN" altLang="en-US" sz="10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000" dirty="0">
              <a:solidFill>
                <a:schemeClr val="tx1"/>
              </a:solidFill>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2500"/>
                            </p:stCondLst>
                            <p:childTnLst>
                              <p:par>
                                <p:cTn id="28" presetID="29" presetClass="entr" presetSubtype="0" fill="hold" grpId="1"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2" dur="500"/>
                                        <p:tgtEl>
                                          <p:spTgt spid="26"/>
                                        </p:tgtEl>
                                      </p:cBhvr>
                                    </p:animEffect>
                                  </p:childTnLst>
                                </p:cTn>
                              </p:par>
                            </p:childTnLst>
                          </p:cTn>
                        </p:par>
                        <p:par>
                          <p:cTn id="33" fill="hold">
                            <p:stCondLst>
                              <p:cond delay="3000"/>
                            </p:stCondLst>
                            <p:childTnLst>
                              <p:par>
                                <p:cTn id="34" presetID="12" presetClass="entr" presetSubtype="4" fill="hold" grpId="2"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p:tgtEl>
                                          <p:spTgt spid="27"/>
                                        </p:tgtEl>
                                        <p:attrNameLst>
                                          <p:attrName>ppt_y</p:attrName>
                                        </p:attrNameLst>
                                      </p:cBhvr>
                                      <p:tavLst>
                                        <p:tav tm="0">
                                          <p:val>
                                            <p:strVal val="#ppt_y+#ppt_h*1.125000"/>
                                          </p:val>
                                        </p:tav>
                                        <p:tav tm="100000">
                                          <p:val>
                                            <p:strVal val="#ppt_y"/>
                                          </p:val>
                                        </p:tav>
                                      </p:tavLst>
                                    </p:anim>
                                    <p:animEffect transition="in" filter="wipe(up)">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19" grpId="0"/>
      <p:bldP spid="26" grpId="0"/>
      <p:bldP spid="26" grpId="1"/>
      <p:bldP spid="27" grpId="0"/>
      <p:bldP spid="27" grpId="1"/>
      <p:bldP spid="27"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5D7"/>
        </a:solidFill>
        <a:effectLst/>
      </p:bgPr>
    </p:bg>
    <p:spTree>
      <p:nvGrpSpPr>
        <p:cNvPr id="1" name=""/>
        <p:cNvGrpSpPr/>
        <p:nvPr/>
      </p:nvGrpSpPr>
      <p:grpSpPr>
        <a:xfrm>
          <a:off x="0" y="0"/>
          <a:ext cx="0" cy="0"/>
          <a:chOff x="0" y="0"/>
          <a:chExt cx="0" cy="0"/>
        </a:xfrm>
      </p:grpSpPr>
      <p:sp>
        <p:nvSpPr>
          <p:cNvPr id="4" name="矩形 3"/>
          <p:cNvSpPr/>
          <p:nvPr/>
        </p:nvSpPr>
        <p:spPr>
          <a:xfrm>
            <a:off x="350520" y="369291"/>
            <a:ext cx="11490960" cy="614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文本框 9"/>
          <p:cNvSpPr txBox="1"/>
          <p:nvPr/>
        </p:nvSpPr>
        <p:spPr>
          <a:xfrm>
            <a:off x="5009515" y="599440"/>
            <a:ext cx="2172335" cy="497957"/>
          </a:xfrm>
          <a:prstGeom prst="rect">
            <a:avLst/>
          </a:prstGeom>
          <a:noFill/>
        </p:spPr>
        <p:txBody>
          <a:bodyPr wrap="square" rtlCol="0">
            <a:spAutoFit/>
          </a:bodyPr>
          <a:lstStyle/>
          <a:p>
            <a:pPr algn="ctr">
              <a:lnSpc>
                <a:spcPct val="120000"/>
              </a:lnSpc>
            </a:pPr>
            <a:r>
              <a:rPr lang="zh-CN" altLang="en-US" sz="2400" b="1" dirty="0">
                <a:latin typeface="Arial" panose="020B0604020202020204"/>
                <a:ea typeface="微软雅黑" panose="020B0503020204020204" charset="-122"/>
                <a:sym typeface="Arial" panose="020B0604020202020204"/>
              </a:rPr>
              <a:t>点击添加标题</a:t>
            </a:r>
          </a:p>
        </p:txBody>
      </p:sp>
      <p:sp>
        <p:nvSpPr>
          <p:cNvPr id="45" name="矩形 44"/>
          <p:cNvSpPr/>
          <p:nvPr/>
        </p:nvSpPr>
        <p:spPr>
          <a:xfrm>
            <a:off x="5117122" y="1133193"/>
            <a:ext cx="1959191" cy="276999"/>
          </a:xfrm>
          <a:prstGeom prst="rect">
            <a:avLst/>
          </a:prstGeom>
        </p:spPr>
        <p:txBody>
          <a:bodyPr wrap="none">
            <a:spAutoFit/>
          </a:bodyPr>
          <a:lstStyle/>
          <a:p>
            <a:pPr algn="ctr"/>
            <a:r>
              <a:rPr lang="en-US" altLang="zh-CN" sz="1200" dirty="0">
                <a:latin typeface="Arial" panose="020B0604020202020204"/>
                <a:ea typeface="微软雅黑" panose="020B0503020204020204" charset="-122"/>
                <a:sym typeface="Arial" panose="020B0604020202020204"/>
              </a:rPr>
              <a:t>Click here to add your title</a:t>
            </a:r>
          </a:p>
        </p:txBody>
      </p:sp>
      <p:cxnSp>
        <p:nvCxnSpPr>
          <p:cNvPr id="42" name="直接连接符 41"/>
          <p:cNvCxnSpPr/>
          <p:nvPr/>
        </p:nvCxnSpPr>
        <p:spPr>
          <a:xfrm flipV="1">
            <a:off x="5771515" y="1526540"/>
            <a:ext cx="648335" cy="127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394058" y="4630968"/>
            <a:ext cx="7200799" cy="1261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zh-CN" altLang="en-US" sz="1200" dirty="0">
                <a:solidFill>
                  <a:schemeClr val="tx1"/>
                </a:solidFill>
                <a:latin typeface="Arial" panose="020B0604020202020204"/>
                <a:ea typeface="微软雅黑" panose="020B0503020204020204" charset="-122"/>
                <a:sym typeface="Arial" panose="020B0604020202020204"/>
              </a:rPr>
              <a:t>您的内容打在这里，或通过复制您的文本后在此框中选择粘贴并选择只保留文字您的内容打在这里您的内容打在这里，或通过复制您的文本后在此框中选择粘贴并选择只保留文字您的内容打在这里</a:t>
            </a:r>
          </a:p>
        </p:txBody>
      </p:sp>
      <p:grpSp>
        <p:nvGrpSpPr>
          <p:cNvPr id="27" name="组合 26"/>
          <p:cNvGrpSpPr/>
          <p:nvPr/>
        </p:nvGrpSpPr>
        <p:grpSpPr>
          <a:xfrm>
            <a:off x="840701" y="1850708"/>
            <a:ext cx="2820459" cy="2820459"/>
            <a:chOff x="1081918" y="3442887"/>
            <a:chExt cx="3096356" cy="3096356"/>
          </a:xfrm>
        </p:grpSpPr>
        <p:sp>
          <p:nvSpPr>
            <p:cNvPr id="28" name="七角星 5"/>
            <p:cNvSpPr/>
            <p:nvPr/>
          </p:nvSpPr>
          <p:spPr>
            <a:xfrm>
              <a:off x="1081918" y="3442887"/>
              <a:ext cx="3096356" cy="3096356"/>
            </a:xfrm>
            <a:prstGeom prst="star7">
              <a:avLst>
                <a:gd name="adj" fmla="val 38042"/>
                <a:gd name="hf" fmla="val 102572"/>
                <a:gd name="vf" fmla="val 105210"/>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b="1">
                <a:solidFill>
                  <a:schemeClr val="bg1"/>
                </a:solidFill>
                <a:latin typeface="Arial" panose="020B0604020202020204"/>
                <a:ea typeface="微软雅黑" panose="020B0503020204020204" charset="-122"/>
                <a:sym typeface="Arial" panose="020B0604020202020204"/>
              </a:endParaRPr>
            </a:p>
          </p:txBody>
        </p:sp>
        <p:sp>
          <p:nvSpPr>
            <p:cNvPr id="29" name="椭圆 28"/>
            <p:cNvSpPr/>
            <p:nvPr/>
          </p:nvSpPr>
          <p:spPr>
            <a:xfrm>
              <a:off x="1399382" y="3855601"/>
              <a:ext cx="2461429" cy="2461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grpSp>
      <p:grpSp>
        <p:nvGrpSpPr>
          <p:cNvPr id="30" name="组合 29"/>
          <p:cNvGrpSpPr/>
          <p:nvPr/>
        </p:nvGrpSpPr>
        <p:grpSpPr>
          <a:xfrm>
            <a:off x="1180065" y="2306273"/>
            <a:ext cx="2147381" cy="769441"/>
            <a:chOff x="1449140" y="3937975"/>
            <a:chExt cx="2357437" cy="844709"/>
          </a:xfrm>
        </p:grpSpPr>
        <p:sp>
          <p:nvSpPr>
            <p:cNvPr id="31" name="圆角矩形 7"/>
            <p:cNvSpPr/>
            <p:nvPr/>
          </p:nvSpPr>
          <p:spPr>
            <a:xfrm>
              <a:off x="1449140" y="4035479"/>
              <a:ext cx="2357437" cy="604448"/>
            </a:xfrm>
            <a:prstGeom prst="roundRect">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b="1">
                <a:solidFill>
                  <a:schemeClr val="bg1"/>
                </a:solidFill>
                <a:latin typeface="Arial" panose="020B0604020202020204"/>
                <a:ea typeface="微软雅黑" panose="020B0503020204020204" charset="-122"/>
                <a:sym typeface="Arial" panose="020B0604020202020204"/>
              </a:endParaRPr>
            </a:p>
          </p:txBody>
        </p:sp>
        <p:sp>
          <p:nvSpPr>
            <p:cNvPr id="32" name="文本框 31"/>
            <p:cNvSpPr txBox="1"/>
            <p:nvPr/>
          </p:nvSpPr>
          <p:spPr>
            <a:xfrm>
              <a:off x="1860761" y="3937975"/>
              <a:ext cx="926129" cy="844709"/>
            </a:xfrm>
            <a:prstGeom prst="rect">
              <a:avLst/>
            </a:prstGeom>
            <a:noFill/>
          </p:spPr>
          <p:txBody>
            <a:bodyPr wrap="square" rtlCol="0">
              <a:spAutoFit/>
            </a:bodyPr>
            <a:lstStyle/>
            <a:p>
              <a:pPr algn="ctr"/>
              <a:r>
                <a:rPr lang="en-US" altLang="zh-CN" sz="4400" dirty="0">
                  <a:solidFill>
                    <a:schemeClr val="bg1"/>
                  </a:solidFill>
                  <a:latin typeface="Arial" panose="020B0604020202020204"/>
                  <a:ea typeface="微软雅黑" panose="020B0503020204020204" charset="-122"/>
                  <a:sym typeface="Arial" panose="020B0604020202020204"/>
                </a:rPr>
                <a:t>01</a:t>
              </a:r>
              <a:endParaRPr lang="zh-CN" altLang="en-US" sz="4400" dirty="0">
                <a:solidFill>
                  <a:schemeClr val="bg1"/>
                </a:solidFill>
                <a:latin typeface="Arial" panose="020B0604020202020204"/>
                <a:ea typeface="微软雅黑" panose="020B0503020204020204" charset="-122"/>
                <a:sym typeface="Arial" panose="020B0604020202020204"/>
              </a:endParaRPr>
            </a:p>
          </p:txBody>
        </p:sp>
        <p:pic>
          <p:nvPicPr>
            <p:cNvPr id="33" name="图片 32"/>
            <p:cNvPicPr>
              <a:picLocks noChangeAspect="1"/>
            </p:cNvPicPr>
            <p:nvPr/>
          </p:nvPicPr>
          <p:blipFill>
            <a:blip r:embed="rId3" cstate="email"/>
            <a:stretch>
              <a:fillRect/>
            </a:stretch>
          </p:blipFill>
          <p:spPr>
            <a:xfrm>
              <a:off x="2698789" y="4029334"/>
              <a:ext cx="616738" cy="616738"/>
            </a:xfrm>
            <a:prstGeom prst="rect">
              <a:avLst/>
            </a:prstGeom>
          </p:spPr>
        </p:pic>
      </p:grpSp>
      <p:sp>
        <p:nvSpPr>
          <p:cNvPr id="34" name="文本框 33"/>
          <p:cNvSpPr txBox="1"/>
          <p:nvPr/>
        </p:nvSpPr>
        <p:spPr>
          <a:xfrm>
            <a:off x="1273956" y="3141076"/>
            <a:ext cx="1979023" cy="1374735"/>
          </a:xfrm>
          <a:prstGeom prst="rect">
            <a:avLst/>
          </a:prstGeom>
          <a:noFill/>
        </p:spPr>
        <p:txBody>
          <a:bodyPr wrap="square" lIns="91440" tIns="45720" rIns="91440" bIns="45720" rtlCol="0">
            <a:spAutoFit/>
          </a:bodyPr>
          <a:lstStyle/>
          <a:p>
            <a:pPr algn="ctr">
              <a:lnSpc>
                <a:spcPts val="2500"/>
              </a:lnSpc>
            </a:pPr>
            <a:r>
              <a:rPr lang="zh-CN" altLang="en-US" sz="2400" dirty="0">
                <a:latin typeface="Arial" panose="020B0604020202020204"/>
                <a:ea typeface="微软雅黑" panose="020B0503020204020204" charset="-122"/>
                <a:sym typeface="Arial" panose="020B0604020202020204"/>
              </a:rPr>
              <a:t>内容说明内容</a:t>
            </a:r>
            <a:r>
              <a:rPr lang="zh-CN" altLang="en-US" sz="2400">
                <a:latin typeface="Arial" panose="020B0604020202020204"/>
                <a:ea typeface="微软雅黑" panose="020B0503020204020204" charset="-122"/>
                <a:sym typeface="Arial" panose="020B0604020202020204"/>
              </a:rPr>
              <a:t>说明内</a:t>
            </a:r>
            <a:r>
              <a:rPr lang="zh-CN" altLang="en-US" sz="2400" dirty="0">
                <a:latin typeface="Arial" panose="020B0604020202020204"/>
                <a:ea typeface="微软雅黑" panose="020B0503020204020204" charset="-122"/>
                <a:sym typeface="Arial" panose="020B0604020202020204"/>
              </a:rPr>
              <a:t>容说明</a:t>
            </a:r>
            <a:r>
              <a:rPr lang="zh-CN" altLang="en-US" sz="2400">
                <a:latin typeface="Arial" panose="020B0604020202020204"/>
                <a:ea typeface="微软雅黑" panose="020B0503020204020204" charset="-122"/>
                <a:sym typeface="Arial" panose="020B0604020202020204"/>
              </a:rPr>
              <a:t>内容</a:t>
            </a:r>
            <a:endParaRPr lang="en-US" altLang="zh-CN" sz="2400">
              <a:latin typeface="Arial" panose="020B0604020202020204"/>
              <a:ea typeface="微软雅黑" panose="020B0503020204020204" charset="-122"/>
              <a:sym typeface="Arial" panose="020B0604020202020204"/>
            </a:endParaRPr>
          </a:p>
          <a:p>
            <a:pPr algn="ctr">
              <a:lnSpc>
                <a:spcPts val="2500"/>
              </a:lnSpc>
            </a:pPr>
            <a:r>
              <a:rPr lang="zh-CN" altLang="en-US" sz="2400">
                <a:latin typeface="Arial" panose="020B0604020202020204"/>
                <a:ea typeface="微软雅黑" panose="020B0503020204020204" charset="-122"/>
                <a:sym typeface="Arial" panose="020B0604020202020204"/>
              </a:rPr>
              <a:t>说明内容</a:t>
            </a:r>
            <a:endParaRPr lang="zh-CN" altLang="en-US" sz="2400" dirty="0">
              <a:latin typeface="Arial" panose="020B0604020202020204"/>
              <a:ea typeface="微软雅黑" panose="020B0503020204020204" charset="-122"/>
              <a:sym typeface="Arial" panose="020B0604020202020204"/>
            </a:endParaRPr>
          </a:p>
        </p:txBody>
      </p:sp>
      <p:grpSp>
        <p:nvGrpSpPr>
          <p:cNvPr id="35" name="组合 34"/>
          <p:cNvGrpSpPr/>
          <p:nvPr/>
        </p:nvGrpSpPr>
        <p:grpSpPr>
          <a:xfrm>
            <a:off x="4466743" y="1842752"/>
            <a:ext cx="2820459" cy="2820459"/>
            <a:chOff x="1081918" y="3442887"/>
            <a:chExt cx="3096356" cy="3096356"/>
          </a:xfrm>
        </p:grpSpPr>
        <p:sp>
          <p:nvSpPr>
            <p:cNvPr id="36" name="七角星 106"/>
            <p:cNvSpPr/>
            <p:nvPr/>
          </p:nvSpPr>
          <p:spPr>
            <a:xfrm>
              <a:off x="1081918" y="3442887"/>
              <a:ext cx="3096356" cy="3096356"/>
            </a:xfrm>
            <a:prstGeom prst="star7">
              <a:avLst>
                <a:gd name="adj" fmla="val 38042"/>
                <a:gd name="hf" fmla="val 102572"/>
                <a:gd name="vf" fmla="val 105210"/>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b="1">
                <a:solidFill>
                  <a:schemeClr val="bg1"/>
                </a:solidFill>
                <a:latin typeface="Arial" panose="020B0604020202020204"/>
                <a:ea typeface="微软雅黑" panose="020B0503020204020204" charset="-122"/>
                <a:sym typeface="Arial" panose="020B0604020202020204"/>
              </a:endParaRPr>
            </a:p>
          </p:txBody>
        </p:sp>
        <p:sp>
          <p:nvSpPr>
            <p:cNvPr id="37" name="椭圆 36"/>
            <p:cNvSpPr/>
            <p:nvPr/>
          </p:nvSpPr>
          <p:spPr>
            <a:xfrm>
              <a:off x="1399382" y="3855601"/>
              <a:ext cx="2461429" cy="2461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grpSp>
      <p:sp>
        <p:nvSpPr>
          <p:cNvPr id="38" name="文本框 2672"/>
          <p:cNvSpPr txBox="1"/>
          <p:nvPr/>
        </p:nvSpPr>
        <p:spPr>
          <a:xfrm>
            <a:off x="4899997" y="3133120"/>
            <a:ext cx="1979023" cy="1374735"/>
          </a:xfrm>
          <a:prstGeom prst="rect">
            <a:avLst/>
          </a:prstGeom>
          <a:noFill/>
        </p:spPr>
        <p:txBody>
          <a:bodyPr wrap="square" lIns="91440" tIns="45720" rIns="91440" bIns="45720" rtlCol="0">
            <a:spAutoFit/>
          </a:bodyPr>
          <a:lstStyle/>
          <a:p>
            <a:pPr algn="ctr">
              <a:lnSpc>
                <a:spcPts val="2500"/>
              </a:lnSpc>
            </a:pPr>
            <a:r>
              <a:rPr lang="zh-CN" altLang="en-US" sz="2400" dirty="0">
                <a:latin typeface="Arial" panose="020B0604020202020204"/>
                <a:ea typeface="微软雅黑" panose="020B0503020204020204" charset="-122"/>
                <a:sym typeface="Arial" panose="020B0604020202020204"/>
              </a:rPr>
              <a:t>内容说明内容</a:t>
            </a:r>
            <a:r>
              <a:rPr lang="zh-CN" altLang="en-US" sz="2400">
                <a:latin typeface="Arial" panose="020B0604020202020204"/>
                <a:ea typeface="微软雅黑" panose="020B0503020204020204" charset="-122"/>
                <a:sym typeface="Arial" panose="020B0604020202020204"/>
              </a:rPr>
              <a:t>说明内</a:t>
            </a:r>
            <a:r>
              <a:rPr lang="zh-CN" altLang="en-US" sz="2400" dirty="0">
                <a:latin typeface="Arial" panose="020B0604020202020204"/>
                <a:ea typeface="微软雅黑" panose="020B0503020204020204" charset="-122"/>
                <a:sym typeface="Arial" panose="020B0604020202020204"/>
              </a:rPr>
              <a:t>容说明</a:t>
            </a:r>
            <a:r>
              <a:rPr lang="zh-CN" altLang="en-US" sz="2400">
                <a:latin typeface="Arial" panose="020B0604020202020204"/>
                <a:ea typeface="微软雅黑" panose="020B0503020204020204" charset="-122"/>
                <a:sym typeface="Arial" panose="020B0604020202020204"/>
              </a:rPr>
              <a:t>内容</a:t>
            </a:r>
            <a:endParaRPr lang="en-US" altLang="zh-CN" sz="2400">
              <a:latin typeface="Arial" panose="020B0604020202020204"/>
              <a:ea typeface="微软雅黑" panose="020B0503020204020204" charset="-122"/>
              <a:sym typeface="Arial" panose="020B0604020202020204"/>
            </a:endParaRPr>
          </a:p>
          <a:p>
            <a:pPr algn="ctr">
              <a:lnSpc>
                <a:spcPts val="2500"/>
              </a:lnSpc>
            </a:pPr>
            <a:r>
              <a:rPr lang="zh-CN" altLang="en-US" sz="2400">
                <a:latin typeface="Arial" panose="020B0604020202020204"/>
                <a:ea typeface="微软雅黑" panose="020B0503020204020204" charset="-122"/>
                <a:sym typeface="Arial" panose="020B0604020202020204"/>
              </a:rPr>
              <a:t>说明内容</a:t>
            </a:r>
            <a:endParaRPr lang="zh-CN" altLang="en-US" sz="2400" dirty="0">
              <a:latin typeface="Arial" panose="020B0604020202020204"/>
              <a:ea typeface="微软雅黑" panose="020B0503020204020204" charset="-122"/>
              <a:sym typeface="Arial" panose="020B0604020202020204"/>
            </a:endParaRPr>
          </a:p>
        </p:txBody>
      </p:sp>
      <p:grpSp>
        <p:nvGrpSpPr>
          <p:cNvPr id="40" name="组合 39"/>
          <p:cNvGrpSpPr/>
          <p:nvPr/>
        </p:nvGrpSpPr>
        <p:grpSpPr>
          <a:xfrm>
            <a:off x="8102159" y="1859175"/>
            <a:ext cx="2820459" cy="2820459"/>
            <a:chOff x="1081918" y="3442887"/>
            <a:chExt cx="3096356" cy="3096356"/>
          </a:xfrm>
        </p:grpSpPr>
        <p:sp>
          <p:nvSpPr>
            <p:cNvPr id="41" name="七角星 114"/>
            <p:cNvSpPr/>
            <p:nvPr/>
          </p:nvSpPr>
          <p:spPr>
            <a:xfrm>
              <a:off x="1081918" y="3442887"/>
              <a:ext cx="3096356" cy="3096356"/>
            </a:xfrm>
            <a:prstGeom prst="star7">
              <a:avLst>
                <a:gd name="adj" fmla="val 38042"/>
                <a:gd name="hf" fmla="val 102572"/>
                <a:gd name="vf" fmla="val 10521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43" name="椭圆 42"/>
            <p:cNvSpPr/>
            <p:nvPr/>
          </p:nvSpPr>
          <p:spPr>
            <a:xfrm>
              <a:off x="1399382" y="3855601"/>
              <a:ext cx="2461429" cy="2461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grpSp>
      <p:sp>
        <p:nvSpPr>
          <p:cNvPr id="44" name="文本框 2672"/>
          <p:cNvSpPr txBox="1"/>
          <p:nvPr/>
        </p:nvSpPr>
        <p:spPr>
          <a:xfrm>
            <a:off x="8535415" y="3149541"/>
            <a:ext cx="1979023" cy="1374735"/>
          </a:xfrm>
          <a:prstGeom prst="rect">
            <a:avLst/>
          </a:prstGeom>
          <a:noFill/>
        </p:spPr>
        <p:txBody>
          <a:bodyPr wrap="square" lIns="91440" tIns="45720" rIns="91440" bIns="45720" rtlCol="0">
            <a:spAutoFit/>
          </a:bodyPr>
          <a:lstStyle/>
          <a:p>
            <a:pPr algn="ctr">
              <a:lnSpc>
                <a:spcPts val="2500"/>
              </a:lnSpc>
            </a:pPr>
            <a:r>
              <a:rPr lang="zh-CN" altLang="en-US" sz="2400" dirty="0">
                <a:latin typeface="Arial" panose="020B0604020202020204"/>
                <a:ea typeface="微软雅黑" panose="020B0503020204020204" charset="-122"/>
                <a:sym typeface="Arial" panose="020B0604020202020204"/>
              </a:rPr>
              <a:t>内容说明内容</a:t>
            </a:r>
            <a:r>
              <a:rPr lang="zh-CN" altLang="en-US" sz="2400">
                <a:latin typeface="Arial" panose="020B0604020202020204"/>
                <a:ea typeface="微软雅黑" panose="020B0503020204020204" charset="-122"/>
                <a:sym typeface="Arial" panose="020B0604020202020204"/>
              </a:rPr>
              <a:t>说明内</a:t>
            </a:r>
            <a:r>
              <a:rPr lang="zh-CN" altLang="en-US" sz="2400" dirty="0">
                <a:latin typeface="Arial" panose="020B0604020202020204"/>
                <a:ea typeface="微软雅黑" panose="020B0503020204020204" charset="-122"/>
                <a:sym typeface="Arial" panose="020B0604020202020204"/>
              </a:rPr>
              <a:t>容说明</a:t>
            </a:r>
            <a:r>
              <a:rPr lang="zh-CN" altLang="en-US" sz="2400">
                <a:latin typeface="Arial" panose="020B0604020202020204"/>
                <a:ea typeface="微软雅黑" panose="020B0503020204020204" charset="-122"/>
                <a:sym typeface="Arial" panose="020B0604020202020204"/>
              </a:rPr>
              <a:t>内容</a:t>
            </a:r>
            <a:endParaRPr lang="en-US" altLang="zh-CN" sz="2400">
              <a:latin typeface="Arial" panose="020B0604020202020204"/>
              <a:ea typeface="微软雅黑" panose="020B0503020204020204" charset="-122"/>
              <a:sym typeface="Arial" panose="020B0604020202020204"/>
            </a:endParaRPr>
          </a:p>
          <a:p>
            <a:pPr algn="ctr">
              <a:lnSpc>
                <a:spcPts val="2500"/>
              </a:lnSpc>
            </a:pPr>
            <a:r>
              <a:rPr lang="zh-CN" altLang="en-US" sz="2400">
                <a:latin typeface="Arial" panose="020B0604020202020204"/>
                <a:ea typeface="微软雅黑" panose="020B0503020204020204" charset="-122"/>
                <a:sym typeface="Arial" panose="020B0604020202020204"/>
              </a:rPr>
              <a:t>说明内容</a:t>
            </a:r>
            <a:endParaRPr lang="zh-CN" altLang="en-US" sz="2400" dirty="0">
              <a:latin typeface="Arial" panose="020B0604020202020204"/>
              <a:ea typeface="微软雅黑" panose="020B0503020204020204" charset="-122"/>
              <a:sym typeface="Arial" panose="020B0604020202020204"/>
            </a:endParaRPr>
          </a:p>
        </p:txBody>
      </p:sp>
      <p:grpSp>
        <p:nvGrpSpPr>
          <p:cNvPr id="46" name="组合 45"/>
          <p:cNvGrpSpPr/>
          <p:nvPr/>
        </p:nvGrpSpPr>
        <p:grpSpPr>
          <a:xfrm>
            <a:off x="4806106" y="2296355"/>
            <a:ext cx="2147381" cy="769441"/>
            <a:chOff x="7693002" y="4127895"/>
            <a:chExt cx="2147381" cy="769441"/>
          </a:xfrm>
        </p:grpSpPr>
        <p:sp>
          <p:nvSpPr>
            <p:cNvPr id="47" name="圆角矩形 109"/>
            <p:cNvSpPr/>
            <p:nvPr/>
          </p:nvSpPr>
          <p:spPr>
            <a:xfrm>
              <a:off x="7693002" y="4218673"/>
              <a:ext cx="2147381" cy="550589"/>
            </a:xfrm>
            <a:prstGeom prst="roundRect">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b="1">
                <a:solidFill>
                  <a:schemeClr val="bg1"/>
                </a:solidFill>
                <a:latin typeface="Arial" panose="020B0604020202020204"/>
                <a:ea typeface="微软雅黑" panose="020B0503020204020204" charset="-122"/>
                <a:sym typeface="Arial" panose="020B0604020202020204"/>
              </a:endParaRPr>
            </a:p>
          </p:txBody>
        </p:sp>
        <p:sp>
          <p:nvSpPr>
            <p:cNvPr id="48" name="文本框 47"/>
            <p:cNvSpPr txBox="1"/>
            <p:nvPr/>
          </p:nvSpPr>
          <p:spPr>
            <a:xfrm>
              <a:off x="7955225" y="4127895"/>
              <a:ext cx="926129" cy="769441"/>
            </a:xfrm>
            <a:prstGeom prst="rect">
              <a:avLst/>
            </a:prstGeom>
            <a:noFill/>
          </p:spPr>
          <p:txBody>
            <a:bodyPr wrap="square" rtlCol="0">
              <a:spAutoFit/>
            </a:bodyPr>
            <a:lstStyle/>
            <a:p>
              <a:pPr algn="ctr"/>
              <a:r>
                <a:rPr lang="en-US" altLang="zh-CN" sz="4400" dirty="0">
                  <a:solidFill>
                    <a:schemeClr val="bg1"/>
                  </a:solidFill>
                  <a:latin typeface="Arial" panose="020B0604020202020204"/>
                  <a:ea typeface="微软雅黑" panose="020B0503020204020204" charset="-122"/>
                  <a:sym typeface="Arial" panose="020B0604020202020204"/>
                </a:rPr>
                <a:t>02</a:t>
              </a:r>
              <a:endParaRPr lang="zh-CN" altLang="en-US" sz="4400" dirty="0">
                <a:solidFill>
                  <a:schemeClr val="bg1"/>
                </a:solidFill>
                <a:latin typeface="Arial" panose="020B0604020202020204"/>
                <a:ea typeface="微软雅黑" panose="020B0503020204020204" charset="-122"/>
                <a:sym typeface="Arial" panose="020B0604020202020204"/>
              </a:endParaRPr>
            </a:p>
          </p:txBody>
        </p:sp>
        <p:pic>
          <p:nvPicPr>
            <p:cNvPr id="49" name="图片 48"/>
            <p:cNvPicPr>
              <a:picLocks noChangeAspect="1"/>
            </p:cNvPicPr>
            <p:nvPr/>
          </p:nvPicPr>
          <p:blipFill>
            <a:blip r:embed="rId4" cstate="email"/>
            <a:stretch>
              <a:fillRect/>
            </a:stretch>
          </p:blipFill>
          <p:spPr>
            <a:xfrm>
              <a:off x="8884414" y="4244972"/>
              <a:ext cx="499761" cy="499761"/>
            </a:xfrm>
            <a:prstGeom prst="rect">
              <a:avLst/>
            </a:prstGeom>
          </p:spPr>
        </p:pic>
      </p:grpSp>
      <p:grpSp>
        <p:nvGrpSpPr>
          <p:cNvPr id="50" name="组合 49"/>
          <p:cNvGrpSpPr/>
          <p:nvPr/>
        </p:nvGrpSpPr>
        <p:grpSpPr>
          <a:xfrm>
            <a:off x="8441524" y="2313816"/>
            <a:ext cx="2147381" cy="769441"/>
            <a:chOff x="9274045" y="1472962"/>
            <a:chExt cx="2147381" cy="769441"/>
          </a:xfrm>
        </p:grpSpPr>
        <p:sp>
          <p:nvSpPr>
            <p:cNvPr id="51" name="圆角矩形 117"/>
            <p:cNvSpPr/>
            <p:nvPr/>
          </p:nvSpPr>
          <p:spPr>
            <a:xfrm>
              <a:off x="9274045" y="1562701"/>
              <a:ext cx="2147381" cy="550589"/>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charset="-122"/>
                <a:sym typeface="Arial" panose="020B0604020202020204"/>
              </a:endParaRPr>
            </a:p>
          </p:txBody>
        </p:sp>
        <p:sp>
          <p:nvSpPr>
            <p:cNvPr id="52" name="文本框 51"/>
            <p:cNvSpPr txBox="1"/>
            <p:nvPr/>
          </p:nvSpPr>
          <p:spPr>
            <a:xfrm>
              <a:off x="9557282" y="1472962"/>
              <a:ext cx="926129" cy="769441"/>
            </a:xfrm>
            <a:prstGeom prst="rect">
              <a:avLst/>
            </a:prstGeom>
            <a:noFill/>
          </p:spPr>
          <p:txBody>
            <a:bodyPr wrap="square" rtlCol="0">
              <a:spAutoFit/>
            </a:bodyPr>
            <a:lstStyle/>
            <a:p>
              <a:pPr algn="ctr"/>
              <a:r>
                <a:rPr lang="en-US" altLang="zh-CN" sz="4400" dirty="0">
                  <a:solidFill>
                    <a:schemeClr val="bg1"/>
                  </a:solidFill>
                  <a:latin typeface="Arial" panose="020B0604020202020204"/>
                  <a:ea typeface="微软雅黑" panose="020B0503020204020204" charset="-122"/>
                  <a:sym typeface="Arial" panose="020B0604020202020204"/>
                </a:rPr>
                <a:t>03</a:t>
              </a:r>
              <a:endParaRPr lang="zh-CN" altLang="en-US" sz="4400" dirty="0">
                <a:solidFill>
                  <a:schemeClr val="bg1"/>
                </a:solidFill>
                <a:latin typeface="Arial" panose="020B0604020202020204"/>
                <a:ea typeface="微软雅黑" panose="020B0503020204020204" charset="-122"/>
                <a:sym typeface="Arial" panose="020B0604020202020204"/>
              </a:endParaRPr>
            </a:p>
          </p:txBody>
        </p:sp>
        <p:pic>
          <p:nvPicPr>
            <p:cNvPr id="53" name="图片 52"/>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10403523" y="1553094"/>
              <a:ext cx="569801" cy="56980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8" presetClass="entr" presetSubtype="6"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500"/>
                                        <p:tgtEl>
                                          <p:spTgt spid="10"/>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ppt_x</p:attrName>
                                        </p:attrNameLst>
                                      </p:cBhvr>
                                      <p:tavLst>
                                        <p:tav tm="0">
                                          <p:val>
                                            <p:strVal val="#ppt_x-.2"/>
                                          </p:val>
                                        </p:tav>
                                        <p:tav tm="100000">
                                          <p:val>
                                            <p:strVal val="#ppt_x"/>
                                          </p:val>
                                        </p:tav>
                                      </p:tavLst>
                                    </p:anim>
                                    <p:anim calcmode="lin" valueType="num">
                                      <p:cBhvr>
                                        <p:cTn id="16"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7" dur="500"/>
                                        <p:tgtEl>
                                          <p:spTgt spid="4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anim calcmode="lin" valueType="num">
                                      <p:cBhvr>
                                        <p:cTn id="30" dur="500" fill="hold"/>
                                        <p:tgtEl>
                                          <p:spTgt spid="27"/>
                                        </p:tgtEl>
                                        <p:attrNameLst>
                                          <p:attrName>ppt_x</p:attrName>
                                        </p:attrNameLst>
                                      </p:cBhvr>
                                      <p:tavLst>
                                        <p:tav tm="0">
                                          <p:val>
                                            <p:strVal val="#ppt_x"/>
                                          </p:val>
                                        </p:tav>
                                        <p:tav tm="100000">
                                          <p:val>
                                            <p:strVal val="#ppt_x"/>
                                          </p:val>
                                        </p:tav>
                                      </p:tavLst>
                                    </p:anim>
                                    <p:anim calcmode="lin" valueType="num">
                                      <p:cBhvr>
                                        <p:cTn id="31" dur="5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96" decel="100000"/>
                                        <p:tgtEl>
                                          <p:spTgt spid="34"/>
                                        </p:tgtEl>
                                      </p:cBhvr>
                                    </p:animEffect>
                                    <p:anim calcmode="lin" valueType="num">
                                      <p:cBhvr>
                                        <p:cTn id="36" dur="596" decel="100000" fill="hold"/>
                                        <p:tgtEl>
                                          <p:spTgt spid="34"/>
                                        </p:tgtEl>
                                        <p:attrNameLst>
                                          <p:attrName>style.rotation</p:attrName>
                                        </p:attrNameLst>
                                      </p:cBhvr>
                                      <p:tavLst>
                                        <p:tav tm="0">
                                          <p:val>
                                            <p:fltVal val="-90"/>
                                          </p:val>
                                        </p:tav>
                                        <p:tav tm="100000">
                                          <p:val>
                                            <p:fltVal val="0"/>
                                          </p:val>
                                        </p:tav>
                                      </p:tavLst>
                                    </p:anim>
                                    <p:anim calcmode="lin" valueType="num">
                                      <p:cBhvr>
                                        <p:cTn id="37" dur="596" decel="100000" fill="hold"/>
                                        <p:tgtEl>
                                          <p:spTgt spid="34"/>
                                        </p:tgtEl>
                                        <p:attrNameLst>
                                          <p:attrName>ppt_x</p:attrName>
                                        </p:attrNameLst>
                                      </p:cBhvr>
                                      <p:tavLst>
                                        <p:tav tm="0">
                                          <p:val>
                                            <p:strVal val="#ppt_x+0.4"/>
                                          </p:val>
                                        </p:tav>
                                        <p:tav tm="100000">
                                          <p:val>
                                            <p:strVal val="#ppt_x-0.05"/>
                                          </p:val>
                                        </p:tav>
                                      </p:tavLst>
                                    </p:anim>
                                    <p:anim calcmode="lin" valueType="num">
                                      <p:cBhvr>
                                        <p:cTn id="38" dur="596" decel="100000" fill="hold"/>
                                        <p:tgtEl>
                                          <p:spTgt spid="34"/>
                                        </p:tgtEl>
                                        <p:attrNameLst>
                                          <p:attrName>ppt_y</p:attrName>
                                        </p:attrNameLst>
                                      </p:cBhvr>
                                      <p:tavLst>
                                        <p:tav tm="0">
                                          <p:val>
                                            <p:strVal val="#ppt_y-0.4"/>
                                          </p:val>
                                        </p:tav>
                                        <p:tav tm="100000">
                                          <p:val>
                                            <p:strVal val="#ppt_y+0.1"/>
                                          </p:val>
                                        </p:tav>
                                      </p:tavLst>
                                    </p:anim>
                                    <p:anim calcmode="lin" valueType="num">
                                      <p:cBhvr>
                                        <p:cTn id="39" dur="2" accel="100000" fill="hold">
                                          <p:stCondLst>
                                            <p:cond delay="749"/>
                                          </p:stCondLst>
                                        </p:cTn>
                                        <p:tgtEl>
                                          <p:spTgt spid="34"/>
                                        </p:tgtEl>
                                        <p:attrNameLst>
                                          <p:attrName>ppt_x</p:attrName>
                                        </p:attrNameLst>
                                      </p:cBhvr>
                                      <p:tavLst>
                                        <p:tav tm="0">
                                          <p:val>
                                            <p:strVal val="#ppt_x-0.05"/>
                                          </p:val>
                                        </p:tav>
                                        <p:tav tm="100000">
                                          <p:val>
                                            <p:strVal val="#ppt_x"/>
                                          </p:val>
                                        </p:tav>
                                      </p:tavLst>
                                    </p:anim>
                                    <p:anim calcmode="lin" valueType="num">
                                      <p:cBhvr>
                                        <p:cTn id="40" dur="2" accel="100000" fill="hold">
                                          <p:stCondLst>
                                            <p:cond delay="749"/>
                                          </p:stCondLst>
                                        </p:cTn>
                                        <p:tgtEl>
                                          <p:spTgt spid="34"/>
                                        </p:tgtEl>
                                        <p:attrNameLst>
                                          <p:attrName>ppt_y</p:attrName>
                                        </p:attrNameLst>
                                      </p:cBhvr>
                                      <p:tavLst>
                                        <p:tav tm="0">
                                          <p:val>
                                            <p:strVal val="#ppt_y+0.1"/>
                                          </p:val>
                                        </p:tav>
                                        <p:tav tm="100000">
                                          <p:val>
                                            <p:strVal val="#ppt_y"/>
                                          </p:val>
                                        </p:tav>
                                      </p:tavLst>
                                    </p:anim>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arn(inVertical)">
                                      <p:cBhvr>
                                        <p:cTn id="44" dur="500"/>
                                        <p:tgtEl>
                                          <p:spTgt spid="46"/>
                                        </p:tgtEl>
                                      </p:cBhvr>
                                    </p:animEffect>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anim calcmode="lin" valueType="num">
                                      <p:cBhvr>
                                        <p:cTn id="49" dur="500" fill="hold"/>
                                        <p:tgtEl>
                                          <p:spTgt spid="35"/>
                                        </p:tgtEl>
                                        <p:attrNameLst>
                                          <p:attrName>ppt_x</p:attrName>
                                        </p:attrNameLst>
                                      </p:cBhvr>
                                      <p:tavLst>
                                        <p:tav tm="0">
                                          <p:val>
                                            <p:strVal val="#ppt_x"/>
                                          </p:val>
                                        </p:tav>
                                        <p:tav tm="100000">
                                          <p:val>
                                            <p:strVal val="#ppt_x"/>
                                          </p:val>
                                        </p:tav>
                                      </p:tavLst>
                                    </p:anim>
                                    <p:anim calcmode="lin" valueType="num">
                                      <p:cBhvr>
                                        <p:cTn id="50" dur="500" fill="hold"/>
                                        <p:tgtEl>
                                          <p:spTgt spid="35"/>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30"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96" decel="100000"/>
                                        <p:tgtEl>
                                          <p:spTgt spid="38"/>
                                        </p:tgtEl>
                                      </p:cBhvr>
                                    </p:animEffect>
                                    <p:anim calcmode="lin" valueType="num">
                                      <p:cBhvr>
                                        <p:cTn id="55" dur="596" decel="100000" fill="hold"/>
                                        <p:tgtEl>
                                          <p:spTgt spid="38"/>
                                        </p:tgtEl>
                                        <p:attrNameLst>
                                          <p:attrName>style.rotation</p:attrName>
                                        </p:attrNameLst>
                                      </p:cBhvr>
                                      <p:tavLst>
                                        <p:tav tm="0">
                                          <p:val>
                                            <p:fltVal val="-90"/>
                                          </p:val>
                                        </p:tav>
                                        <p:tav tm="100000">
                                          <p:val>
                                            <p:fltVal val="0"/>
                                          </p:val>
                                        </p:tav>
                                      </p:tavLst>
                                    </p:anim>
                                    <p:anim calcmode="lin" valueType="num">
                                      <p:cBhvr>
                                        <p:cTn id="56" dur="596" decel="100000" fill="hold"/>
                                        <p:tgtEl>
                                          <p:spTgt spid="38"/>
                                        </p:tgtEl>
                                        <p:attrNameLst>
                                          <p:attrName>ppt_x</p:attrName>
                                        </p:attrNameLst>
                                      </p:cBhvr>
                                      <p:tavLst>
                                        <p:tav tm="0">
                                          <p:val>
                                            <p:strVal val="#ppt_x+0.4"/>
                                          </p:val>
                                        </p:tav>
                                        <p:tav tm="100000">
                                          <p:val>
                                            <p:strVal val="#ppt_x-0.05"/>
                                          </p:val>
                                        </p:tav>
                                      </p:tavLst>
                                    </p:anim>
                                    <p:anim calcmode="lin" valueType="num">
                                      <p:cBhvr>
                                        <p:cTn id="57" dur="596" decel="100000" fill="hold"/>
                                        <p:tgtEl>
                                          <p:spTgt spid="38"/>
                                        </p:tgtEl>
                                        <p:attrNameLst>
                                          <p:attrName>ppt_y</p:attrName>
                                        </p:attrNameLst>
                                      </p:cBhvr>
                                      <p:tavLst>
                                        <p:tav tm="0">
                                          <p:val>
                                            <p:strVal val="#ppt_y-0.4"/>
                                          </p:val>
                                        </p:tav>
                                        <p:tav tm="100000">
                                          <p:val>
                                            <p:strVal val="#ppt_y+0.1"/>
                                          </p:val>
                                        </p:tav>
                                      </p:tavLst>
                                    </p:anim>
                                    <p:anim calcmode="lin" valueType="num">
                                      <p:cBhvr>
                                        <p:cTn id="58" dur="2" accel="100000" fill="hold">
                                          <p:stCondLst>
                                            <p:cond delay="749"/>
                                          </p:stCondLst>
                                        </p:cTn>
                                        <p:tgtEl>
                                          <p:spTgt spid="38"/>
                                        </p:tgtEl>
                                        <p:attrNameLst>
                                          <p:attrName>ppt_x</p:attrName>
                                        </p:attrNameLst>
                                      </p:cBhvr>
                                      <p:tavLst>
                                        <p:tav tm="0">
                                          <p:val>
                                            <p:strVal val="#ppt_x-0.05"/>
                                          </p:val>
                                        </p:tav>
                                        <p:tav tm="100000">
                                          <p:val>
                                            <p:strVal val="#ppt_x"/>
                                          </p:val>
                                        </p:tav>
                                      </p:tavLst>
                                    </p:anim>
                                    <p:anim calcmode="lin" valueType="num">
                                      <p:cBhvr>
                                        <p:cTn id="59" dur="2" accel="100000" fill="hold">
                                          <p:stCondLst>
                                            <p:cond delay="749"/>
                                          </p:stCondLst>
                                        </p:cTn>
                                        <p:tgtEl>
                                          <p:spTgt spid="38"/>
                                        </p:tgtEl>
                                        <p:attrNameLst>
                                          <p:attrName>ppt_y</p:attrName>
                                        </p:attrNameLst>
                                      </p:cBhvr>
                                      <p:tavLst>
                                        <p:tav tm="0">
                                          <p:val>
                                            <p:strVal val="#ppt_y+0.1"/>
                                          </p:val>
                                        </p:tav>
                                        <p:tav tm="100000">
                                          <p:val>
                                            <p:strVal val="#ppt_y"/>
                                          </p:val>
                                        </p:tav>
                                      </p:tavLst>
                                    </p:anim>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inVertical)">
                                      <p:cBhvr>
                                        <p:cTn id="63" dur="500"/>
                                        <p:tgtEl>
                                          <p:spTgt spid="50"/>
                                        </p:tgtEl>
                                      </p:cBhvr>
                                    </p:animEffect>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anim calcmode="lin" valueType="num">
                                      <p:cBhvr>
                                        <p:cTn id="68" dur="500" fill="hold"/>
                                        <p:tgtEl>
                                          <p:spTgt spid="40"/>
                                        </p:tgtEl>
                                        <p:attrNameLst>
                                          <p:attrName>ppt_x</p:attrName>
                                        </p:attrNameLst>
                                      </p:cBhvr>
                                      <p:tavLst>
                                        <p:tav tm="0">
                                          <p:val>
                                            <p:strVal val="#ppt_x"/>
                                          </p:val>
                                        </p:tav>
                                        <p:tav tm="100000">
                                          <p:val>
                                            <p:strVal val="#ppt_x"/>
                                          </p:val>
                                        </p:tav>
                                      </p:tavLst>
                                    </p:anim>
                                    <p:anim calcmode="lin" valueType="num">
                                      <p:cBhvr>
                                        <p:cTn id="69" dur="5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30"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96" decel="100000"/>
                                        <p:tgtEl>
                                          <p:spTgt spid="44"/>
                                        </p:tgtEl>
                                      </p:cBhvr>
                                    </p:animEffect>
                                    <p:anim calcmode="lin" valueType="num">
                                      <p:cBhvr>
                                        <p:cTn id="74" dur="596" decel="100000" fill="hold"/>
                                        <p:tgtEl>
                                          <p:spTgt spid="44"/>
                                        </p:tgtEl>
                                        <p:attrNameLst>
                                          <p:attrName>style.rotation</p:attrName>
                                        </p:attrNameLst>
                                      </p:cBhvr>
                                      <p:tavLst>
                                        <p:tav tm="0">
                                          <p:val>
                                            <p:fltVal val="-90"/>
                                          </p:val>
                                        </p:tav>
                                        <p:tav tm="100000">
                                          <p:val>
                                            <p:fltVal val="0"/>
                                          </p:val>
                                        </p:tav>
                                      </p:tavLst>
                                    </p:anim>
                                    <p:anim calcmode="lin" valueType="num">
                                      <p:cBhvr>
                                        <p:cTn id="75" dur="596" decel="100000" fill="hold"/>
                                        <p:tgtEl>
                                          <p:spTgt spid="44"/>
                                        </p:tgtEl>
                                        <p:attrNameLst>
                                          <p:attrName>ppt_x</p:attrName>
                                        </p:attrNameLst>
                                      </p:cBhvr>
                                      <p:tavLst>
                                        <p:tav tm="0">
                                          <p:val>
                                            <p:strVal val="#ppt_x+0.4"/>
                                          </p:val>
                                        </p:tav>
                                        <p:tav tm="100000">
                                          <p:val>
                                            <p:strVal val="#ppt_x-0.05"/>
                                          </p:val>
                                        </p:tav>
                                      </p:tavLst>
                                    </p:anim>
                                    <p:anim calcmode="lin" valueType="num">
                                      <p:cBhvr>
                                        <p:cTn id="76" dur="596" decel="100000" fill="hold"/>
                                        <p:tgtEl>
                                          <p:spTgt spid="44"/>
                                        </p:tgtEl>
                                        <p:attrNameLst>
                                          <p:attrName>ppt_y</p:attrName>
                                        </p:attrNameLst>
                                      </p:cBhvr>
                                      <p:tavLst>
                                        <p:tav tm="0">
                                          <p:val>
                                            <p:strVal val="#ppt_y-0.4"/>
                                          </p:val>
                                        </p:tav>
                                        <p:tav tm="100000">
                                          <p:val>
                                            <p:strVal val="#ppt_y+0.1"/>
                                          </p:val>
                                        </p:tav>
                                      </p:tavLst>
                                    </p:anim>
                                    <p:anim calcmode="lin" valueType="num">
                                      <p:cBhvr>
                                        <p:cTn id="77" dur="2" accel="100000" fill="hold">
                                          <p:stCondLst>
                                            <p:cond delay="749"/>
                                          </p:stCondLst>
                                        </p:cTn>
                                        <p:tgtEl>
                                          <p:spTgt spid="44"/>
                                        </p:tgtEl>
                                        <p:attrNameLst>
                                          <p:attrName>ppt_x</p:attrName>
                                        </p:attrNameLst>
                                      </p:cBhvr>
                                      <p:tavLst>
                                        <p:tav tm="0">
                                          <p:val>
                                            <p:strVal val="#ppt_x-0.05"/>
                                          </p:val>
                                        </p:tav>
                                        <p:tav tm="100000">
                                          <p:val>
                                            <p:strVal val="#ppt_x"/>
                                          </p:val>
                                        </p:tav>
                                      </p:tavLst>
                                    </p:anim>
                                    <p:anim calcmode="lin" valueType="num">
                                      <p:cBhvr>
                                        <p:cTn id="78" dur="2" accel="100000" fill="hold">
                                          <p:stCondLst>
                                            <p:cond delay="749"/>
                                          </p:stCondLst>
                                        </p:cTn>
                                        <p:tgtEl>
                                          <p:spTgt spid="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P spid="10" grpId="1"/>
      <p:bldP spid="45" grpId="0"/>
      <p:bldP spid="34" grpId="0"/>
      <p:bldP spid="38"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09515" y="307340"/>
            <a:ext cx="2172335" cy="497957"/>
          </a:xfrm>
          <a:prstGeom prst="rect">
            <a:avLst/>
          </a:prstGeom>
          <a:noFill/>
        </p:spPr>
        <p:txBody>
          <a:bodyPr wrap="square" rtlCol="0">
            <a:spAutoFit/>
          </a:bodyPr>
          <a:lstStyle/>
          <a:p>
            <a:pPr algn="ctr">
              <a:lnSpc>
                <a:spcPct val="120000"/>
              </a:lnSpc>
            </a:pPr>
            <a:r>
              <a:rPr lang="zh-CN" altLang="en-US" sz="2400" b="1" dirty="0">
                <a:latin typeface="Arial" panose="020B0604020202020204"/>
                <a:ea typeface="微软雅黑" panose="020B0503020204020204" charset="-122"/>
                <a:sym typeface="Arial" panose="020B0604020202020204"/>
              </a:rPr>
              <a:t>点击添加标题</a:t>
            </a:r>
          </a:p>
        </p:txBody>
      </p:sp>
      <p:sp>
        <p:nvSpPr>
          <p:cNvPr id="45" name="矩形 44"/>
          <p:cNvSpPr/>
          <p:nvPr/>
        </p:nvSpPr>
        <p:spPr>
          <a:xfrm>
            <a:off x="5117122" y="841093"/>
            <a:ext cx="1959191" cy="276999"/>
          </a:xfrm>
          <a:prstGeom prst="rect">
            <a:avLst/>
          </a:prstGeom>
        </p:spPr>
        <p:txBody>
          <a:bodyPr wrap="none">
            <a:spAutoFit/>
          </a:bodyPr>
          <a:lstStyle/>
          <a:p>
            <a:pPr algn="ctr"/>
            <a:r>
              <a:rPr lang="en-US" altLang="zh-CN" sz="1200" dirty="0">
                <a:latin typeface="Arial" panose="020B0604020202020204"/>
                <a:ea typeface="微软雅黑" panose="020B0503020204020204" charset="-122"/>
                <a:sym typeface="Arial" panose="020B0604020202020204"/>
              </a:rPr>
              <a:t>Click here to add your title</a:t>
            </a:r>
          </a:p>
        </p:txBody>
      </p:sp>
      <p:cxnSp>
        <p:nvCxnSpPr>
          <p:cNvPr id="42" name="直接连接符 41"/>
          <p:cNvCxnSpPr/>
          <p:nvPr/>
        </p:nvCxnSpPr>
        <p:spPr>
          <a:xfrm flipV="1">
            <a:off x="5771515" y="1234440"/>
            <a:ext cx="648335" cy="127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未知"/>
          <p:cNvSpPr/>
          <p:nvPr/>
        </p:nvSpPr>
        <p:spPr bwMode="auto">
          <a:xfrm>
            <a:off x="3824774" y="3400245"/>
            <a:ext cx="1304755" cy="638175"/>
          </a:xfrm>
          <a:custGeom>
            <a:avLst/>
            <a:gdLst>
              <a:gd name="T0" fmla="*/ 1281113 w 822"/>
              <a:gd name="T1" fmla="*/ 0 h 402"/>
              <a:gd name="T2" fmla="*/ 0 w 822"/>
              <a:gd name="T3" fmla="*/ 447675 h 402"/>
              <a:gd name="T4" fmla="*/ 1304925 w 822"/>
              <a:gd name="T5" fmla="*/ 638175 h 402"/>
              <a:gd name="T6" fmla="*/ 1281113 w 822"/>
              <a:gd name="T7" fmla="*/ 0 h 4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2" h="402">
                <a:moveTo>
                  <a:pt x="807" y="0"/>
                </a:moveTo>
                <a:lnTo>
                  <a:pt x="0" y="282"/>
                </a:lnTo>
                <a:lnTo>
                  <a:pt x="822" y="402"/>
                </a:lnTo>
                <a:lnTo>
                  <a:pt x="807"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6" name="未知"/>
          <p:cNvSpPr/>
          <p:nvPr/>
        </p:nvSpPr>
        <p:spPr bwMode="auto">
          <a:xfrm>
            <a:off x="5315243" y="2804932"/>
            <a:ext cx="1295231" cy="728663"/>
          </a:xfrm>
          <a:custGeom>
            <a:avLst/>
            <a:gdLst>
              <a:gd name="T0" fmla="*/ 1293813 w 816"/>
              <a:gd name="T1" fmla="*/ 0 h 459"/>
              <a:gd name="T2" fmla="*/ 0 w 816"/>
              <a:gd name="T3" fmla="*/ 533400 h 459"/>
              <a:gd name="T4" fmla="*/ 1295400 w 816"/>
              <a:gd name="T5" fmla="*/ 728663 h 459"/>
              <a:gd name="T6" fmla="*/ 1293813 w 816"/>
              <a:gd name="T7" fmla="*/ 0 h 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459">
                <a:moveTo>
                  <a:pt x="815" y="0"/>
                </a:moveTo>
                <a:lnTo>
                  <a:pt x="0" y="336"/>
                </a:lnTo>
                <a:lnTo>
                  <a:pt x="816" y="459"/>
                </a:lnTo>
                <a:lnTo>
                  <a:pt x="815"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7" name="未知"/>
          <p:cNvSpPr/>
          <p:nvPr/>
        </p:nvSpPr>
        <p:spPr bwMode="auto">
          <a:xfrm>
            <a:off x="6777139" y="2262007"/>
            <a:ext cx="1314279" cy="733425"/>
          </a:xfrm>
          <a:custGeom>
            <a:avLst/>
            <a:gdLst>
              <a:gd name="T0" fmla="*/ 1298575 w 828"/>
              <a:gd name="T1" fmla="*/ 0 h 462"/>
              <a:gd name="T2" fmla="*/ 0 w 828"/>
              <a:gd name="T3" fmla="*/ 523875 h 462"/>
              <a:gd name="T4" fmla="*/ 1314450 w 828"/>
              <a:gd name="T5" fmla="*/ 733425 h 462"/>
              <a:gd name="T6" fmla="*/ 1298575 w 828"/>
              <a:gd name="T7" fmla="*/ 0 h 4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8" h="462">
                <a:moveTo>
                  <a:pt x="818" y="0"/>
                </a:moveTo>
                <a:lnTo>
                  <a:pt x="0" y="330"/>
                </a:lnTo>
                <a:lnTo>
                  <a:pt x="828" y="462"/>
                </a:lnTo>
                <a:lnTo>
                  <a:pt x="818"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8" name="未知"/>
          <p:cNvSpPr/>
          <p:nvPr/>
        </p:nvSpPr>
        <p:spPr bwMode="auto">
          <a:xfrm>
            <a:off x="8291418" y="1642880"/>
            <a:ext cx="1323803" cy="762000"/>
          </a:xfrm>
          <a:custGeom>
            <a:avLst/>
            <a:gdLst>
              <a:gd name="T0" fmla="*/ 1323975 w 834"/>
              <a:gd name="T1" fmla="*/ 0 h 480"/>
              <a:gd name="T2" fmla="*/ 0 w 834"/>
              <a:gd name="T3" fmla="*/ 566738 h 480"/>
              <a:gd name="T4" fmla="*/ 1323975 w 834"/>
              <a:gd name="T5" fmla="*/ 762000 h 480"/>
              <a:gd name="T6" fmla="*/ 1323975 w 834"/>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4" h="480">
                <a:moveTo>
                  <a:pt x="834" y="0"/>
                </a:moveTo>
                <a:lnTo>
                  <a:pt x="0" y="357"/>
                </a:lnTo>
                <a:lnTo>
                  <a:pt x="834" y="480"/>
                </a:lnTo>
                <a:lnTo>
                  <a:pt x="834"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grpSp>
        <p:nvGrpSpPr>
          <p:cNvPr id="9" name="Group 31"/>
          <p:cNvGrpSpPr/>
          <p:nvPr/>
        </p:nvGrpSpPr>
        <p:grpSpPr bwMode="auto">
          <a:xfrm>
            <a:off x="3812075" y="3400244"/>
            <a:ext cx="1331740" cy="1108075"/>
            <a:chOff x="1498" y="2667"/>
            <a:chExt cx="839" cy="698"/>
          </a:xfrm>
        </p:grpSpPr>
        <p:sp>
          <p:nvSpPr>
            <p:cNvPr id="11" name="未知"/>
            <p:cNvSpPr/>
            <p:nvPr/>
          </p:nvSpPr>
          <p:spPr bwMode="auto">
            <a:xfrm>
              <a:off x="1498" y="2667"/>
              <a:ext cx="839" cy="589"/>
            </a:xfrm>
            <a:custGeom>
              <a:avLst/>
              <a:gdLst>
                <a:gd name="T0" fmla="*/ 0 w 963"/>
                <a:gd name="T1" fmla="*/ 280 h 691"/>
                <a:gd name="T2" fmla="*/ 822 w 963"/>
                <a:gd name="T3" fmla="*/ 0 h 691"/>
                <a:gd name="T4" fmla="*/ 839 w 963"/>
                <a:gd name="T5" fmla="*/ 589 h 691"/>
                <a:gd name="T6" fmla="*/ 3 w 963"/>
                <a:gd name="T7" fmla="*/ 589 h 691"/>
                <a:gd name="T8" fmla="*/ 0 w 963"/>
                <a:gd name="T9" fmla="*/ 28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3" h="691">
                  <a:moveTo>
                    <a:pt x="0" y="328"/>
                  </a:moveTo>
                  <a:lnTo>
                    <a:pt x="944" y="0"/>
                  </a:lnTo>
                  <a:lnTo>
                    <a:pt x="963" y="691"/>
                  </a:lnTo>
                  <a:lnTo>
                    <a:pt x="3" y="691"/>
                  </a:lnTo>
                  <a:lnTo>
                    <a:pt x="0" y="328"/>
                  </a:lnTo>
                  <a:close/>
                </a:path>
              </a:pathLst>
            </a:custGeom>
            <a:solidFill>
              <a:schemeClr val="accent4"/>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12" name="Text Box 17"/>
            <p:cNvSpPr txBox="1">
              <a:spLocks noChangeArrowheads="1"/>
            </p:cNvSpPr>
            <p:nvPr/>
          </p:nvSpPr>
          <p:spPr bwMode="auto">
            <a:xfrm>
              <a:off x="2007"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a:solidFill>
                    <a:schemeClr val="bg1"/>
                  </a:solidFill>
                  <a:latin typeface="Arial" panose="020B0604020202020204"/>
                  <a:ea typeface="微软雅黑" panose="020B0503020204020204" charset="-122"/>
                  <a:sym typeface="Arial" panose="020B0604020202020204"/>
                </a:rPr>
                <a:t>1</a:t>
              </a:r>
            </a:p>
          </p:txBody>
        </p:sp>
      </p:grpSp>
      <p:grpSp>
        <p:nvGrpSpPr>
          <p:cNvPr id="13" name="Group 32"/>
          <p:cNvGrpSpPr/>
          <p:nvPr/>
        </p:nvGrpSpPr>
        <p:grpSpPr bwMode="auto">
          <a:xfrm>
            <a:off x="5299370" y="2798580"/>
            <a:ext cx="1326977" cy="1709738"/>
            <a:chOff x="2435" y="2288"/>
            <a:chExt cx="836" cy="1077"/>
          </a:xfrm>
        </p:grpSpPr>
        <p:sp>
          <p:nvSpPr>
            <p:cNvPr id="14" name="未知"/>
            <p:cNvSpPr/>
            <p:nvPr/>
          </p:nvSpPr>
          <p:spPr bwMode="auto">
            <a:xfrm>
              <a:off x="2435" y="2288"/>
              <a:ext cx="836" cy="968"/>
            </a:xfrm>
            <a:custGeom>
              <a:avLst/>
              <a:gdLst>
                <a:gd name="T0" fmla="*/ 0 w 960"/>
                <a:gd name="T1" fmla="*/ 340 h 1110"/>
                <a:gd name="T2" fmla="*/ 829 w 960"/>
                <a:gd name="T3" fmla="*/ 0 h 1110"/>
                <a:gd name="T4" fmla="*/ 836 w 960"/>
                <a:gd name="T5" fmla="*/ 968 h 1110"/>
                <a:gd name="T6" fmla="*/ 0 w 960"/>
                <a:gd name="T7" fmla="*/ 968 h 1110"/>
                <a:gd name="T8" fmla="*/ 0 w 960"/>
                <a:gd name="T9" fmla="*/ 340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110">
                  <a:moveTo>
                    <a:pt x="0" y="390"/>
                  </a:moveTo>
                  <a:lnTo>
                    <a:pt x="952" y="0"/>
                  </a:lnTo>
                  <a:lnTo>
                    <a:pt x="960" y="1110"/>
                  </a:lnTo>
                  <a:lnTo>
                    <a:pt x="0" y="1110"/>
                  </a:lnTo>
                  <a:lnTo>
                    <a:pt x="0" y="390"/>
                  </a:lnTo>
                  <a:close/>
                </a:path>
              </a:pathLst>
            </a:custGeom>
            <a:solidFill>
              <a:schemeClr val="accent3"/>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15" name="Text Box 18"/>
            <p:cNvSpPr txBox="1">
              <a:spLocks noChangeArrowheads="1"/>
            </p:cNvSpPr>
            <p:nvPr/>
          </p:nvSpPr>
          <p:spPr bwMode="auto">
            <a:xfrm>
              <a:off x="2949"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a:solidFill>
                    <a:schemeClr val="bg1"/>
                  </a:solidFill>
                  <a:latin typeface="Arial" panose="020B0604020202020204"/>
                  <a:ea typeface="微软雅黑" panose="020B0503020204020204" charset="-122"/>
                  <a:sym typeface="Arial" panose="020B0604020202020204"/>
                </a:rPr>
                <a:t>2</a:t>
              </a:r>
            </a:p>
          </p:txBody>
        </p:sp>
      </p:grpSp>
      <p:grpSp>
        <p:nvGrpSpPr>
          <p:cNvPr id="16" name="Group 33"/>
          <p:cNvGrpSpPr/>
          <p:nvPr/>
        </p:nvGrpSpPr>
        <p:grpSpPr bwMode="auto">
          <a:xfrm>
            <a:off x="6773965" y="2249307"/>
            <a:ext cx="1336501" cy="2259013"/>
            <a:chOff x="3364" y="1942"/>
            <a:chExt cx="842" cy="1423"/>
          </a:xfrm>
        </p:grpSpPr>
        <p:sp>
          <p:nvSpPr>
            <p:cNvPr id="17" name="未知"/>
            <p:cNvSpPr/>
            <p:nvPr/>
          </p:nvSpPr>
          <p:spPr bwMode="auto">
            <a:xfrm>
              <a:off x="3364" y="1942"/>
              <a:ext cx="842" cy="1314"/>
            </a:xfrm>
            <a:custGeom>
              <a:avLst/>
              <a:gdLst>
                <a:gd name="T0" fmla="*/ 0 w 967"/>
                <a:gd name="T1" fmla="*/ 332 h 1507"/>
                <a:gd name="T2" fmla="*/ 826 w 967"/>
                <a:gd name="T3" fmla="*/ 0 h 1507"/>
                <a:gd name="T4" fmla="*/ 842 w 967"/>
                <a:gd name="T5" fmla="*/ 1314 h 1507"/>
                <a:gd name="T6" fmla="*/ 6 w 967"/>
                <a:gd name="T7" fmla="*/ 1314 h 1507"/>
                <a:gd name="T8" fmla="*/ 0 w 967"/>
                <a:gd name="T9" fmla="*/ 332 h 1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1507">
                  <a:moveTo>
                    <a:pt x="0" y="381"/>
                  </a:moveTo>
                  <a:lnTo>
                    <a:pt x="949" y="0"/>
                  </a:lnTo>
                  <a:lnTo>
                    <a:pt x="967" y="1507"/>
                  </a:lnTo>
                  <a:lnTo>
                    <a:pt x="7" y="1507"/>
                  </a:lnTo>
                  <a:lnTo>
                    <a:pt x="0" y="381"/>
                  </a:lnTo>
                  <a:close/>
                </a:path>
              </a:pathLst>
            </a:custGeom>
            <a:solidFill>
              <a:schemeClr val="accent2"/>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18" name="Text Box 19"/>
            <p:cNvSpPr txBox="1">
              <a:spLocks noChangeArrowheads="1"/>
            </p:cNvSpPr>
            <p:nvPr/>
          </p:nvSpPr>
          <p:spPr bwMode="auto">
            <a:xfrm>
              <a:off x="3873"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a:solidFill>
                    <a:schemeClr val="bg1"/>
                  </a:solidFill>
                  <a:latin typeface="Arial" panose="020B0604020202020204"/>
                  <a:ea typeface="微软雅黑" panose="020B0503020204020204" charset="-122"/>
                  <a:sym typeface="Arial" panose="020B0604020202020204"/>
                </a:rPr>
                <a:t>3</a:t>
              </a:r>
            </a:p>
          </p:txBody>
        </p:sp>
      </p:grpSp>
      <p:grpSp>
        <p:nvGrpSpPr>
          <p:cNvPr id="19" name="Group 34"/>
          <p:cNvGrpSpPr/>
          <p:nvPr/>
        </p:nvGrpSpPr>
        <p:grpSpPr bwMode="auto">
          <a:xfrm>
            <a:off x="8264434" y="1634945"/>
            <a:ext cx="1358723" cy="2873375"/>
            <a:chOff x="4303" y="1555"/>
            <a:chExt cx="856" cy="1810"/>
          </a:xfrm>
        </p:grpSpPr>
        <p:sp>
          <p:nvSpPr>
            <p:cNvPr id="20" name="未知"/>
            <p:cNvSpPr/>
            <p:nvPr/>
          </p:nvSpPr>
          <p:spPr bwMode="auto">
            <a:xfrm>
              <a:off x="4303" y="1555"/>
              <a:ext cx="856" cy="1702"/>
            </a:xfrm>
            <a:custGeom>
              <a:avLst/>
              <a:gdLst>
                <a:gd name="T0" fmla="*/ 0 w 982"/>
                <a:gd name="T1" fmla="*/ 368 h 1953"/>
                <a:gd name="T2" fmla="*/ 856 w 982"/>
                <a:gd name="T3" fmla="*/ 0 h 1953"/>
                <a:gd name="T4" fmla="*/ 853 w 982"/>
                <a:gd name="T5" fmla="*/ 1702 h 1953"/>
                <a:gd name="T6" fmla="*/ 16 w 982"/>
                <a:gd name="T7" fmla="*/ 1702 h 1953"/>
                <a:gd name="T8" fmla="*/ 0 w 982"/>
                <a:gd name="T9" fmla="*/ 368 h 1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 h="1953">
                  <a:moveTo>
                    <a:pt x="0" y="422"/>
                  </a:moveTo>
                  <a:lnTo>
                    <a:pt x="982" y="0"/>
                  </a:lnTo>
                  <a:lnTo>
                    <a:pt x="978" y="1953"/>
                  </a:lnTo>
                  <a:lnTo>
                    <a:pt x="18" y="1953"/>
                  </a:lnTo>
                  <a:lnTo>
                    <a:pt x="0" y="422"/>
                  </a:lnTo>
                  <a:close/>
                </a:path>
              </a:pathLst>
            </a:custGeom>
            <a:solidFill>
              <a:schemeClr val="accent1"/>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21" name="Text Box 20"/>
            <p:cNvSpPr txBox="1">
              <a:spLocks noChangeArrowheads="1"/>
            </p:cNvSpPr>
            <p:nvPr/>
          </p:nvSpPr>
          <p:spPr bwMode="auto">
            <a:xfrm>
              <a:off x="4833" y="2923"/>
              <a:ext cx="3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a:solidFill>
                    <a:schemeClr val="bg1"/>
                  </a:solidFill>
                  <a:latin typeface="Arial" panose="020B0604020202020204"/>
                  <a:ea typeface="微软雅黑" panose="020B0503020204020204" charset="-122"/>
                  <a:sym typeface="Arial" panose="020B0604020202020204"/>
                </a:rPr>
                <a:t>4</a:t>
              </a:r>
            </a:p>
          </p:txBody>
        </p:sp>
      </p:grpSp>
      <p:sp>
        <p:nvSpPr>
          <p:cNvPr id="22" name="Line 21"/>
          <p:cNvSpPr>
            <a:spLocks noChangeShapeType="1"/>
          </p:cNvSpPr>
          <p:nvPr/>
        </p:nvSpPr>
        <p:spPr bwMode="auto">
          <a:xfrm flipH="1">
            <a:off x="2039070" y="3671705"/>
            <a:ext cx="2828557"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23" name="Rectangle 22"/>
          <p:cNvSpPr>
            <a:spLocks noChangeArrowheads="1"/>
          </p:cNvSpPr>
          <p:nvPr/>
        </p:nvSpPr>
        <p:spPr bwMode="auto">
          <a:xfrm>
            <a:off x="1950181" y="3341507"/>
            <a:ext cx="2709509" cy="33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latin typeface="Arial" panose="020B0604020202020204"/>
                <a:ea typeface="微软雅黑" panose="020B0503020204020204" charset="-122"/>
                <a:sym typeface="Arial" panose="020B0604020202020204"/>
              </a:rPr>
              <a:t>添加文字描述</a:t>
            </a:r>
            <a:endParaRPr lang="en-US" altLang="zh-CN" sz="1400" dirty="0">
              <a:solidFill>
                <a:schemeClr val="tx1">
                  <a:lumMod val="50000"/>
                  <a:lumOff val="50000"/>
                </a:schemeClr>
              </a:solidFill>
              <a:latin typeface="Arial" panose="020B0604020202020204"/>
              <a:ea typeface="微软雅黑" panose="020B0503020204020204" charset="-122"/>
              <a:sym typeface="Arial" panose="020B0604020202020204"/>
            </a:endParaRPr>
          </a:p>
        </p:txBody>
      </p:sp>
      <p:sp>
        <p:nvSpPr>
          <p:cNvPr id="24" name="Line 23"/>
          <p:cNvSpPr>
            <a:spLocks noChangeShapeType="1"/>
          </p:cNvSpPr>
          <p:nvPr/>
        </p:nvSpPr>
        <p:spPr bwMode="auto">
          <a:xfrm flipH="1">
            <a:off x="2039069" y="3057343"/>
            <a:ext cx="4352358"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25" name="Rectangle 24"/>
          <p:cNvSpPr>
            <a:spLocks noChangeArrowheads="1"/>
          </p:cNvSpPr>
          <p:nvPr/>
        </p:nvSpPr>
        <p:spPr bwMode="auto">
          <a:xfrm>
            <a:off x="1950181" y="2727145"/>
            <a:ext cx="2709509" cy="33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latin typeface="Arial" panose="020B0604020202020204"/>
                <a:ea typeface="微软雅黑" panose="020B0503020204020204" charset="-122"/>
                <a:sym typeface="Arial" panose="020B0604020202020204"/>
              </a:rPr>
              <a:t>添加文字描述</a:t>
            </a:r>
            <a:endParaRPr lang="en-US" altLang="zh-CN" sz="1400" dirty="0">
              <a:solidFill>
                <a:schemeClr val="tx1">
                  <a:lumMod val="50000"/>
                  <a:lumOff val="50000"/>
                </a:schemeClr>
              </a:solidFill>
              <a:latin typeface="Arial" panose="020B0604020202020204"/>
              <a:ea typeface="微软雅黑" panose="020B0503020204020204" charset="-122"/>
              <a:sym typeface="Arial" panose="020B0604020202020204"/>
            </a:endParaRPr>
          </a:p>
        </p:txBody>
      </p:sp>
      <p:sp>
        <p:nvSpPr>
          <p:cNvPr id="26" name="Line 25"/>
          <p:cNvSpPr>
            <a:spLocks noChangeShapeType="1"/>
          </p:cNvSpPr>
          <p:nvPr/>
        </p:nvSpPr>
        <p:spPr bwMode="auto">
          <a:xfrm flipH="1">
            <a:off x="2039069" y="2476318"/>
            <a:ext cx="5846001"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27" name="Rectangle 26"/>
          <p:cNvSpPr>
            <a:spLocks noChangeArrowheads="1"/>
          </p:cNvSpPr>
          <p:nvPr/>
        </p:nvSpPr>
        <p:spPr bwMode="auto">
          <a:xfrm>
            <a:off x="1950181" y="2146120"/>
            <a:ext cx="2709509" cy="33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latin typeface="Arial" panose="020B0604020202020204"/>
                <a:ea typeface="微软雅黑" panose="020B0503020204020204" charset="-122"/>
                <a:sym typeface="Arial" panose="020B0604020202020204"/>
              </a:rPr>
              <a:t>添加文字描述</a:t>
            </a:r>
            <a:endParaRPr lang="en-US" altLang="zh-CN" sz="1400" dirty="0">
              <a:solidFill>
                <a:schemeClr val="tx1">
                  <a:lumMod val="50000"/>
                  <a:lumOff val="50000"/>
                </a:schemeClr>
              </a:solidFill>
              <a:latin typeface="Arial" panose="020B0604020202020204"/>
              <a:ea typeface="微软雅黑" panose="020B0503020204020204" charset="-122"/>
              <a:sym typeface="Arial" panose="020B0604020202020204"/>
            </a:endParaRPr>
          </a:p>
        </p:txBody>
      </p:sp>
      <p:sp>
        <p:nvSpPr>
          <p:cNvPr id="28" name="Line 27"/>
          <p:cNvSpPr>
            <a:spLocks noChangeShapeType="1"/>
          </p:cNvSpPr>
          <p:nvPr/>
        </p:nvSpPr>
        <p:spPr bwMode="auto">
          <a:xfrm flipH="1">
            <a:off x="2039069" y="1925455"/>
            <a:ext cx="7369803"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anose="020B0604020202020204"/>
              <a:ea typeface="微软雅黑" panose="020B0503020204020204" charset="-122"/>
              <a:sym typeface="Arial" panose="020B0604020202020204"/>
            </a:endParaRPr>
          </a:p>
        </p:txBody>
      </p:sp>
      <p:sp>
        <p:nvSpPr>
          <p:cNvPr id="29" name="Rectangle 28"/>
          <p:cNvSpPr>
            <a:spLocks noChangeArrowheads="1"/>
          </p:cNvSpPr>
          <p:nvPr/>
        </p:nvSpPr>
        <p:spPr bwMode="auto">
          <a:xfrm>
            <a:off x="1950181" y="1595257"/>
            <a:ext cx="2709509" cy="33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400" dirty="0">
                <a:solidFill>
                  <a:schemeClr val="tx1">
                    <a:lumMod val="50000"/>
                    <a:lumOff val="50000"/>
                  </a:schemeClr>
                </a:solidFill>
                <a:latin typeface="Arial" panose="020B0604020202020204"/>
                <a:ea typeface="微软雅黑" panose="020B0503020204020204" charset="-122"/>
                <a:sym typeface="Arial" panose="020B0604020202020204"/>
              </a:rPr>
              <a:t>添加文字描述</a:t>
            </a:r>
            <a:endParaRPr lang="en-US" altLang="zh-CN" sz="1400" dirty="0">
              <a:solidFill>
                <a:schemeClr val="tx1">
                  <a:lumMod val="50000"/>
                  <a:lumOff val="50000"/>
                </a:schemeClr>
              </a:solidFill>
              <a:latin typeface="Arial" panose="020B0604020202020204"/>
              <a:ea typeface="微软雅黑" panose="020B0503020204020204" charset="-122"/>
              <a:sym typeface="Arial" panose="020B0604020202020204"/>
            </a:endParaRPr>
          </a:p>
        </p:txBody>
      </p:sp>
      <p:sp>
        <p:nvSpPr>
          <p:cNvPr id="30" name="文本框 29"/>
          <p:cNvSpPr txBox="1"/>
          <p:nvPr/>
        </p:nvSpPr>
        <p:spPr>
          <a:xfrm>
            <a:off x="2039070" y="4864434"/>
            <a:ext cx="8236199" cy="1200329"/>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Arial" panose="020B0604020202020204"/>
                <a:ea typeface="微软雅黑" panose="020B0503020204020204" charset="-122"/>
                <a:sym typeface="Arial" panose="020B0604020202020204"/>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cxnSp>
        <p:nvCxnSpPr>
          <p:cNvPr id="31" name="直接连接符 30"/>
          <p:cNvCxnSpPr/>
          <p:nvPr/>
        </p:nvCxnSpPr>
        <p:spPr>
          <a:xfrm>
            <a:off x="983433" y="4562760"/>
            <a:ext cx="1026361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ppt_x</p:attrName>
                                        </p:attrNameLst>
                                      </p:cBhvr>
                                      <p:tavLst>
                                        <p:tav tm="0">
                                          <p:val>
                                            <p:strVal val="#ppt_x-.2"/>
                                          </p:val>
                                        </p:tav>
                                        <p:tav tm="100000">
                                          <p:val>
                                            <p:strVal val="#ppt_x"/>
                                          </p:val>
                                        </p:tav>
                                      </p:tavLst>
                                    </p:anim>
                                    <p:anim calcmode="lin" valueType="num">
                                      <p:cBhvr>
                                        <p:cTn id="12"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3" dur="500"/>
                                        <p:tgtEl>
                                          <p:spTgt spid="4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Bottom)">
                                      <p:cBhvr>
                                        <p:cTn id="21" dur="500"/>
                                        <p:tgtEl>
                                          <p:spTgt spid="9"/>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lide(fromBottom)">
                                      <p:cBhvr>
                                        <p:cTn id="35" dur="500"/>
                                        <p:tgtEl>
                                          <p:spTgt spid="13"/>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right)">
                                      <p:cBhvr>
                                        <p:cTn id="39" dur="500"/>
                                        <p:tgtEl>
                                          <p:spTgt spid="24"/>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1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slide(fromBottom)">
                                      <p:cBhvr>
                                        <p:cTn id="49" dur="500"/>
                                        <p:tgtEl>
                                          <p:spTgt spid="16"/>
                                        </p:tgtEl>
                                      </p:cBhvr>
                                    </p:animEffect>
                                  </p:childTnLst>
                                </p:cTn>
                              </p:par>
                            </p:childTnLst>
                          </p:cTn>
                        </p:par>
                        <p:par>
                          <p:cTn id="50" fill="hold">
                            <p:stCondLst>
                              <p:cond delay="6000"/>
                            </p:stCondLst>
                            <p:childTnLst>
                              <p:par>
                                <p:cTn id="51" presetID="22" presetClass="entr" presetSubtype="2"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right)">
                                      <p:cBhvr>
                                        <p:cTn id="53" dur="500"/>
                                        <p:tgtEl>
                                          <p:spTgt spid="26"/>
                                        </p:tgtEl>
                                      </p:cBhvr>
                                    </p:animEffect>
                                  </p:childTnLst>
                                </p:cTn>
                              </p:par>
                            </p:childTnLst>
                          </p:cTn>
                        </p:par>
                        <p:par>
                          <p:cTn id="54" fill="hold">
                            <p:stCondLst>
                              <p:cond delay="6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12" presetClass="entr" presetSubtype="4"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slide(fromBottom)">
                                      <p:cBhvr>
                                        <p:cTn id="63" dur="500"/>
                                        <p:tgtEl>
                                          <p:spTgt spid="19"/>
                                        </p:tgtEl>
                                      </p:cBhvr>
                                    </p:animEffect>
                                  </p:childTnLst>
                                </p:cTn>
                              </p:par>
                            </p:childTnLst>
                          </p:cTn>
                        </p:par>
                        <p:par>
                          <p:cTn id="64" fill="hold">
                            <p:stCondLst>
                              <p:cond delay="8000"/>
                            </p:stCondLst>
                            <p:childTnLst>
                              <p:par>
                                <p:cTn id="65" presetID="22" presetClass="entr" presetSubtype="2"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right)">
                                      <p:cBhvr>
                                        <p:cTn id="67" dur="500"/>
                                        <p:tgtEl>
                                          <p:spTgt spid="28"/>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par>
                          <p:cTn id="79" fill="hold">
                            <p:stCondLst>
                              <p:cond delay="500"/>
                            </p:stCondLst>
                            <p:childTnLst>
                              <p:par>
                                <p:cTn id="80" presetID="10" presetClass="entr" presetSubtype="0" fill="hold" grpId="0" nodeType="afterEffect">
                                  <p:stCondLst>
                                    <p:cond delay="0"/>
                                  </p:stCondLst>
                                  <p:iterate type="wd">
                                    <p:tmPct val="10000"/>
                                  </p:iterate>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5" grpId="0"/>
      <p:bldP spid="22" grpId="0" animBg="1"/>
      <p:bldP spid="23" grpId="0"/>
      <p:bldP spid="24" grpId="0" animBg="1"/>
      <p:bldP spid="25" grpId="0"/>
      <p:bldP spid="26" grpId="0" animBg="1"/>
      <p:bldP spid="27" grpId="0"/>
      <p:bldP spid="28" grpId="0" animBg="1"/>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415" y="2987675"/>
            <a:ext cx="12228830" cy="3869690"/>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9" name="矩形 38"/>
          <p:cNvSpPr/>
          <p:nvPr/>
        </p:nvSpPr>
        <p:spPr>
          <a:xfrm>
            <a:off x="1122680" y="4366895"/>
            <a:ext cx="2371725" cy="1198880"/>
          </a:xfrm>
          <a:prstGeom prst="rect">
            <a:avLst/>
          </a:prstGeom>
        </p:spPr>
        <p:txBody>
          <a:bodyPr wrap="square">
            <a:spAutoFit/>
          </a:bodyPr>
          <a:lstStyle/>
          <a:p>
            <a:pPr algn="ctr" fontAlgn="auto">
              <a:lnSpc>
                <a:spcPct val="150000"/>
              </a:lnSpc>
              <a:spcAft>
                <a:spcPts val="0"/>
              </a:spcAft>
            </a:pPr>
            <a:r>
              <a:rPr lang="zh-CN" altLang="en-US" sz="1200" kern="0" dirty="0">
                <a:latin typeface="Arial" panose="020B0604020202020204"/>
                <a:ea typeface="微软雅黑" panose="020B0503020204020204" charset="-122"/>
                <a:cs typeface="Times New Roman" panose="02020603050405020304" pitchFamily="18" charset="0"/>
                <a:sym typeface="Arial" panose="020B0604020202020204"/>
              </a:rPr>
              <a:t>点击添加标题</a:t>
            </a:r>
          </a:p>
          <a:p>
            <a:pPr algn="ctr" fontAlgn="auto">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loved any woman. And I've waited longer for you than I've waited for any woman.</a:t>
            </a:r>
          </a:p>
        </p:txBody>
      </p:sp>
      <p:cxnSp>
        <p:nvCxnSpPr>
          <p:cNvPr id="42" name="直接连接符 41"/>
          <p:cNvCxnSpPr/>
          <p:nvPr/>
        </p:nvCxnSpPr>
        <p:spPr>
          <a:xfrm>
            <a:off x="1827665" y="4173444"/>
            <a:ext cx="9598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616527" y="4129629"/>
            <a:ext cx="9598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157363" y="514703"/>
            <a:ext cx="1877437" cy="430887"/>
          </a:xfrm>
          <a:prstGeom prst="rect">
            <a:avLst/>
          </a:prstGeom>
        </p:spPr>
        <p:txBody>
          <a:bodyPr wrap="none">
            <a:spAutoFit/>
          </a:bodyPr>
          <a:lstStyle/>
          <a:p>
            <a:pPr algn="ctr"/>
            <a:r>
              <a:rPr lang="zh-CN" altLang="en-US" sz="2200" dirty="0">
                <a:latin typeface="Arial" panose="020B0604020202020204"/>
                <a:ea typeface="微软雅黑" panose="020B0503020204020204" charset="-122"/>
                <a:sym typeface="Arial" panose="020B0604020202020204"/>
              </a:rPr>
              <a:t>点击添加标题</a:t>
            </a:r>
          </a:p>
        </p:txBody>
      </p:sp>
      <p:sp>
        <p:nvSpPr>
          <p:cNvPr id="46" name="矩形 45"/>
          <p:cNvSpPr/>
          <p:nvPr/>
        </p:nvSpPr>
        <p:spPr>
          <a:xfrm>
            <a:off x="4151043" y="592530"/>
            <a:ext cx="293728" cy="274260"/>
          </a:xfrm>
          <a:prstGeom prst="rect">
            <a:avLst/>
          </a:prstGeom>
          <a:solidFill>
            <a:srgbClr val="FFD5D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47" name="矩形 46"/>
          <p:cNvSpPr/>
          <p:nvPr/>
        </p:nvSpPr>
        <p:spPr>
          <a:xfrm>
            <a:off x="7761834" y="593165"/>
            <a:ext cx="293728" cy="274260"/>
          </a:xfrm>
          <a:prstGeom prst="rect">
            <a:avLst/>
          </a:prstGeom>
          <a:solidFill>
            <a:srgbClr val="FFD5D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5" name="椭圆 4"/>
          <p:cNvSpPr/>
          <p:nvPr/>
        </p:nvSpPr>
        <p:spPr>
          <a:xfrm>
            <a:off x="1292860" y="1805305"/>
            <a:ext cx="2030730" cy="2030730"/>
          </a:xfrm>
          <a:prstGeom prst="ellipse">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6" name="椭圆 5"/>
          <p:cNvSpPr/>
          <p:nvPr/>
        </p:nvSpPr>
        <p:spPr>
          <a:xfrm>
            <a:off x="5080635" y="1805305"/>
            <a:ext cx="2030730" cy="2030730"/>
          </a:xfrm>
          <a:prstGeom prst="ellipse">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7" name="椭圆 6"/>
          <p:cNvSpPr/>
          <p:nvPr/>
        </p:nvSpPr>
        <p:spPr>
          <a:xfrm>
            <a:off x="8856345" y="1805305"/>
            <a:ext cx="2030730" cy="2030730"/>
          </a:xfrm>
          <a:prstGeom prst="ellipse">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8" name="直接连接符 7"/>
          <p:cNvCxnSpPr/>
          <p:nvPr/>
        </p:nvCxnSpPr>
        <p:spPr>
          <a:xfrm>
            <a:off x="9391602" y="4129629"/>
            <a:ext cx="9598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11090" y="4366895"/>
            <a:ext cx="2371725" cy="1198880"/>
          </a:xfrm>
          <a:prstGeom prst="rect">
            <a:avLst/>
          </a:prstGeom>
        </p:spPr>
        <p:txBody>
          <a:bodyPr wrap="square">
            <a:spAutoFit/>
          </a:bodyPr>
          <a:lstStyle/>
          <a:p>
            <a:pPr algn="ctr" fontAlgn="auto">
              <a:lnSpc>
                <a:spcPct val="150000"/>
              </a:lnSpc>
              <a:spcAft>
                <a:spcPts val="0"/>
              </a:spcAft>
            </a:pPr>
            <a:r>
              <a:rPr lang="zh-CN" altLang="en-US" sz="1200" kern="0" dirty="0">
                <a:latin typeface="Arial" panose="020B0604020202020204"/>
                <a:ea typeface="微软雅黑" panose="020B0503020204020204" charset="-122"/>
                <a:cs typeface="Times New Roman" panose="02020603050405020304" pitchFamily="18" charset="0"/>
                <a:sym typeface="Arial" panose="020B0604020202020204"/>
              </a:rPr>
              <a:t>点击添加标题</a:t>
            </a:r>
          </a:p>
          <a:p>
            <a:pPr algn="ctr" fontAlgn="auto">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loved any woman. And I've waited longer for you than I've waited for any woman.</a:t>
            </a:r>
          </a:p>
        </p:txBody>
      </p:sp>
      <p:sp>
        <p:nvSpPr>
          <p:cNvPr id="10" name="矩形 9"/>
          <p:cNvSpPr/>
          <p:nvPr/>
        </p:nvSpPr>
        <p:spPr>
          <a:xfrm>
            <a:off x="8686165" y="4366895"/>
            <a:ext cx="2371725" cy="1198880"/>
          </a:xfrm>
          <a:prstGeom prst="rect">
            <a:avLst/>
          </a:prstGeom>
        </p:spPr>
        <p:txBody>
          <a:bodyPr wrap="square">
            <a:spAutoFit/>
          </a:bodyPr>
          <a:lstStyle/>
          <a:p>
            <a:pPr algn="ctr" fontAlgn="auto">
              <a:lnSpc>
                <a:spcPct val="150000"/>
              </a:lnSpc>
              <a:spcAft>
                <a:spcPts val="0"/>
              </a:spcAft>
            </a:pPr>
            <a:r>
              <a:rPr lang="zh-CN" altLang="en-US" sz="1200" kern="0" dirty="0">
                <a:latin typeface="Arial" panose="020B0604020202020204"/>
                <a:ea typeface="微软雅黑" panose="020B0503020204020204" charset="-122"/>
                <a:cs typeface="Times New Roman" panose="02020603050405020304" pitchFamily="18" charset="0"/>
                <a:sym typeface="Arial" panose="020B0604020202020204"/>
              </a:rPr>
              <a:t>点击添加标题</a:t>
            </a:r>
          </a:p>
          <a:p>
            <a:pPr algn="ctr" fontAlgn="auto">
              <a:lnSpc>
                <a:spcPct val="150000"/>
              </a:lnSpc>
              <a:spcAft>
                <a:spcPts val="0"/>
              </a:spcAft>
            </a:pPr>
            <a:r>
              <a:rPr lang="en-US" altLang="zh-CN" sz="1200" kern="0" dirty="0">
                <a:latin typeface="Arial" panose="020B0604020202020204"/>
                <a:ea typeface="微软雅黑" panose="020B0503020204020204" charset="-122"/>
                <a:cs typeface="Times New Roman" panose="02020603050405020304" pitchFamily="18" charset="0"/>
                <a:sym typeface="Arial" panose="020B0604020202020204"/>
              </a:rPr>
              <a:t>loved any woman. And I've waited longer for you than I've waited for any woman.</a:t>
            </a: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par>
                          <p:cTn id="15" fill="hold">
                            <p:stCondLst>
                              <p:cond delay="500"/>
                            </p:stCondLst>
                            <p:childTnLst>
                              <p:par>
                                <p:cTn id="16" presetID="29"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ppt_x</p:attrName>
                                        </p:attrNameLst>
                                      </p:cBhvr>
                                      <p:tavLst>
                                        <p:tav tm="0">
                                          <p:val>
                                            <p:strVal val="#ppt_x-.2"/>
                                          </p:val>
                                        </p:tav>
                                        <p:tav tm="100000">
                                          <p:val>
                                            <p:strVal val="#ppt_x"/>
                                          </p:val>
                                        </p:tav>
                                      </p:tavLst>
                                    </p:anim>
                                    <p:anim calcmode="lin" valueType="num">
                                      <p:cBhvr>
                                        <p:cTn id="19"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20" dur="500"/>
                                        <p:tgtEl>
                                          <p:spTgt spid="4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anim calcmode="lin" valueType="num">
                                      <p:cBhvr>
                                        <p:cTn id="39" dur="500" fill="hold"/>
                                        <p:tgtEl>
                                          <p:spTgt spid="39"/>
                                        </p:tgtEl>
                                        <p:attrNameLst>
                                          <p:attrName>ppt_x</p:attrName>
                                        </p:attrNameLst>
                                      </p:cBhvr>
                                      <p:tavLst>
                                        <p:tav tm="0">
                                          <p:val>
                                            <p:strVal val="#ppt_x"/>
                                          </p:val>
                                        </p:tav>
                                        <p:tav tm="100000">
                                          <p:val>
                                            <p:strVal val="#ppt_x"/>
                                          </p:val>
                                        </p:tav>
                                      </p:tavLst>
                                    </p:anim>
                                    <p:anim calcmode="lin" valueType="num">
                                      <p:cBhvr>
                                        <p:cTn id="40" dur="500" fill="hold"/>
                                        <p:tgtEl>
                                          <p:spTgt spid="39"/>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anim calcmode="lin" valueType="num">
                                      <p:cBhvr>
                                        <p:cTn id="55" dur="500" fill="hold"/>
                                        <p:tgtEl>
                                          <p:spTgt spid="9"/>
                                        </p:tgtEl>
                                        <p:attrNameLst>
                                          <p:attrName>ppt_x</p:attrName>
                                        </p:attrNameLst>
                                      </p:cBhvr>
                                      <p:tavLst>
                                        <p:tav tm="0">
                                          <p:val>
                                            <p:strVal val="#ppt_x"/>
                                          </p:val>
                                        </p:tav>
                                        <p:tav tm="100000">
                                          <p:val>
                                            <p:strVal val="#ppt_x"/>
                                          </p:val>
                                        </p:tav>
                                      </p:tavLst>
                                    </p:anim>
                                    <p:anim calcmode="lin" valueType="num">
                                      <p:cBhvr>
                                        <p:cTn id="56" dur="500" fill="hold"/>
                                        <p:tgtEl>
                                          <p:spTgt spid="9"/>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par>
                          <p:cTn id="63" fill="hold">
                            <p:stCondLst>
                              <p:cond delay="5000"/>
                            </p:stCondLst>
                            <p:childTnLst>
                              <p:par>
                                <p:cTn id="64" presetID="2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anim calcmode="lin" valueType="num">
                                      <p:cBhvr>
                                        <p:cTn id="71" dur="500" fill="hold"/>
                                        <p:tgtEl>
                                          <p:spTgt spid="10"/>
                                        </p:tgtEl>
                                        <p:attrNameLst>
                                          <p:attrName>ppt_x</p:attrName>
                                        </p:attrNameLst>
                                      </p:cBhvr>
                                      <p:tavLst>
                                        <p:tav tm="0">
                                          <p:val>
                                            <p:strVal val="#ppt_x"/>
                                          </p:val>
                                        </p:tav>
                                        <p:tav tm="100000">
                                          <p:val>
                                            <p:strVal val="#ppt_x"/>
                                          </p:val>
                                        </p:tav>
                                      </p:tavLst>
                                    </p:anim>
                                    <p:anim calcmode="lin" valueType="num">
                                      <p:cBhvr>
                                        <p:cTn id="7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9" grpId="0"/>
      <p:bldP spid="45" grpId="0"/>
      <p:bldP spid="46" grpId="0" bldLvl="0" animBg="1"/>
      <p:bldP spid="47" grpId="0" bldLvl="0" animBg="1"/>
      <p:bldP spid="5" grpId="0" bldLvl="0" animBg="1"/>
      <p:bldP spid="6" grpId="0" bldLvl="0" animBg="1"/>
      <p:bldP spid="7" grpId="0" bldLvl="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0520" y="327660"/>
            <a:ext cx="5730240" cy="620268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5" name="矩形 4"/>
          <p:cNvSpPr/>
          <p:nvPr/>
        </p:nvSpPr>
        <p:spPr>
          <a:xfrm>
            <a:off x="6401435" y="6043295"/>
            <a:ext cx="487045" cy="487045"/>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6" name="矩形 5"/>
          <p:cNvSpPr/>
          <p:nvPr/>
        </p:nvSpPr>
        <p:spPr>
          <a:xfrm>
            <a:off x="10991850" y="327660"/>
            <a:ext cx="854710" cy="8547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8" name="文本框 7"/>
          <p:cNvSpPr txBox="1"/>
          <p:nvPr/>
        </p:nvSpPr>
        <p:spPr>
          <a:xfrm>
            <a:off x="6800215" y="1476375"/>
            <a:ext cx="3466465" cy="565604"/>
          </a:xfrm>
          <a:prstGeom prst="rect">
            <a:avLst/>
          </a:prstGeom>
          <a:noFill/>
        </p:spPr>
        <p:txBody>
          <a:bodyPr wrap="square" rtlCol="0">
            <a:spAutoFit/>
          </a:bodyPr>
          <a:lstStyle/>
          <a:p>
            <a:pPr algn="l">
              <a:lnSpc>
                <a:spcPct val="120000"/>
              </a:lnSpc>
            </a:pPr>
            <a:r>
              <a:rPr lang="zh-CN" altLang="en-US" sz="2800" b="1" dirty="0">
                <a:solidFill>
                  <a:schemeClr val="tx1"/>
                </a:solidFill>
                <a:latin typeface="Arial" panose="020B0604020202020204"/>
                <a:ea typeface="微软雅黑" panose="020B0503020204020204" charset="-122"/>
                <a:sym typeface="Arial" panose="020B0604020202020204"/>
              </a:rPr>
              <a:t>点击添加标题</a:t>
            </a:r>
            <a:endParaRPr lang="en-US" altLang="zh-CN" sz="2800" b="1" dirty="0">
              <a:solidFill>
                <a:schemeClr val="tx1"/>
              </a:solidFill>
              <a:latin typeface="Arial" panose="020B0604020202020204"/>
              <a:ea typeface="微软雅黑" panose="020B0503020204020204" charset="-122"/>
              <a:sym typeface="Arial" panose="020B0604020202020204"/>
            </a:endParaRPr>
          </a:p>
        </p:txBody>
      </p:sp>
      <p:cxnSp>
        <p:nvCxnSpPr>
          <p:cNvPr id="7" name="直接连接符 6"/>
          <p:cNvCxnSpPr/>
          <p:nvPr/>
        </p:nvCxnSpPr>
        <p:spPr>
          <a:xfrm>
            <a:off x="6903720" y="2745105"/>
            <a:ext cx="574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796405" y="2882265"/>
            <a:ext cx="4195445" cy="1166153"/>
          </a:xfrm>
          <a:prstGeom prst="rect">
            <a:avLst/>
          </a:prstGeom>
          <a:noFill/>
        </p:spPr>
        <p:txBody>
          <a:bodyPr wrap="square" rtlCol="0">
            <a:spAutoFit/>
          </a:bodyPr>
          <a:lstStyle/>
          <a:p>
            <a:pPr algn="l" fontAlgn="auto">
              <a:lnSpc>
                <a:spcPct val="150000"/>
              </a:lnSpc>
            </a:pPr>
            <a:r>
              <a:rPr lang="zh-CN" altLang="en-US" sz="12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p>
          <a:p>
            <a:pPr algn="l" fontAlgn="auto">
              <a:lnSpc>
                <a:spcPct val="150000"/>
              </a:lnSpc>
            </a:pPr>
            <a:r>
              <a:rPr lang="zh-CN" altLang="en-US" sz="12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200" dirty="0">
              <a:solidFill>
                <a:schemeClr val="tx1"/>
              </a:solidFill>
              <a:latin typeface="Arial" panose="020B0604020202020204"/>
              <a:ea typeface="微软雅黑" panose="020B0503020204020204" charset="-122"/>
              <a:sym typeface="Arial" panose="020B0604020202020204"/>
            </a:endParaRPr>
          </a:p>
        </p:txBody>
      </p:sp>
      <p:sp>
        <p:nvSpPr>
          <p:cNvPr id="301" name="微信"/>
          <p:cNvSpPr/>
          <p:nvPr/>
        </p:nvSpPr>
        <p:spPr>
          <a:xfrm>
            <a:off x="6829425" y="488950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Arial" panose="020B0604020202020204"/>
              <a:ea typeface="微软雅黑" panose="020B0503020204020204" charset="-122"/>
              <a:sym typeface="Arial" panose="020B0604020202020204"/>
            </a:endParaRPr>
          </a:p>
        </p:txBody>
      </p:sp>
      <p:sp>
        <p:nvSpPr>
          <p:cNvPr id="302" name="微博"/>
          <p:cNvSpPr/>
          <p:nvPr/>
        </p:nvSpPr>
        <p:spPr>
          <a:xfrm>
            <a:off x="7447280" y="488950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Arial" panose="020B0604020202020204"/>
              <a:ea typeface="微软雅黑" panose="020B0503020204020204" charset="-122"/>
              <a:sym typeface="Arial" panose="020B0604020202020204"/>
            </a:endParaRPr>
          </a:p>
        </p:txBody>
      </p:sp>
      <p:sp>
        <p:nvSpPr>
          <p:cNvPr id="14" name="Facebook"/>
          <p:cNvSpPr/>
          <p:nvPr/>
        </p:nvSpPr>
        <p:spPr bwMode="auto">
          <a:xfrm>
            <a:off x="8036560" y="489013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18" presetClass="entr" presetSubtype="6" fill="hold" grpId="1"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500"/>
                                        <p:tgtEl>
                                          <p:spTgt spid="8"/>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000"/>
                            </p:stCondLst>
                            <p:childTnLst>
                              <p:par>
                                <p:cTn id="28" presetID="12" presetClass="entr" presetSubtype="4" fill="hold" grpId="1"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01"/>
                                        </p:tgtEl>
                                        <p:attrNameLst>
                                          <p:attrName>style.visibility</p:attrName>
                                        </p:attrNameLst>
                                      </p:cBhvr>
                                      <p:to>
                                        <p:strVal val="visible"/>
                                      </p:to>
                                    </p:set>
                                    <p:anim calcmode="lin" valueType="num">
                                      <p:cBhvr>
                                        <p:cTn id="35" dur="500" fill="hold"/>
                                        <p:tgtEl>
                                          <p:spTgt spid="301"/>
                                        </p:tgtEl>
                                        <p:attrNameLst>
                                          <p:attrName>ppt_w</p:attrName>
                                        </p:attrNameLst>
                                      </p:cBhvr>
                                      <p:tavLst>
                                        <p:tav tm="0">
                                          <p:val>
                                            <p:fltVal val="0"/>
                                          </p:val>
                                        </p:tav>
                                        <p:tav tm="100000">
                                          <p:val>
                                            <p:strVal val="#ppt_w"/>
                                          </p:val>
                                        </p:tav>
                                      </p:tavLst>
                                    </p:anim>
                                    <p:anim calcmode="lin" valueType="num">
                                      <p:cBhvr>
                                        <p:cTn id="36" dur="500" fill="hold"/>
                                        <p:tgtEl>
                                          <p:spTgt spid="301"/>
                                        </p:tgtEl>
                                        <p:attrNameLst>
                                          <p:attrName>ppt_h</p:attrName>
                                        </p:attrNameLst>
                                      </p:cBhvr>
                                      <p:tavLst>
                                        <p:tav tm="0">
                                          <p:val>
                                            <p:fltVal val="0"/>
                                          </p:val>
                                        </p:tav>
                                        <p:tav tm="100000">
                                          <p:val>
                                            <p:strVal val="#ppt_h"/>
                                          </p:val>
                                        </p:tav>
                                      </p:tavLst>
                                    </p:anim>
                                    <p:animEffect transition="in" filter="fade">
                                      <p:cBhvr>
                                        <p:cTn id="37" dur="500"/>
                                        <p:tgtEl>
                                          <p:spTgt spid="301"/>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302"/>
                                        </p:tgtEl>
                                        <p:attrNameLst>
                                          <p:attrName>style.visibility</p:attrName>
                                        </p:attrNameLst>
                                      </p:cBhvr>
                                      <p:to>
                                        <p:strVal val="visible"/>
                                      </p:to>
                                    </p:set>
                                    <p:anim calcmode="lin" valueType="num">
                                      <p:cBhvr>
                                        <p:cTn id="41" dur="500" fill="hold"/>
                                        <p:tgtEl>
                                          <p:spTgt spid="302"/>
                                        </p:tgtEl>
                                        <p:attrNameLst>
                                          <p:attrName>ppt_w</p:attrName>
                                        </p:attrNameLst>
                                      </p:cBhvr>
                                      <p:tavLst>
                                        <p:tav tm="0">
                                          <p:val>
                                            <p:fltVal val="0"/>
                                          </p:val>
                                        </p:tav>
                                        <p:tav tm="100000">
                                          <p:val>
                                            <p:strVal val="#ppt_w"/>
                                          </p:val>
                                        </p:tav>
                                      </p:tavLst>
                                    </p:anim>
                                    <p:anim calcmode="lin" valueType="num">
                                      <p:cBhvr>
                                        <p:cTn id="42" dur="500" fill="hold"/>
                                        <p:tgtEl>
                                          <p:spTgt spid="302"/>
                                        </p:tgtEl>
                                        <p:attrNameLst>
                                          <p:attrName>ppt_h</p:attrName>
                                        </p:attrNameLst>
                                      </p:cBhvr>
                                      <p:tavLst>
                                        <p:tav tm="0">
                                          <p:val>
                                            <p:fltVal val="0"/>
                                          </p:val>
                                        </p:tav>
                                        <p:tav tm="100000">
                                          <p:val>
                                            <p:strVal val="#ppt_h"/>
                                          </p:val>
                                        </p:tav>
                                      </p:tavLst>
                                    </p:anim>
                                    <p:animEffect transition="in" filter="fade">
                                      <p:cBhvr>
                                        <p:cTn id="43" dur="500"/>
                                        <p:tgtEl>
                                          <p:spTgt spid="30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8" grpId="0"/>
      <p:bldP spid="8" grpId="1"/>
      <p:bldP spid="22" grpId="0"/>
      <p:bldP spid="22" grpId="1"/>
      <p:bldP spid="301" grpId="0" bldLvl="0" animBg="1"/>
      <p:bldP spid="302" grpId="0" bldLvl="0" animBg="1"/>
      <p:bldP spid="1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432560" y="868680"/>
            <a:ext cx="4663440" cy="466344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文本框 9"/>
          <p:cNvSpPr txBox="1"/>
          <p:nvPr/>
        </p:nvSpPr>
        <p:spPr>
          <a:xfrm>
            <a:off x="6299200" y="2626360"/>
            <a:ext cx="3423285" cy="429895"/>
          </a:xfrm>
          <a:prstGeom prst="rect">
            <a:avLst/>
          </a:prstGeom>
          <a:noFill/>
        </p:spPr>
        <p:txBody>
          <a:bodyPr wrap="square" rtlCol="0">
            <a:spAutoFit/>
          </a:bodyPr>
          <a:lstStyle/>
          <a:p>
            <a:r>
              <a:rPr lang="zh-CN" altLang="en-US" sz="2200" dirty="0">
                <a:latin typeface="Arial" panose="020B0604020202020204"/>
                <a:ea typeface="微软雅黑" panose="020B0503020204020204" charset="-122"/>
                <a:sym typeface="Arial" panose="020B0604020202020204"/>
              </a:rPr>
              <a:t>点击添加标题</a:t>
            </a:r>
          </a:p>
        </p:txBody>
      </p:sp>
      <p:sp>
        <p:nvSpPr>
          <p:cNvPr id="11" name="文本框 10"/>
          <p:cNvSpPr txBox="1"/>
          <p:nvPr/>
        </p:nvSpPr>
        <p:spPr>
          <a:xfrm>
            <a:off x="6299200" y="3177540"/>
            <a:ext cx="4855845" cy="613694"/>
          </a:xfrm>
          <a:prstGeom prst="rect">
            <a:avLst/>
          </a:prstGeom>
          <a:noFill/>
        </p:spPr>
        <p:txBody>
          <a:bodyPr wrap="square" rtlCol="0">
            <a:spAutoFit/>
          </a:bodyPr>
          <a:lstStyle/>
          <a:p>
            <a:pPr algn="l" fontAlgn="auto">
              <a:lnSpc>
                <a:spcPct val="150000"/>
              </a:lnSpc>
            </a:pPr>
            <a:r>
              <a:rPr lang="zh-CN" altLang="en-US" sz="12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200" dirty="0">
              <a:solidFill>
                <a:schemeClr val="tx1"/>
              </a:solidFill>
              <a:latin typeface="Arial" panose="020B0604020202020204"/>
              <a:ea typeface="微软雅黑" panose="020B0503020204020204" charset="-122"/>
              <a:sym typeface="Arial" panose="020B0604020202020204"/>
            </a:endParaRPr>
          </a:p>
        </p:txBody>
      </p:sp>
      <p:sp>
        <p:nvSpPr>
          <p:cNvPr id="12" name="文本框 11"/>
          <p:cNvSpPr txBox="1"/>
          <p:nvPr/>
        </p:nvSpPr>
        <p:spPr>
          <a:xfrm>
            <a:off x="6299200" y="4129405"/>
            <a:ext cx="4855845" cy="613694"/>
          </a:xfrm>
          <a:prstGeom prst="rect">
            <a:avLst/>
          </a:prstGeom>
          <a:noFill/>
        </p:spPr>
        <p:txBody>
          <a:bodyPr wrap="square" rtlCol="0">
            <a:spAutoFit/>
          </a:bodyPr>
          <a:lstStyle/>
          <a:p>
            <a:pPr algn="l" fontAlgn="auto">
              <a:lnSpc>
                <a:spcPct val="150000"/>
              </a:lnSpc>
            </a:pPr>
            <a:r>
              <a:rPr lang="zh-CN" altLang="en-US" sz="12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200" dirty="0">
              <a:solidFill>
                <a:schemeClr val="tx1"/>
              </a:solidFill>
              <a:latin typeface="Arial" panose="020B0604020202020204"/>
              <a:ea typeface="微软雅黑" panose="020B0503020204020204" charset="-122"/>
              <a:sym typeface="Arial" panose="020B0604020202020204"/>
            </a:endParaRPr>
          </a:p>
        </p:txBody>
      </p:sp>
      <p:sp>
        <p:nvSpPr>
          <p:cNvPr id="13" name="文本框 12"/>
          <p:cNvSpPr txBox="1"/>
          <p:nvPr/>
        </p:nvSpPr>
        <p:spPr>
          <a:xfrm>
            <a:off x="6299200" y="5083175"/>
            <a:ext cx="4855845" cy="613694"/>
          </a:xfrm>
          <a:prstGeom prst="rect">
            <a:avLst/>
          </a:prstGeom>
          <a:noFill/>
        </p:spPr>
        <p:txBody>
          <a:bodyPr wrap="square" rtlCol="0">
            <a:spAutoFit/>
          </a:bodyPr>
          <a:lstStyle/>
          <a:p>
            <a:pPr algn="l" fontAlgn="auto">
              <a:lnSpc>
                <a:spcPct val="150000"/>
              </a:lnSpc>
            </a:pPr>
            <a:r>
              <a:rPr lang="zh-CN" altLang="en-US" sz="12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200" dirty="0">
              <a:solidFill>
                <a:schemeClr val="tx1"/>
              </a:solidFill>
              <a:latin typeface="Arial" panose="020B0604020202020204"/>
              <a:ea typeface="微软雅黑" panose="020B0503020204020204" charset="-122"/>
              <a:sym typeface="Arial" panose="020B0604020202020204"/>
            </a:endParaRPr>
          </a:p>
        </p:txBody>
      </p:sp>
      <p:sp>
        <p:nvSpPr>
          <p:cNvPr id="4" name="矩形 3"/>
          <p:cNvSpPr/>
          <p:nvPr/>
        </p:nvSpPr>
        <p:spPr>
          <a:xfrm>
            <a:off x="5379720" y="1173480"/>
            <a:ext cx="3489960" cy="1021080"/>
          </a:xfrm>
          <a:prstGeom prst="rect">
            <a:avLst/>
          </a:prstGeom>
          <a:solidFill>
            <a:srgbClr val="FFD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文本框 14"/>
          <p:cNvSpPr txBox="1"/>
          <p:nvPr/>
        </p:nvSpPr>
        <p:spPr>
          <a:xfrm>
            <a:off x="1432560" y="5774372"/>
            <a:ext cx="3423285" cy="429895"/>
          </a:xfrm>
          <a:prstGeom prst="rect">
            <a:avLst/>
          </a:prstGeom>
          <a:noFill/>
        </p:spPr>
        <p:txBody>
          <a:bodyPr wrap="square" rtlCol="0">
            <a:spAutoFit/>
          </a:bodyPr>
          <a:lstStyle/>
          <a:p>
            <a:r>
              <a:rPr lang="zh-CN" altLang="en-US" sz="2200" dirty="0">
                <a:latin typeface="Arial" panose="020B0604020202020204"/>
                <a:ea typeface="微软雅黑" panose="020B0503020204020204" charset="-122"/>
                <a:sym typeface="Arial" panose="020B0604020202020204"/>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12" presetClass="entr" presetSubtype="4" fill="hold" grpId="1"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par>
                          <p:cTn id="21" fill="hold">
                            <p:stCondLst>
                              <p:cond delay="2000"/>
                            </p:stCondLst>
                            <p:childTnLst>
                              <p:par>
                                <p:cTn id="22" presetID="12" presetClass="entr" presetSubtype="4" fill="hold" grpId="1"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par>
                          <p:cTn id="26" fill="hold">
                            <p:stCondLst>
                              <p:cond delay="2500"/>
                            </p:stCondLst>
                            <p:childTnLst>
                              <p:par>
                                <p:cTn id="27" presetID="12" presetClass="entr" presetSubtype="4" fill="hold" grpId="1"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ppt_y</p:attrName>
                                        </p:attrNameLst>
                                      </p:cBhvr>
                                      <p:tavLst>
                                        <p:tav tm="0">
                                          <p:val>
                                            <p:strVal val="#ppt_y+#ppt_h*1.125000"/>
                                          </p:val>
                                        </p:tav>
                                        <p:tav tm="100000">
                                          <p:val>
                                            <p:strVal val="#ppt_y"/>
                                          </p:val>
                                        </p:tav>
                                      </p:tavLst>
                                    </p:anim>
                                    <p:animEffect transition="in" filter="wipe(up)">
                                      <p:cBhvr>
                                        <p:cTn id="30" dur="500"/>
                                        <p:tgtEl>
                                          <p:spTgt spid="13"/>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bldLvl="0" animBg="1"/>
      <p:bldP spid="10" grpId="0"/>
      <p:bldP spid="11" grpId="0"/>
      <p:bldP spid="11" grpId="1"/>
      <p:bldP spid="12" grpId="0"/>
      <p:bldP spid="12" grpId="1"/>
      <p:bldP spid="13" grpId="0"/>
      <p:bldP spid="13" grpId="1"/>
      <p:bldP spid="4" grpId="0" bldLvl="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rot="16200000" flipV="1">
            <a:off x="-559899" y="1643380"/>
            <a:ext cx="4896215" cy="2781301"/>
          </a:xfrm>
          <a:prstGeom prst="triangle">
            <a:avLst>
              <a:gd name="adj" fmla="val 54834"/>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30" name="等腰三角形 29"/>
          <p:cNvSpPr/>
          <p:nvPr/>
        </p:nvSpPr>
        <p:spPr>
          <a:xfrm rot="5400000" flipH="1" flipV="1">
            <a:off x="9288712" y="2134398"/>
            <a:ext cx="4186243" cy="2198990"/>
          </a:xfrm>
          <a:prstGeom prst="triangle">
            <a:avLst>
              <a:gd name="adj" fmla="val 36402"/>
            </a:avLst>
          </a:prstGeom>
          <a:noFill/>
          <a:ln w="25400">
            <a:solidFill>
              <a:srgbClr val="FFD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nvGrpSpPr>
          <p:cNvPr id="2" name="组合 1"/>
          <p:cNvGrpSpPr/>
          <p:nvPr/>
        </p:nvGrpSpPr>
        <p:grpSpPr>
          <a:xfrm>
            <a:off x="330200" y="3783330"/>
            <a:ext cx="5402580" cy="3087370"/>
            <a:chOff x="592" y="5958"/>
            <a:chExt cx="8508" cy="4862"/>
          </a:xfrm>
          <a:blipFill rotWithShape="1">
            <a:blip r:embed="rId3"/>
            <a:stretch>
              <a:fillRect/>
            </a:stretch>
          </a:blipFill>
        </p:grpSpPr>
        <p:sp>
          <p:nvSpPr>
            <p:cNvPr id="17" name="任意多边形 16"/>
            <p:cNvSpPr/>
            <p:nvPr/>
          </p:nvSpPr>
          <p:spPr>
            <a:xfrm>
              <a:off x="592" y="5958"/>
              <a:ext cx="8508" cy="4862"/>
            </a:xfrm>
            <a:custGeom>
              <a:avLst/>
              <a:gdLst>
                <a:gd name="connsiteX0" fmla="*/ 2701290 w 5402580"/>
                <a:gd name="connsiteY0" fmla="*/ 0 h 3087370"/>
                <a:gd name="connsiteX1" fmla="*/ 5402580 w 5402580"/>
                <a:gd name="connsiteY1" fmla="*/ 3087370 h 3087370"/>
                <a:gd name="connsiteX2" fmla="*/ 4613910 w 5402580"/>
                <a:gd name="connsiteY2" fmla="*/ 3087370 h 3087370"/>
                <a:gd name="connsiteX3" fmla="*/ 2701608 w 5402580"/>
                <a:gd name="connsiteY3" fmla="*/ 901700 h 3087370"/>
                <a:gd name="connsiteX4" fmla="*/ 789305 w 5402580"/>
                <a:gd name="connsiteY4" fmla="*/ 3087370 h 3087370"/>
                <a:gd name="connsiteX5" fmla="*/ 0 w 5402580"/>
                <a:gd name="connsiteY5" fmla="*/ 3087370 h 3087370"/>
                <a:gd name="connsiteX6" fmla="*/ 2701290 w 5402580"/>
                <a:gd name="connsiteY6" fmla="*/ 0 h 308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80" h="3087370">
                  <a:moveTo>
                    <a:pt x="2701290" y="0"/>
                  </a:moveTo>
                  <a:lnTo>
                    <a:pt x="5402580" y="3087370"/>
                  </a:lnTo>
                  <a:lnTo>
                    <a:pt x="4613910" y="3087370"/>
                  </a:lnTo>
                  <a:lnTo>
                    <a:pt x="2701608" y="901700"/>
                  </a:lnTo>
                  <a:lnTo>
                    <a:pt x="789305" y="3087370"/>
                  </a:lnTo>
                  <a:lnTo>
                    <a:pt x="0" y="3087370"/>
                  </a:lnTo>
                  <a:lnTo>
                    <a:pt x="27012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sp>
          <p:nvSpPr>
            <p:cNvPr id="16" name="任意多边形 15"/>
            <p:cNvSpPr/>
            <p:nvPr/>
          </p:nvSpPr>
          <p:spPr>
            <a:xfrm>
              <a:off x="2657" y="8318"/>
              <a:ext cx="4380" cy="2503"/>
            </a:xfrm>
            <a:custGeom>
              <a:avLst/>
              <a:gdLst>
                <a:gd name="connsiteX0" fmla="*/ 1390650 w 2781300"/>
                <a:gd name="connsiteY0" fmla="*/ 0 h 1589405"/>
                <a:gd name="connsiteX1" fmla="*/ 2780745 w 2781300"/>
                <a:gd name="connsiteY1" fmla="*/ 1588770 h 1589405"/>
                <a:gd name="connsiteX2" fmla="*/ 2781300 w 2781300"/>
                <a:gd name="connsiteY2" fmla="*/ 1589405 h 1589405"/>
                <a:gd name="connsiteX3" fmla="*/ 2176145 w 2781300"/>
                <a:gd name="connsiteY3" fmla="*/ 1589405 h 1589405"/>
                <a:gd name="connsiteX4" fmla="*/ 2175590 w 2781300"/>
                <a:gd name="connsiteY4" fmla="*/ 1588770 h 1589405"/>
                <a:gd name="connsiteX5" fmla="*/ 1390015 w 2781300"/>
                <a:gd name="connsiteY5" fmla="*/ 690880 h 1589405"/>
                <a:gd name="connsiteX6" fmla="*/ 604441 w 2781300"/>
                <a:gd name="connsiteY6" fmla="*/ 1588770 h 1589405"/>
                <a:gd name="connsiteX7" fmla="*/ 603885 w 2781300"/>
                <a:gd name="connsiteY7" fmla="*/ 1589405 h 1589405"/>
                <a:gd name="connsiteX8" fmla="*/ 0 w 2781300"/>
                <a:gd name="connsiteY8" fmla="*/ 1589405 h 1589405"/>
                <a:gd name="connsiteX9" fmla="*/ 556 w 2781300"/>
                <a:gd name="connsiteY9" fmla="*/ 1588770 h 1589405"/>
                <a:gd name="connsiteX10" fmla="*/ 1390650 w 2781300"/>
                <a:gd name="connsiteY10" fmla="*/ 0 h 1589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300" h="1589405">
                  <a:moveTo>
                    <a:pt x="1390650" y="0"/>
                  </a:moveTo>
                  <a:lnTo>
                    <a:pt x="2780745" y="1588770"/>
                  </a:lnTo>
                  <a:lnTo>
                    <a:pt x="2781300" y="1589405"/>
                  </a:lnTo>
                  <a:lnTo>
                    <a:pt x="2176145" y="1589405"/>
                  </a:lnTo>
                  <a:lnTo>
                    <a:pt x="2175590" y="1588770"/>
                  </a:lnTo>
                  <a:lnTo>
                    <a:pt x="1390015" y="690880"/>
                  </a:lnTo>
                  <a:lnTo>
                    <a:pt x="604441" y="1588770"/>
                  </a:lnTo>
                  <a:lnTo>
                    <a:pt x="603885" y="1589405"/>
                  </a:lnTo>
                  <a:lnTo>
                    <a:pt x="0" y="1589405"/>
                  </a:lnTo>
                  <a:lnTo>
                    <a:pt x="556" y="1588770"/>
                  </a:lnTo>
                  <a:lnTo>
                    <a:pt x="13906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a:ea typeface="微软雅黑" panose="020B0503020204020204" charset="-122"/>
                <a:sym typeface="Arial" panose="020B0604020202020204"/>
              </a:endParaRPr>
            </a:p>
          </p:txBody>
        </p:sp>
      </p:grpSp>
      <p:sp>
        <p:nvSpPr>
          <p:cNvPr id="19" name="矩形 18"/>
          <p:cNvSpPr/>
          <p:nvPr/>
        </p:nvSpPr>
        <p:spPr>
          <a:xfrm>
            <a:off x="5432231" y="2230120"/>
            <a:ext cx="2053982" cy="1198880"/>
          </a:xfrm>
          <a:prstGeom prst="rect">
            <a:avLst/>
          </a:prstGeom>
        </p:spPr>
        <p:txBody>
          <a:bodyPr wrap="square">
            <a:spAutoFit/>
          </a:bodyPr>
          <a:lstStyle/>
          <a:p>
            <a:pPr algn="ctr"/>
            <a:r>
              <a:rPr lang="en-US" altLang="zh-CN" sz="3600" dirty="0">
                <a:latin typeface="Arial" panose="020B0604020202020204"/>
                <a:ea typeface="微软雅黑" panose="020B0503020204020204" charset="-122"/>
                <a:sym typeface="Arial" panose="020B0604020202020204"/>
              </a:rPr>
              <a:t>PART</a:t>
            </a:r>
          </a:p>
          <a:p>
            <a:pPr algn="ctr"/>
            <a:r>
              <a:rPr lang="en-US" altLang="zh-CN" sz="3600" dirty="0">
                <a:latin typeface="Arial" panose="020B0604020202020204"/>
                <a:ea typeface="微软雅黑" panose="020B0503020204020204" charset="-122"/>
                <a:sym typeface="Arial" panose="020B0604020202020204"/>
              </a:rPr>
              <a:t>02</a:t>
            </a:r>
          </a:p>
        </p:txBody>
      </p:sp>
      <p:cxnSp>
        <p:nvCxnSpPr>
          <p:cNvPr id="23" name="直接连接符 22"/>
          <p:cNvCxnSpPr/>
          <p:nvPr/>
        </p:nvCxnSpPr>
        <p:spPr>
          <a:xfrm>
            <a:off x="5603609" y="3538557"/>
            <a:ext cx="1646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816282" y="3797257"/>
            <a:ext cx="3286760" cy="460375"/>
          </a:xfrm>
          <a:prstGeom prst="rect">
            <a:avLst/>
          </a:prstGeom>
        </p:spPr>
        <p:txBody>
          <a:bodyPr wrap="square">
            <a:spAutoFit/>
          </a:bodyPr>
          <a:lstStyle/>
          <a:p>
            <a:pPr algn="ctr">
              <a:spcAft>
                <a:spcPts val="0"/>
              </a:spcAft>
            </a:pPr>
            <a:r>
              <a:rPr lang="en-US" altLang="zh-CN" sz="2400" kern="0" dirty="0">
                <a:latin typeface="Arial" panose="020B0604020202020204"/>
                <a:ea typeface="微软雅黑" panose="020B0503020204020204" charset="-122"/>
                <a:cs typeface="Times New Roman" panose="02020603050405020304" pitchFamily="18" charset="0"/>
                <a:sym typeface="Arial" panose="020B0604020202020204"/>
              </a:rPr>
              <a:t>单击此处输入标题</a:t>
            </a:r>
            <a:r>
              <a:rPr lang="zh-CN" altLang="en-US" sz="2400" kern="0" dirty="0">
                <a:latin typeface="Arial" panose="020B0604020202020204"/>
                <a:ea typeface="微软雅黑" panose="020B0503020204020204" charset="-122"/>
                <a:cs typeface="Times New Roman" panose="02020603050405020304" pitchFamily="18" charset="0"/>
                <a:sym typeface="Arial" panose="020B0604020202020204"/>
              </a:rPr>
              <a:t>文本</a:t>
            </a:r>
          </a:p>
        </p:txBody>
      </p:sp>
      <p:sp>
        <p:nvSpPr>
          <p:cNvPr id="27" name="矩形 26"/>
          <p:cNvSpPr/>
          <p:nvPr/>
        </p:nvSpPr>
        <p:spPr>
          <a:xfrm>
            <a:off x="5145212" y="4325577"/>
            <a:ext cx="2629535" cy="969240"/>
          </a:xfrm>
          <a:prstGeom prst="rect">
            <a:avLst/>
          </a:prstGeom>
        </p:spPr>
        <p:txBody>
          <a:bodyPr wrap="square">
            <a:spAutoFit/>
          </a:bodyPr>
          <a:lstStyle/>
          <a:p>
            <a:pPr algn="ctr" fontAlgn="auto">
              <a:lnSpc>
                <a:spcPct val="200000"/>
              </a:lnSpc>
            </a:pPr>
            <a:r>
              <a:rPr lang="zh-CN" altLang="en-US" sz="1000">
                <a:solidFill>
                  <a:schemeClr val="tx1"/>
                </a:solidFill>
                <a:latin typeface="Arial" panose="020B0604020202020204"/>
                <a:ea typeface="微软雅黑" panose="020B0503020204020204" charset="-122"/>
                <a:sym typeface="Arial" panose="020B0604020202020204"/>
              </a:rPr>
              <a:t>I love you more than I've ever loved any woman. And I've waited longer for you than I've waited for any woman.</a:t>
            </a:r>
            <a:endParaRPr lang="zh-CN" altLang="en-US" sz="1000" dirty="0">
              <a:solidFill>
                <a:schemeClr val="tx1"/>
              </a:solidFill>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2500"/>
                            </p:stCondLst>
                            <p:childTnLst>
                              <p:par>
                                <p:cTn id="28" presetID="29" presetClass="entr" presetSubtype="0" fill="hold" grpId="1"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2" dur="500"/>
                                        <p:tgtEl>
                                          <p:spTgt spid="26"/>
                                        </p:tgtEl>
                                      </p:cBhvr>
                                    </p:animEffect>
                                  </p:childTnLst>
                                </p:cTn>
                              </p:par>
                            </p:childTnLst>
                          </p:cTn>
                        </p:par>
                        <p:par>
                          <p:cTn id="33" fill="hold">
                            <p:stCondLst>
                              <p:cond delay="3000"/>
                            </p:stCondLst>
                            <p:childTnLst>
                              <p:par>
                                <p:cTn id="34" presetID="12" presetClass="entr" presetSubtype="4" fill="hold" grpId="2"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p:tgtEl>
                                          <p:spTgt spid="27"/>
                                        </p:tgtEl>
                                        <p:attrNameLst>
                                          <p:attrName>ppt_y</p:attrName>
                                        </p:attrNameLst>
                                      </p:cBhvr>
                                      <p:tavLst>
                                        <p:tav tm="0">
                                          <p:val>
                                            <p:strVal val="#ppt_y+#ppt_h*1.125000"/>
                                          </p:val>
                                        </p:tav>
                                        <p:tav tm="100000">
                                          <p:val>
                                            <p:strVal val="#ppt_y"/>
                                          </p:val>
                                        </p:tav>
                                      </p:tavLst>
                                    </p:anim>
                                    <p:animEffect transition="in" filter="wipe(up)">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19" grpId="0"/>
      <p:bldP spid="26" grpId="0"/>
      <p:bldP spid="26" grpId="1"/>
      <p:bldP spid="27" grpId="0"/>
      <p:bldP spid="27" grpId="1"/>
      <p:bldP spid="27" grpId="2"/>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pp">
  <a:themeElements>
    <a:clrScheme name="自定义 289">
      <a:dk1>
        <a:sysClr val="windowText" lastClr="000000"/>
      </a:dk1>
      <a:lt1>
        <a:sysClr val="window" lastClr="FFFFFF"/>
      </a:lt1>
      <a:dk2>
        <a:srgbClr val="44546A"/>
      </a:dk2>
      <a:lt2>
        <a:srgbClr val="E7E6E6"/>
      </a:lt2>
      <a:accent1>
        <a:srgbClr val="3F3F3F"/>
      </a:accent1>
      <a:accent2>
        <a:srgbClr val="3F3F3F"/>
      </a:accent2>
      <a:accent3>
        <a:srgbClr val="A5A5A5"/>
      </a:accent3>
      <a:accent4>
        <a:srgbClr val="3F3F3F"/>
      </a:accent4>
      <a:accent5>
        <a:srgbClr val="262626"/>
      </a:accent5>
      <a:accent6>
        <a:srgbClr val="595959"/>
      </a:accent6>
      <a:hlink>
        <a:srgbClr val="7F7F7F"/>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1665</Words>
  <Application>Microsoft Office PowerPoint</Application>
  <PresentationFormat>宽屏</PresentationFormat>
  <Paragraphs>179</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Calibri</vt:lpstr>
      <vt:lpstr>等线</vt:lpstr>
      <vt:lpstr>Arial</vt:lpstr>
      <vt:lpstr>Calibri Light</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39</cp:revision>
  <dcterms:created xsi:type="dcterms:W3CDTF">2017-08-07T11:54:00Z</dcterms:created>
  <dcterms:modified xsi:type="dcterms:W3CDTF">2021-01-04T14:03:07Z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