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tags/tag1.xml" ContentType="application/vnd.openxmlformats-officedocument.presentationml.tags+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79" r:id="rId2"/>
    <p:sldId id="280" r:id="rId3"/>
    <p:sldId id="300" r:id="rId4"/>
    <p:sldId id="281" r:id="rId5"/>
    <p:sldId id="282" r:id="rId6"/>
    <p:sldId id="283" r:id="rId7"/>
    <p:sldId id="284" r:id="rId8"/>
    <p:sldId id="285" r:id="rId9"/>
    <p:sldId id="286" r:id="rId10"/>
    <p:sldId id="287" r:id="rId11"/>
    <p:sldId id="288" r:id="rId12"/>
    <p:sldId id="289" r:id="rId13"/>
    <p:sldId id="290" r:id="rId14"/>
    <p:sldId id="291" r:id="rId15"/>
    <p:sldId id="292" r:id="rId16"/>
    <p:sldId id="293" r:id="rId17"/>
    <p:sldId id="296" r:id="rId18"/>
    <p:sldId id="294" r:id="rId19"/>
    <p:sldId id="295" r:id="rId20"/>
    <p:sldId id="297" r:id="rId21"/>
    <p:sldId id="298" r:id="rId22"/>
    <p:sldId id="299" r:id="rId23"/>
    <p:sldId id="301" r:id="rId24"/>
    <p:sldId id="302" r:id="rId25"/>
    <p:sldId id="303" r:id="rId26"/>
  </p:sldIdLst>
  <p:sldSz cx="8959850" cy="504031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41" d="100"/>
          <a:sy n="141" d="100"/>
        </p:scale>
        <p:origin x="828" y="120"/>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zh-CN"/>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areaChart>
        <c:grouping val="standard"/>
        <c:varyColors val="0"/>
        <c:ser>
          <c:idx val="0"/>
          <c:order val="0"/>
          <c:tx>
            <c:strRef>
              <c:f>Sheet1!$B$1</c:f>
              <c:strCache>
                <c:ptCount val="1"/>
                <c:pt idx="0">
                  <c:v>Series 1</c:v>
                </c:pt>
              </c:strCache>
            </c:strRef>
          </c:tx>
          <c:spPr>
            <a:solidFill>
              <a:schemeClr val="accent1"/>
            </a:solidFill>
            <a:ln>
              <a:noFill/>
            </a:ln>
            <a:effectLst/>
          </c:spP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extLst>
            <c:ext xmlns:c16="http://schemas.microsoft.com/office/drawing/2014/chart" uri="{C3380CC4-5D6E-409C-BE32-E72D297353CC}">
              <c16:uniqueId val="{00000000-4952-4128-90D9-2BEC3FB090F9}"/>
            </c:ext>
          </c:extLst>
        </c:ser>
        <c:ser>
          <c:idx val="1"/>
          <c:order val="1"/>
          <c:tx>
            <c:strRef>
              <c:f>Sheet1!$C$1</c:f>
              <c:strCache>
                <c:ptCount val="1"/>
                <c:pt idx="0">
                  <c:v>Series 2</c:v>
                </c:pt>
              </c:strCache>
            </c:strRef>
          </c:tx>
          <c:spPr>
            <a:solidFill>
              <a:schemeClr val="accent2"/>
            </a:solidFill>
            <a:ln>
              <a:noFill/>
            </a:ln>
            <a:effectLst/>
          </c:spP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extLst>
            <c:ext xmlns:c16="http://schemas.microsoft.com/office/drawing/2014/chart" uri="{C3380CC4-5D6E-409C-BE32-E72D297353CC}">
              <c16:uniqueId val="{00000001-4952-4128-90D9-2BEC3FB090F9}"/>
            </c:ext>
          </c:extLst>
        </c:ser>
        <c:ser>
          <c:idx val="2"/>
          <c:order val="2"/>
          <c:tx>
            <c:strRef>
              <c:f>Sheet1!$D$1</c:f>
              <c:strCache>
                <c:ptCount val="1"/>
                <c:pt idx="0">
                  <c:v>Series 3</c:v>
                </c:pt>
              </c:strCache>
            </c:strRef>
          </c:tx>
          <c:spPr>
            <a:solidFill>
              <a:schemeClr val="accent3"/>
            </a:solidFill>
            <a:ln>
              <a:noFill/>
            </a:ln>
            <a:effectLst/>
          </c:spP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extLst>
            <c:ext xmlns:c16="http://schemas.microsoft.com/office/drawing/2014/chart" uri="{C3380CC4-5D6E-409C-BE32-E72D297353CC}">
              <c16:uniqueId val="{00000002-4952-4128-90D9-2BEC3FB090F9}"/>
            </c:ext>
          </c:extLst>
        </c:ser>
        <c:dLbls>
          <c:showLegendKey val="0"/>
          <c:showVal val="0"/>
          <c:showCatName val="0"/>
          <c:showSerName val="0"/>
          <c:showPercent val="0"/>
          <c:showBubbleSize val="0"/>
        </c:dLbls>
        <c:axId val="-2128479456"/>
        <c:axId val="-2128483728"/>
      </c:areaChart>
      <c:catAx>
        <c:axId val="-2128479456"/>
        <c:scaling>
          <c:orientation val="minMax"/>
        </c:scaling>
        <c:delete val="0"/>
        <c:axPos val="b"/>
        <c:numFmt formatCode="General" sourceLinked="0"/>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128483728"/>
        <c:crosses val="autoZero"/>
        <c:auto val="1"/>
        <c:lblAlgn val="ctr"/>
        <c:lblOffset val="100"/>
        <c:noMultiLvlLbl val="0"/>
      </c:catAx>
      <c:valAx>
        <c:axId val="-2128483728"/>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lang="zh-CN" sz="1195" b="0" i="0" u="none" strike="noStrike" kern="1200" baseline="0">
                <a:solidFill>
                  <a:schemeClr val="tx1">
                    <a:lumMod val="65000"/>
                    <a:lumOff val="35000"/>
                  </a:schemeClr>
                </a:solidFill>
                <a:latin typeface="+mn-lt"/>
                <a:ea typeface="+mn-ea"/>
                <a:cs typeface="+mn-cs"/>
              </a:defRPr>
            </a:pPr>
            <a:endParaRPr lang="zh-CN"/>
          </a:p>
        </c:txPr>
        <c:crossAx val="-2128479456"/>
        <c:crosses val="autoZero"/>
        <c:crossBetween val="midCat"/>
      </c:valAx>
      <c:spPr>
        <a:noFill/>
        <a:ln>
          <a:noFill/>
        </a:ln>
        <a:effectLst/>
      </c:spPr>
    </c:plotArea>
    <c:plotVisOnly val="1"/>
    <c:dispBlanksAs val="gap"/>
    <c:showDLblsOverMax val="0"/>
  </c:chart>
  <c:spPr>
    <a:noFill/>
    <a:ln>
      <a:noFill/>
    </a:ln>
    <a:effectLst/>
  </c:spPr>
  <c:txPr>
    <a:bodyPr/>
    <a:lstStyle/>
    <a:p>
      <a:pPr>
        <a:defRPr lang="zh-CN"/>
      </a:pPr>
      <a:endParaRPr lang="zh-CN"/>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5"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5"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5"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5"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5"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5"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5"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5"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425DC10-ECDD-421E-A4D7-39B66CE62669}" type="datetimeFigureOut">
              <a:rPr lang="zh-CN" altLang="en-US" smtClean="0"/>
              <a:t>2021/1/4</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EEFEE82C-604F-4E87-80C7-75AE04CC3320}"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a:xfrm>
            <a:off x="685800" y="1143000"/>
            <a:ext cx="5486400" cy="3086100"/>
          </a:xfrm>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EEFEE82C-604F-4E87-80C7-75AE04CC3320}"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Title 1"/>
          <p:cNvSpPr>
            <a:spLocks noGrp="1"/>
          </p:cNvSpPr>
          <p:nvPr>
            <p:ph type="ctrTitle"/>
          </p:nvPr>
        </p:nvSpPr>
        <p:spPr>
          <a:xfrm>
            <a:off x="1119981" y="824885"/>
            <a:ext cx="6719888" cy="1754776"/>
          </a:xfrm>
        </p:spPr>
        <p:txBody>
          <a:bodyPr anchor="b"/>
          <a:lstStyle>
            <a:lvl1pPr algn="ctr">
              <a:defRPr sz="4410"/>
            </a:lvl1pPr>
          </a:lstStyle>
          <a:p>
            <a:r>
              <a:rPr lang="zh-CN" altLang="en-US"/>
              <a:t>单击此处编辑母版标题样式</a:t>
            </a:r>
            <a:endParaRPr lang="en-US" dirty="0"/>
          </a:p>
        </p:txBody>
      </p:sp>
      <p:sp>
        <p:nvSpPr>
          <p:cNvPr id="3" name="Subtitle 2"/>
          <p:cNvSpPr>
            <a:spLocks noGrp="1"/>
          </p:cNvSpPr>
          <p:nvPr>
            <p:ph type="subTitle" idx="1" hasCustomPrompt="1"/>
          </p:nvPr>
        </p:nvSpPr>
        <p:spPr>
          <a:xfrm>
            <a:off x="1119981" y="2647331"/>
            <a:ext cx="6719888" cy="1216909"/>
          </a:xfrm>
        </p:spPr>
        <p:txBody>
          <a:bodyPr/>
          <a:lstStyle>
            <a:lvl1pPr marL="0" indent="0" algn="ctr">
              <a:buNone/>
              <a:defRPr sz="1765"/>
            </a:lvl1pPr>
            <a:lvl2pPr marL="335915" indent="0" algn="ctr">
              <a:buNone/>
              <a:defRPr sz="1470"/>
            </a:lvl2pPr>
            <a:lvl3pPr marL="671830" indent="0" algn="ctr">
              <a:buNone/>
              <a:defRPr sz="1325"/>
            </a:lvl3pPr>
            <a:lvl4pPr marL="1007745" indent="0" algn="ctr">
              <a:buNone/>
              <a:defRPr sz="1175"/>
            </a:lvl4pPr>
            <a:lvl5pPr marL="1344295" indent="0" algn="ctr">
              <a:buNone/>
              <a:defRPr sz="1175"/>
            </a:lvl5pPr>
            <a:lvl6pPr marL="1680210" indent="0" algn="ctr">
              <a:buNone/>
              <a:defRPr sz="1175"/>
            </a:lvl6pPr>
            <a:lvl7pPr marL="2016125" indent="0" algn="ctr">
              <a:buNone/>
              <a:defRPr sz="1175"/>
            </a:lvl7pPr>
            <a:lvl8pPr marL="2352040" indent="0" algn="ctr">
              <a:buNone/>
              <a:defRPr sz="1175"/>
            </a:lvl8pPr>
            <a:lvl9pPr marL="2687955" indent="0" algn="ctr">
              <a:buNone/>
              <a:defRPr sz="1175"/>
            </a:lvl9pPr>
          </a:lstStyle>
          <a:p>
            <a:r>
              <a:rPr lang="zh-CN" altLang="en-US"/>
              <a:t>单击以编辑母版副标题样式</a:t>
            </a:r>
            <a:endParaRPr lang="en-US" dirty="0"/>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411892" y="268350"/>
            <a:ext cx="1931968" cy="4271432"/>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hasCustomPrompt="1"/>
          </p:nvPr>
        </p:nvSpPr>
        <p:spPr>
          <a:xfrm>
            <a:off x="615990" y="268350"/>
            <a:ext cx="5683905" cy="4271432"/>
          </a:xfrm>
        </p:spPr>
        <p:txBody>
          <a:bodyPr vert="eaVert"/>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Title 1"/>
          <p:cNvSpPr>
            <a:spLocks noGrp="1"/>
          </p:cNvSpPr>
          <p:nvPr>
            <p:ph type="title"/>
          </p:nvPr>
        </p:nvSpPr>
        <p:spPr>
          <a:xfrm>
            <a:off x="611323" y="1256579"/>
            <a:ext cx="7727871" cy="2096630"/>
          </a:xfrm>
        </p:spPr>
        <p:txBody>
          <a:bodyPr anchor="b"/>
          <a:lstStyle>
            <a:lvl1pPr>
              <a:defRPr sz="4410"/>
            </a:lvl1p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11323" y="3373044"/>
            <a:ext cx="7727871" cy="1102568"/>
          </a:xfrm>
        </p:spPr>
        <p:txBody>
          <a:bodyPr/>
          <a:lstStyle>
            <a:lvl1pPr marL="0" indent="0">
              <a:buNone/>
              <a:defRPr sz="1765">
                <a:solidFill>
                  <a:schemeClr val="tx1">
                    <a:tint val="75000"/>
                  </a:schemeClr>
                </a:solidFill>
              </a:defRPr>
            </a:lvl1pPr>
            <a:lvl2pPr marL="335915" indent="0">
              <a:buNone/>
              <a:defRPr sz="1470">
                <a:solidFill>
                  <a:schemeClr val="tx1">
                    <a:tint val="75000"/>
                  </a:schemeClr>
                </a:solidFill>
              </a:defRPr>
            </a:lvl2pPr>
            <a:lvl3pPr marL="671830" indent="0">
              <a:buNone/>
              <a:defRPr sz="1325">
                <a:solidFill>
                  <a:schemeClr val="tx1">
                    <a:tint val="75000"/>
                  </a:schemeClr>
                </a:solidFill>
              </a:defRPr>
            </a:lvl3pPr>
            <a:lvl4pPr marL="1007745" indent="0">
              <a:buNone/>
              <a:defRPr sz="1175">
                <a:solidFill>
                  <a:schemeClr val="tx1">
                    <a:tint val="75000"/>
                  </a:schemeClr>
                </a:solidFill>
              </a:defRPr>
            </a:lvl4pPr>
            <a:lvl5pPr marL="1344295" indent="0">
              <a:buNone/>
              <a:defRPr sz="1175">
                <a:solidFill>
                  <a:schemeClr val="tx1">
                    <a:tint val="75000"/>
                  </a:schemeClr>
                </a:solidFill>
              </a:defRPr>
            </a:lvl5pPr>
            <a:lvl6pPr marL="1680210" indent="0">
              <a:buNone/>
              <a:defRPr sz="1175">
                <a:solidFill>
                  <a:schemeClr val="tx1">
                    <a:tint val="75000"/>
                  </a:schemeClr>
                </a:solidFill>
              </a:defRPr>
            </a:lvl6pPr>
            <a:lvl7pPr marL="2016125" indent="0">
              <a:buNone/>
              <a:defRPr sz="1175">
                <a:solidFill>
                  <a:schemeClr val="tx1">
                    <a:tint val="75000"/>
                  </a:schemeClr>
                </a:solidFill>
              </a:defRPr>
            </a:lvl7pPr>
            <a:lvl8pPr marL="2352040" indent="0">
              <a:buNone/>
              <a:defRPr sz="1175">
                <a:solidFill>
                  <a:schemeClr val="tx1">
                    <a:tint val="75000"/>
                  </a:schemeClr>
                </a:solidFill>
              </a:defRPr>
            </a:lvl8pPr>
            <a:lvl9pPr marL="2687955" indent="0">
              <a:buNone/>
              <a:defRPr sz="1175">
                <a:solidFill>
                  <a:schemeClr val="tx1">
                    <a:tint val="75000"/>
                  </a:schemeClr>
                </a:solidFill>
              </a:defRPr>
            </a:lvl9pPr>
          </a:lstStyle>
          <a:p>
            <a:pPr lvl="0"/>
            <a:r>
              <a:rPr lang="zh-CN" altLang="en-US"/>
              <a:t>编辑母版文本样式</a:t>
            </a:r>
          </a:p>
        </p:txBody>
      </p:sp>
      <p:sp>
        <p:nvSpPr>
          <p:cNvPr id="4" name="Date Placeholder 3"/>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hasCustomPrompt="1"/>
          </p:nvPr>
        </p:nvSpPr>
        <p:spPr>
          <a:xfrm>
            <a:off x="615990" y="1341750"/>
            <a:ext cx="3807936"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Content Placeholder 3"/>
          <p:cNvSpPr>
            <a:spLocks noGrp="1"/>
          </p:cNvSpPr>
          <p:nvPr>
            <p:ph sz="half" idx="2" hasCustomPrompt="1"/>
          </p:nvPr>
        </p:nvSpPr>
        <p:spPr>
          <a:xfrm>
            <a:off x="4535924" y="1341750"/>
            <a:ext cx="3807936" cy="319803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Date Placeholder 4"/>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Title 1"/>
          <p:cNvSpPr>
            <a:spLocks noGrp="1"/>
          </p:cNvSpPr>
          <p:nvPr>
            <p:ph type="title"/>
          </p:nvPr>
        </p:nvSpPr>
        <p:spPr>
          <a:xfrm>
            <a:off x="617157" y="268350"/>
            <a:ext cx="7727871" cy="974228"/>
          </a:xfrm>
        </p:spPr>
        <p:txBody>
          <a:bodyPr/>
          <a:lstStyle/>
          <a:p>
            <a:r>
              <a:rPr lang="zh-CN" altLang="en-US"/>
              <a:t>单击此处编辑母版标题样式</a:t>
            </a:r>
            <a:endParaRPr lang="en-US" dirty="0"/>
          </a:p>
        </p:txBody>
      </p:sp>
      <p:sp>
        <p:nvSpPr>
          <p:cNvPr id="3" name="Text Placeholder 2"/>
          <p:cNvSpPr>
            <a:spLocks noGrp="1"/>
          </p:cNvSpPr>
          <p:nvPr>
            <p:ph type="body" idx="1" hasCustomPrompt="1"/>
          </p:nvPr>
        </p:nvSpPr>
        <p:spPr>
          <a:xfrm>
            <a:off x="617157" y="1235577"/>
            <a:ext cx="3790436" cy="605537"/>
          </a:xfrm>
        </p:spPr>
        <p:txBody>
          <a:bodyPr anchor="b"/>
          <a:lstStyle>
            <a:lvl1pPr marL="0" indent="0">
              <a:buNone/>
              <a:defRPr sz="1765" b="1"/>
            </a:lvl1pPr>
            <a:lvl2pPr marL="335915" indent="0">
              <a:buNone/>
              <a:defRPr sz="1470" b="1"/>
            </a:lvl2pPr>
            <a:lvl3pPr marL="671830" indent="0">
              <a:buNone/>
              <a:defRPr sz="1325" b="1"/>
            </a:lvl3pPr>
            <a:lvl4pPr marL="1007745"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7955" indent="0">
              <a:buNone/>
              <a:defRPr sz="1175" b="1"/>
            </a:lvl9pPr>
          </a:lstStyle>
          <a:p>
            <a:pPr lvl="0"/>
            <a:r>
              <a:rPr lang="zh-CN" altLang="en-US"/>
              <a:t>编辑母版文本样式</a:t>
            </a:r>
          </a:p>
        </p:txBody>
      </p:sp>
      <p:sp>
        <p:nvSpPr>
          <p:cNvPr id="4" name="Content Placeholder 3"/>
          <p:cNvSpPr>
            <a:spLocks noGrp="1"/>
          </p:cNvSpPr>
          <p:nvPr>
            <p:ph sz="half" idx="2" hasCustomPrompt="1"/>
          </p:nvPr>
        </p:nvSpPr>
        <p:spPr>
          <a:xfrm>
            <a:off x="617157" y="1841114"/>
            <a:ext cx="3790436"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5" name="Text Placeholder 4"/>
          <p:cNvSpPr>
            <a:spLocks noGrp="1"/>
          </p:cNvSpPr>
          <p:nvPr>
            <p:ph type="body" sz="quarter" idx="3" hasCustomPrompt="1"/>
          </p:nvPr>
        </p:nvSpPr>
        <p:spPr>
          <a:xfrm>
            <a:off x="4535924" y="1235577"/>
            <a:ext cx="3809103" cy="605537"/>
          </a:xfrm>
        </p:spPr>
        <p:txBody>
          <a:bodyPr anchor="b"/>
          <a:lstStyle>
            <a:lvl1pPr marL="0" indent="0">
              <a:buNone/>
              <a:defRPr sz="1765" b="1"/>
            </a:lvl1pPr>
            <a:lvl2pPr marL="335915" indent="0">
              <a:buNone/>
              <a:defRPr sz="1470" b="1"/>
            </a:lvl2pPr>
            <a:lvl3pPr marL="671830" indent="0">
              <a:buNone/>
              <a:defRPr sz="1325" b="1"/>
            </a:lvl3pPr>
            <a:lvl4pPr marL="1007745" indent="0">
              <a:buNone/>
              <a:defRPr sz="1175" b="1"/>
            </a:lvl4pPr>
            <a:lvl5pPr marL="1344295" indent="0">
              <a:buNone/>
              <a:defRPr sz="1175" b="1"/>
            </a:lvl5pPr>
            <a:lvl6pPr marL="1680210" indent="0">
              <a:buNone/>
              <a:defRPr sz="1175" b="1"/>
            </a:lvl6pPr>
            <a:lvl7pPr marL="2016125" indent="0">
              <a:buNone/>
              <a:defRPr sz="1175" b="1"/>
            </a:lvl7pPr>
            <a:lvl8pPr marL="2352040" indent="0">
              <a:buNone/>
              <a:defRPr sz="1175" b="1"/>
            </a:lvl8pPr>
            <a:lvl9pPr marL="2687955" indent="0">
              <a:buNone/>
              <a:defRPr sz="1175" b="1"/>
            </a:lvl9pPr>
          </a:lstStyle>
          <a:p>
            <a:pPr lvl="0"/>
            <a:r>
              <a:rPr lang="zh-CN" altLang="en-US"/>
              <a:t>编辑母版文本样式</a:t>
            </a:r>
          </a:p>
        </p:txBody>
      </p:sp>
      <p:sp>
        <p:nvSpPr>
          <p:cNvPr id="6" name="Content Placeholder 5"/>
          <p:cNvSpPr>
            <a:spLocks noGrp="1"/>
          </p:cNvSpPr>
          <p:nvPr>
            <p:ph sz="quarter" idx="4" hasCustomPrompt="1"/>
          </p:nvPr>
        </p:nvSpPr>
        <p:spPr>
          <a:xfrm>
            <a:off x="4535924" y="1841114"/>
            <a:ext cx="3809103" cy="2708002"/>
          </a:xfrm>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7" name="Date Placeholder 6"/>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Title 1"/>
          <p:cNvSpPr>
            <a:spLocks noGrp="1"/>
          </p:cNvSpPr>
          <p:nvPr>
            <p:ph type="title"/>
          </p:nvPr>
        </p:nvSpPr>
        <p:spPr>
          <a:xfrm>
            <a:off x="617157" y="336021"/>
            <a:ext cx="2889785" cy="1176073"/>
          </a:xfrm>
        </p:spPr>
        <p:txBody>
          <a:bodyPr anchor="b"/>
          <a:lstStyle>
            <a:lvl1pPr>
              <a:defRPr sz="2350"/>
            </a:lvl1pPr>
          </a:lstStyle>
          <a:p>
            <a:r>
              <a:rPr lang="zh-CN" altLang="en-US"/>
              <a:t>单击此处编辑母版标题样式</a:t>
            </a:r>
            <a:endParaRPr lang="en-US" dirty="0"/>
          </a:p>
        </p:txBody>
      </p:sp>
      <p:sp>
        <p:nvSpPr>
          <p:cNvPr id="3" name="Content Placeholder 2"/>
          <p:cNvSpPr>
            <a:spLocks noGrp="1"/>
          </p:cNvSpPr>
          <p:nvPr>
            <p:ph idx="1" hasCustomPrompt="1"/>
          </p:nvPr>
        </p:nvSpPr>
        <p:spPr>
          <a:xfrm>
            <a:off x="3809103" y="725712"/>
            <a:ext cx="4535924" cy="3581889"/>
          </a:xfrm>
        </p:spPr>
        <p:txBody>
          <a:bodyPr/>
          <a:lstStyle>
            <a:lvl1pPr>
              <a:defRPr sz="2350"/>
            </a:lvl1pPr>
            <a:lvl2pPr>
              <a:defRPr sz="2060"/>
            </a:lvl2pPr>
            <a:lvl3pPr>
              <a:defRPr sz="1765"/>
            </a:lvl3pPr>
            <a:lvl4pPr>
              <a:defRPr sz="1470"/>
            </a:lvl4pPr>
            <a:lvl5pPr>
              <a:defRPr sz="1470"/>
            </a:lvl5pPr>
            <a:lvl6pPr>
              <a:defRPr sz="1470"/>
            </a:lvl6pPr>
            <a:lvl7pPr>
              <a:defRPr sz="1470"/>
            </a:lvl7pPr>
            <a:lvl8pPr>
              <a:defRPr sz="1470"/>
            </a:lvl8pPr>
            <a:lvl9pPr>
              <a:defRPr sz="1470"/>
            </a:lvl9p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Text Placeholder 3"/>
          <p:cNvSpPr>
            <a:spLocks noGrp="1"/>
          </p:cNvSpPr>
          <p:nvPr>
            <p:ph type="body" sz="half" idx="2" hasCustomPrompt="1"/>
          </p:nvPr>
        </p:nvSpPr>
        <p:spPr>
          <a:xfrm>
            <a:off x="617157" y="1512094"/>
            <a:ext cx="2889785" cy="2801341"/>
          </a:xfrm>
        </p:spPr>
        <p:txBody>
          <a:bodyPr/>
          <a:lstStyle>
            <a:lvl1pPr marL="0" indent="0">
              <a:buNone/>
              <a:defRPr sz="1175"/>
            </a:lvl1pPr>
            <a:lvl2pPr marL="335915" indent="0">
              <a:buNone/>
              <a:defRPr sz="1030"/>
            </a:lvl2pPr>
            <a:lvl3pPr marL="671830" indent="0">
              <a:buNone/>
              <a:defRPr sz="880"/>
            </a:lvl3pPr>
            <a:lvl4pPr marL="1007745"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7955"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Title 1"/>
          <p:cNvSpPr>
            <a:spLocks noGrp="1"/>
          </p:cNvSpPr>
          <p:nvPr>
            <p:ph type="title"/>
          </p:nvPr>
        </p:nvSpPr>
        <p:spPr>
          <a:xfrm>
            <a:off x="617157" y="336021"/>
            <a:ext cx="2889785" cy="1176073"/>
          </a:xfrm>
        </p:spPr>
        <p:txBody>
          <a:bodyPr anchor="b"/>
          <a:lstStyle>
            <a:lvl1pPr>
              <a:defRPr sz="2350"/>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3809103" y="725712"/>
            <a:ext cx="4535924" cy="3581889"/>
          </a:xfrm>
        </p:spPr>
        <p:txBody>
          <a:bodyPr anchor="t"/>
          <a:lstStyle>
            <a:lvl1pPr marL="0" indent="0">
              <a:buNone/>
              <a:defRPr sz="2350"/>
            </a:lvl1pPr>
            <a:lvl2pPr marL="335915" indent="0">
              <a:buNone/>
              <a:defRPr sz="2060"/>
            </a:lvl2pPr>
            <a:lvl3pPr marL="671830" indent="0">
              <a:buNone/>
              <a:defRPr sz="1765"/>
            </a:lvl3pPr>
            <a:lvl4pPr marL="1007745" indent="0">
              <a:buNone/>
              <a:defRPr sz="1470"/>
            </a:lvl4pPr>
            <a:lvl5pPr marL="1344295" indent="0">
              <a:buNone/>
              <a:defRPr sz="1470"/>
            </a:lvl5pPr>
            <a:lvl6pPr marL="1680210" indent="0">
              <a:buNone/>
              <a:defRPr sz="1470"/>
            </a:lvl6pPr>
            <a:lvl7pPr marL="2016125" indent="0">
              <a:buNone/>
              <a:defRPr sz="1470"/>
            </a:lvl7pPr>
            <a:lvl8pPr marL="2352040" indent="0">
              <a:buNone/>
              <a:defRPr sz="1470"/>
            </a:lvl8pPr>
            <a:lvl9pPr marL="2687955" indent="0">
              <a:buNone/>
              <a:defRPr sz="1470"/>
            </a:lvl9pPr>
          </a:lstStyle>
          <a:p>
            <a:r>
              <a:rPr lang="zh-CN" altLang="en-US"/>
              <a:t>单击图标添加图片</a:t>
            </a:r>
            <a:endParaRPr lang="en-US" dirty="0"/>
          </a:p>
        </p:txBody>
      </p:sp>
      <p:sp>
        <p:nvSpPr>
          <p:cNvPr id="4" name="Text Placeholder 3"/>
          <p:cNvSpPr>
            <a:spLocks noGrp="1"/>
          </p:cNvSpPr>
          <p:nvPr>
            <p:ph type="body" sz="half" idx="2" hasCustomPrompt="1"/>
          </p:nvPr>
        </p:nvSpPr>
        <p:spPr>
          <a:xfrm>
            <a:off x="617157" y="1512094"/>
            <a:ext cx="2889785" cy="2801341"/>
          </a:xfrm>
        </p:spPr>
        <p:txBody>
          <a:bodyPr/>
          <a:lstStyle>
            <a:lvl1pPr marL="0" indent="0">
              <a:buNone/>
              <a:defRPr sz="1175"/>
            </a:lvl1pPr>
            <a:lvl2pPr marL="335915" indent="0">
              <a:buNone/>
              <a:defRPr sz="1030"/>
            </a:lvl2pPr>
            <a:lvl3pPr marL="671830" indent="0">
              <a:buNone/>
              <a:defRPr sz="880"/>
            </a:lvl3pPr>
            <a:lvl4pPr marL="1007745" indent="0">
              <a:buNone/>
              <a:defRPr sz="735"/>
            </a:lvl4pPr>
            <a:lvl5pPr marL="1344295" indent="0">
              <a:buNone/>
              <a:defRPr sz="735"/>
            </a:lvl5pPr>
            <a:lvl6pPr marL="1680210" indent="0">
              <a:buNone/>
              <a:defRPr sz="735"/>
            </a:lvl6pPr>
            <a:lvl7pPr marL="2016125" indent="0">
              <a:buNone/>
              <a:defRPr sz="735"/>
            </a:lvl7pPr>
            <a:lvl8pPr marL="2352040" indent="0">
              <a:buNone/>
              <a:defRPr sz="735"/>
            </a:lvl8pPr>
            <a:lvl9pPr marL="2687955" indent="0">
              <a:buNone/>
              <a:defRPr sz="735"/>
            </a:lvl9pPr>
          </a:lstStyle>
          <a:p>
            <a:pPr lvl="0"/>
            <a:r>
              <a:rPr lang="zh-CN" altLang="en-US"/>
              <a:t>编辑母版文本样式</a:t>
            </a:r>
          </a:p>
        </p:txBody>
      </p:sp>
      <p:sp>
        <p:nvSpPr>
          <p:cNvPr id="5" name="Date Placeholder 4"/>
          <p:cNvSpPr>
            <a:spLocks noGrp="1"/>
          </p:cNvSpPr>
          <p:nvPr>
            <p:ph type="dt" sz="half" idx="10"/>
          </p:nvPr>
        </p:nvSpPr>
        <p:spPr/>
        <p:txBody>
          <a:bodyPr/>
          <a:lstStyle/>
          <a:p>
            <a:fld id="{FC4A87EF-9B21-4FFF-A1E6-65937E8AA253}" type="datetimeFigureOut">
              <a:rPr lang="zh-CN" altLang="en-US" smtClean="0"/>
              <a:t>2021/1/4</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E70BAC56-8990-4576-8584-9845DC2AEFF9}"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15990" y="268350"/>
            <a:ext cx="7727871" cy="974228"/>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615990" y="1341750"/>
            <a:ext cx="7727871" cy="3198032"/>
          </a:xfrm>
          <a:prstGeom prst="rect">
            <a:avLst/>
          </a:prstGeom>
        </p:spPr>
        <p:txBody>
          <a:bodyPr vert="horz" lIns="91440" tIns="45720" rIns="91440" bIns="45720" rtlCol="0">
            <a:normAutofit/>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2"/>
          </p:nvPr>
        </p:nvSpPr>
        <p:spPr>
          <a:xfrm>
            <a:off x="615990" y="4671624"/>
            <a:ext cx="2015966" cy="268350"/>
          </a:xfrm>
          <a:prstGeom prst="rect">
            <a:avLst/>
          </a:prstGeom>
        </p:spPr>
        <p:txBody>
          <a:bodyPr vert="horz" lIns="91440" tIns="45720" rIns="91440" bIns="45720" rtlCol="0" anchor="ctr"/>
          <a:lstStyle>
            <a:lvl1pPr algn="l">
              <a:defRPr sz="880">
                <a:solidFill>
                  <a:schemeClr val="tx1">
                    <a:tint val="75000"/>
                  </a:schemeClr>
                </a:solidFill>
              </a:defRPr>
            </a:lvl1pPr>
          </a:lstStyle>
          <a:p>
            <a:fld id="{FC4A87EF-9B21-4FFF-A1E6-65937E8AA253}" type="datetimeFigureOut">
              <a:rPr lang="zh-CN" altLang="en-US" smtClean="0"/>
              <a:t>2021/1/4</a:t>
            </a:fld>
            <a:endParaRPr lang="zh-CN" altLang="en-US"/>
          </a:p>
        </p:txBody>
      </p:sp>
      <p:sp>
        <p:nvSpPr>
          <p:cNvPr id="5" name="Footer Placeholder 4"/>
          <p:cNvSpPr>
            <a:spLocks noGrp="1"/>
          </p:cNvSpPr>
          <p:nvPr>
            <p:ph type="ftr" sz="quarter" idx="3"/>
          </p:nvPr>
        </p:nvSpPr>
        <p:spPr>
          <a:xfrm>
            <a:off x="2967951" y="4671624"/>
            <a:ext cx="3023949" cy="268350"/>
          </a:xfrm>
          <a:prstGeom prst="rect">
            <a:avLst/>
          </a:prstGeom>
        </p:spPr>
        <p:txBody>
          <a:bodyPr vert="horz" lIns="91440" tIns="45720" rIns="91440" bIns="45720" rtlCol="0" anchor="ctr"/>
          <a:lstStyle>
            <a:lvl1pPr algn="ctr">
              <a:defRPr sz="880">
                <a:solidFill>
                  <a:schemeClr val="tx1">
                    <a:tint val="75000"/>
                  </a:schemeClr>
                </a:solidFill>
              </a:defRPr>
            </a:lvl1pPr>
          </a:lstStyle>
          <a:p>
            <a:endParaRPr lang="zh-CN" altLang="en-US"/>
          </a:p>
        </p:txBody>
      </p:sp>
      <p:sp>
        <p:nvSpPr>
          <p:cNvPr id="6" name="Slide Number Placeholder 5"/>
          <p:cNvSpPr>
            <a:spLocks noGrp="1"/>
          </p:cNvSpPr>
          <p:nvPr>
            <p:ph type="sldNum" sz="quarter" idx="4"/>
          </p:nvPr>
        </p:nvSpPr>
        <p:spPr>
          <a:xfrm>
            <a:off x="6327894" y="4671624"/>
            <a:ext cx="2015966" cy="268350"/>
          </a:xfrm>
          <a:prstGeom prst="rect">
            <a:avLst/>
          </a:prstGeom>
        </p:spPr>
        <p:txBody>
          <a:bodyPr vert="horz" lIns="91440" tIns="45720" rIns="91440" bIns="45720" rtlCol="0" anchor="ctr"/>
          <a:lstStyle>
            <a:lvl1pPr algn="r">
              <a:defRPr sz="880">
                <a:solidFill>
                  <a:schemeClr val="tx1">
                    <a:tint val="75000"/>
                  </a:schemeClr>
                </a:solidFill>
              </a:defRPr>
            </a:lvl1pPr>
          </a:lstStyle>
          <a:p>
            <a:fld id="{E70BAC56-8990-4576-8584-9845DC2AEFF9}" type="slidenum">
              <a:rPr lang="zh-CN" altLang="en-US" smtClean="0"/>
              <a:t>‹#›</a:t>
            </a:fld>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xStyles>
    <p:titleStyle>
      <a:lvl1pPr algn="l" defTabSz="671830" rtl="0" eaLnBrk="1" latinLnBrk="0" hangingPunct="1">
        <a:lnSpc>
          <a:spcPct val="90000"/>
        </a:lnSpc>
        <a:spcBef>
          <a:spcPct val="0"/>
        </a:spcBef>
        <a:buNone/>
        <a:defRPr sz="3235" kern="1200">
          <a:solidFill>
            <a:schemeClr val="tx1"/>
          </a:solidFill>
          <a:latin typeface="+mj-lt"/>
          <a:ea typeface="+mj-ea"/>
          <a:cs typeface="+mj-cs"/>
        </a:defRPr>
      </a:lvl1pPr>
    </p:titleStyle>
    <p:bodyStyle>
      <a:lvl1pPr marL="168275" indent="-168275" algn="l" defTabSz="671830" rtl="0" eaLnBrk="1" latinLnBrk="0" hangingPunct="1">
        <a:lnSpc>
          <a:spcPct val="90000"/>
        </a:lnSpc>
        <a:spcBef>
          <a:spcPts val="735"/>
        </a:spcBef>
        <a:buFont typeface="Arial" panose="020B0604020202020204" pitchFamily="34" charset="0"/>
        <a:buChar char="•"/>
        <a:defRPr sz="2060" kern="1200">
          <a:solidFill>
            <a:schemeClr val="tx1"/>
          </a:solidFill>
          <a:latin typeface="+mn-lt"/>
          <a:ea typeface="+mn-ea"/>
          <a:cs typeface="+mn-cs"/>
        </a:defRPr>
      </a:lvl1pPr>
      <a:lvl2pPr marL="504190" indent="-168275" algn="l" defTabSz="671830" rtl="0" eaLnBrk="1" latinLnBrk="0" hangingPunct="1">
        <a:lnSpc>
          <a:spcPct val="90000"/>
        </a:lnSpc>
        <a:spcBef>
          <a:spcPts val="365"/>
        </a:spcBef>
        <a:buFont typeface="Arial" panose="020B0604020202020204" pitchFamily="34" charset="0"/>
        <a:buChar char="•"/>
        <a:defRPr sz="1765" kern="1200">
          <a:solidFill>
            <a:schemeClr val="tx1"/>
          </a:solidFill>
          <a:latin typeface="+mn-lt"/>
          <a:ea typeface="+mn-ea"/>
          <a:cs typeface="+mn-cs"/>
        </a:defRPr>
      </a:lvl2pPr>
      <a:lvl3pPr marL="840105" indent="-168275" algn="l" defTabSz="671830" rtl="0" eaLnBrk="1" latinLnBrk="0" hangingPunct="1">
        <a:lnSpc>
          <a:spcPct val="90000"/>
        </a:lnSpc>
        <a:spcBef>
          <a:spcPts val="365"/>
        </a:spcBef>
        <a:buFont typeface="Arial" panose="020B0604020202020204" pitchFamily="34" charset="0"/>
        <a:buChar char="•"/>
        <a:defRPr sz="1470" kern="1200">
          <a:solidFill>
            <a:schemeClr val="tx1"/>
          </a:solidFill>
          <a:latin typeface="+mn-lt"/>
          <a:ea typeface="+mn-ea"/>
          <a:cs typeface="+mn-cs"/>
        </a:defRPr>
      </a:lvl3pPr>
      <a:lvl4pPr marL="117602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4pPr>
      <a:lvl5pPr marL="1511935"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5pPr>
      <a:lvl6pPr marL="184785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6pPr>
      <a:lvl7pPr marL="2183765"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7pPr>
      <a:lvl8pPr marL="251968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8pPr>
      <a:lvl9pPr marL="2856230" indent="-168275" algn="l" defTabSz="671830" rtl="0" eaLnBrk="1" latinLnBrk="0" hangingPunct="1">
        <a:lnSpc>
          <a:spcPct val="90000"/>
        </a:lnSpc>
        <a:spcBef>
          <a:spcPts val="365"/>
        </a:spcBef>
        <a:buFont typeface="Arial" panose="020B0604020202020204" pitchFamily="34" charset="0"/>
        <a:buChar char="•"/>
        <a:defRPr sz="1325" kern="1200">
          <a:solidFill>
            <a:schemeClr val="tx1"/>
          </a:solidFill>
          <a:latin typeface="+mn-lt"/>
          <a:ea typeface="+mn-ea"/>
          <a:cs typeface="+mn-cs"/>
        </a:defRPr>
      </a:lvl9pPr>
    </p:bodyStyle>
    <p:otherStyle>
      <a:defPPr>
        <a:defRPr lang="en-US"/>
      </a:defPPr>
      <a:lvl1pPr marL="0" algn="l" defTabSz="671830" rtl="0" eaLnBrk="1" latinLnBrk="0" hangingPunct="1">
        <a:defRPr sz="1325" kern="1200">
          <a:solidFill>
            <a:schemeClr val="tx1"/>
          </a:solidFill>
          <a:latin typeface="+mn-lt"/>
          <a:ea typeface="+mn-ea"/>
          <a:cs typeface="+mn-cs"/>
        </a:defRPr>
      </a:lvl1pPr>
      <a:lvl2pPr marL="335915" algn="l" defTabSz="671830" rtl="0" eaLnBrk="1" latinLnBrk="0" hangingPunct="1">
        <a:defRPr sz="1325" kern="1200">
          <a:solidFill>
            <a:schemeClr val="tx1"/>
          </a:solidFill>
          <a:latin typeface="+mn-lt"/>
          <a:ea typeface="+mn-ea"/>
          <a:cs typeface="+mn-cs"/>
        </a:defRPr>
      </a:lvl2pPr>
      <a:lvl3pPr marL="671830" algn="l" defTabSz="671830" rtl="0" eaLnBrk="1" latinLnBrk="0" hangingPunct="1">
        <a:defRPr sz="1325" kern="1200">
          <a:solidFill>
            <a:schemeClr val="tx1"/>
          </a:solidFill>
          <a:latin typeface="+mn-lt"/>
          <a:ea typeface="+mn-ea"/>
          <a:cs typeface="+mn-cs"/>
        </a:defRPr>
      </a:lvl3pPr>
      <a:lvl4pPr marL="1007745" algn="l" defTabSz="671830" rtl="0" eaLnBrk="1" latinLnBrk="0" hangingPunct="1">
        <a:defRPr sz="1325" kern="1200">
          <a:solidFill>
            <a:schemeClr val="tx1"/>
          </a:solidFill>
          <a:latin typeface="+mn-lt"/>
          <a:ea typeface="+mn-ea"/>
          <a:cs typeface="+mn-cs"/>
        </a:defRPr>
      </a:lvl4pPr>
      <a:lvl5pPr marL="1344295" algn="l" defTabSz="671830" rtl="0" eaLnBrk="1" latinLnBrk="0" hangingPunct="1">
        <a:defRPr sz="1325" kern="1200">
          <a:solidFill>
            <a:schemeClr val="tx1"/>
          </a:solidFill>
          <a:latin typeface="+mn-lt"/>
          <a:ea typeface="+mn-ea"/>
          <a:cs typeface="+mn-cs"/>
        </a:defRPr>
      </a:lvl5pPr>
      <a:lvl6pPr marL="1680210" algn="l" defTabSz="671830" rtl="0" eaLnBrk="1" latinLnBrk="0" hangingPunct="1">
        <a:defRPr sz="1325" kern="1200">
          <a:solidFill>
            <a:schemeClr val="tx1"/>
          </a:solidFill>
          <a:latin typeface="+mn-lt"/>
          <a:ea typeface="+mn-ea"/>
          <a:cs typeface="+mn-cs"/>
        </a:defRPr>
      </a:lvl6pPr>
      <a:lvl7pPr marL="2016125" algn="l" defTabSz="671830" rtl="0" eaLnBrk="1" latinLnBrk="0" hangingPunct="1">
        <a:defRPr sz="1325" kern="1200">
          <a:solidFill>
            <a:schemeClr val="tx1"/>
          </a:solidFill>
          <a:latin typeface="+mn-lt"/>
          <a:ea typeface="+mn-ea"/>
          <a:cs typeface="+mn-cs"/>
        </a:defRPr>
      </a:lvl7pPr>
      <a:lvl8pPr marL="2352040" algn="l" defTabSz="671830" rtl="0" eaLnBrk="1" latinLnBrk="0" hangingPunct="1">
        <a:defRPr sz="1325" kern="1200">
          <a:solidFill>
            <a:schemeClr val="tx1"/>
          </a:solidFill>
          <a:latin typeface="+mn-lt"/>
          <a:ea typeface="+mn-ea"/>
          <a:cs typeface="+mn-cs"/>
        </a:defRPr>
      </a:lvl8pPr>
      <a:lvl9pPr marL="2687955" algn="l" defTabSz="671830" rtl="0" eaLnBrk="1" latinLnBrk="0" hangingPunct="1">
        <a:defRPr sz="1325"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1.xml"/><Relationship Id="rId1" Type="http://schemas.openxmlformats.org/officeDocument/2006/relationships/slideLayout" Target="../slideLayouts/slideLayout1.xml"/><Relationship Id="rId4" Type="http://schemas.openxmlformats.org/officeDocument/2006/relationships/image" Target="../media/image20.jpeg"/></Relationships>
</file>

<file path=ppt/slides/_rels/slide12.xml.rels><?xml version="1.0" encoding="UTF-8" standalone="yes"?>
<Relationships xmlns="http://schemas.openxmlformats.org/package/2006/relationships"><Relationship Id="rId8" Type="http://schemas.openxmlformats.org/officeDocument/2006/relationships/image" Target="../media/image26.jpeg"/><Relationship Id="rId3" Type="http://schemas.openxmlformats.org/officeDocument/2006/relationships/image" Target="../media/image21.jpeg"/><Relationship Id="rId7" Type="http://schemas.openxmlformats.org/officeDocument/2006/relationships/image" Target="../media/image25.jpeg"/><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image" Target="../media/image24.jpeg"/><Relationship Id="rId5" Type="http://schemas.openxmlformats.org/officeDocument/2006/relationships/image" Target="../media/image23.jpeg"/><Relationship Id="rId4" Type="http://schemas.openxmlformats.org/officeDocument/2006/relationships/image" Target="../media/image22.jpeg"/><Relationship Id="rId9" Type="http://schemas.openxmlformats.org/officeDocument/2006/relationships/image" Target="../media/image27.jpeg"/></Relationships>
</file>

<file path=ppt/slides/_rels/slide13.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8" Type="http://schemas.openxmlformats.org/officeDocument/2006/relationships/image" Target="../media/image34.jpeg"/><Relationship Id="rId13" Type="http://schemas.openxmlformats.org/officeDocument/2006/relationships/image" Target="../media/image39.jpeg"/><Relationship Id="rId3" Type="http://schemas.openxmlformats.org/officeDocument/2006/relationships/image" Target="../media/image29.jpeg"/><Relationship Id="rId7" Type="http://schemas.openxmlformats.org/officeDocument/2006/relationships/image" Target="../media/image33.jpeg"/><Relationship Id="rId12" Type="http://schemas.openxmlformats.org/officeDocument/2006/relationships/image" Target="../media/image38.jpeg"/><Relationship Id="rId2" Type="http://schemas.openxmlformats.org/officeDocument/2006/relationships/notesSlide" Target="../notesSlides/notesSlide14.xml"/><Relationship Id="rId1" Type="http://schemas.openxmlformats.org/officeDocument/2006/relationships/slideLayout" Target="../slideLayouts/slideLayout1.xml"/><Relationship Id="rId6" Type="http://schemas.openxmlformats.org/officeDocument/2006/relationships/image" Target="../media/image32.jpeg"/><Relationship Id="rId11" Type="http://schemas.openxmlformats.org/officeDocument/2006/relationships/image" Target="../media/image37.jpeg"/><Relationship Id="rId5" Type="http://schemas.openxmlformats.org/officeDocument/2006/relationships/image" Target="../media/image31.jpeg"/><Relationship Id="rId10" Type="http://schemas.openxmlformats.org/officeDocument/2006/relationships/image" Target="../media/image36.jpeg"/><Relationship Id="rId4" Type="http://schemas.openxmlformats.org/officeDocument/2006/relationships/image" Target="../media/image30.jpeg"/><Relationship Id="rId9" Type="http://schemas.openxmlformats.org/officeDocument/2006/relationships/image" Target="../media/image35.jpeg"/><Relationship Id="rId14" Type="http://schemas.openxmlformats.org/officeDocument/2006/relationships/image" Target="../media/image40.jpeg"/></Relationships>
</file>

<file path=ppt/slides/_rels/slide15.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15.xml"/><Relationship Id="rId1" Type="http://schemas.openxmlformats.org/officeDocument/2006/relationships/slideLayout" Target="../slideLayouts/slideLayout1.xml"/><Relationship Id="rId4" Type="http://schemas.openxmlformats.org/officeDocument/2006/relationships/image" Target="../media/image42.jpeg"/></Relationships>
</file>

<file path=ppt/slides/_rels/slide16.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16.xml"/><Relationship Id="rId1" Type="http://schemas.openxmlformats.org/officeDocument/2006/relationships/slideLayout" Target="../slideLayouts/slideLayout1.xml"/><Relationship Id="rId4" Type="http://schemas.openxmlformats.org/officeDocument/2006/relationships/image" Target="../media/image44.jpeg"/></Relationships>
</file>

<file path=ppt/slides/_rels/slide17.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17.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18.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19.xml"/><Relationship Id="rId1" Type="http://schemas.openxmlformats.org/officeDocument/2006/relationships/slideLayout" Target="../slideLayouts/slideLayout1.xml"/><Relationship Id="rId5" Type="http://schemas.openxmlformats.org/officeDocument/2006/relationships/image" Target="../media/image48.jpeg"/><Relationship Id="rId4" Type="http://schemas.openxmlformats.org/officeDocument/2006/relationships/image" Target="../media/image47.jpeg"/></Relationships>
</file>

<file path=ppt/slides/_rels/slide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8" Type="http://schemas.openxmlformats.org/officeDocument/2006/relationships/image" Target="../media/image51.jpeg"/><Relationship Id="rId3" Type="http://schemas.openxmlformats.org/officeDocument/2006/relationships/image" Target="../media/image7.jpeg"/><Relationship Id="rId7" Type="http://schemas.openxmlformats.org/officeDocument/2006/relationships/image" Target="../media/image50.jpeg"/><Relationship Id="rId12" Type="http://schemas.openxmlformats.org/officeDocument/2006/relationships/image" Target="../media/image12.jpe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6.jpeg"/><Relationship Id="rId11" Type="http://schemas.openxmlformats.org/officeDocument/2006/relationships/image" Target="../media/image11.jpeg"/><Relationship Id="rId5" Type="http://schemas.openxmlformats.org/officeDocument/2006/relationships/image" Target="../media/image5.png"/><Relationship Id="rId10" Type="http://schemas.openxmlformats.org/officeDocument/2006/relationships/image" Target="../media/image53.jpeg"/><Relationship Id="rId4" Type="http://schemas.openxmlformats.org/officeDocument/2006/relationships/image" Target="../media/image49.jpeg"/><Relationship Id="rId9" Type="http://schemas.openxmlformats.org/officeDocument/2006/relationships/image" Target="../media/image52.jpeg"/></Relationships>
</file>

<file path=ppt/slides/_rels/slide21.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21.xml"/><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55.jpeg"/><Relationship Id="rId2" Type="http://schemas.openxmlformats.org/officeDocument/2006/relationships/notesSlide" Target="../notesSlides/notesSlide22.xml"/><Relationship Id="rId1" Type="http://schemas.openxmlformats.org/officeDocument/2006/relationships/slideLayout" Target="../slideLayouts/slideLayout1.xml"/><Relationship Id="rId4" Type="http://schemas.openxmlformats.org/officeDocument/2006/relationships/image" Target="../media/image56.jpeg"/></Relationships>
</file>

<file path=ppt/slides/_rels/slide23.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23.xml"/><Relationship Id="rId1" Type="http://schemas.openxmlformats.org/officeDocument/2006/relationships/slideLayout" Target="../slideLayouts/slideLayout1.xml"/><Relationship Id="rId4" Type="http://schemas.openxmlformats.org/officeDocument/2006/relationships/image" Target="../media/image58.jpeg"/></Relationships>
</file>

<file path=ppt/slides/_rels/slide24.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4.xml"/><Relationship Id="rId1" Type="http://schemas.openxmlformats.org/officeDocument/2006/relationships/slideLayout" Target="../slideLayouts/slideLayout1.xml"/><Relationship Id="rId6" Type="http://schemas.openxmlformats.org/officeDocument/2006/relationships/image" Target="../media/image61.jpeg"/><Relationship Id="rId5" Type="http://schemas.openxmlformats.org/officeDocument/2006/relationships/image" Target="../media/image60.jpeg"/><Relationship Id="rId4" Type="http://schemas.openxmlformats.org/officeDocument/2006/relationships/image" Target="../media/image59.jpeg"/></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2" Type="http://schemas.openxmlformats.org/officeDocument/2006/relationships/slideLayout" Target="../slideLayouts/slideLayout2.xml"/><Relationship Id="rId1" Type="http://schemas.openxmlformats.org/officeDocument/2006/relationships/tags" Target="../tags/tag1.xml"/><Relationship Id="rId4" Type="http://schemas.openxmlformats.org/officeDocument/2006/relationships/image" Target="../media/image1.jpeg"/></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10.jpeg"/><Relationship Id="rId3" Type="http://schemas.openxmlformats.org/officeDocument/2006/relationships/image" Target="../media/image5.png"/><Relationship Id="rId7"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8.jpeg"/><Relationship Id="rId5" Type="http://schemas.openxmlformats.org/officeDocument/2006/relationships/image" Target="../media/image7.jpeg"/><Relationship Id="rId10" Type="http://schemas.openxmlformats.org/officeDocument/2006/relationships/image" Target="../media/image12.jpeg"/><Relationship Id="rId4" Type="http://schemas.openxmlformats.org/officeDocument/2006/relationships/image" Target="../media/image6.jpeg"/><Relationship Id="rId9" Type="http://schemas.openxmlformats.org/officeDocument/2006/relationships/image" Target="../media/image11.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7.xml"/><Relationship Id="rId1" Type="http://schemas.openxmlformats.org/officeDocument/2006/relationships/slideLayout" Target="../slideLayouts/slideLayout1.xml"/><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9.xml"/><Relationship Id="rId1" Type="http://schemas.openxmlformats.org/officeDocument/2006/relationships/slideLayout" Target="../slideLayouts/slideLayout1.xml"/><Relationship Id="rId5" Type="http://schemas.openxmlformats.org/officeDocument/2006/relationships/image" Target="../media/image17.jpeg"/><Relationship Id="rId4" Type="http://schemas.openxmlformats.org/officeDocument/2006/relationships/image" Target="../media/image1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3" cstate="email"/>
          <a:srcRect/>
          <a:stretch>
            <a:fillRect/>
          </a:stretch>
        </p:blipFill>
        <p:spPr>
          <a:xfrm>
            <a:off x="0" y="11114"/>
            <a:ext cx="8959850" cy="5018085"/>
          </a:xfrm>
          <a:prstGeom prst="rect">
            <a:avLst/>
          </a:prstGeom>
        </p:spPr>
      </p:pic>
      <p:sp>
        <p:nvSpPr>
          <p:cNvPr id="3" name="Rectangle 8"/>
          <p:cNvSpPr/>
          <p:nvPr/>
        </p:nvSpPr>
        <p:spPr>
          <a:xfrm>
            <a:off x="0" y="7036"/>
            <a:ext cx="8939284" cy="5018085"/>
          </a:xfrm>
          <a:prstGeom prst="rect">
            <a:avLst/>
          </a:prstGeom>
          <a:gradFill flip="none" rotWithShape="0">
            <a:gsLst>
              <a:gs pos="0">
                <a:srgbClr val="EC72A5">
                  <a:alpha val="75000"/>
                </a:srgbClr>
              </a:gs>
              <a:gs pos="96000">
                <a:srgbClr val="002452">
                  <a:alpha val="69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sp>
        <p:nvSpPr>
          <p:cNvPr id="4" name="TextBox 1"/>
          <p:cNvSpPr txBox="1"/>
          <p:nvPr/>
        </p:nvSpPr>
        <p:spPr>
          <a:xfrm>
            <a:off x="4778204" y="2272245"/>
            <a:ext cx="2193451" cy="517561"/>
          </a:xfrm>
          <a:prstGeom prst="rect">
            <a:avLst/>
          </a:prstGeom>
          <a:noFill/>
        </p:spPr>
        <p:txBody>
          <a:bodyPr wrap="none" lIns="0" tIns="100361" rIns="0" rtlCol="0">
            <a:spAutoFit/>
          </a:bodyPr>
          <a:lstStyle/>
          <a:p>
            <a:pPr>
              <a:lnSpc>
                <a:spcPts val="2925"/>
              </a:lnSpc>
            </a:pPr>
            <a:r>
              <a:rPr lang="en-US" altLang="zh-CN" sz="2925" b="1" spc="597" dirty="0">
                <a:solidFill>
                  <a:schemeClr val="bg1"/>
                </a:solidFill>
                <a:latin typeface="Montserrat Semi" charset="0"/>
                <a:ea typeface="Montserrat Semi" charset="0"/>
                <a:cs typeface="Montserrat Semi" charset="0"/>
              </a:rPr>
              <a:t>FASHION</a:t>
            </a:r>
            <a:endParaRPr lang="en-US" sz="2925" spc="597" dirty="0">
              <a:solidFill>
                <a:schemeClr val="bg1"/>
              </a:solidFill>
              <a:latin typeface="Montserrat Semi" charset="0"/>
              <a:ea typeface="Montserrat Semi" charset="0"/>
              <a:cs typeface="Montserrat Semi" charset="0"/>
            </a:endParaRPr>
          </a:p>
        </p:txBody>
      </p:sp>
      <p:grpSp>
        <p:nvGrpSpPr>
          <p:cNvPr id="5" name="Group 15"/>
          <p:cNvGrpSpPr/>
          <p:nvPr/>
        </p:nvGrpSpPr>
        <p:grpSpPr>
          <a:xfrm>
            <a:off x="3474420" y="1520619"/>
            <a:ext cx="2011010" cy="2015394"/>
            <a:chOff x="4056724" y="5129535"/>
            <a:chExt cx="3454610" cy="3462140"/>
          </a:xfrm>
        </p:grpSpPr>
        <p:cxnSp>
          <p:nvCxnSpPr>
            <p:cNvPr id="6" name="Straight Connector 16"/>
            <p:cNvCxnSpPr/>
            <p:nvPr/>
          </p:nvCxnSpPr>
          <p:spPr>
            <a:xfrm>
              <a:off x="4103649" y="5174139"/>
              <a:ext cx="3407685" cy="3417536"/>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7" name="Straight Connector 17"/>
            <p:cNvCxnSpPr/>
            <p:nvPr/>
          </p:nvCxnSpPr>
          <p:spPr>
            <a:xfrm flipV="1">
              <a:off x="4056724" y="5129535"/>
              <a:ext cx="3454610" cy="3445484"/>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8" name="TextBox 7"/>
          <p:cNvSpPr txBox="1"/>
          <p:nvPr/>
        </p:nvSpPr>
        <p:spPr>
          <a:xfrm>
            <a:off x="1924385" y="2272245"/>
            <a:ext cx="2258247" cy="521966"/>
          </a:xfrm>
          <a:prstGeom prst="rect">
            <a:avLst/>
          </a:prstGeom>
          <a:noFill/>
        </p:spPr>
        <p:txBody>
          <a:bodyPr wrap="none" lIns="0" tIns="100361" rIns="0" rtlCol="0">
            <a:spAutoFit/>
          </a:bodyPr>
          <a:lstStyle/>
          <a:p>
            <a:pPr algn="r">
              <a:lnSpc>
                <a:spcPts val="2925"/>
              </a:lnSpc>
            </a:pPr>
            <a:r>
              <a:rPr lang="zh-CN" altLang="en-US" sz="2925" b="1" spc="597" dirty="0">
                <a:solidFill>
                  <a:schemeClr val="bg1"/>
                </a:solidFill>
                <a:latin typeface="Montserrat Semi" charset="0"/>
                <a:ea typeface="Montserrat Semi" charset="0"/>
                <a:cs typeface="Montserrat Semi" charset="0"/>
              </a:rPr>
              <a:t>时尚杂志风</a:t>
            </a:r>
            <a:endParaRPr lang="en-US" sz="2925" b="1" spc="597" dirty="0">
              <a:solidFill>
                <a:schemeClr val="bg1"/>
              </a:solidFill>
              <a:latin typeface="Montserrat Semi" charset="0"/>
              <a:ea typeface="Montserrat Semi" charset="0"/>
              <a:cs typeface="Montserrat Semi" charset="0"/>
            </a:endParaRPr>
          </a:p>
        </p:txBody>
      </p:sp>
      <p:sp>
        <p:nvSpPr>
          <p:cNvPr id="9" name="Shape 2600"/>
          <p:cNvSpPr/>
          <p:nvPr/>
        </p:nvSpPr>
        <p:spPr>
          <a:xfrm>
            <a:off x="4277308" y="1664854"/>
            <a:ext cx="418770" cy="418770"/>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11291" y="10309"/>
                </a:lnTo>
                <a:lnTo>
                  <a:pt x="11291" y="5401"/>
                </a:lnTo>
                <a:cubicBezTo>
                  <a:pt x="11291" y="5129"/>
                  <a:pt x="11071" y="4909"/>
                  <a:pt x="10800" y="4909"/>
                </a:cubicBezTo>
                <a:cubicBezTo>
                  <a:pt x="10529" y="4909"/>
                  <a:pt x="10309" y="5129"/>
                  <a:pt x="10309" y="5401"/>
                </a:cubicBezTo>
                <a:lnTo>
                  <a:pt x="10309" y="10309"/>
                </a:lnTo>
                <a:lnTo>
                  <a:pt x="5400" y="10309"/>
                </a:lnTo>
                <a:cubicBezTo>
                  <a:pt x="5129" y="10309"/>
                  <a:pt x="4909" y="10529"/>
                  <a:pt x="4909" y="10800"/>
                </a:cubicBezTo>
                <a:cubicBezTo>
                  <a:pt x="4909" y="11072"/>
                  <a:pt x="5129" y="11292"/>
                  <a:pt x="5400" y="11292"/>
                </a:cubicBezTo>
                <a:lnTo>
                  <a:pt x="10309" y="11292"/>
                </a:lnTo>
                <a:lnTo>
                  <a:pt x="10309" y="16200"/>
                </a:lnTo>
                <a:cubicBezTo>
                  <a:pt x="10309" y="16472"/>
                  <a:pt x="10529" y="16691"/>
                  <a:pt x="10800" y="16691"/>
                </a:cubicBezTo>
                <a:cubicBezTo>
                  <a:pt x="11071" y="16691"/>
                  <a:pt x="11291" y="16472"/>
                  <a:pt x="11291" y="16200"/>
                </a:cubicBezTo>
                <a:lnTo>
                  <a:pt x="11291" y="11292"/>
                </a:ln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
        <p:nvSpPr>
          <p:cNvPr id="10" name="Shape 2601"/>
          <p:cNvSpPr/>
          <p:nvPr/>
        </p:nvSpPr>
        <p:spPr>
          <a:xfrm>
            <a:off x="4276329" y="2863234"/>
            <a:ext cx="419834" cy="419834"/>
          </a:xfrm>
          <a:custGeom>
            <a:avLst/>
            <a:gdLst/>
            <a:ahLst/>
            <a:cxnLst>
              <a:cxn ang="0">
                <a:pos x="wd2" y="hd2"/>
              </a:cxn>
              <a:cxn ang="5400000">
                <a:pos x="wd2" y="hd2"/>
              </a:cxn>
              <a:cxn ang="10800000">
                <a:pos x="wd2" y="hd2"/>
              </a:cxn>
              <a:cxn ang="16200000">
                <a:pos x="wd2" y="hd2"/>
              </a:cxn>
            </a:cxnLst>
            <a:rect l="0" t="0" r="r" b="b"/>
            <a:pathLst>
              <a:path w="21600" h="21600" extrusionOk="0">
                <a:moveTo>
                  <a:pt x="10800" y="20618"/>
                </a:moveTo>
                <a:cubicBezTo>
                  <a:pt x="5378" y="20618"/>
                  <a:pt x="982" y="16223"/>
                  <a:pt x="982" y="10800"/>
                </a:cubicBezTo>
                <a:cubicBezTo>
                  <a:pt x="982" y="5378"/>
                  <a:pt x="5378" y="982"/>
                  <a:pt x="10800" y="982"/>
                </a:cubicBezTo>
                <a:cubicBezTo>
                  <a:pt x="16223" y="982"/>
                  <a:pt x="20618" y="5378"/>
                  <a:pt x="20618" y="10800"/>
                </a:cubicBezTo>
                <a:cubicBezTo>
                  <a:pt x="20618" y="16223"/>
                  <a:pt x="16223" y="20618"/>
                  <a:pt x="10800" y="20618"/>
                </a:cubicBezTo>
                <a:moveTo>
                  <a:pt x="10800" y="0"/>
                </a:moveTo>
                <a:cubicBezTo>
                  <a:pt x="4835" y="0"/>
                  <a:pt x="0" y="4836"/>
                  <a:pt x="0" y="10800"/>
                </a:cubicBezTo>
                <a:cubicBezTo>
                  <a:pt x="0" y="16765"/>
                  <a:pt x="4835" y="21600"/>
                  <a:pt x="10800" y="21600"/>
                </a:cubicBezTo>
                <a:cubicBezTo>
                  <a:pt x="16765" y="21600"/>
                  <a:pt x="21600" y="16765"/>
                  <a:pt x="21600" y="10800"/>
                </a:cubicBezTo>
                <a:cubicBezTo>
                  <a:pt x="21600" y="4836"/>
                  <a:pt x="16765" y="0"/>
                  <a:pt x="10800" y="0"/>
                </a:cubicBezTo>
                <a:moveTo>
                  <a:pt x="16200" y="10309"/>
                </a:moveTo>
                <a:lnTo>
                  <a:pt x="5400" y="10309"/>
                </a:lnTo>
                <a:cubicBezTo>
                  <a:pt x="5129" y="10309"/>
                  <a:pt x="4909" y="10529"/>
                  <a:pt x="4909" y="10800"/>
                </a:cubicBezTo>
                <a:cubicBezTo>
                  <a:pt x="4909" y="11072"/>
                  <a:pt x="5129" y="11292"/>
                  <a:pt x="5400" y="11292"/>
                </a:cubicBezTo>
                <a:lnTo>
                  <a:pt x="16200" y="11292"/>
                </a:lnTo>
                <a:cubicBezTo>
                  <a:pt x="16471" y="11292"/>
                  <a:pt x="16691" y="11072"/>
                  <a:pt x="16691" y="10800"/>
                </a:cubicBezTo>
                <a:cubicBezTo>
                  <a:pt x="16691" y="10529"/>
                  <a:pt x="16471" y="10309"/>
                  <a:pt x="16200" y="10309"/>
                </a:cubicBezTo>
              </a:path>
            </a:pathLst>
          </a:custGeom>
          <a:solidFill>
            <a:schemeClr val="bg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Tree>
  </p:cSld>
  <p:clrMapOvr>
    <a:masterClrMapping/>
  </p:clrMapOvr>
  <mc:AlternateContent xmlns:mc="http://schemas.openxmlformats.org/markup-compatibility/2006" xmlns:p14="http://schemas.microsoft.com/office/powerpoint/2010/main">
    <mc:Choice Requires="p14">
      <p:transition spd="slow" p14:dur="1500" advTm="1195">
        <p:random/>
      </p:transition>
    </mc:Choice>
    <mc:Fallback xmlns="">
      <p:transition spd="slow" advTm="1195">
        <p:random/>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淘宝网chenying0907出品 1"/>
          <p:cNvPicPr>
            <a:picLocks noChangeAspect="1"/>
          </p:cNvPicPr>
          <p:nvPr/>
        </p:nvPicPr>
        <p:blipFill rotWithShape="1">
          <a:blip r:embed="rId3" cstate="email">
            <a:duotone>
              <a:prstClr val="black"/>
              <a:srgbClr val="D9C3A5">
                <a:tint val="50000"/>
                <a:satMod val="180000"/>
              </a:srgbClr>
            </a:duotone>
          </a:blip>
          <a:srcRect/>
          <a:stretch>
            <a:fillRect/>
          </a:stretch>
        </p:blipFill>
        <p:spPr>
          <a:xfrm>
            <a:off x="20412" y="11114"/>
            <a:ext cx="8929837" cy="2277489"/>
          </a:xfrm>
          <a:prstGeom prst="rect">
            <a:avLst/>
          </a:prstGeom>
        </p:spPr>
      </p:pic>
      <p:sp>
        <p:nvSpPr>
          <p:cNvPr id="3" name="淘宝网chenying0907出品 5"/>
          <p:cNvSpPr/>
          <p:nvPr/>
        </p:nvSpPr>
        <p:spPr>
          <a:xfrm flipH="1">
            <a:off x="1058445" y="816341"/>
            <a:ext cx="514272" cy="1472263"/>
          </a:xfrm>
          <a:custGeom>
            <a:avLst/>
            <a:gdLst>
              <a:gd name="connsiteX0" fmla="*/ 0 w 527125"/>
              <a:gd name="connsiteY0" fmla="*/ 0 h 1355463"/>
              <a:gd name="connsiteX1" fmla="*/ 527125 w 527125"/>
              <a:gd name="connsiteY1" fmla="*/ 0 h 1355463"/>
              <a:gd name="connsiteX2" fmla="*/ 527125 w 527125"/>
              <a:gd name="connsiteY2" fmla="*/ 1355463 h 1355463"/>
              <a:gd name="connsiteX3" fmla="*/ 0 w 527125"/>
              <a:gd name="connsiteY3" fmla="*/ 1355463 h 1355463"/>
              <a:gd name="connsiteX4" fmla="*/ 0 w 527125"/>
              <a:gd name="connsiteY4" fmla="*/ 0 h 1355463"/>
              <a:gd name="connsiteX0-1" fmla="*/ 0 w 527125"/>
              <a:gd name="connsiteY0-2" fmla="*/ 0 h 1355463"/>
              <a:gd name="connsiteX1-3" fmla="*/ 527125 w 527125"/>
              <a:gd name="connsiteY1-4" fmla="*/ 0 h 1355463"/>
              <a:gd name="connsiteX2-5" fmla="*/ 279699 w 527125"/>
              <a:gd name="connsiteY2-6" fmla="*/ 1355463 h 1355463"/>
              <a:gd name="connsiteX3-7" fmla="*/ 0 w 527125"/>
              <a:gd name="connsiteY3-8" fmla="*/ 1355463 h 1355463"/>
              <a:gd name="connsiteX4-9" fmla="*/ 0 w 527125"/>
              <a:gd name="connsiteY4-10" fmla="*/ 0 h 13554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7125" h="1355463">
                <a:moveTo>
                  <a:pt x="0" y="0"/>
                </a:moveTo>
                <a:lnTo>
                  <a:pt x="527125" y="0"/>
                </a:lnTo>
                <a:lnTo>
                  <a:pt x="279699" y="1355463"/>
                </a:lnTo>
                <a:lnTo>
                  <a:pt x="0" y="1355463"/>
                </a:lnTo>
                <a:lnTo>
                  <a:pt x="0" y="0"/>
                </a:lnTo>
                <a:close/>
              </a:path>
            </a:pathLst>
          </a:cu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95"/>
          </a:p>
        </p:txBody>
      </p:sp>
      <p:sp>
        <p:nvSpPr>
          <p:cNvPr id="4" name="淘宝网chenying0907出品 5"/>
          <p:cNvSpPr/>
          <p:nvPr/>
        </p:nvSpPr>
        <p:spPr>
          <a:xfrm>
            <a:off x="7082770" y="816341"/>
            <a:ext cx="514272" cy="1472263"/>
          </a:xfrm>
          <a:custGeom>
            <a:avLst/>
            <a:gdLst>
              <a:gd name="connsiteX0" fmla="*/ 0 w 527125"/>
              <a:gd name="connsiteY0" fmla="*/ 0 h 1355463"/>
              <a:gd name="connsiteX1" fmla="*/ 527125 w 527125"/>
              <a:gd name="connsiteY1" fmla="*/ 0 h 1355463"/>
              <a:gd name="connsiteX2" fmla="*/ 527125 w 527125"/>
              <a:gd name="connsiteY2" fmla="*/ 1355463 h 1355463"/>
              <a:gd name="connsiteX3" fmla="*/ 0 w 527125"/>
              <a:gd name="connsiteY3" fmla="*/ 1355463 h 1355463"/>
              <a:gd name="connsiteX4" fmla="*/ 0 w 527125"/>
              <a:gd name="connsiteY4" fmla="*/ 0 h 1355463"/>
              <a:gd name="connsiteX0-1" fmla="*/ 0 w 527125"/>
              <a:gd name="connsiteY0-2" fmla="*/ 0 h 1355463"/>
              <a:gd name="connsiteX1-3" fmla="*/ 527125 w 527125"/>
              <a:gd name="connsiteY1-4" fmla="*/ 0 h 1355463"/>
              <a:gd name="connsiteX2-5" fmla="*/ 279699 w 527125"/>
              <a:gd name="connsiteY2-6" fmla="*/ 1355463 h 1355463"/>
              <a:gd name="connsiteX3-7" fmla="*/ 0 w 527125"/>
              <a:gd name="connsiteY3-8" fmla="*/ 1355463 h 1355463"/>
              <a:gd name="connsiteX4-9" fmla="*/ 0 w 527125"/>
              <a:gd name="connsiteY4-10" fmla="*/ 0 h 1355463"/>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527125" h="1355463">
                <a:moveTo>
                  <a:pt x="0" y="0"/>
                </a:moveTo>
                <a:lnTo>
                  <a:pt x="527125" y="0"/>
                </a:lnTo>
                <a:lnTo>
                  <a:pt x="279699" y="1355463"/>
                </a:lnTo>
                <a:lnTo>
                  <a:pt x="0" y="1355463"/>
                </a:lnTo>
                <a:lnTo>
                  <a:pt x="0" y="0"/>
                </a:lnTo>
                <a:close/>
              </a:path>
            </a:pathLst>
          </a:custGeom>
          <a:solidFill>
            <a:schemeClr val="tx1">
              <a:alpha val="32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95"/>
          </a:p>
        </p:txBody>
      </p:sp>
      <p:sp>
        <p:nvSpPr>
          <p:cNvPr id="5" name="淘宝网chenying0907出品 4"/>
          <p:cNvSpPr/>
          <p:nvPr/>
        </p:nvSpPr>
        <p:spPr>
          <a:xfrm>
            <a:off x="1236866" y="627420"/>
            <a:ext cx="6213242" cy="2248920"/>
          </a:xfrm>
          <a:custGeom>
            <a:avLst/>
            <a:gdLst>
              <a:gd name="connsiteX0" fmla="*/ 0 w 6207163"/>
              <a:gd name="connsiteY0" fmla="*/ 0 h 2208308"/>
              <a:gd name="connsiteX1" fmla="*/ 6207163 w 6207163"/>
              <a:gd name="connsiteY1" fmla="*/ 0 h 2208308"/>
              <a:gd name="connsiteX2" fmla="*/ 6207163 w 6207163"/>
              <a:gd name="connsiteY2" fmla="*/ 2208308 h 2208308"/>
              <a:gd name="connsiteX3" fmla="*/ 0 w 6207163"/>
              <a:gd name="connsiteY3" fmla="*/ 2208308 h 2208308"/>
              <a:gd name="connsiteX4" fmla="*/ 0 w 6207163"/>
              <a:gd name="connsiteY4" fmla="*/ 0 h 2208308"/>
              <a:gd name="connsiteX0-1" fmla="*/ 0 w 6271709"/>
              <a:gd name="connsiteY0-2" fmla="*/ 0 h 2272854"/>
              <a:gd name="connsiteX1-3" fmla="*/ 6271709 w 6271709"/>
              <a:gd name="connsiteY1-4" fmla="*/ 64546 h 2272854"/>
              <a:gd name="connsiteX2-5" fmla="*/ 6271709 w 6271709"/>
              <a:gd name="connsiteY2-6" fmla="*/ 2272854 h 2272854"/>
              <a:gd name="connsiteX3-7" fmla="*/ 64546 w 6271709"/>
              <a:gd name="connsiteY3-8" fmla="*/ 2272854 h 2272854"/>
              <a:gd name="connsiteX4-9" fmla="*/ 0 w 6271709"/>
              <a:gd name="connsiteY4-10" fmla="*/ 0 h 2272854"/>
              <a:gd name="connsiteX0-11" fmla="*/ 0 w 6347012"/>
              <a:gd name="connsiteY0-12" fmla="*/ 10757 h 2283611"/>
              <a:gd name="connsiteX1-13" fmla="*/ 6347012 w 6347012"/>
              <a:gd name="connsiteY1-14" fmla="*/ 0 h 2283611"/>
              <a:gd name="connsiteX2-15" fmla="*/ 6271709 w 6347012"/>
              <a:gd name="connsiteY2-16" fmla="*/ 2283611 h 2283611"/>
              <a:gd name="connsiteX3-17" fmla="*/ 64546 w 6347012"/>
              <a:gd name="connsiteY3-18" fmla="*/ 2283611 h 2283611"/>
              <a:gd name="connsiteX4-19" fmla="*/ 0 w 6347012"/>
              <a:gd name="connsiteY4-20" fmla="*/ 10757 h 2283611"/>
              <a:gd name="connsiteX0-21" fmla="*/ 0 w 6368527"/>
              <a:gd name="connsiteY0-22" fmla="*/ 32273 h 2305127"/>
              <a:gd name="connsiteX1-23" fmla="*/ 6368527 w 6368527"/>
              <a:gd name="connsiteY1-24" fmla="*/ 0 h 2305127"/>
              <a:gd name="connsiteX2-25" fmla="*/ 6271709 w 6368527"/>
              <a:gd name="connsiteY2-26" fmla="*/ 2305127 h 2305127"/>
              <a:gd name="connsiteX3-27" fmla="*/ 64546 w 6368527"/>
              <a:gd name="connsiteY3-28" fmla="*/ 2305127 h 2305127"/>
              <a:gd name="connsiteX4-29" fmla="*/ 0 w 6368527"/>
              <a:gd name="connsiteY4-30" fmla="*/ 32273 h 2305127"/>
              <a:gd name="connsiteX0-31" fmla="*/ 0 w 6368527"/>
              <a:gd name="connsiteY0-32" fmla="*/ 32273 h 2305127"/>
              <a:gd name="connsiteX1-33" fmla="*/ 6368527 w 6368527"/>
              <a:gd name="connsiteY1-34" fmla="*/ 0 h 2305127"/>
              <a:gd name="connsiteX2-35" fmla="*/ 6271709 w 6368527"/>
              <a:gd name="connsiteY2-36" fmla="*/ 2305127 h 2305127"/>
              <a:gd name="connsiteX3-37" fmla="*/ 64546 w 6368527"/>
              <a:gd name="connsiteY3-38" fmla="*/ 2305127 h 2305127"/>
              <a:gd name="connsiteX4-39" fmla="*/ 0 w 6368527"/>
              <a:gd name="connsiteY4-40" fmla="*/ 32273 h 2305127"/>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6368527" h="2305127">
                <a:moveTo>
                  <a:pt x="0" y="32273"/>
                </a:moveTo>
                <a:lnTo>
                  <a:pt x="6368527" y="0"/>
                </a:lnTo>
                <a:cubicBezTo>
                  <a:pt x="6303981" y="811407"/>
                  <a:pt x="6303982" y="1536751"/>
                  <a:pt x="6271709" y="2305127"/>
                </a:cubicBezTo>
                <a:lnTo>
                  <a:pt x="64546" y="2305127"/>
                </a:lnTo>
                <a:lnTo>
                  <a:pt x="0" y="32273"/>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95"/>
          </a:p>
        </p:txBody>
      </p:sp>
      <p:sp>
        <p:nvSpPr>
          <p:cNvPr id="6" name="淘宝网chenying0907出品 2"/>
          <p:cNvSpPr/>
          <p:nvPr/>
        </p:nvSpPr>
        <p:spPr>
          <a:xfrm>
            <a:off x="3605264" y="816340"/>
            <a:ext cx="1995371" cy="450408"/>
          </a:xfrm>
          <a:prstGeom prst="rect">
            <a:avLst/>
          </a:prstGeom>
        </p:spPr>
        <p:txBody>
          <a:bodyPr wrap="none">
            <a:spAutoFit/>
          </a:bodyPr>
          <a:lstStyle/>
          <a:p>
            <a:r>
              <a:rPr lang="en-US" altLang="zh-CN" sz="2340" b="1" dirty="0">
                <a:solidFill>
                  <a:srgbClr val="EEA000"/>
                </a:solidFill>
                <a:ea typeface="微软雅黑" panose="020B0503020204020204" charset="-122"/>
              </a:rPr>
              <a:t>Add your tittle</a:t>
            </a:r>
            <a:endParaRPr lang="zh-CN" altLang="en-US" sz="1950" b="1" dirty="0">
              <a:solidFill>
                <a:srgbClr val="EEA000"/>
              </a:solidFill>
            </a:endParaRPr>
          </a:p>
        </p:txBody>
      </p:sp>
      <p:sp>
        <p:nvSpPr>
          <p:cNvPr id="7" name="淘宝网chenying0907出品 3"/>
          <p:cNvSpPr/>
          <p:nvPr/>
        </p:nvSpPr>
        <p:spPr>
          <a:xfrm>
            <a:off x="1767036" y="1239088"/>
            <a:ext cx="5436587" cy="1141034"/>
          </a:xfrm>
          <a:prstGeom prst="rect">
            <a:avLst/>
          </a:prstGeom>
        </p:spPr>
        <p:txBody>
          <a:bodyPr wrap="square">
            <a:spAutoFit/>
          </a:bodyPr>
          <a:lstStyle/>
          <a:p>
            <a:r>
              <a:rPr lang="en-US" altLang="zh-CN" sz="1365" dirty="0">
                <a:solidFill>
                  <a:schemeClr val="tx1">
                    <a:lumMod val="75000"/>
                    <a:lumOff val="25000"/>
                  </a:schemeClr>
                </a:solidFill>
                <a:latin typeface="宋体" panose="02010600030101010101" pitchFamily="2" charset="-122"/>
                <a:ea typeface="宋体" panose="02010600030101010101" pitchFamily="2" charset="-122"/>
              </a:rPr>
              <a:t>Youth means a temperamental predominance of courage over timidity, of the appetite for adventure over the love of ease. This often exists in a man of 60 more than a boy of 20. Nobody grows old merely by a number of years. We grow old by deserting our ideals.</a:t>
            </a:r>
            <a:endParaRPr lang="zh-CN" altLang="en-US" sz="1365" dirty="0">
              <a:solidFill>
                <a:schemeClr val="tx1">
                  <a:lumMod val="75000"/>
                  <a:lumOff val="25000"/>
                </a:schemeClr>
              </a:solidFill>
            </a:endParaRPr>
          </a:p>
        </p:txBody>
      </p:sp>
      <p:grpSp>
        <p:nvGrpSpPr>
          <p:cNvPr id="8" name="淘宝网chenying0907出品 7"/>
          <p:cNvGrpSpPr/>
          <p:nvPr/>
        </p:nvGrpSpPr>
        <p:grpSpPr>
          <a:xfrm>
            <a:off x="1142558" y="2974891"/>
            <a:ext cx="530017" cy="530017"/>
            <a:chOff x="1151223" y="3037850"/>
            <a:chExt cx="543264" cy="543264"/>
          </a:xfrm>
        </p:grpSpPr>
        <p:sp>
          <p:nvSpPr>
            <p:cNvPr id="9" name="淘宝网chenying0907出品 41"/>
            <p:cNvSpPr/>
            <p:nvPr/>
          </p:nvSpPr>
          <p:spPr>
            <a:xfrm>
              <a:off x="1151223" y="3037850"/>
              <a:ext cx="543264" cy="543264"/>
            </a:xfrm>
            <a:prstGeom prst="ellipse">
              <a:avLst/>
            </a:prstGeom>
            <a:solidFill>
              <a:srgbClr val="EE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95"/>
            </a:p>
          </p:txBody>
        </p:sp>
        <p:sp>
          <p:nvSpPr>
            <p:cNvPr id="10" name="Freeform 203"/>
            <p:cNvSpPr>
              <a:spLocks noEditPoints="1"/>
            </p:cNvSpPr>
            <p:nvPr/>
          </p:nvSpPr>
          <p:spPr bwMode="auto">
            <a:xfrm>
              <a:off x="1268977" y="3169800"/>
              <a:ext cx="289781" cy="283233"/>
            </a:xfrm>
            <a:custGeom>
              <a:avLst/>
              <a:gdLst>
                <a:gd name="T0" fmla="*/ 74 w 82"/>
                <a:gd name="T1" fmla="*/ 6 h 80"/>
                <a:gd name="T2" fmla="*/ 67 w 82"/>
                <a:gd name="T3" fmla="*/ 27 h 80"/>
                <a:gd name="T4" fmla="*/ 65 w 82"/>
                <a:gd name="T5" fmla="*/ 30 h 80"/>
                <a:gd name="T6" fmla="*/ 75 w 82"/>
                <a:gd name="T7" fmla="*/ 71 h 80"/>
                <a:gd name="T8" fmla="*/ 66 w 82"/>
                <a:gd name="T9" fmla="*/ 80 h 80"/>
                <a:gd name="T10" fmla="*/ 44 w 82"/>
                <a:gd name="T11" fmla="*/ 50 h 80"/>
                <a:gd name="T12" fmla="*/ 36 w 82"/>
                <a:gd name="T13" fmla="*/ 57 h 80"/>
                <a:gd name="T14" fmla="*/ 39 w 82"/>
                <a:gd name="T15" fmla="*/ 70 h 80"/>
                <a:gd name="T16" fmla="*/ 34 w 82"/>
                <a:gd name="T17" fmla="*/ 75 h 80"/>
                <a:gd name="T18" fmla="*/ 26 w 82"/>
                <a:gd name="T19" fmla="*/ 61 h 80"/>
                <a:gd name="T20" fmla="*/ 21 w 82"/>
                <a:gd name="T21" fmla="*/ 67 h 80"/>
                <a:gd name="T22" fmla="*/ 16 w 82"/>
                <a:gd name="T23" fmla="*/ 62 h 80"/>
                <a:gd name="T24" fmla="*/ 21 w 82"/>
                <a:gd name="T25" fmla="*/ 57 h 80"/>
                <a:gd name="T26" fmla="*/ 7 w 82"/>
                <a:gd name="T27" fmla="*/ 50 h 80"/>
                <a:gd name="T28" fmla="*/ 12 w 82"/>
                <a:gd name="T29" fmla="*/ 44 h 80"/>
                <a:gd name="T30" fmla="*/ 25 w 82"/>
                <a:gd name="T31" fmla="*/ 47 h 80"/>
                <a:gd name="T32" fmla="*/ 32 w 82"/>
                <a:gd name="T33" fmla="*/ 39 h 80"/>
                <a:gd name="T34" fmla="*/ 0 w 82"/>
                <a:gd name="T35" fmla="*/ 18 h 80"/>
                <a:gd name="T36" fmla="*/ 9 w 82"/>
                <a:gd name="T37" fmla="*/ 8 h 80"/>
                <a:gd name="T38" fmla="*/ 51 w 82"/>
                <a:gd name="T39" fmla="*/ 16 h 80"/>
                <a:gd name="T40" fmla="*/ 53 w 82"/>
                <a:gd name="T41" fmla="*/ 13 h 80"/>
                <a:gd name="T42" fmla="*/ 74 w 82"/>
                <a:gd name="T43" fmla="*/ 6 h 80"/>
                <a:gd name="T44" fmla="*/ 82 w 82"/>
                <a:gd name="T45" fmla="*/ 50 h 80"/>
                <a:gd name="T46" fmla="*/ 74 w 82"/>
                <a:gd name="T47" fmla="*/ 42 h 80"/>
                <a:gd name="T48" fmla="*/ 72 w 82"/>
                <a:gd name="T49" fmla="*/ 44 h 80"/>
                <a:gd name="T50" fmla="*/ 76 w 82"/>
                <a:gd name="T51" fmla="*/ 57 h 80"/>
                <a:gd name="T52" fmla="*/ 82 w 82"/>
                <a:gd name="T53" fmla="*/ 50 h 80"/>
                <a:gd name="T54" fmla="*/ 29 w 82"/>
                <a:gd name="T55" fmla="*/ 0 h 80"/>
                <a:gd name="T56" fmla="*/ 23 w 82"/>
                <a:gd name="T57" fmla="*/ 7 h 80"/>
                <a:gd name="T58" fmla="*/ 36 w 82"/>
                <a:gd name="T59" fmla="*/ 10 h 80"/>
                <a:gd name="T60" fmla="*/ 37 w 82"/>
                <a:gd name="T61" fmla="*/ 8 h 80"/>
                <a:gd name="T62" fmla="*/ 29 w 82"/>
                <a:gd name="T63" fmla="*/ 0 h 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82" h="80">
                  <a:moveTo>
                    <a:pt x="74" y="6"/>
                  </a:moveTo>
                  <a:cubicBezTo>
                    <a:pt x="76" y="15"/>
                    <a:pt x="74" y="21"/>
                    <a:pt x="67" y="27"/>
                  </a:cubicBezTo>
                  <a:cubicBezTo>
                    <a:pt x="65" y="30"/>
                    <a:pt x="65" y="30"/>
                    <a:pt x="65" y="30"/>
                  </a:cubicBezTo>
                  <a:cubicBezTo>
                    <a:pt x="75" y="71"/>
                    <a:pt x="75" y="71"/>
                    <a:pt x="75" y="71"/>
                  </a:cubicBezTo>
                  <a:cubicBezTo>
                    <a:pt x="66" y="80"/>
                    <a:pt x="66" y="80"/>
                    <a:pt x="66" y="80"/>
                  </a:cubicBezTo>
                  <a:cubicBezTo>
                    <a:pt x="44" y="50"/>
                    <a:pt x="44" y="50"/>
                    <a:pt x="44" y="50"/>
                  </a:cubicBezTo>
                  <a:cubicBezTo>
                    <a:pt x="36" y="57"/>
                    <a:pt x="36" y="57"/>
                    <a:pt x="36" y="57"/>
                  </a:cubicBezTo>
                  <a:cubicBezTo>
                    <a:pt x="39" y="70"/>
                    <a:pt x="39" y="70"/>
                    <a:pt x="39" y="70"/>
                  </a:cubicBezTo>
                  <a:cubicBezTo>
                    <a:pt x="34" y="75"/>
                    <a:pt x="34" y="75"/>
                    <a:pt x="34" y="75"/>
                  </a:cubicBezTo>
                  <a:cubicBezTo>
                    <a:pt x="26" y="61"/>
                    <a:pt x="26" y="61"/>
                    <a:pt x="26" y="61"/>
                  </a:cubicBezTo>
                  <a:cubicBezTo>
                    <a:pt x="21" y="67"/>
                    <a:pt x="21" y="67"/>
                    <a:pt x="21" y="67"/>
                  </a:cubicBezTo>
                  <a:cubicBezTo>
                    <a:pt x="16" y="62"/>
                    <a:pt x="16" y="62"/>
                    <a:pt x="16" y="62"/>
                  </a:cubicBezTo>
                  <a:cubicBezTo>
                    <a:pt x="21" y="57"/>
                    <a:pt x="21" y="57"/>
                    <a:pt x="21" y="57"/>
                  </a:cubicBezTo>
                  <a:cubicBezTo>
                    <a:pt x="7" y="50"/>
                    <a:pt x="7" y="50"/>
                    <a:pt x="7" y="50"/>
                  </a:cubicBezTo>
                  <a:cubicBezTo>
                    <a:pt x="12" y="44"/>
                    <a:pt x="12" y="44"/>
                    <a:pt x="12" y="44"/>
                  </a:cubicBezTo>
                  <a:cubicBezTo>
                    <a:pt x="25" y="47"/>
                    <a:pt x="25" y="47"/>
                    <a:pt x="25" y="47"/>
                  </a:cubicBezTo>
                  <a:cubicBezTo>
                    <a:pt x="32" y="39"/>
                    <a:pt x="32" y="39"/>
                    <a:pt x="32" y="39"/>
                  </a:cubicBezTo>
                  <a:cubicBezTo>
                    <a:pt x="0" y="18"/>
                    <a:pt x="0" y="18"/>
                    <a:pt x="0" y="18"/>
                  </a:cubicBezTo>
                  <a:cubicBezTo>
                    <a:pt x="9" y="8"/>
                    <a:pt x="9" y="8"/>
                    <a:pt x="9" y="8"/>
                  </a:cubicBezTo>
                  <a:cubicBezTo>
                    <a:pt x="51" y="16"/>
                    <a:pt x="51" y="16"/>
                    <a:pt x="51" y="16"/>
                  </a:cubicBezTo>
                  <a:cubicBezTo>
                    <a:pt x="53" y="13"/>
                    <a:pt x="53" y="13"/>
                    <a:pt x="53" y="13"/>
                  </a:cubicBezTo>
                  <a:cubicBezTo>
                    <a:pt x="60" y="5"/>
                    <a:pt x="67" y="4"/>
                    <a:pt x="74" y="6"/>
                  </a:cubicBezTo>
                  <a:close/>
                  <a:moveTo>
                    <a:pt x="82" y="50"/>
                  </a:moveTo>
                  <a:cubicBezTo>
                    <a:pt x="74" y="42"/>
                    <a:pt x="74" y="42"/>
                    <a:pt x="74" y="42"/>
                  </a:cubicBezTo>
                  <a:cubicBezTo>
                    <a:pt x="72" y="44"/>
                    <a:pt x="72" y="44"/>
                    <a:pt x="72" y="44"/>
                  </a:cubicBezTo>
                  <a:cubicBezTo>
                    <a:pt x="76" y="57"/>
                    <a:pt x="76" y="57"/>
                    <a:pt x="76" y="57"/>
                  </a:cubicBezTo>
                  <a:cubicBezTo>
                    <a:pt x="82" y="50"/>
                    <a:pt x="82" y="50"/>
                    <a:pt x="82" y="50"/>
                  </a:cubicBezTo>
                  <a:close/>
                  <a:moveTo>
                    <a:pt x="29" y="0"/>
                  </a:moveTo>
                  <a:cubicBezTo>
                    <a:pt x="23" y="7"/>
                    <a:pt x="23" y="7"/>
                    <a:pt x="23" y="7"/>
                  </a:cubicBezTo>
                  <a:cubicBezTo>
                    <a:pt x="36" y="10"/>
                    <a:pt x="36" y="10"/>
                    <a:pt x="36" y="10"/>
                  </a:cubicBezTo>
                  <a:cubicBezTo>
                    <a:pt x="37" y="8"/>
                    <a:pt x="37" y="8"/>
                    <a:pt x="37" y="8"/>
                  </a:cubicBezTo>
                  <a:lnTo>
                    <a:pt x="29" y="0"/>
                  </a:lnTo>
                  <a:close/>
                </a:path>
              </a:pathLst>
            </a:custGeom>
            <a:solidFill>
              <a:schemeClr val="bg1"/>
            </a:solidFill>
            <a:ln>
              <a:noFill/>
            </a:ln>
          </p:spPr>
          <p:txBody>
            <a:bodyPr vert="horz" wrap="square" lIns="89211" tIns="44605" rIns="89211" bIns="44605" numCol="1" anchor="t" anchorCtr="0" compatLnSpc="1"/>
            <a:lstStyle/>
            <a:p>
              <a:endParaRPr lang="zh-CN" altLang="en-US" sz="1295"/>
            </a:p>
          </p:txBody>
        </p:sp>
      </p:grpSp>
      <p:sp>
        <p:nvSpPr>
          <p:cNvPr id="11" name="淘宝网chenying0907出品 46"/>
          <p:cNvSpPr/>
          <p:nvPr/>
        </p:nvSpPr>
        <p:spPr>
          <a:xfrm>
            <a:off x="722290" y="3562628"/>
            <a:ext cx="1314128" cy="330299"/>
          </a:xfrm>
          <a:prstGeom prst="rect">
            <a:avLst/>
          </a:prstGeom>
        </p:spPr>
        <p:txBody>
          <a:bodyPr wrap="none">
            <a:spAutoFit/>
          </a:bodyPr>
          <a:lstStyle/>
          <a:p>
            <a:r>
              <a:rPr lang="en-US" altLang="zh-CN" sz="1565" b="1" dirty="0">
                <a:solidFill>
                  <a:srgbClr val="333333"/>
                </a:solidFill>
                <a:ea typeface="微软雅黑" panose="020B0503020204020204" charset="-122"/>
              </a:rPr>
              <a:t>Add your text</a:t>
            </a:r>
            <a:endParaRPr lang="zh-CN" altLang="en-US" sz="1365" b="1" dirty="0">
              <a:solidFill>
                <a:srgbClr val="333333"/>
              </a:solidFill>
            </a:endParaRPr>
          </a:p>
        </p:txBody>
      </p:sp>
      <p:sp>
        <p:nvSpPr>
          <p:cNvPr id="12" name="淘宝网chenying0907出品 47"/>
          <p:cNvSpPr/>
          <p:nvPr/>
        </p:nvSpPr>
        <p:spPr>
          <a:xfrm>
            <a:off x="428418" y="3827646"/>
            <a:ext cx="1975205" cy="630571"/>
          </a:xfrm>
          <a:prstGeom prst="rect">
            <a:avLst/>
          </a:prstGeom>
        </p:spPr>
        <p:txBody>
          <a:bodyPr wrap="square">
            <a:spAutoFit/>
          </a:bodyPr>
          <a:lstStyle/>
          <a:p>
            <a:pPr algn="ctr"/>
            <a:r>
              <a:rPr lang="en-US" altLang="zh-CN" sz="1170" dirty="0">
                <a:solidFill>
                  <a:schemeClr val="tx1">
                    <a:lumMod val="75000"/>
                    <a:lumOff val="25000"/>
                  </a:schemeClr>
                </a:solidFill>
                <a:ea typeface="微软雅黑" panose="020B0503020204020204" charset="-122"/>
              </a:rPr>
              <a:t>write something to describe your theme with the introduction</a:t>
            </a:r>
            <a:endParaRPr lang="zh-CN" altLang="zh-CN" sz="1170" dirty="0">
              <a:solidFill>
                <a:schemeClr val="tx1">
                  <a:lumMod val="75000"/>
                  <a:lumOff val="25000"/>
                </a:schemeClr>
              </a:solidFill>
              <a:ea typeface="微软雅黑" panose="020B0503020204020204" charset="-122"/>
            </a:endParaRPr>
          </a:p>
        </p:txBody>
      </p:sp>
      <p:sp>
        <p:nvSpPr>
          <p:cNvPr id="13" name="淘宝网chenying0907出品 50"/>
          <p:cNvSpPr/>
          <p:nvPr/>
        </p:nvSpPr>
        <p:spPr>
          <a:xfrm>
            <a:off x="2754809" y="3562628"/>
            <a:ext cx="1314128" cy="330299"/>
          </a:xfrm>
          <a:prstGeom prst="rect">
            <a:avLst/>
          </a:prstGeom>
        </p:spPr>
        <p:txBody>
          <a:bodyPr wrap="none">
            <a:spAutoFit/>
          </a:bodyPr>
          <a:lstStyle/>
          <a:p>
            <a:r>
              <a:rPr lang="en-US" altLang="zh-CN" sz="1565" b="1" dirty="0">
                <a:solidFill>
                  <a:srgbClr val="333333"/>
                </a:solidFill>
                <a:ea typeface="微软雅黑" panose="020B0503020204020204" charset="-122"/>
              </a:rPr>
              <a:t>Add your text</a:t>
            </a:r>
            <a:endParaRPr lang="zh-CN" altLang="en-US" sz="1365" b="1" dirty="0">
              <a:solidFill>
                <a:srgbClr val="333333"/>
              </a:solidFill>
            </a:endParaRPr>
          </a:p>
        </p:txBody>
      </p:sp>
      <p:sp>
        <p:nvSpPr>
          <p:cNvPr id="14" name="淘宝网chenying0907出品 51"/>
          <p:cNvSpPr/>
          <p:nvPr/>
        </p:nvSpPr>
        <p:spPr>
          <a:xfrm>
            <a:off x="2460937" y="3827646"/>
            <a:ext cx="1975205" cy="630571"/>
          </a:xfrm>
          <a:prstGeom prst="rect">
            <a:avLst/>
          </a:prstGeom>
        </p:spPr>
        <p:txBody>
          <a:bodyPr wrap="square">
            <a:spAutoFit/>
          </a:bodyPr>
          <a:lstStyle/>
          <a:p>
            <a:pPr algn="ctr"/>
            <a:r>
              <a:rPr lang="en-US" altLang="zh-CN" sz="1170" dirty="0">
                <a:solidFill>
                  <a:schemeClr val="tx1">
                    <a:lumMod val="75000"/>
                    <a:lumOff val="25000"/>
                  </a:schemeClr>
                </a:solidFill>
                <a:ea typeface="微软雅黑" panose="020B0503020204020204" charset="-122"/>
              </a:rPr>
              <a:t>write something to describe your theme with the introduction</a:t>
            </a:r>
            <a:endParaRPr lang="zh-CN" altLang="zh-CN" sz="1170" dirty="0">
              <a:solidFill>
                <a:schemeClr val="tx1">
                  <a:lumMod val="75000"/>
                  <a:lumOff val="25000"/>
                </a:schemeClr>
              </a:solidFill>
              <a:ea typeface="微软雅黑" panose="020B0503020204020204" charset="-122"/>
            </a:endParaRPr>
          </a:p>
        </p:txBody>
      </p:sp>
      <p:sp>
        <p:nvSpPr>
          <p:cNvPr id="15" name="淘宝网chenying0907出品 54"/>
          <p:cNvSpPr/>
          <p:nvPr/>
        </p:nvSpPr>
        <p:spPr>
          <a:xfrm>
            <a:off x="4836639" y="3562628"/>
            <a:ext cx="1314128" cy="330299"/>
          </a:xfrm>
          <a:prstGeom prst="rect">
            <a:avLst/>
          </a:prstGeom>
        </p:spPr>
        <p:txBody>
          <a:bodyPr wrap="none">
            <a:spAutoFit/>
          </a:bodyPr>
          <a:lstStyle/>
          <a:p>
            <a:r>
              <a:rPr lang="en-US" altLang="zh-CN" sz="1565" b="1" dirty="0">
                <a:solidFill>
                  <a:srgbClr val="333333"/>
                </a:solidFill>
                <a:ea typeface="微软雅黑" panose="020B0503020204020204" charset="-122"/>
              </a:rPr>
              <a:t>Add your text</a:t>
            </a:r>
            <a:endParaRPr lang="zh-CN" altLang="en-US" sz="1365" b="1" dirty="0">
              <a:solidFill>
                <a:srgbClr val="333333"/>
              </a:solidFill>
            </a:endParaRPr>
          </a:p>
        </p:txBody>
      </p:sp>
      <p:sp>
        <p:nvSpPr>
          <p:cNvPr id="16" name="淘宝网chenying0907出品 55"/>
          <p:cNvSpPr/>
          <p:nvPr/>
        </p:nvSpPr>
        <p:spPr>
          <a:xfrm>
            <a:off x="4542769" y="3827646"/>
            <a:ext cx="1975205" cy="630571"/>
          </a:xfrm>
          <a:prstGeom prst="rect">
            <a:avLst/>
          </a:prstGeom>
        </p:spPr>
        <p:txBody>
          <a:bodyPr wrap="square">
            <a:spAutoFit/>
          </a:bodyPr>
          <a:lstStyle/>
          <a:p>
            <a:pPr algn="ctr"/>
            <a:r>
              <a:rPr lang="en-US" altLang="zh-CN" sz="1170" dirty="0">
                <a:solidFill>
                  <a:schemeClr val="tx1">
                    <a:lumMod val="75000"/>
                    <a:lumOff val="25000"/>
                  </a:schemeClr>
                </a:solidFill>
                <a:ea typeface="微软雅黑" panose="020B0503020204020204" charset="-122"/>
              </a:rPr>
              <a:t>write something to describe your theme with the introduction</a:t>
            </a:r>
            <a:endParaRPr lang="zh-CN" altLang="zh-CN" sz="1170" dirty="0">
              <a:solidFill>
                <a:schemeClr val="tx1">
                  <a:lumMod val="75000"/>
                  <a:lumOff val="25000"/>
                </a:schemeClr>
              </a:solidFill>
              <a:ea typeface="微软雅黑" panose="020B0503020204020204" charset="-122"/>
            </a:endParaRPr>
          </a:p>
        </p:txBody>
      </p:sp>
      <p:sp>
        <p:nvSpPr>
          <p:cNvPr id="17" name="淘宝网chenying0907出品 58"/>
          <p:cNvSpPr/>
          <p:nvPr/>
        </p:nvSpPr>
        <p:spPr>
          <a:xfrm>
            <a:off x="6841395" y="3562628"/>
            <a:ext cx="1314128" cy="330299"/>
          </a:xfrm>
          <a:prstGeom prst="rect">
            <a:avLst/>
          </a:prstGeom>
        </p:spPr>
        <p:txBody>
          <a:bodyPr wrap="none">
            <a:spAutoFit/>
          </a:bodyPr>
          <a:lstStyle/>
          <a:p>
            <a:r>
              <a:rPr lang="en-US" altLang="zh-CN" sz="1565" b="1" dirty="0">
                <a:solidFill>
                  <a:srgbClr val="333333"/>
                </a:solidFill>
                <a:ea typeface="微软雅黑" panose="020B0503020204020204" charset="-122"/>
              </a:rPr>
              <a:t>Add your text</a:t>
            </a:r>
            <a:endParaRPr lang="zh-CN" altLang="en-US" sz="1365" b="1" dirty="0">
              <a:solidFill>
                <a:srgbClr val="333333"/>
              </a:solidFill>
            </a:endParaRPr>
          </a:p>
        </p:txBody>
      </p:sp>
      <p:sp>
        <p:nvSpPr>
          <p:cNvPr id="18" name="淘宝网chenying0907出品 59"/>
          <p:cNvSpPr/>
          <p:nvPr/>
        </p:nvSpPr>
        <p:spPr>
          <a:xfrm>
            <a:off x="6547525" y="3827646"/>
            <a:ext cx="1975205" cy="630571"/>
          </a:xfrm>
          <a:prstGeom prst="rect">
            <a:avLst/>
          </a:prstGeom>
        </p:spPr>
        <p:txBody>
          <a:bodyPr wrap="square">
            <a:spAutoFit/>
          </a:bodyPr>
          <a:lstStyle/>
          <a:p>
            <a:pPr algn="ctr"/>
            <a:r>
              <a:rPr lang="en-US" altLang="zh-CN" sz="1170" dirty="0">
                <a:solidFill>
                  <a:schemeClr val="tx1">
                    <a:lumMod val="75000"/>
                    <a:lumOff val="25000"/>
                  </a:schemeClr>
                </a:solidFill>
                <a:ea typeface="微软雅黑" panose="020B0503020204020204" charset="-122"/>
              </a:rPr>
              <a:t>write something to describe your theme with the introduction</a:t>
            </a:r>
            <a:endParaRPr lang="zh-CN" altLang="zh-CN" sz="1170" dirty="0">
              <a:solidFill>
                <a:schemeClr val="tx1">
                  <a:lumMod val="75000"/>
                  <a:lumOff val="25000"/>
                </a:schemeClr>
              </a:solidFill>
              <a:ea typeface="微软雅黑" panose="020B0503020204020204" charset="-122"/>
            </a:endParaRPr>
          </a:p>
        </p:txBody>
      </p:sp>
      <p:grpSp>
        <p:nvGrpSpPr>
          <p:cNvPr id="19" name="淘宝网chenying0907出品 8"/>
          <p:cNvGrpSpPr/>
          <p:nvPr/>
        </p:nvGrpSpPr>
        <p:grpSpPr>
          <a:xfrm>
            <a:off x="3175077" y="2974891"/>
            <a:ext cx="530017" cy="530017"/>
            <a:chOff x="3234540" y="3037850"/>
            <a:chExt cx="543264" cy="543264"/>
          </a:xfrm>
        </p:grpSpPr>
        <p:sp>
          <p:nvSpPr>
            <p:cNvPr id="20" name="淘宝网chenying0907出品 48"/>
            <p:cNvSpPr/>
            <p:nvPr/>
          </p:nvSpPr>
          <p:spPr>
            <a:xfrm>
              <a:off x="3234540" y="3037850"/>
              <a:ext cx="543264" cy="543264"/>
            </a:xfrm>
            <a:prstGeom prst="ellipse">
              <a:avLst/>
            </a:prstGeom>
            <a:solidFill>
              <a:srgbClr val="EE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95"/>
            </a:p>
          </p:txBody>
        </p:sp>
        <p:sp>
          <p:nvSpPr>
            <p:cNvPr id="21" name="Freeform 109"/>
            <p:cNvSpPr>
              <a:spLocks noEditPoints="1"/>
            </p:cNvSpPr>
            <p:nvPr/>
          </p:nvSpPr>
          <p:spPr bwMode="auto">
            <a:xfrm>
              <a:off x="3332785" y="3119720"/>
              <a:ext cx="340247" cy="300684"/>
            </a:xfrm>
            <a:custGeom>
              <a:avLst/>
              <a:gdLst>
                <a:gd name="T0" fmla="*/ 55 w 100"/>
                <a:gd name="T1" fmla="*/ 4 h 88"/>
                <a:gd name="T2" fmla="*/ 76 w 100"/>
                <a:gd name="T3" fmla="*/ 41 h 88"/>
                <a:gd name="T4" fmla="*/ 76 w 100"/>
                <a:gd name="T5" fmla="*/ 41 h 88"/>
                <a:gd name="T6" fmla="*/ 98 w 100"/>
                <a:gd name="T7" fmla="*/ 79 h 88"/>
                <a:gd name="T8" fmla="*/ 96 w 100"/>
                <a:gd name="T9" fmla="*/ 87 h 88"/>
                <a:gd name="T10" fmla="*/ 92 w 100"/>
                <a:gd name="T11" fmla="*/ 88 h 88"/>
                <a:gd name="T12" fmla="*/ 92 w 100"/>
                <a:gd name="T13" fmla="*/ 88 h 88"/>
                <a:gd name="T14" fmla="*/ 49 w 100"/>
                <a:gd name="T15" fmla="*/ 88 h 88"/>
                <a:gd name="T16" fmla="*/ 7 w 100"/>
                <a:gd name="T17" fmla="*/ 88 h 88"/>
                <a:gd name="T18" fmla="*/ 0 w 100"/>
                <a:gd name="T19" fmla="*/ 82 h 88"/>
                <a:gd name="T20" fmla="*/ 1 w 100"/>
                <a:gd name="T21" fmla="*/ 78 h 88"/>
                <a:gd name="T22" fmla="*/ 23 w 100"/>
                <a:gd name="T23" fmla="*/ 41 h 88"/>
                <a:gd name="T24" fmla="*/ 23 w 100"/>
                <a:gd name="T25" fmla="*/ 41 h 88"/>
                <a:gd name="T26" fmla="*/ 44 w 100"/>
                <a:gd name="T27" fmla="*/ 4 h 88"/>
                <a:gd name="T28" fmla="*/ 53 w 100"/>
                <a:gd name="T29" fmla="*/ 2 h 88"/>
                <a:gd name="T30" fmla="*/ 55 w 100"/>
                <a:gd name="T31" fmla="*/ 4 h 88"/>
                <a:gd name="T32" fmla="*/ 44 w 100"/>
                <a:gd name="T33" fmla="*/ 34 h 88"/>
                <a:gd name="T34" fmla="*/ 44 w 100"/>
                <a:gd name="T35" fmla="*/ 37 h 88"/>
                <a:gd name="T36" fmla="*/ 46 w 100"/>
                <a:gd name="T37" fmla="*/ 62 h 88"/>
                <a:gd name="T38" fmla="*/ 52 w 100"/>
                <a:gd name="T39" fmla="*/ 62 h 88"/>
                <a:gd name="T40" fmla="*/ 54 w 100"/>
                <a:gd name="T41" fmla="*/ 37 h 88"/>
                <a:gd name="T42" fmla="*/ 54 w 100"/>
                <a:gd name="T43" fmla="*/ 34 h 88"/>
                <a:gd name="T44" fmla="*/ 44 w 100"/>
                <a:gd name="T45" fmla="*/ 34 h 88"/>
                <a:gd name="T46" fmla="*/ 49 w 100"/>
                <a:gd name="T47" fmla="*/ 72 h 88"/>
                <a:gd name="T48" fmla="*/ 53 w 100"/>
                <a:gd name="T49" fmla="*/ 69 h 88"/>
                <a:gd name="T50" fmla="*/ 49 w 100"/>
                <a:gd name="T51" fmla="*/ 65 h 88"/>
                <a:gd name="T52" fmla="*/ 45 w 100"/>
                <a:gd name="T53" fmla="*/ 69 h 88"/>
                <a:gd name="T54" fmla="*/ 49 w 100"/>
                <a:gd name="T55" fmla="*/ 72 h 88"/>
                <a:gd name="T56" fmla="*/ 65 w 100"/>
                <a:gd name="T57" fmla="*/ 48 h 88"/>
                <a:gd name="T58" fmla="*/ 49 w 100"/>
                <a:gd name="T59" fmla="*/ 20 h 88"/>
                <a:gd name="T60" fmla="*/ 34 w 100"/>
                <a:gd name="T61" fmla="*/ 47 h 88"/>
                <a:gd name="T62" fmla="*/ 33 w 100"/>
                <a:gd name="T63" fmla="*/ 48 h 88"/>
                <a:gd name="T64" fmla="*/ 17 w 100"/>
                <a:gd name="T65" fmla="*/ 75 h 88"/>
                <a:gd name="T66" fmla="*/ 49 w 100"/>
                <a:gd name="T67" fmla="*/ 75 h 88"/>
                <a:gd name="T68" fmla="*/ 81 w 100"/>
                <a:gd name="T69" fmla="*/ 75 h 88"/>
                <a:gd name="T70" fmla="*/ 65 w 100"/>
                <a:gd name="T71" fmla="*/ 48 h 88"/>
                <a:gd name="T72" fmla="*/ 65 w 100"/>
                <a:gd name="T73" fmla="*/ 48 h 8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100" h="88">
                  <a:moveTo>
                    <a:pt x="55" y="4"/>
                  </a:moveTo>
                  <a:cubicBezTo>
                    <a:pt x="76" y="41"/>
                    <a:pt x="76" y="41"/>
                    <a:pt x="76" y="41"/>
                  </a:cubicBezTo>
                  <a:cubicBezTo>
                    <a:pt x="76" y="41"/>
                    <a:pt x="76" y="41"/>
                    <a:pt x="76" y="41"/>
                  </a:cubicBezTo>
                  <a:cubicBezTo>
                    <a:pt x="98" y="79"/>
                    <a:pt x="98" y="79"/>
                    <a:pt x="98" y="79"/>
                  </a:cubicBezTo>
                  <a:cubicBezTo>
                    <a:pt x="100" y="82"/>
                    <a:pt x="99" y="85"/>
                    <a:pt x="96" y="87"/>
                  </a:cubicBezTo>
                  <a:cubicBezTo>
                    <a:pt x="95" y="88"/>
                    <a:pt x="93" y="88"/>
                    <a:pt x="92" y="88"/>
                  </a:cubicBezTo>
                  <a:cubicBezTo>
                    <a:pt x="92" y="88"/>
                    <a:pt x="92" y="88"/>
                    <a:pt x="92" y="88"/>
                  </a:cubicBezTo>
                  <a:cubicBezTo>
                    <a:pt x="49" y="88"/>
                    <a:pt x="49" y="88"/>
                    <a:pt x="49" y="88"/>
                  </a:cubicBezTo>
                  <a:cubicBezTo>
                    <a:pt x="7" y="88"/>
                    <a:pt x="7" y="88"/>
                    <a:pt x="7" y="88"/>
                  </a:cubicBezTo>
                  <a:cubicBezTo>
                    <a:pt x="3" y="88"/>
                    <a:pt x="0" y="85"/>
                    <a:pt x="0" y="82"/>
                  </a:cubicBezTo>
                  <a:cubicBezTo>
                    <a:pt x="0" y="80"/>
                    <a:pt x="1" y="79"/>
                    <a:pt x="1" y="78"/>
                  </a:cubicBezTo>
                  <a:cubicBezTo>
                    <a:pt x="23" y="41"/>
                    <a:pt x="23" y="41"/>
                    <a:pt x="23" y="41"/>
                  </a:cubicBezTo>
                  <a:cubicBezTo>
                    <a:pt x="23" y="41"/>
                    <a:pt x="23" y="41"/>
                    <a:pt x="23" y="41"/>
                  </a:cubicBezTo>
                  <a:cubicBezTo>
                    <a:pt x="44" y="4"/>
                    <a:pt x="44" y="4"/>
                    <a:pt x="44" y="4"/>
                  </a:cubicBezTo>
                  <a:cubicBezTo>
                    <a:pt x="46" y="1"/>
                    <a:pt x="50" y="0"/>
                    <a:pt x="53" y="2"/>
                  </a:cubicBezTo>
                  <a:cubicBezTo>
                    <a:pt x="54" y="3"/>
                    <a:pt x="54" y="3"/>
                    <a:pt x="55" y="4"/>
                  </a:cubicBezTo>
                  <a:close/>
                  <a:moveTo>
                    <a:pt x="44" y="34"/>
                  </a:moveTo>
                  <a:cubicBezTo>
                    <a:pt x="44" y="37"/>
                    <a:pt x="44" y="37"/>
                    <a:pt x="44" y="37"/>
                  </a:cubicBezTo>
                  <a:cubicBezTo>
                    <a:pt x="46" y="62"/>
                    <a:pt x="46" y="62"/>
                    <a:pt x="46" y="62"/>
                  </a:cubicBezTo>
                  <a:cubicBezTo>
                    <a:pt x="52" y="62"/>
                    <a:pt x="52" y="62"/>
                    <a:pt x="52" y="62"/>
                  </a:cubicBezTo>
                  <a:cubicBezTo>
                    <a:pt x="54" y="37"/>
                    <a:pt x="54" y="37"/>
                    <a:pt x="54" y="37"/>
                  </a:cubicBezTo>
                  <a:cubicBezTo>
                    <a:pt x="54" y="34"/>
                    <a:pt x="54" y="34"/>
                    <a:pt x="54" y="34"/>
                  </a:cubicBezTo>
                  <a:cubicBezTo>
                    <a:pt x="44" y="34"/>
                    <a:pt x="44" y="34"/>
                    <a:pt x="44" y="34"/>
                  </a:cubicBezTo>
                  <a:close/>
                  <a:moveTo>
                    <a:pt x="49" y="72"/>
                  </a:moveTo>
                  <a:cubicBezTo>
                    <a:pt x="52" y="72"/>
                    <a:pt x="53" y="71"/>
                    <a:pt x="53" y="69"/>
                  </a:cubicBezTo>
                  <a:cubicBezTo>
                    <a:pt x="53" y="66"/>
                    <a:pt x="51" y="65"/>
                    <a:pt x="49" y="65"/>
                  </a:cubicBezTo>
                  <a:cubicBezTo>
                    <a:pt x="47" y="65"/>
                    <a:pt x="45" y="66"/>
                    <a:pt x="45" y="69"/>
                  </a:cubicBezTo>
                  <a:cubicBezTo>
                    <a:pt x="45" y="71"/>
                    <a:pt x="47" y="72"/>
                    <a:pt x="49" y="72"/>
                  </a:cubicBezTo>
                  <a:close/>
                  <a:moveTo>
                    <a:pt x="65" y="48"/>
                  </a:moveTo>
                  <a:cubicBezTo>
                    <a:pt x="49" y="20"/>
                    <a:pt x="49" y="20"/>
                    <a:pt x="49" y="20"/>
                  </a:cubicBezTo>
                  <a:cubicBezTo>
                    <a:pt x="34" y="47"/>
                    <a:pt x="34" y="47"/>
                    <a:pt x="34" y="47"/>
                  </a:cubicBezTo>
                  <a:cubicBezTo>
                    <a:pt x="34" y="48"/>
                    <a:pt x="34" y="48"/>
                    <a:pt x="33" y="48"/>
                  </a:cubicBezTo>
                  <a:cubicBezTo>
                    <a:pt x="17" y="75"/>
                    <a:pt x="17" y="75"/>
                    <a:pt x="17" y="75"/>
                  </a:cubicBezTo>
                  <a:cubicBezTo>
                    <a:pt x="49" y="75"/>
                    <a:pt x="49" y="75"/>
                    <a:pt x="49" y="75"/>
                  </a:cubicBezTo>
                  <a:cubicBezTo>
                    <a:pt x="81" y="75"/>
                    <a:pt x="81" y="75"/>
                    <a:pt x="81" y="75"/>
                  </a:cubicBezTo>
                  <a:cubicBezTo>
                    <a:pt x="65" y="48"/>
                    <a:pt x="65" y="48"/>
                    <a:pt x="65" y="48"/>
                  </a:cubicBezTo>
                  <a:cubicBezTo>
                    <a:pt x="65" y="48"/>
                    <a:pt x="65" y="48"/>
                    <a:pt x="65" y="48"/>
                  </a:cubicBezTo>
                  <a:close/>
                </a:path>
              </a:pathLst>
            </a:custGeom>
            <a:solidFill>
              <a:schemeClr val="bg1"/>
            </a:solidFill>
            <a:ln>
              <a:noFill/>
            </a:ln>
          </p:spPr>
          <p:txBody>
            <a:bodyPr vert="horz" wrap="square" lIns="89211" tIns="44605" rIns="89211" bIns="44605" numCol="1" anchor="t" anchorCtr="0" compatLnSpc="1"/>
            <a:lstStyle/>
            <a:p>
              <a:endParaRPr lang="zh-CN" altLang="en-US" sz="1295"/>
            </a:p>
          </p:txBody>
        </p:sp>
      </p:grpSp>
      <p:grpSp>
        <p:nvGrpSpPr>
          <p:cNvPr id="22" name="淘宝网chenying0907出品 9"/>
          <p:cNvGrpSpPr/>
          <p:nvPr/>
        </p:nvGrpSpPr>
        <p:grpSpPr>
          <a:xfrm>
            <a:off x="5256908" y="2974891"/>
            <a:ext cx="530017" cy="530017"/>
            <a:chOff x="5368401" y="3037850"/>
            <a:chExt cx="543264" cy="543264"/>
          </a:xfrm>
        </p:grpSpPr>
        <p:sp>
          <p:nvSpPr>
            <p:cNvPr id="23" name="淘宝网chenying0907出品 52"/>
            <p:cNvSpPr/>
            <p:nvPr/>
          </p:nvSpPr>
          <p:spPr>
            <a:xfrm>
              <a:off x="5368401" y="3037850"/>
              <a:ext cx="543264" cy="543264"/>
            </a:xfrm>
            <a:prstGeom prst="ellipse">
              <a:avLst/>
            </a:prstGeom>
            <a:solidFill>
              <a:srgbClr val="EE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95"/>
            </a:p>
          </p:txBody>
        </p:sp>
        <p:sp>
          <p:nvSpPr>
            <p:cNvPr id="24" name="Freeform 180"/>
            <p:cNvSpPr>
              <a:spLocks noEditPoints="1"/>
            </p:cNvSpPr>
            <p:nvPr/>
          </p:nvSpPr>
          <p:spPr bwMode="auto">
            <a:xfrm>
              <a:off x="5479614" y="3137371"/>
              <a:ext cx="288566" cy="356371"/>
            </a:xfrm>
            <a:custGeom>
              <a:avLst/>
              <a:gdLst>
                <a:gd name="T0" fmla="*/ 0 w 85"/>
                <a:gd name="T1" fmla="*/ 29 h 105"/>
                <a:gd name="T2" fmla="*/ 50 w 85"/>
                <a:gd name="T3" fmla="*/ 0 h 105"/>
                <a:gd name="T4" fmla="*/ 70 w 85"/>
                <a:gd name="T5" fmla="*/ 35 h 105"/>
                <a:gd name="T6" fmla="*/ 56 w 85"/>
                <a:gd name="T7" fmla="*/ 42 h 105"/>
                <a:gd name="T8" fmla="*/ 69 w 85"/>
                <a:gd name="T9" fmla="*/ 64 h 105"/>
                <a:gd name="T10" fmla="*/ 67 w 85"/>
                <a:gd name="T11" fmla="*/ 68 h 105"/>
                <a:gd name="T12" fmla="*/ 72 w 85"/>
                <a:gd name="T13" fmla="*/ 69 h 105"/>
                <a:gd name="T14" fmla="*/ 70 w 85"/>
                <a:gd name="T15" fmla="*/ 73 h 105"/>
                <a:gd name="T16" fmla="*/ 72 w 85"/>
                <a:gd name="T17" fmla="*/ 77 h 105"/>
                <a:gd name="T18" fmla="*/ 77 w 85"/>
                <a:gd name="T19" fmla="*/ 77 h 105"/>
                <a:gd name="T20" fmla="*/ 81 w 85"/>
                <a:gd name="T21" fmla="*/ 85 h 105"/>
                <a:gd name="T22" fmla="*/ 80 w 85"/>
                <a:gd name="T23" fmla="*/ 89 h 105"/>
                <a:gd name="T24" fmla="*/ 85 w 85"/>
                <a:gd name="T25" fmla="*/ 91 h 105"/>
                <a:gd name="T26" fmla="*/ 79 w 85"/>
                <a:gd name="T27" fmla="*/ 98 h 105"/>
                <a:gd name="T28" fmla="*/ 69 w 85"/>
                <a:gd name="T29" fmla="*/ 81 h 105"/>
                <a:gd name="T30" fmla="*/ 65 w 85"/>
                <a:gd name="T31" fmla="*/ 83 h 105"/>
                <a:gd name="T32" fmla="*/ 76 w 85"/>
                <a:gd name="T33" fmla="*/ 102 h 105"/>
                <a:gd name="T34" fmla="*/ 73 w 85"/>
                <a:gd name="T35" fmla="*/ 105 h 105"/>
                <a:gd name="T36" fmla="*/ 71 w 85"/>
                <a:gd name="T37" fmla="*/ 105 h 105"/>
                <a:gd name="T38" fmla="*/ 46 w 85"/>
                <a:gd name="T39" fmla="*/ 63 h 105"/>
                <a:gd name="T40" fmla="*/ 45 w 85"/>
                <a:gd name="T41" fmla="*/ 64 h 105"/>
                <a:gd name="T42" fmla="*/ 68 w 85"/>
                <a:gd name="T43" fmla="*/ 105 h 105"/>
                <a:gd name="T44" fmla="*/ 63 w 85"/>
                <a:gd name="T45" fmla="*/ 104 h 105"/>
                <a:gd name="T46" fmla="*/ 34 w 85"/>
                <a:gd name="T47" fmla="*/ 55 h 105"/>
                <a:gd name="T48" fmla="*/ 20 w 85"/>
                <a:gd name="T49" fmla="*/ 63 h 105"/>
                <a:gd name="T50" fmla="*/ 0 w 85"/>
                <a:gd name="T51" fmla="*/ 29 h 105"/>
                <a:gd name="T52" fmla="*/ 14 w 85"/>
                <a:gd name="T53" fmla="*/ 28 h 105"/>
                <a:gd name="T54" fmla="*/ 22 w 85"/>
                <a:gd name="T55" fmla="*/ 42 h 105"/>
                <a:gd name="T56" fmla="*/ 49 w 85"/>
                <a:gd name="T57" fmla="*/ 26 h 105"/>
                <a:gd name="T58" fmla="*/ 42 w 85"/>
                <a:gd name="T59" fmla="*/ 12 h 105"/>
                <a:gd name="T60" fmla="*/ 14 w 85"/>
                <a:gd name="T61" fmla="*/ 28 h 1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85" h="105">
                  <a:moveTo>
                    <a:pt x="0" y="29"/>
                  </a:moveTo>
                  <a:cubicBezTo>
                    <a:pt x="13" y="12"/>
                    <a:pt x="30" y="3"/>
                    <a:pt x="50" y="0"/>
                  </a:cubicBezTo>
                  <a:cubicBezTo>
                    <a:pt x="56" y="11"/>
                    <a:pt x="63" y="23"/>
                    <a:pt x="70" y="35"/>
                  </a:cubicBezTo>
                  <a:cubicBezTo>
                    <a:pt x="56" y="42"/>
                    <a:pt x="56" y="42"/>
                    <a:pt x="56" y="42"/>
                  </a:cubicBezTo>
                  <a:cubicBezTo>
                    <a:pt x="69" y="64"/>
                    <a:pt x="69" y="64"/>
                    <a:pt x="69" y="64"/>
                  </a:cubicBezTo>
                  <a:cubicBezTo>
                    <a:pt x="67" y="68"/>
                    <a:pt x="67" y="68"/>
                    <a:pt x="67" y="68"/>
                  </a:cubicBezTo>
                  <a:cubicBezTo>
                    <a:pt x="72" y="69"/>
                    <a:pt x="72" y="69"/>
                    <a:pt x="72" y="69"/>
                  </a:cubicBezTo>
                  <a:cubicBezTo>
                    <a:pt x="70" y="73"/>
                    <a:pt x="70" y="73"/>
                    <a:pt x="70" y="73"/>
                  </a:cubicBezTo>
                  <a:cubicBezTo>
                    <a:pt x="72" y="77"/>
                    <a:pt x="72" y="77"/>
                    <a:pt x="72" y="77"/>
                  </a:cubicBezTo>
                  <a:cubicBezTo>
                    <a:pt x="77" y="77"/>
                    <a:pt x="77" y="77"/>
                    <a:pt x="77" y="77"/>
                  </a:cubicBezTo>
                  <a:cubicBezTo>
                    <a:pt x="81" y="85"/>
                    <a:pt x="81" y="85"/>
                    <a:pt x="81" y="85"/>
                  </a:cubicBezTo>
                  <a:cubicBezTo>
                    <a:pt x="80" y="89"/>
                    <a:pt x="80" y="89"/>
                    <a:pt x="80" y="89"/>
                  </a:cubicBezTo>
                  <a:cubicBezTo>
                    <a:pt x="85" y="91"/>
                    <a:pt x="85" y="91"/>
                    <a:pt x="85" y="91"/>
                  </a:cubicBezTo>
                  <a:cubicBezTo>
                    <a:pt x="79" y="98"/>
                    <a:pt x="79" y="98"/>
                    <a:pt x="79" y="98"/>
                  </a:cubicBezTo>
                  <a:cubicBezTo>
                    <a:pt x="69" y="81"/>
                    <a:pt x="69" y="81"/>
                    <a:pt x="69" y="81"/>
                  </a:cubicBezTo>
                  <a:cubicBezTo>
                    <a:pt x="65" y="83"/>
                    <a:pt x="65" y="83"/>
                    <a:pt x="65" y="83"/>
                  </a:cubicBezTo>
                  <a:cubicBezTo>
                    <a:pt x="76" y="102"/>
                    <a:pt x="76" y="102"/>
                    <a:pt x="76" y="102"/>
                  </a:cubicBezTo>
                  <a:cubicBezTo>
                    <a:pt x="73" y="105"/>
                    <a:pt x="73" y="105"/>
                    <a:pt x="73" y="105"/>
                  </a:cubicBezTo>
                  <a:cubicBezTo>
                    <a:pt x="71" y="105"/>
                    <a:pt x="71" y="105"/>
                    <a:pt x="71" y="105"/>
                  </a:cubicBezTo>
                  <a:cubicBezTo>
                    <a:pt x="46" y="63"/>
                    <a:pt x="46" y="63"/>
                    <a:pt x="46" y="63"/>
                  </a:cubicBezTo>
                  <a:cubicBezTo>
                    <a:pt x="45" y="64"/>
                    <a:pt x="45" y="64"/>
                    <a:pt x="45" y="64"/>
                  </a:cubicBezTo>
                  <a:cubicBezTo>
                    <a:pt x="68" y="105"/>
                    <a:pt x="68" y="105"/>
                    <a:pt x="68" y="105"/>
                  </a:cubicBezTo>
                  <a:cubicBezTo>
                    <a:pt x="63" y="104"/>
                    <a:pt x="63" y="104"/>
                    <a:pt x="63" y="104"/>
                  </a:cubicBezTo>
                  <a:cubicBezTo>
                    <a:pt x="34" y="55"/>
                    <a:pt x="34" y="55"/>
                    <a:pt x="34" y="55"/>
                  </a:cubicBezTo>
                  <a:cubicBezTo>
                    <a:pt x="20" y="63"/>
                    <a:pt x="20" y="63"/>
                    <a:pt x="20" y="63"/>
                  </a:cubicBezTo>
                  <a:cubicBezTo>
                    <a:pt x="13" y="52"/>
                    <a:pt x="7" y="40"/>
                    <a:pt x="0" y="29"/>
                  </a:cubicBezTo>
                  <a:close/>
                  <a:moveTo>
                    <a:pt x="14" y="28"/>
                  </a:moveTo>
                  <a:cubicBezTo>
                    <a:pt x="22" y="42"/>
                    <a:pt x="22" y="42"/>
                    <a:pt x="22" y="42"/>
                  </a:cubicBezTo>
                  <a:cubicBezTo>
                    <a:pt x="49" y="26"/>
                    <a:pt x="49" y="26"/>
                    <a:pt x="49" y="26"/>
                  </a:cubicBezTo>
                  <a:cubicBezTo>
                    <a:pt x="42" y="12"/>
                    <a:pt x="42" y="12"/>
                    <a:pt x="42" y="12"/>
                  </a:cubicBezTo>
                  <a:lnTo>
                    <a:pt x="14" y="28"/>
                  </a:lnTo>
                  <a:close/>
                </a:path>
              </a:pathLst>
            </a:custGeom>
            <a:solidFill>
              <a:schemeClr val="bg1"/>
            </a:solidFill>
            <a:ln>
              <a:noFill/>
            </a:ln>
          </p:spPr>
          <p:txBody>
            <a:bodyPr vert="horz" wrap="square" lIns="89211" tIns="44605" rIns="89211" bIns="44605" numCol="1" anchor="t" anchorCtr="0" compatLnSpc="1"/>
            <a:lstStyle/>
            <a:p>
              <a:endParaRPr lang="zh-CN" altLang="en-US" sz="1295"/>
            </a:p>
          </p:txBody>
        </p:sp>
      </p:grpSp>
      <p:grpSp>
        <p:nvGrpSpPr>
          <p:cNvPr id="25" name="淘宝网chenying0907出品 10"/>
          <p:cNvGrpSpPr/>
          <p:nvPr/>
        </p:nvGrpSpPr>
        <p:grpSpPr>
          <a:xfrm>
            <a:off x="7261664" y="2974891"/>
            <a:ext cx="530017" cy="530017"/>
            <a:chOff x="7423261" y="3037850"/>
            <a:chExt cx="543264" cy="543264"/>
          </a:xfrm>
        </p:grpSpPr>
        <p:sp>
          <p:nvSpPr>
            <p:cNvPr id="26" name="淘宝网chenying0907出品 56"/>
            <p:cNvSpPr/>
            <p:nvPr/>
          </p:nvSpPr>
          <p:spPr>
            <a:xfrm>
              <a:off x="7423261" y="3037850"/>
              <a:ext cx="543264" cy="543264"/>
            </a:xfrm>
            <a:prstGeom prst="ellipse">
              <a:avLst/>
            </a:prstGeom>
            <a:solidFill>
              <a:srgbClr val="EEA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295"/>
            </a:p>
          </p:txBody>
        </p:sp>
        <p:sp>
          <p:nvSpPr>
            <p:cNvPr id="27" name="Freeform 150"/>
            <p:cNvSpPr>
              <a:spLocks noEditPoints="1"/>
            </p:cNvSpPr>
            <p:nvPr/>
          </p:nvSpPr>
          <p:spPr bwMode="auto">
            <a:xfrm>
              <a:off x="7513018" y="3126612"/>
              <a:ext cx="356371" cy="356371"/>
            </a:xfrm>
            <a:custGeom>
              <a:avLst/>
              <a:gdLst>
                <a:gd name="T0" fmla="*/ 46 w 91"/>
                <a:gd name="T1" fmla="*/ 0 h 91"/>
                <a:gd name="T2" fmla="*/ 78 w 91"/>
                <a:gd name="T3" fmla="*/ 14 h 91"/>
                <a:gd name="T4" fmla="*/ 91 w 91"/>
                <a:gd name="T5" fmla="*/ 46 h 91"/>
                <a:gd name="T6" fmla="*/ 78 w 91"/>
                <a:gd name="T7" fmla="*/ 78 h 91"/>
                <a:gd name="T8" fmla="*/ 46 w 91"/>
                <a:gd name="T9" fmla="*/ 91 h 91"/>
                <a:gd name="T10" fmla="*/ 13 w 91"/>
                <a:gd name="T11" fmla="*/ 78 h 91"/>
                <a:gd name="T12" fmla="*/ 0 w 91"/>
                <a:gd name="T13" fmla="*/ 46 h 91"/>
                <a:gd name="T14" fmla="*/ 13 w 91"/>
                <a:gd name="T15" fmla="*/ 14 h 91"/>
                <a:gd name="T16" fmla="*/ 46 w 91"/>
                <a:gd name="T17" fmla="*/ 0 h 91"/>
                <a:gd name="T18" fmla="*/ 63 w 91"/>
                <a:gd name="T19" fmla="*/ 51 h 91"/>
                <a:gd name="T20" fmla="*/ 64 w 91"/>
                <a:gd name="T21" fmla="*/ 41 h 91"/>
                <a:gd name="T22" fmla="*/ 52 w 91"/>
                <a:gd name="T23" fmla="*/ 34 h 91"/>
                <a:gd name="T24" fmla="*/ 41 w 91"/>
                <a:gd name="T25" fmla="*/ 27 h 91"/>
                <a:gd name="T26" fmla="*/ 32 w 91"/>
                <a:gd name="T27" fmla="*/ 32 h 91"/>
                <a:gd name="T28" fmla="*/ 32 w 91"/>
                <a:gd name="T29" fmla="*/ 46 h 91"/>
                <a:gd name="T30" fmla="*/ 32 w 91"/>
                <a:gd name="T31" fmla="*/ 59 h 91"/>
                <a:gd name="T32" fmla="*/ 40 w 91"/>
                <a:gd name="T33" fmla="*/ 65 h 91"/>
                <a:gd name="T34" fmla="*/ 52 w 91"/>
                <a:gd name="T35" fmla="*/ 58 h 91"/>
                <a:gd name="T36" fmla="*/ 63 w 91"/>
                <a:gd name="T37" fmla="*/ 51 h 91"/>
                <a:gd name="T38" fmla="*/ 66 w 91"/>
                <a:gd name="T39" fmla="*/ 25 h 91"/>
                <a:gd name="T40" fmla="*/ 46 w 91"/>
                <a:gd name="T41" fmla="*/ 16 h 91"/>
                <a:gd name="T42" fmla="*/ 25 w 91"/>
                <a:gd name="T43" fmla="*/ 25 h 91"/>
                <a:gd name="T44" fmla="*/ 16 w 91"/>
                <a:gd name="T45" fmla="*/ 46 h 91"/>
                <a:gd name="T46" fmla="*/ 25 w 91"/>
                <a:gd name="T47" fmla="*/ 67 h 91"/>
                <a:gd name="T48" fmla="*/ 46 w 91"/>
                <a:gd name="T49" fmla="*/ 75 h 91"/>
                <a:gd name="T50" fmla="*/ 66 w 91"/>
                <a:gd name="T51" fmla="*/ 67 h 91"/>
                <a:gd name="T52" fmla="*/ 75 w 91"/>
                <a:gd name="T53" fmla="*/ 46 h 91"/>
                <a:gd name="T54" fmla="*/ 66 w 91"/>
                <a:gd name="T55" fmla="*/ 25 h 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91" h="91">
                  <a:moveTo>
                    <a:pt x="46" y="0"/>
                  </a:moveTo>
                  <a:cubicBezTo>
                    <a:pt x="58" y="0"/>
                    <a:pt x="70" y="5"/>
                    <a:pt x="78" y="14"/>
                  </a:cubicBezTo>
                  <a:cubicBezTo>
                    <a:pt x="86" y="22"/>
                    <a:pt x="91" y="33"/>
                    <a:pt x="91" y="46"/>
                  </a:cubicBezTo>
                  <a:cubicBezTo>
                    <a:pt x="91" y="58"/>
                    <a:pt x="86" y="70"/>
                    <a:pt x="78" y="78"/>
                  </a:cubicBezTo>
                  <a:cubicBezTo>
                    <a:pt x="70" y="86"/>
                    <a:pt x="58" y="91"/>
                    <a:pt x="46" y="91"/>
                  </a:cubicBezTo>
                  <a:cubicBezTo>
                    <a:pt x="33" y="91"/>
                    <a:pt x="22" y="86"/>
                    <a:pt x="13" y="78"/>
                  </a:cubicBezTo>
                  <a:cubicBezTo>
                    <a:pt x="5" y="70"/>
                    <a:pt x="0" y="58"/>
                    <a:pt x="0" y="46"/>
                  </a:cubicBezTo>
                  <a:cubicBezTo>
                    <a:pt x="0" y="33"/>
                    <a:pt x="5" y="22"/>
                    <a:pt x="13" y="14"/>
                  </a:cubicBezTo>
                  <a:cubicBezTo>
                    <a:pt x="22" y="5"/>
                    <a:pt x="33" y="0"/>
                    <a:pt x="46" y="0"/>
                  </a:cubicBezTo>
                  <a:close/>
                  <a:moveTo>
                    <a:pt x="63" y="51"/>
                  </a:moveTo>
                  <a:cubicBezTo>
                    <a:pt x="68" y="48"/>
                    <a:pt x="69" y="44"/>
                    <a:pt x="64" y="41"/>
                  </a:cubicBezTo>
                  <a:cubicBezTo>
                    <a:pt x="60" y="39"/>
                    <a:pt x="56" y="36"/>
                    <a:pt x="52" y="34"/>
                  </a:cubicBezTo>
                  <a:cubicBezTo>
                    <a:pt x="48" y="32"/>
                    <a:pt x="44" y="30"/>
                    <a:pt x="41" y="27"/>
                  </a:cubicBezTo>
                  <a:cubicBezTo>
                    <a:pt x="36" y="25"/>
                    <a:pt x="32" y="26"/>
                    <a:pt x="32" y="32"/>
                  </a:cubicBezTo>
                  <a:cubicBezTo>
                    <a:pt x="32" y="36"/>
                    <a:pt x="32" y="41"/>
                    <a:pt x="32" y="46"/>
                  </a:cubicBezTo>
                  <a:cubicBezTo>
                    <a:pt x="32" y="50"/>
                    <a:pt x="32" y="55"/>
                    <a:pt x="32" y="59"/>
                  </a:cubicBezTo>
                  <a:cubicBezTo>
                    <a:pt x="32" y="64"/>
                    <a:pt x="35" y="67"/>
                    <a:pt x="40" y="65"/>
                  </a:cubicBezTo>
                  <a:cubicBezTo>
                    <a:pt x="44" y="62"/>
                    <a:pt x="48" y="60"/>
                    <a:pt x="52" y="58"/>
                  </a:cubicBezTo>
                  <a:cubicBezTo>
                    <a:pt x="56" y="55"/>
                    <a:pt x="60" y="53"/>
                    <a:pt x="63" y="51"/>
                  </a:cubicBezTo>
                  <a:close/>
                  <a:moveTo>
                    <a:pt x="66" y="25"/>
                  </a:moveTo>
                  <a:cubicBezTo>
                    <a:pt x="61" y="20"/>
                    <a:pt x="54" y="16"/>
                    <a:pt x="46" y="16"/>
                  </a:cubicBezTo>
                  <a:cubicBezTo>
                    <a:pt x="38" y="16"/>
                    <a:pt x="30" y="20"/>
                    <a:pt x="25" y="25"/>
                  </a:cubicBezTo>
                  <a:cubicBezTo>
                    <a:pt x="20" y="30"/>
                    <a:pt x="16" y="38"/>
                    <a:pt x="16" y="46"/>
                  </a:cubicBezTo>
                  <a:cubicBezTo>
                    <a:pt x="16" y="54"/>
                    <a:pt x="20" y="61"/>
                    <a:pt x="25" y="67"/>
                  </a:cubicBezTo>
                  <a:cubicBezTo>
                    <a:pt x="30" y="72"/>
                    <a:pt x="38" y="75"/>
                    <a:pt x="46" y="75"/>
                  </a:cubicBezTo>
                  <a:cubicBezTo>
                    <a:pt x="54" y="75"/>
                    <a:pt x="61" y="72"/>
                    <a:pt x="66" y="67"/>
                  </a:cubicBezTo>
                  <a:cubicBezTo>
                    <a:pt x="72" y="61"/>
                    <a:pt x="75" y="54"/>
                    <a:pt x="75" y="46"/>
                  </a:cubicBezTo>
                  <a:cubicBezTo>
                    <a:pt x="75" y="38"/>
                    <a:pt x="72" y="30"/>
                    <a:pt x="66" y="25"/>
                  </a:cubicBezTo>
                  <a:close/>
                </a:path>
              </a:pathLst>
            </a:custGeom>
            <a:solidFill>
              <a:schemeClr val="bg1"/>
            </a:solidFill>
            <a:ln>
              <a:noFill/>
            </a:ln>
          </p:spPr>
          <p:txBody>
            <a:bodyPr vert="horz" wrap="square" lIns="89211" tIns="44605" rIns="89211" bIns="44605" numCol="1" anchor="t" anchorCtr="0" compatLnSpc="1"/>
            <a:lstStyle/>
            <a:p>
              <a:endParaRPr lang="zh-CN" altLang="en-US" sz="1295"/>
            </a:p>
          </p:txBody>
        </p:sp>
      </p:grpSp>
    </p:spTree>
  </p:cSld>
  <p:clrMapOvr>
    <a:masterClrMapping/>
  </p:clrMapOvr>
  <mc:AlternateContent xmlns:mc="http://schemas.openxmlformats.org/markup-compatibility/2006" xmlns:p14="http://schemas.microsoft.com/office/powerpoint/2010/main">
    <mc:Choice Requires="p14">
      <p:transition spd="slow" p14:dur="1500" advTm="5244">
        <p:random/>
      </p:transition>
    </mc:Choice>
    <mc:Fallback xmlns="">
      <p:transition spd="slow" advTm="5244">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500"/>
                                        <p:tgtEl>
                                          <p:spTgt spid="3"/>
                                        </p:tgtEl>
                                      </p:cBhvr>
                                    </p:animEffect>
                                  </p:childTnLst>
                                </p:cTn>
                              </p:par>
                              <p:par>
                                <p:cTn id="12" presetID="10" presetClass="entr" presetSubtype="0" fill="hold" grpId="0" nodeType="withEffect">
                                  <p:stCondLst>
                                    <p:cond delay="0"/>
                                  </p:stCondLst>
                                  <p:childTnLst>
                                    <p:set>
                                      <p:cBhvr>
                                        <p:cTn id="13" dur="1" fill="hold">
                                          <p:stCondLst>
                                            <p:cond delay="0"/>
                                          </p:stCondLst>
                                        </p:cTn>
                                        <p:tgtEl>
                                          <p:spTgt spid="4"/>
                                        </p:tgtEl>
                                        <p:attrNameLst>
                                          <p:attrName>style.visibility</p:attrName>
                                        </p:attrNameLst>
                                      </p:cBhvr>
                                      <p:to>
                                        <p:strVal val="visible"/>
                                      </p:to>
                                    </p:set>
                                    <p:animEffect transition="in" filter="fade">
                                      <p:cBhvr>
                                        <p:cTn id="14" dur="500"/>
                                        <p:tgtEl>
                                          <p:spTgt spid="4"/>
                                        </p:tgtEl>
                                      </p:cBhvr>
                                    </p:animEffect>
                                  </p:childTnLst>
                                </p:cTn>
                              </p:par>
                            </p:childTnLst>
                          </p:cTn>
                        </p:par>
                        <p:par>
                          <p:cTn id="15" fill="hold">
                            <p:stCondLst>
                              <p:cond delay="1000"/>
                            </p:stCondLst>
                            <p:childTnLst>
                              <p:par>
                                <p:cTn id="16" presetID="49" presetClass="entr" presetSubtype="0" decel="100000"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 calcmode="lin" valueType="num">
                                      <p:cBhvr>
                                        <p:cTn id="18" dur="500" fill="hold"/>
                                        <p:tgtEl>
                                          <p:spTgt spid="6"/>
                                        </p:tgtEl>
                                        <p:attrNameLst>
                                          <p:attrName>ppt_w</p:attrName>
                                        </p:attrNameLst>
                                      </p:cBhvr>
                                      <p:tavLst>
                                        <p:tav tm="0">
                                          <p:val>
                                            <p:fltVal val="0"/>
                                          </p:val>
                                        </p:tav>
                                        <p:tav tm="100000">
                                          <p:val>
                                            <p:strVal val="#ppt_w"/>
                                          </p:val>
                                        </p:tav>
                                      </p:tavLst>
                                    </p:anim>
                                    <p:anim calcmode="lin" valueType="num">
                                      <p:cBhvr>
                                        <p:cTn id="19" dur="500" fill="hold"/>
                                        <p:tgtEl>
                                          <p:spTgt spid="6"/>
                                        </p:tgtEl>
                                        <p:attrNameLst>
                                          <p:attrName>ppt_h</p:attrName>
                                        </p:attrNameLst>
                                      </p:cBhvr>
                                      <p:tavLst>
                                        <p:tav tm="0">
                                          <p:val>
                                            <p:fltVal val="0"/>
                                          </p:val>
                                        </p:tav>
                                        <p:tav tm="100000">
                                          <p:val>
                                            <p:strVal val="#ppt_h"/>
                                          </p:val>
                                        </p:tav>
                                      </p:tavLst>
                                    </p:anim>
                                    <p:anim calcmode="lin" valueType="num">
                                      <p:cBhvr>
                                        <p:cTn id="20" dur="500" fill="hold"/>
                                        <p:tgtEl>
                                          <p:spTgt spid="6"/>
                                        </p:tgtEl>
                                        <p:attrNameLst>
                                          <p:attrName>style.rotation</p:attrName>
                                        </p:attrNameLst>
                                      </p:cBhvr>
                                      <p:tavLst>
                                        <p:tav tm="0">
                                          <p:val>
                                            <p:fltVal val="360"/>
                                          </p:val>
                                        </p:tav>
                                        <p:tav tm="100000">
                                          <p:val>
                                            <p:fltVal val="0"/>
                                          </p:val>
                                        </p:tav>
                                      </p:tavLst>
                                    </p:anim>
                                    <p:animEffect transition="in" filter="fade">
                                      <p:cBhvr>
                                        <p:cTn id="21" dur="500"/>
                                        <p:tgtEl>
                                          <p:spTgt spid="6"/>
                                        </p:tgtEl>
                                      </p:cBhvr>
                                    </p:animEffect>
                                  </p:childTnLst>
                                </p:cTn>
                              </p:par>
                            </p:childTnLst>
                          </p:cTn>
                        </p:par>
                        <p:par>
                          <p:cTn id="22" fill="hold">
                            <p:stCondLst>
                              <p:cond delay="1500"/>
                            </p:stCondLst>
                            <p:childTnLst>
                              <p:par>
                                <p:cTn id="23" presetID="53" presetClass="entr" presetSubtype="16" fill="hold" grpId="0" nodeType="afterEffect">
                                  <p:stCondLst>
                                    <p:cond delay="0"/>
                                  </p:stCondLst>
                                  <p:iterate type="wd">
                                    <p:tmPct val="10000"/>
                                  </p:iterate>
                                  <p:childTnLst>
                                    <p:set>
                                      <p:cBhvr>
                                        <p:cTn id="24" dur="1" fill="hold">
                                          <p:stCondLst>
                                            <p:cond delay="0"/>
                                          </p:stCondLst>
                                        </p:cTn>
                                        <p:tgtEl>
                                          <p:spTgt spid="7"/>
                                        </p:tgtEl>
                                        <p:attrNameLst>
                                          <p:attrName>style.visibility</p:attrName>
                                        </p:attrNameLst>
                                      </p:cBhvr>
                                      <p:to>
                                        <p:strVal val="visible"/>
                                      </p:to>
                                    </p:set>
                                    <p:anim calcmode="lin" valueType="num">
                                      <p:cBhvr>
                                        <p:cTn id="25" dur="500" fill="hold"/>
                                        <p:tgtEl>
                                          <p:spTgt spid="7"/>
                                        </p:tgtEl>
                                        <p:attrNameLst>
                                          <p:attrName>ppt_w</p:attrName>
                                        </p:attrNameLst>
                                      </p:cBhvr>
                                      <p:tavLst>
                                        <p:tav tm="0">
                                          <p:val>
                                            <p:fltVal val="0"/>
                                          </p:val>
                                        </p:tav>
                                        <p:tav tm="100000">
                                          <p:val>
                                            <p:strVal val="#ppt_w"/>
                                          </p:val>
                                        </p:tav>
                                      </p:tavLst>
                                    </p:anim>
                                    <p:anim calcmode="lin" valueType="num">
                                      <p:cBhvr>
                                        <p:cTn id="26" dur="500" fill="hold"/>
                                        <p:tgtEl>
                                          <p:spTgt spid="7"/>
                                        </p:tgtEl>
                                        <p:attrNameLst>
                                          <p:attrName>ppt_h</p:attrName>
                                        </p:attrNameLst>
                                      </p:cBhvr>
                                      <p:tavLst>
                                        <p:tav tm="0">
                                          <p:val>
                                            <p:fltVal val="0"/>
                                          </p:val>
                                        </p:tav>
                                        <p:tav tm="100000">
                                          <p:val>
                                            <p:strVal val="#ppt_h"/>
                                          </p:val>
                                        </p:tav>
                                      </p:tavLst>
                                    </p:anim>
                                    <p:animEffect transition="in" filter="fade">
                                      <p:cBhvr>
                                        <p:cTn id="27" dur="500"/>
                                        <p:tgtEl>
                                          <p:spTgt spid="7"/>
                                        </p:tgtEl>
                                      </p:cBhvr>
                                    </p:animEffect>
                                  </p:childTnLst>
                                </p:cTn>
                              </p:par>
                            </p:childTnLst>
                          </p:cTn>
                        </p:par>
                        <p:par>
                          <p:cTn id="28" fill="hold">
                            <p:stCondLst>
                              <p:cond delay="14850"/>
                            </p:stCondLst>
                            <p:childTnLst>
                              <p:par>
                                <p:cTn id="29" presetID="53" presetClass="entr" presetSubtype="528" fill="hold" nodeType="afterEffect">
                                  <p:stCondLst>
                                    <p:cond delay="0"/>
                                  </p:stCondLst>
                                  <p:childTnLst>
                                    <p:set>
                                      <p:cBhvr>
                                        <p:cTn id="30" dur="1" fill="hold">
                                          <p:stCondLst>
                                            <p:cond delay="0"/>
                                          </p:stCondLst>
                                        </p:cTn>
                                        <p:tgtEl>
                                          <p:spTgt spid="8"/>
                                        </p:tgtEl>
                                        <p:attrNameLst>
                                          <p:attrName>style.visibility</p:attrName>
                                        </p:attrNameLst>
                                      </p:cBhvr>
                                      <p:to>
                                        <p:strVal val="visible"/>
                                      </p:to>
                                    </p:set>
                                    <p:anim calcmode="lin" valueType="num">
                                      <p:cBhvr>
                                        <p:cTn id="31" dur="500" fill="hold"/>
                                        <p:tgtEl>
                                          <p:spTgt spid="8"/>
                                        </p:tgtEl>
                                        <p:attrNameLst>
                                          <p:attrName>ppt_w</p:attrName>
                                        </p:attrNameLst>
                                      </p:cBhvr>
                                      <p:tavLst>
                                        <p:tav tm="0">
                                          <p:val>
                                            <p:fltVal val="0"/>
                                          </p:val>
                                        </p:tav>
                                        <p:tav tm="100000">
                                          <p:val>
                                            <p:strVal val="#ppt_w"/>
                                          </p:val>
                                        </p:tav>
                                      </p:tavLst>
                                    </p:anim>
                                    <p:anim calcmode="lin" valueType="num">
                                      <p:cBhvr>
                                        <p:cTn id="32" dur="500" fill="hold"/>
                                        <p:tgtEl>
                                          <p:spTgt spid="8"/>
                                        </p:tgtEl>
                                        <p:attrNameLst>
                                          <p:attrName>ppt_h</p:attrName>
                                        </p:attrNameLst>
                                      </p:cBhvr>
                                      <p:tavLst>
                                        <p:tav tm="0">
                                          <p:val>
                                            <p:fltVal val="0"/>
                                          </p:val>
                                        </p:tav>
                                        <p:tav tm="100000">
                                          <p:val>
                                            <p:strVal val="#ppt_h"/>
                                          </p:val>
                                        </p:tav>
                                      </p:tavLst>
                                    </p:anim>
                                    <p:animEffect transition="in" filter="fade">
                                      <p:cBhvr>
                                        <p:cTn id="33" dur="500"/>
                                        <p:tgtEl>
                                          <p:spTgt spid="8"/>
                                        </p:tgtEl>
                                      </p:cBhvr>
                                    </p:animEffect>
                                    <p:anim calcmode="lin" valueType="num">
                                      <p:cBhvr>
                                        <p:cTn id="34" dur="500" fill="hold"/>
                                        <p:tgtEl>
                                          <p:spTgt spid="8"/>
                                        </p:tgtEl>
                                        <p:attrNameLst>
                                          <p:attrName>ppt_x</p:attrName>
                                        </p:attrNameLst>
                                      </p:cBhvr>
                                      <p:tavLst>
                                        <p:tav tm="0">
                                          <p:val>
                                            <p:fltVal val="0.5"/>
                                          </p:val>
                                        </p:tav>
                                        <p:tav tm="100000">
                                          <p:val>
                                            <p:strVal val="#ppt_x"/>
                                          </p:val>
                                        </p:tav>
                                      </p:tavLst>
                                    </p:anim>
                                    <p:anim calcmode="lin" valueType="num">
                                      <p:cBhvr>
                                        <p:cTn id="35" dur="500" fill="hold"/>
                                        <p:tgtEl>
                                          <p:spTgt spid="8"/>
                                        </p:tgtEl>
                                        <p:attrNameLst>
                                          <p:attrName>ppt_y</p:attrName>
                                        </p:attrNameLst>
                                      </p:cBhvr>
                                      <p:tavLst>
                                        <p:tav tm="0">
                                          <p:val>
                                            <p:fltVal val="0.5"/>
                                          </p:val>
                                        </p:tav>
                                        <p:tav tm="100000">
                                          <p:val>
                                            <p:strVal val="#ppt_y"/>
                                          </p:val>
                                        </p:tav>
                                      </p:tavLst>
                                    </p:anim>
                                  </p:childTnLst>
                                </p:cTn>
                              </p:par>
                              <p:par>
                                <p:cTn id="36" presetID="53" presetClass="entr" presetSubtype="528" fill="hold" nodeType="withEffect">
                                  <p:stCondLst>
                                    <p:cond delay="250"/>
                                  </p:stCondLst>
                                  <p:childTnLst>
                                    <p:set>
                                      <p:cBhvr>
                                        <p:cTn id="37" dur="1" fill="hold">
                                          <p:stCondLst>
                                            <p:cond delay="0"/>
                                          </p:stCondLst>
                                        </p:cTn>
                                        <p:tgtEl>
                                          <p:spTgt spid="19"/>
                                        </p:tgtEl>
                                        <p:attrNameLst>
                                          <p:attrName>style.visibility</p:attrName>
                                        </p:attrNameLst>
                                      </p:cBhvr>
                                      <p:to>
                                        <p:strVal val="visible"/>
                                      </p:to>
                                    </p:set>
                                    <p:anim calcmode="lin" valueType="num">
                                      <p:cBhvr>
                                        <p:cTn id="38" dur="500" fill="hold"/>
                                        <p:tgtEl>
                                          <p:spTgt spid="19"/>
                                        </p:tgtEl>
                                        <p:attrNameLst>
                                          <p:attrName>ppt_w</p:attrName>
                                        </p:attrNameLst>
                                      </p:cBhvr>
                                      <p:tavLst>
                                        <p:tav tm="0">
                                          <p:val>
                                            <p:fltVal val="0"/>
                                          </p:val>
                                        </p:tav>
                                        <p:tav tm="100000">
                                          <p:val>
                                            <p:strVal val="#ppt_w"/>
                                          </p:val>
                                        </p:tav>
                                      </p:tavLst>
                                    </p:anim>
                                    <p:anim calcmode="lin" valueType="num">
                                      <p:cBhvr>
                                        <p:cTn id="39" dur="500" fill="hold"/>
                                        <p:tgtEl>
                                          <p:spTgt spid="19"/>
                                        </p:tgtEl>
                                        <p:attrNameLst>
                                          <p:attrName>ppt_h</p:attrName>
                                        </p:attrNameLst>
                                      </p:cBhvr>
                                      <p:tavLst>
                                        <p:tav tm="0">
                                          <p:val>
                                            <p:fltVal val="0"/>
                                          </p:val>
                                        </p:tav>
                                        <p:tav tm="100000">
                                          <p:val>
                                            <p:strVal val="#ppt_h"/>
                                          </p:val>
                                        </p:tav>
                                      </p:tavLst>
                                    </p:anim>
                                    <p:animEffect transition="in" filter="fade">
                                      <p:cBhvr>
                                        <p:cTn id="40" dur="500"/>
                                        <p:tgtEl>
                                          <p:spTgt spid="19"/>
                                        </p:tgtEl>
                                      </p:cBhvr>
                                    </p:animEffect>
                                    <p:anim calcmode="lin" valueType="num">
                                      <p:cBhvr>
                                        <p:cTn id="41" dur="500" fill="hold"/>
                                        <p:tgtEl>
                                          <p:spTgt spid="19"/>
                                        </p:tgtEl>
                                        <p:attrNameLst>
                                          <p:attrName>ppt_x</p:attrName>
                                        </p:attrNameLst>
                                      </p:cBhvr>
                                      <p:tavLst>
                                        <p:tav tm="0">
                                          <p:val>
                                            <p:fltVal val="0.5"/>
                                          </p:val>
                                        </p:tav>
                                        <p:tav tm="100000">
                                          <p:val>
                                            <p:strVal val="#ppt_x"/>
                                          </p:val>
                                        </p:tav>
                                      </p:tavLst>
                                    </p:anim>
                                    <p:anim calcmode="lin" valueType="num">
                                      <p:cBhvr>
                                        <p:cTn id="42" dur="500" fill="hold"/>
                                        <p:tgtEl>
                                          <p:spTgt spid="19"/>
                                        </p:tgtEl>
                                        <p:attrNameLst>
                                          <p:attrName>ppt_y</p:attrName>
                                        </p:attrNameLst>
                                      </p:cBhvr>
                                      <p:tavLst>
                                        <p:tav tm="0">
                                          <p:val>
                                            <p:fltVal val="0.5"/>
                                          </p:val>
                                        </p:tav>
                                        <p:tav tm="100000">
                                          <p:val>
                                            <p:strVal val="#ppt_y"/>
                                          </p:val>
                                        </p:tav>
                                      </p:tavLst>
                                    </p:anim>
                                  </p:childTnLst>
                                </p:cTn>
                              </p:par>
                              <p:par>
                                <p:cTn id="43" presetID="53" presetClass="entr" presetSubtype="528" fill="hold" nodeType="withEffect">
                                  <p:stCondLst>
                                    <p:cond delay="500"/>
                                  </p:stCondLst>
                                  <p:childTnLst>
                                    <p:set>
                                      <p:cBhvr>
                                        <p:cTn id="44" dur="1" fill="hold">
                                          <p:stCondLst>
                                            <p:cond delay="0"/>
                                          </p:stCondLst>
                                        </p:cTn>
                                        <p:tgtEl>
                                          <p:spTgt spid="22"/>
                                        </p:tgtEl>
                                        <p:attrNameLst>
                                          <p:attrName>style.visibility</p:attrName>
                                        </p:attrNameLst>
                                      </p:cBhvr>
                                      <p:to>
                                        <p:strVal val="visible"/>
                                      </p:to>
                                    </p:set>
                                    <p:anim calcmode="lin" valueType="num">
                                      <p:cBhvr>
                                        <p:cTn id="45" dur="500" fill="hold"/>
                                        <p:tgtEl>
                                          <p:spTgt spid="22"/>
                                        </p:tgtEl>
                                        <p:attrNameLst>
                                          <p:attrName>ppt_w</p:attrName>
                                        </p:attrNameLst>
                                      </p:cBhvr>
                                      <p:tavLst>
                                        <p:tav tm="0">
                                          <p:val>
                                            <p:fltVal val="0"/>
                                          </p:val>
                                        </p:tav>
                                        <p:tav tm="100000">
                                          <p:val>
                                            <p:strVal val="#ppt_w"/>
                                          </p:val>
                                        </p:tav>
                                      </p:tavLst>
                                    </p:anim>
                                    <p:anim calcmode="lin" valueType="num">
                                      <p:cBhvr>
                                        <p:cTn id="46" dur="500" fill="hold"/>
                                        <p:tgtEl>
                                          <p:spTgt spid="22"/>
                                        </p:tgtEl>
                                        <p:attrNameLst>
                                          <p:attrName>ppt_h</p:attrName>
                                        </p:attrNameLst>
                                      </p:cBhvr>
                                      <p:tavLst>
                                        <p:tav tm="0">
                                          <p:val>
                                            <p:fltVal val="0"/>
                                          </p:val>
                                        </p:tav>
                                        <p:tav tm="100000">
                                          <p:val>
                                            <p:strVal val="#ppt_h"/>
                                          </p:val>
                                        </p:tav>
                                      </p:tavLst>
                                    </p:anim>
                                    <p:animEffect transition="in" filter="fade">
                                      <p:cBhvr>
                                        <p:cTn id="47" dur="500"/>
                                        <p:tgtEl>
                                          <p:spTgt spid="22"/>
                                        </p:tgtEl>
                                      </p:cBhvr>
                                    </p:animEffect>
                                    <p:anim calcmode="lin" valueType="num">
                                      <p:cBhvr>
                                        <p:cTn id="48" dur="500" fill="hold"/>
                                        <p:tgtEl>
                                          <p:spTgt spid="22"/>
                                        </p:tgtEl>
                                        <p:attrNameLst>
                                          <p:attrName>ppt_x</p:attrName>
                                        </p:attrNameLst>
                                      </p:cBhvr>
                                      <p:tavLst>
                                        <p:tav tm="0">
                                          <p:val>
                                            <p:fltVal val="0.5"/>
                                          </p:val>
                                        </p:tav>
                                        <p:tav tm="100000">
                                          <p:val>
                                            <p:strVal val="#ppt_x"/>
                                          </p:val>
                                        </p:tav>
                                      </p:tavLst>
                                    </p:anim>
                                    <p:anim calcmode="lin" valueType="num">
                                      <p:cBhvr>
                                        <p:cTn id="49" dur="500" fill="hold"/>
                                        <p:tgtEl>
                                          <p:spTgt spid="22"/>
                                        </p:tgtEl>
                                        <p:attrNameLst>
                                          <p:attrName>ppt_y</p:attrName>
                                        </p:attrNameLst>
                                      </p:cBhvr>
                                      <p:tavLst>
                                        <p:tav tm="0">
                                          <p:val>
                                            <p:fltVal val="0.5"/>
                                          </p:val>
                                        </p:tav>
                                        <p:tav tm="100000">
                                          <p:val>
                                            <p:strVal val="#ppt_y"/>
                                          </p:val>
                                        </p:tav>
                                      </p:tavLst>
                                    </p:anim>
                                  </p:childTnLst>
                                </p:cTn>
                              </p:par>
                              <p:par>
                                <p:cTn id="50" presetID="53" presetClass="entr" presetSubtype="528" fill="hold" nodeType="withEffect">
                                  <p:stCondLst>
                                    <p:cond delay="750"/>
                                  </p:stCondLst>
                                  <p:childTnLst>
                                    <p:set>
                                      <p:cBhvr>
                                        <p:cTn id="51" dur="1" fill="hold">
                                          <p:stCondLst>
                                            <p:cond delay="0"/>
                                          </p:stCondLst>
                                        </p:cTn>
                                        <p:tgtEl>
                                          <p:spTgt spid="25"/>
                                        </p:tgtEl>
                                        <p:attrNameLst>
                                          <p:attrName>style.visibility</p:attrName>
                                        </p:attrNameLst>
                                      </p:cBhvr>
                                      <p:to>
                                        <p:strVal val="visible"/>
                                      </p:to>
                                    </p:set>
                                    <p:anim calcmode="lin" valueType="num">
                                      <p:cBhvr>
                                        <p:cTn id="52" dur="500" fill="hold"/>
                                        <p:tgtEl>
                                          <p:spTgt spid="25"/>
                                        </p:tgtEl>
                                        <p:attrNameLst>
                                          <p:attrName>ppt_w</p:attrName>
                                        </p:attrNameLst>
                                      </p:cBhvr>
                                      <p:tavLst>
                                        <p:tav tm="0">
                                          <p:val>
                                            <p:fltVal val="0"/>
                                          </p:val>
                                        </p:tav>
                                        <p:tav tm="100000">
                                          <p:val>
                                            <p:strVal val="#ppt_w"/>
                                          </p:val>
                                        </p:tav>
                                      </p:tavLst>
                                    </p:anim>
                                    <p:anim calcmode="lin" valueType="num">
                                      <p:cBhvr>
                                        <p:cTn id="53" dur="500" fill="hold"/>
                                        <p:tgtEl>
                                          <p:spTgt spid="25"/>
                                        </p:tgtEl>
                                        <p:attrNameLst>
                                          <p:attrName>ppt_h</p:attrName>
                                        </p:attrNameLst>
                                      </p:cBhvr>
                                      <p:tavLst>
                                        <p:tav tm="0">
                                          <p:val>
                                            <p:fltVal val="0"/>
                                          </p:val>
                                        </p:tav>
                                        <p:tav tm="100000">
                                          <p:val>
                                            <p:strVal val="#ppt_h"/>
                                          </p:val>
                                        </p:tav>
                                      </p:tavLst>
                                    </p:anim>
                                    <p:animEffect transition="in" filter="fade">
                                      <p:cBhvr>
                                        <p:cTn id="54" dur="500"/>
                                        <p:tgtEl>
                                          <p:spTgt spid="25"/>
                                        </p:tgtEl>
                                      </p:cBhvr>
                                    </p:animEffect>
                                    <p:anim calcmode="lin" valueType="num">
                                      <p:cBhvr>
                                        <p:cTn id="55" dur="500" fill="hold"/>
                                        <p:tgtEl>
                                          <p:spTgt spid="25"/>
                                        </p:tgtEl>
                                        <p:attrNameLst>
                                          <p:attrName>ppt_x</p:attrName>
                                        </p:attrNameLst>
                                      </p:cBhvr>
                                      <p:tavLst>
                                        <p:tav tm="0">
                                          <p:val>
                                            <p:fltVal val="0.5"/>
                                          </p:val>
                                        </p:tav>
                                        <p:tav tm="100000">
                                          <p:val>
                                            <p:strVal val="#ppt_x"/>
                                          </p:val>
                                        </p:tav>
                                      </p:tavLst>
                                    </p:anim>
                                    <p:anim calcmode="lin" valueType="num">
                                      <p:cBhvr>
                                        <p:cTn id="56" dur="500" fill="hold"/>
                                        <p:tgtEl>
                                          <p:spTgt spid="25"/>
                                        </p:tgtEl>
                                        <p:attrNameLst>
                                          <p:attrName>ppt_y</p:attrName>
                                        </p:attrNameLst>
                                      </p:cBhvr>
                                      <p:tavLst>
                                        <p:tav tm="0">
                                          <p:val>
                                            <p:fltVal val="0.5"/>
                                          </p:val>
                                        </p:tav>
                                        <p:tav tm="100000">
                                          <p:val>
                                            <p:strVal val="#ppt_y"/>
                                          </p:val>
                                        </p:tav>
                                      </p:tavLst>
                                    </p:anim>
                                  </p:childTnLst>
                                </p:cTn>
                              </p:par>
                            </p:childTnLst>
                          </p:cTn>
                        </p:par>
                        <p:par>
                          <p:cTn id="57" fill="hold">
                            <p:stCondLst>
                              <p:cond delay="15350"/>
                            </p:stCondLst>
                            <p:childTnLst>
                              <p:par>
                                <p:cTn id="58" presetID="22" presetClass="entr" presetSubtype="4" fill="hold" grpId="0" nodeType="afterEffect">
                                  <p:stCondLst>
                                    <p:cond delay="0"/>
                                  </p:stCondLst>
                                  <p:childTnLst>
                                    <p:set>
                                      <p:cBhvr>
                                        <p:cTn id="59" dur="1" fill="hold">
                                          <p:stCondLst>
                                            <p:cond delay="0"/>
                                          </p:stCondLst>
                                        </p:cTn>
                                        <p:tgtEl>
                                          <p:spTgt spid="11"/>
                                        </p:tgtEl>
                                        <p:attrNameLst>
                                          <p:attrName>style.visibility</p:attrName>
                                        </p:attrNameLst>
                                      </p:cBhvr>
                                      <p:to>
                                        <p:strVal val="visible"/>
                                      </p:to>
                                    </p:set>
                                    <p:animEffect transition="in" filter="wipe(down)">
                                      <p:cBhvr>
                                        <p:cTn id="60" dur="500"/>
                                        <p:tgtEl>
                                          <p:spTgt spid="11"/>
                                        </p:tgtEl>
                                      </p:cBhvr>
                                    </p:animEffect>
                                  </p:childTnLst>
                                </p:cTn>
                              </p:par>
                              <p:par>
                                <p:cTn id="61" presetID="22" presetClass="entr" presetSubtype="1" fill="hold" grpId="0" nodeType="withEffect">
                                  <p:stCondLst>
                                    <p:cond delay="0"/>
                                  </p:stCondLst>
                                  <p:childTnLst>
                                    <p:set>
                                      <p:cBhvr>
                                        <p:cTn id="62" dur="1" fill="hold">
                                          <p:stCondLst>
                                            <p:cond delay="0"/>
                                          </p:stCondLst>
                                        </p:cTn>
                                        <p:tgtEl>
                                          <p:spTgt spid="12"/>
                                        </p:tgtEl>
                                        <p:attrNameLst>
                                          <p:attrName>style.visibility</p:attrName>
                                        </p:attrNameLst>
                                      </p:cBhvr>
                                      <p:to>
                                        <p:strVal val="visible"/>
                                      </p:to>
                                    </p:set>
                                    <p:animEffect transition="in" filter="wipe(up)">
                                      <p:cBhvr>
                                        <p:cTn id="63" dur="500"/>
                                        <p:tgtEl>
                                          <p:spTgt spid="12"/>
                                        </p:tgtEl>
                                      </p:cBhvr>
                                    </p:animEffect>
                                  </p:childTnLst>
                                </p:cTn>
                              </p:par>
                              <p:par>
                                <p:cTn id="64" presetID="22" presetClass="entr" presetSubtype="4" fill="hold" grpId="0" nodeType="withEffect">
                                  <p:stCondLst>
                                    <p:cond delay="250"/>
                                  </p:stCondLst>
                                  <p:childTnLst>
                                    <p:set>
                                      <p:cBhvr>
                                        <p:cTn id="65" dur="1" fill="hold">
                                          <p:stCondLst>
                                            <p:cond delay="0"/>
                                          </p:stCondLst>
                                        </p:cTn>
                                        <p:tgtEl>
                                          <p:spTgt spid="13"/>
                                        </p:tgtEl>
                                        <p:attrNameLst>
                                          <p:attrName>style.visibility</p:attrName>
                                        </p:attrNameLst>
                                      </p:cBhvr>
                                      <p:to>
                                        <p:strVal val="visible"/>
                                      </p:to>
                                    </p:set>
                                    <p:animEffect transition="in" filter="wipe(down)">
                                      <p:cBhvr>
                                        <p:cTn id="66" dur="500"/>
                                        <p:tgtEl>
                                          <p:spTgt spid="13"/>
                                        </p:tgtEl>
                                      </p:cBhvr>
                                    </p:animEffect>
                                  </p:childTnLst>
                                </p:cTn>
                              </p:par>
                              <p:par>
                                <p:cTn id="67" presetID="22" presetClass="entr" presetSubtype="1" fill="hold" grpId="0" nodeType="withEffect">
                                  <p:stCondLst>
                                    <p:cond delay="250"/>
                                  </p:stCondLst>
                                  <p:childTnLst>
                                    <p:set>
                                      <p:cBhvr>
                                        <p:cTn id="68" dur="1" fill="hold">
                                          <p:stCondLst>
                                            <p:cond delay="0"/>
                                          </p:stCondLst>
                                        </p:cTn>
                                        <p:tgtEl>
                                          <p:spTgt spid="14"/>
                                        </p:tgtEl>
                                        <p:attrNameLst>
                                          <p:attrName>style.visibility</p:attrName>
                                        </p:attrNameLst>
                                      </p:cBhvr>
                                      <p:to>
                                        <p:strVal val="visible"/>
                                      </p:to>
                                    </p:set>
                                    <p:animEffect transition="in" filter="wipe(up)">
                                      <p:cBhvr>
                                        <p:cTn id="69" dur="500"/>
                                        <p:tgtEl>
                                          <p:spTgt spid="14"/>
                                        </p:tgtEl>
                                      </p:cBhvr>
                                    </p:animEffect>
                                  </p:childTnLst>
                                </p:cTn>
                              </p:par>
                              <p:par>
                                <p:cTn id="70" presetID="22" presetClass="entr" presetSubtype="4" fill="hold" grpId="0" nodeType="withEffect">
                                  <p:stCondLst>
                                    <p:cond delay="500"/>
                                  </p:stCondLst>
                                  <p:childTnLst>
                                    <p:set>
                                      <p:cBhvr>
                                        <p:cTn id="71" dur="1" fill="hold">
                                          <p:stCondLst>
                                            <p:cond delay="0"/>
                                          </p:stCondLst>
                                        </p:cTn>
                                        <p:tgtEl>
                                          <p:spTgt spid="15"/>
                                        </p:tgtEl>
                                        <p:attrNameLst>
                                          <p:attrName>style.visibility</p:attrName>
                                        </p:attrNameLst>
                                      </p:cBhvr>
                                      <p:to>
                                        <p:strVal val="visible"/>
                                      </p:to>
                                    </p:set>
                                    <p:animEffect transition="in" filter="wipe(down)">
                                      <p:cBhvr>
                                        <p:cTn id="72" dur="500"/>
                                        <p:tgtEl>
                                          <p:spTgt spid="15"/>
                                        </p:tgtEl>
                                      </p:cBhvr>
                                    </p:animEffect>
                                  </p:childTnLst>
                                </p:cTn>
                              </p:par>
                              <p:par>
                                <p:cTn id="73" presetID="22" presetClass="entr" presetSubtype="1" fill="hold" grpId="0" nodeType="withEffect">
                                  <p:stCondLst>
                                    <p:cond delay="500"/>
                                  </p:stCondLst>
                                  <p:childTnLst>
                                    <p:set>
                                      <p:cBhvr>
                                        <p:cTn id="74" dur="1" fill="hold">
                                          <p:stCondLst>
                                            <p:cond delay="0"/>
                                          </p:stCondLst>
                                        </p:cTn>
                                        <p:tgtEl>
                                          <p:spTgt spid="16"/>
                                        </p:tgtEl>
                                        <p:attrNameLst>
                                          <p:attrName>style.visibility</p:attrName>
                                        </p:attrNameLst>
                                      </p:cBhvr>
                                      <p:to>
                                        <p:strVal val="visible"/>
                                      </p:to>
                                    </p:set>
                                    <p:animEffect transition="in" filter="wipe(up)">
                                      <p:cBhvr>
                                        <p:cTn id="75" dur="500"/>
                                        <p:tgtEl>
                                          <p:spTgt spid="16"/>
                                        </p:tgtEl>
                                      </p:cBhvr>
                                    </p:animEffect>
                                  </p:childTnLst>
                                </p:cTn>
                              </p:par>
                              <p:par>
                                <p:cTn id="76" presetID="22" presetClass="entr" presetSubtype="4" fill="hold" grpId="0" nodeType="withEffect">
                                  <p:stCondLst>
                                    <p:cond delay="750"/>
                                  </p:stCondLst>
                                  <p:childTnLst>
                                    <p:set>
                                      <p:cBhvr>
                                        <p:cTn id="77" dur="1" fill="hold">
                                          <p:stCondLst>
                                            <p:cond delay="0"/>
                                          </p:stCondLst>
                                        </p:cTn>
                                        <p:tgtEl>
                                          <p:spTgt spid="17"/>
                                        </p:tgtEl>
                                        <p:attrNameLst>
                                          <p:attrName>style.visibility</p:attrName>
                                        </p:attrNameLst>
                                      </p:cBhvr>
                                      <p:to>
                                        <p:strVal val="visible"/>
                                      </p:to>
                                    </p:set>
                                    <p:animEffect transition="in" filter="wipe(down)">
                                      <p:cBhvr>
                                        <p:cTn id="78" dur="500"/>
                                        <p:tgtEl>
                                          <p:spTgt spid="17"/>
                                        </p:tgtEl>
                                      </p:cBhvr>
                                    </p:animEffect>
                                  </p:childTnLst>
                                </p:cTn>
                              </p:par>
                              <p:par>
                                <p:cTn id="79" presetID="22" presetClass="entr" presetSubtype="1" fill="hold" grpId="0" nodeType="withEffect">
                                  <p:stCondLst>
                                    <p:cond delay="750"/>
                                  </p:stCondLst>
                                  <p:childTnLst>
                                    <p:set>
                                      <p:cBhvr>
                                        <p:cTn id="80" dur="1" fill="hold">
                                          <p:stCondLst>
                                            <p:cond delay="0"/>
                                          </p:stCondLst>
                                        </p:cTn>
                                        <p:tgtEl>
                                          <p:spTgt spid="18"/>
                                        </p:tgtEl>
                                        <p:attrNameLst>
                                          <p:attrName>style.visibility</p:attrName>
                                        </p:attrNameLst>
                                      </p:cBhvr>
                                      <p:to>
                                        <p:strVal val="visible"/>
                                      </p:to>
                                    </p:set>
                                    <p:animEffect transition="in" filter="wipe(up)">
                                      <p:cBhvr>
                                        <p:cTn id="81"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animBg="1"/>
      <p:bldP spid="5" grpId="0" animBg="1"/>
      <p:bldP spid="6" grpId="0"/>
      <p:bldP spid="7" grpId="0"/>
      <p:bldP spid="11" grpId="0"/>
      <p:bldP spid="12" grpId="0"/>
      <p:bldP spid="13" grpId="0"/>
      <p:bldP spid="14" grpId="0"/>
      <p:bldP spid="15" grpId="0"/>
      <p:bldP spid="16" grpId="0"/>
      <p:bldP spid="17" grpId="0"/>
      <p:bldP spid="1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59"/>
          <p:cNvGrpSpPr>
            <a:grpSpLocks noChangeAspect="1"/>
          </p:cNvGrpSpPr>
          <p:nvPr/>
        </p:nvGrpSpPr>
        <p:grpSpPr>
          <a:xfrm>
            <a:off x="4824974" y="2252074"/>
            <a:ext cx="3229790" cy="2136259"/>
            <a:chOff x="1027152" y="2693983"/>
            <a:chExt cx="6796849" cy="4462905"/>
          </a:xfrm>
        </p:grpSpPr>
        <p:grpSp>
          <p:nvGrpSpPr>
            <p:cNvPr id="3" name="Group 60"/>
            <p:cNvGrpSpPr/>
            <p:nvPr/>
          </p:nvGrpSpPr>
          <p:grpSpPr>
            <a:xfrm>
              <a:off x="1027152" y="2693983"/>
              <a:ext cx="6796849" cy="4462905"/>
              <a:chOff x="1027152" y="2693983"/>
              <a:chExt cx="6796849" cy="4462905"/>
            </a:xfrm>
          </p:grpSpPr>
          <p:sp>
            <p:nvSpPr>
              <p:cNvPr id="6" name="AutoShape 1"/>
              <p:cNvSpPr>
                <a:spLocks noChangeAspect="1"/>
              </p:cNvSpPr>
              <p:nvPr/>
            </p:nvSpPr>
            <p:spPr bwMode="auto">
              <a:xfrm>
                <a:off x="1029339" y="2693983"/>
                <a:ext cx="6794662" cy="4462905"/>
              </a:xfrm>
              <a:prstGeom prst="roundRect">
                <a:avLst>
                  <a:gd name="adj" fmla="val 1292"/>
                </a:avLst>
              </a:prstGeom>
              <a:solidFill>
                <a:srgbClr val="000000"/>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sz="490" dirty="0">
                  <a:latin typeface="Lato Light"/>
                </a:endParaRPr>
              </a:p>
            </p:txBody>
          </p:sp>
          <p:sp>
            <p:nvSpPr>
              <p:cNvPr id="7" name="Rectangle 2"/>
              <p:cNvSpPr/>
              <p:nvPr/>
            </p:nvSpPr>
            <p:spPr bwMode="auto">
              <a:xfrm>
                <a:off x="1027152" y="3024940"/>
                <a:ext cx="6794663" cy="315914"/>
              </a:xfrm>
              <a:prstGeom prst="rect">
                <a:avLst/>
              </a:prstGeom>
              <a:solidFill>
                <a:srgbClr val="000000"/>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8" name="AutoShape 3"/>
              <p:cNvSpPr/>
              <p:nvPr/>
            </p:nvSpPr>
            <p:spPr bwMode="auto">
              <a:xfrm>
                <a:off x="2035351" y="2779230"/>
                <a:ext cx="2717865" cy="561624"/>
              </a:xfrm>
              <a:prstGeom prst="roundRect">
                <a:avLst>
                  <a:gd name="adj" fmla="val 11986"/>
                </a:avLst>
              </a:prstGeom>
              <a:solidFill>
                <a:srgbClr val="000000"/>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9" name="Oval 4"/>
              <p:cNvSpPr/>
              <p:nvPr/>
            </p:nvSpPr>
            <p:spPr bwMode="auto">
              <a:xfrm>
                <a:off x="1137753"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10" name="Oval 5"/>
              <p:cNvSpPr/>
              <p:nvPr/>
            </p:nvSpPr>
            <p:spPr bwMode="auto">
              <a:xfrm>
                <a:off x="1307620"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11" name="Oval 6"/>
              <p:cNvSpPr/>
              <p:nvPr/>
            </p:nvSpPr>
            <p:spPr bwMode="auto">
              <a:xfrm>
                <a:off x="1477486" y="2814331"/>
                <a:ext cx="95903" cy="95276"/>
              </a:xfrm>
              <a:prstGeom prst="ellipse">
                <a:avLst/>
              </a:prstGeom>
              <a:solidFill>
                <a:schemeClr val="accent4"/>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12" name="Rectangle 69"/>
              <p:cNvSpPr/>
              <p:nvPr/>
            </p:nvSpPr>
            <p:spPr bwMode="auto">
              <a:xfrm>
                <a:off x="2205844" y="3085114"/>
                <a:ext cx="5104773" cy="20058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sz="490" dirty="0">
                  <a:latin typeface="Lato Light"/>
                </a:endParaRPr>
              </a:p>
            </p:txBody>
          </p:sp>
          <p:grpSp>
            <p:nvGrpSpPr>
              <p:cNvPr id="13" name="Group 70"/>
              <p:cNvGrpSpPr/>
              <p:nvPr/>
            </p:nvGrpSpPr>
            <p:grpSpPr>
              <a:xfrm>
                <a:off x="7494380" y="2779230"/>
                <a:ext cx="155357" cy="155272"/>
                <a:chOff x="4763" y="0"/>
                <a:chExt cx="2900362" cy="2898775"/>
              </a:xfrm>
              <a:solidFill>
                <a:schemeClr val="bg1">
                  <a:lumMod val="50000"/>
                </a:schemeClr>
              </a:solidFill>
            </p:grpSpPr>
            <p:sp>
              <p:nvSpPr>
                <p:cNvPr id="16" name="Freeform 13"/>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17" name="Freeform 14"/>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18" name="Freeform 15"/>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19" name="Freeform 16"/>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20" name="Freeform 17"/>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21" name="Freeform 18"/>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22" name="Freeform 19"/>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23" name="Freeform 20"/>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24" name="Freeform 21"/>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grpSp>
          <p:sp>
            <p:nvSpPr>
              <p:cNvPr id="14" name="Freeform 25"/>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33454" tIns="16727" rIns="33454" bIns="16727" numCol="1" anchor="t" anchorCtr="0" compatLnSpc="1"/>
              <a:lstStyle/>
              <a:p>
                <a:endParaRPr lang="id-ID" sz="490" dirty="0">
                  <a:latin typeface="Lato Light"/>
                </a:endParaRPr>
              </a:p>
            </p:txBody>
          </p:sp>
          <p:sp>
            <p:nvSpPr>
              <p:cNvPr id="15" name="Oval 6"/>
              <p:cNvSpPr/>
              <p:nvPr/>
            </p:nvSpPr>
            <p:spPr bwMode="auto">
              <a:xfrm>
                <a:off x="1655635" y="2814331"/>
                <a:ext cx="95903" cy="95276"/>
              </a:xfrm>
              <a:prstGeom prst="ellipse">
                <a:avLst/>
              </a:prstGeom>
              <a:solidFill>
                <a:schemeClr val="accent5"/>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grpSp>
        <p:sp>
          <p:nvSpPr>
            <p:cNvPr id="4" name="TextBox 61"/>
            <p:cNvSpPr txBox="1"/>
            <p:nvPr/>
          </p:nvSpPr>
          <p:spPr>
            <a:xfrm>
              <a:off x="2391108" y="3061436"/>
              <a:ext cx="2445677" cy="379956"/>
            </a:xfrm>
            <a:prstGeom prst="rect">
              <a:avLst/>
            </a:prstGeom>
            <a:noFill/>
          </p:spPr>
          <p:txBody>
            <a:bodyPr wrap="none" rtlCol="0">
              <a:spAutoFit/>
            </a:bodyPr>
            <a:lstStyle/>
            <a:p>
              <a:r>
                <a:rPr lang="id-ID" sz="585" dirty="0">
                  <a:solidFill>
                    <a:schemeClr val="bg1">
                      <a:lumMod val="65000"/>
                    </a:schemeClr>
                  </a:solidFill>
                  <a:latin typeface="Poppins Light" charset="0"/>
                  <a:ea typeface="Poppins Light" charset="0"/>
                  <a:cs typeface="Poppins Light" charset="0"/>
                </a:rPr>
                <a:t>www.yourcompanyname.com</a:t>
              </a:r>
            </a:p>
          </p:txBody>
        </p:sp>
        <p:sp>
          <p:nvSpPr>
            <p:cNvPr id="5"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33454" tIns="16727" rIns="33454" bIns="16727" numCol="1" anchor="t" anchorCtr="0" compatLnSpc="1"/>
            <a:lstStyle/>
            <a:p>
              <a:endParaRPr lang="id-ID" sz="490" dirty="0">
                <a:latin typeface="Lato Light"/>
              </a:endParaRPr>
            </a:p>
          </p:txBody>
        </p:sp>
      </p:grpSp>
      <p:grpSp>
        <p:nvGrpSpPr>
          <p:cNvPr id="25" name="Group 82"/>
          <p:cNvGrpSpPr>
            <a:grpSpLocks noChangeAspect="1"/>
          </p:cNvGrpSpPr>
          <p:nvPr/>
        </p:nvGrpSpPr>
        <p:grpSpPr>
          <a:xfrm>
            <a:off x="890858" y="2252074"/>
            <a:ext cx="3229790" cy="2136259"/>
            <a:chOff x="1027152" y="2693983"/>
            <a:chExt cx="6796849" cy="4462905"/>
          </a:xfrm>
        </p:grpSpPr>
        <p:grpSp>
          <p:nvGrpSpPr>
            <p:cNvPr id="26" name="Group 83"/>
            <p:cNvGrpSpPr/>
            <p:nvPr/>
          </p:nvGrpSpPr>
          <p:grpSpPr>
            <a:xfrm>
              <a:off x="1027152" y="2693983"/>
              <a:ext cx="6796849" cy="4462905"/>
              <a:chOff x="1027152" y="2693983"/>
              <a:chExt cx="6796849" cy="4462905"/>
            </a:xfrm>
          </p:grpSpPr>
          <p:sp>
            <p:nvSpPr>
              <p:cNvPr id="29" name="AutoShape 1"/>
              <p:cNvSpPr>
                <a:spLocks noChangeAspect="1"/>
              </p:cNvSpPr>
              <p:nvPr/>
            </p:nvSpPr>
            <p:spPr bwMode="auto">
              <a:xfrm>
                <a:off x="1029339" y="2693983"/>
                <a:ext cx="6794662" cy="4462905"/>
              </a:xfrm>
              <a:prstGeom prst="roundRect">
                <a:avLst>
                  <a:gd name="adj" fmla="val 1292"/>
                </a:avLst>
              </a:prstGeom>
              <a:solidFill>
                <a:srgbClr val="000000"/>
              </a:solidFill>
              <a:ln w="25400" cap="flat">
                <a:noFill/>
                <a:prstDash val="solid"/>
                <a:miter lim="800000"/>
                <a:headEnd type="none" w="med" len="med"/>
                <a:tailEnd type="none" w="med" len="med"/>
              </a:ln>
              <a:effectLst>
                <a:outerShdw blurRad="254000" dist="114299" dir="5340024" algn="ctr" rotWithShape="0">
                  <a:schemeClr val="bg2">
                    <a:alpha val="39000"/>
                  </a:schemeClr>
                </a:outerShdw>
              </a:effectLst>
            </p:spPr>
            <p:txBody>
              <a:bodyPr lIns="0" tIns="0" rIns="0" bIns="0"/>
              <a:lstStyle/>
              <a:p>
                <a:endParaRPr lang="id-ID" sz="490" dirty="0">
                  <a:latin typeface="Lato Light"/>
                </a:endParaRPr>
              </a:p>
            </p:txBody>
          </p:sp>
          <p:sp>
            <p:nvSpPr>
              <p:cNvPr id="30" name="Rectangle 2"/>
              <p:cNvSpPr/>
              <p:nvPr/>
            </p:nvSpPr>
            <p:spPr bwMode="auto">
              <a:xfrm>
                <a:off x="1027152" y="3024940"/>
                <a:ext cx="6794663" cy="315914"/>
              </a:xfrm>
              <a:prstGeom prst="rect">
                <a:avLst/>
              </a:prstGeom>
              <a:solidFill>
                <a:srgbClr val="000000"/>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31" name="AutoShape 3"/>
              <p:cNvSpPr/>
              <p:nvPr/>
            </p:nvSpPr>
            <p:spPr bwMode="auto">
              <a:xfrm>
                <a:off x="2035351" y="2779230"/>
                <a:ext cx="2717865" cy="561624"/>
              </a:xfrm>
              <a:prstGeom prst="roundRect">
                <a:avLst>
                  <a:gd name="adj" fmla="val 11986"/>
                </a:avLst>
              </a:prstGeom>
              <a:solidFill>
                <a:srgbClr val="000000"/>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32" name="Oval 4"/>
              <p:cNvSpPr/>
              <p:nvPr/>
            </p:nvSpPr>
            <p:spPr bwMode="auto">
              <a:xfrm>
                <a:off x="1137753" y="2814331"/>
                <a:ext cx="95903" cy="95276"/>
              </a:xfrm>
              <a:prstGeom prst="ellipse">
                <a:avLst/>
              </a:prstGeom>
              <a:solidFill>
                <a:schemeClr val="accent2"/>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33" name="Oval 5"/>
              <p:cNvSpPr/>
              <p:nvPr/>
            </p:nvSpPr>
            <p:spPr bwMode="auto">
              <a:xfrm>
                <a:off x="1307620" y="2814331"/>
                <a:ext cx="95903" cy="95276"/>
              </a:xfrm>
              <a:prstGeom prst="ellipse">
                <a:avLst/>
              </a:prstGeom>
              <a:solidFill>
                <a:schemeClr val="accent3"/>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34" name="Oval 6"/>
              <p:cNvSpPr/>
              <p:nvPr/>
            </p:nvSpPr>
            <p:spPr bwMode="auto">
              <a:xfrm>
                <a:off x="1477486" y="2814331"/>
                <a:ext cx="95903" cy="95276"/>
              </a:xfrm>
              <a:prstGeom prst="ellipse">
                <a:avLst/>
              </a:prstGeom>
              <a:solidFill>
                <a:schemeClr val="accent4"/>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sp>
            <p:nvSpPr>
              <p:cNvPr id="35" name="Rectangle 92"/>
              <p:cNvSpPr/>
              <p:nvPr/>
            </p:nvSpPr>
            <p:spPr bwMode="auto">
              <a:xfrm>
                <a:off x="2205844" y="3085114"/>
                <a:ext cx="5104773" cy="200580"/>
              </a:xfrm>
              <a:prstGeom prst="rect">
                <a:avLst/>
              </a:prstGeom>
              <a:solidFill>
                <a:srgbClr val="FFFFFF"/>
              </a:solidFill>
              <a:ln w="25400" cap="flat">
                <a:solidFill>
                  <a:srgbClr val="B3B3B3"/>
                </a:solidFill>
                <a:prstDash val="solid"/>
                <a:miter lim="800000"/>
                <a:headEnd type="none" w="med" len="med"/>
                <a:tailEnd type="none" w="med" len="med"/>
              </a:ln>
            </p:spPr>
            <p:txBody>
              <a:bodyPr lIns="0" tIns="0" rIns="0" bIns="0"/>
              <a:lstStyle/>
              <a:p>
                <a:endParaRPr lang="id-ID" sz="490" dirty="0">
                  <a:latin typeface="Lato Light"/>
                </a:endParaRPr>
              </a:p>
            </p:txBody>
          </p:sp>
          <p:grpSp>
            <p:nvGrpSpPr>
              <p:cNvPr id="36" name="Group 93"/>
              <p:cNvGrpSpPr/>
              <p:nvPr/>
            </p:nvGrpSpPr>
            <p:grpSpPr>
              <a:xfrm>
                <a:off x="7494380" y="2779230"/>
                <a:ext cx="155357" cy="155272"/>
                <a:chOff x="4763" y="0"/>
                <a:chExt cx="2900362" cy="2898775"/>
              </a:xfrm>
              <a:solidFill>
                <a:schemeClr val="bg1">
                  <a:lumMod val="50000"/>
                </a:schemeClr>
              </a:solidFill>
            </p:grpSpPr>
            <p:sp>
              <p:nvSpPr>
                <p:cNvPr id="39" name="Freeform 13"/>
                <p:cNvSpPr/>
                <p:nvPr/>
              </p:nvSpPr>
              <p:spPr bwMode="auto">
                <a:xfrm>
                  <a:off x="4763" y="0"/>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2" y="192"/>
                        <a:pt x="193" y="182"/>
                        <a:pt x="193" y="168"/>
                      </a:cubicBezTo>
                      <a:cubicBezTo>
                        <a:pt x="193" y="24"/>
                        <a:pt x="193" y="24"/>
                        <a:pt x="193" y="24"/>
                      </a:cubicBezTo>
                      <a:cubicBezTo>
                        <a:pt x="193" y="11"/>
                        <a:pt x="182"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40" name="Freeform 14"/>
                <p:cNvSpPr/>
                <p:nvPr/>
              </p:nvSpPr>
              <p:spPr bwMode="auto">
                <a:xfrm>
                  <a:off x="4763" y="1087438"/>
                  <a:ext cx="727075" cy="722313"/>
                </a:xfrm>
                <a:custGeom>
                  <a:avLst/>
                  <a:gdLst>
                    <a:gd name="T0" fmla="*/ 168 w 193"/>
                    <a:gd name="T1" fmla="*/ 0 h 192"/>
                    <a:gd name="T2" fmla="*/ 24 w 193"/>
                    <a:gd name="T3" fmla="*/ 0 h 192"/>
                    <a:gd name="T4" fmla="*/ 0 w 193"/>
                    <a:gd name="T5" fmla="*/ 24 h 192"/>
                    <a:gd name="T6" fmla="*/ 0 w 193"/>
                    <a:gd name="T7" fmla="*/ 168 h 192"/>
                    <a:gd name="T8" fmla="*/ 24 w 193"/>
                    <a:gd name="T9" fmla="*/ 192 h 192"/>
                    <a:gd name="T10" fmla="*/ 168 w 193"/>
                    <a:gd name="T11" fmla="*/ 192 h 192"/>
                    <a:gd name="T12" fmla="*/ 193 w 193"/>
                    <a:gd name="T13" fmla="*/ 168 h 192"/>
                    <a:gd name="T14" fmla="*/ 193 w 193"/>
                    <a:gd name="T15" fmla="*/ 24 h 192"/>
                    <a:gd name="T16" fmla="*/ 168 w 193"/>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2" y="192"/>
                        <a:pt x="193" y="181"/>
                        <a:pt x="193" y="168"/>
                      </a:cubicBezTo>
                      <a:cubicBezTo>
                        <a:pt x="193" y="24"/>
                        <a:pt x="193" y="24"/>
                        <a:pt x="193" y="24"/>
                      </a:cubicBezTo>
                      <a:cubicBezTo>
                        <a:pt x="193" y="11"/>
                        <a:pt x="182"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41" name="Freeform 15"/>
                <p:cNvSpPr/>
                <p:nvPr/>
              </p:nvSpPr>
              <p:spPr bwMode="auto">
                <a:xfrm>
                  <a:off x="4763" y="2171700"/>
                  <a:ext cx="727075" cy="727075"/>
                </a:xfrm>
                <a:custGeom>
                  <a:avLst/>
                  <a:gdLst>
                    <a:gd name="T0" fmla="*/ 168 w 193"/>
                    <a:gd name="T1" fmla="*/ 0 h 193"/>
                    <a:gd name="T2" fmla="*/ 24 w 193"/>
                    <a:gd name="T3" fmla="*/ 0 h 193"/>
                    <a:gd name="T4" fmla="*/ 0 w 193"/>
                    <a:gd name="T5" fmla="*/ 25 h 193"/>
                    <a:gd name="T6" fmla="*/ 0 w 193"/>
                    <a:gd name="T7" fmla="*/ 169 h 193"/>
                    <a:gd name="T8" fmla="*/ 24 w 193"/>
                    <a:gd name="T9" fmla="*/ 193 h 193"/>
                    <a:gd name="T10" fmla="*/ 168 w 193"/>
                    <a:gd name="T11" fmla="*/ 193 h 193"/>
                    <a:gd name="T12" fmla="*/ 193 w 193"/>
                    <a:gd name="T13" fmla="*/ 169 h 193"/>
                    <a:gd name="T14" fmla="*/ 193 w 193"/>
                    <a:gd name="T15" fmla="*/ 25 h 193"/>
                    <a:gd name="T16" fmla="*/ 168 w 193"/>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3"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2" y="193"/>
                        <a:pt x="193" y="182"/>
                        <a:pt x="193" y="169"/>
                      </a:cubicBezTo>
                      <a:cubicBezTo>
                        <a:pt x="193" y="25"/>
                        <a:pt x="193" y="25"/>
                        <a:pt x="193" y="25"/>
                      </a:cubicBezTo>
                      <a:cubicBezTo>
                        <a:pt x="193" y="11"/>
                        <a:pt x="182"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42" name="Freeform 16"/>
                <p:cNvSpPr/>
                <p:nvPr/>
              </p:nvSpPr>
              <p:spPr bwMode="auto">
                <a:xfrm>
                  <a:off x="1093788" y="0"/>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2"/>
                        <a:pt x="11"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43" name="Freeform 17"/>
                <p:cNvSpPr/>
                <p:nvPr/>
              </p:nvSpPr>
              <p:spPr bwMode="auto">
                <a:xfrm>
                  <a:off x="1093788" y="1087438"/>
                  <a:ext cx="722312"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1" y="0"/>
                        <a:pt x="0" y="11"/>
                        <a:pt x="0" y="24"/>
                      </a:cubicBezTo>
                      <a:cubicBezTo>
                        <a:pt x="0" y="168"/>
                        <a:pt x="0" y="168"/>
                        <a:pt x="0" y="168"/>
                      </a:cubicBezTo>
                      <a:cubicBezTo>
                        <a:pt x="0" y="181"/>
                        <a:pt x="11"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44" name="Freeform 18"/>
                <p:cNvSpPr/>
                <p:nvPr/>
              </p:nvSpPr>
              <p:spPr bwMode="auto">
                <a:xfrm>
                  <a:off x="1093788" y="2171700"/>
                  <a:ext cx="722312"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1" y="0"/>
                        <a:pt x="0" y="11"/>
                        <a:pt x="0" y="25"/>
                      </a:cubicBezTo>
                      <a:cubicBezTo>
                        <a:pt x="0" y="169"/>
                        <a:pt x="0" y="169"/>
                        <a:pt x="0" y="169"/>
                      </a:cubicBezTo>
                      <a:cubicBezTo>
                        <a:pt x="0" y="182"/>
                        <a:pt x="11"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45" name="Freeform 19"/>
                <p:cNvSpPr/>
                <p:nvPr/>
              </p:nvSpPr>
              <p:spPr bwMode="auto">
                <a:xfrm>
                  <a:off x="2181225" y="0"/>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2"/>
                        <a:pt x="10" y="192"/>
                        <a:pt x="24" y="192"/>
                      </a:cubicBezTo>
                      <a:cubicBezTo>
                        <a:pt x="168" y="192"/>
                        <a:pt x="168" y="192"/>
                        <a:pt x="168" y="192"/>
                      </a:cubicBezTo>
                      <a:cubicBezTo>
                        <a:pt x="181" y="192"/>
                        <a:pt x="192" y="182"/>
                        <a:pt x="192" y="168"/>
                      </a:cubicBezTo>
                      <a:cubicBezTo>
                        <a:pt x="192" y="24"/>
                        <a:pt x="192" y="24"/>
                        <a:pt x="192" y="24"/>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46" name="Freeform 20"/>
                <p:cNvSpPr/>
                <p:nvPr/>
              </p:nvSpPr>
              <p:spPr bwMode="auto">
                <a:xfrm>
                  <a:off x="2181225" y="1087438"/>
                  <a:ext cx="723900" cy="722313"/>
                </a:xfrm>
                <a:custGeom>
                  <a:avLst/>
                  <a:gdLst>
                    <a:gd name="T0" fmla="*/ 168 w 192"/>
                    <a:gd name="T1" fmla="*/ 0 h 192"/>
                    <a:gd name="T2" fmla="*/ 24 w 192"/>
                    <a:gd name="T3" fmla="*/ 0 h 192"/>
                    <a:gd name="T4" fmla="*/ 0 w 192"/>
                    <a:gd name="T5" fmla="*/ 24 h 192"/>
                    <a:gd name="T6" fmla="*/ 0 w 192"/>
                    <a:gd name="T7" fmla="*/ 168 h 192"/>
                    <a:gd name="T8" fmla="*/ 24 w 192"/>
                    <a:gd name="T9" fmla="*/ 192 h 192"/>
                    <a:gd name="T10" fmla="*/ 168 w 192"/>
                    <a:gd name="T11" fmla="*/ 192 h 192"/>
                    <a:gd name="T12" fmla="*/ 192 w 192"/>
                    <a:gd name="T13" fmla="*/ 168 h 192"/>
                    <a:gd name="T14" fmla="*/ 192 w 192"/>
                    <a:gd name="T15" fmla="*/ 24 h 192"/>
                    <a:gd name="T16" fmla="*/ 168 w 192"/>
                    <a:gd name="T17" fmla="*/ 0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2">
                      <a:moveTo>
                        <a:pt x="168" y="0"/>
                      </a:moveTo>
                      <a:cubicBezTo>
                        <a:pt x="24" y="0"/>
                        <a:pt x="24" y="0"/>
                        <a:pt x="24" y="0"/>
                      </a:cubicBezTo>
                      <a:cubicBezTo>
                        <a:pt x="10" y="0"/>
                        <a:pt x="0" y="11"/>
                        <a:pt x="0" y="24"/>
                      </a:cubicBezTo>
                      <a:cubicBezTo>
                        <a:pt x="0" y="168"/>
                        <a:pt x="0" y="168"/>
                        <a:pt x="0" y="168"/>
                      </a:cubicBezTo>
                      <a:cubicBezTo>
                        <a:pt x="0" y="181"/>
                        <a:pt x="10" y="192"/>
                        <a:pt x="24" y="192"/>
                      </a:cubicBezTo>
                      <a:cubicBezTo>
                        <a:pt x="168" y="192"/>
                        <a:pt x="168" y="192"/>
                        <a:pt x="168" y="192"/>
                      </a:cubicBezTo>
                      <a:cubicBezTo>
                        <a:pt x="181" y="192"/>
                        <a:pt x="192" y="181"/>
                        <a:pt x="192" y="168"/>
                      </a:cubicBezTo>
                      <a:cubicBezTo>
                        <a:pt x="192" y="24"/>
                        <a:pt x="192" y="24"/>
                        <a:pt x="192" y="24"/>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sp>
              <p:nvSpPr>
                <p:cNvPr id="47" name="Freeform 21"/>
                <p:cNvSpPr/>
                <p:nvPr/>
              </p:nvSpPr>
              <p:spPr bwMode="auto">
                <a:xfrm>
                  <a:off x="2181225" y="2171700"/>
                  <a:ext cx="723900" cy="727075"/>
                </a:xfrm>
                <a:custGeom>
                  <a:avLst/>
                  <a:gdLst>
                    <a:gd name="T0" fmla="*/ 168 w 192"/>
                    <a:gd name="T1" fmla="*/ 0 h 193"/>
                    <a:gd name="T2" fmla="*/ 24 w 192"/>
                    <a:gd name="T3" fmla="*/ 0 h 193"/>
                    <a:gd name="T4" fmla="*/ 0 w 192"/>
                    <a:gd name="T5" fmla="*/ 25 h 193"/>
                    <a:gd name="T6" fmla="*/ 0 w 192"/>
                    <a:gd name="T7" fmla="*/ 169 h 193"/>
                    <a:gd name="T8" fmla="*/ 24 w 192"/>
                    <a:gd name="T9" fmla="*/ 193 h 193"/>
                    <a:gd name="T10" fmla="*/ 168 w 192"/>
                    <a:gd name="T11" fmla="*/ 193 h 193"/>
                    <a:gd name="T12" fmla="*/ 192 w 192"/>
                    <a:gd name="T13" fmla="*/ 169 h 193"/>
                    <a:gd name="T14" fmla="*/ 192 w 192"/>
                    <a:gd name="T15" fmla="*/ 25 h 193"/>
                    <a:gd name="T16" fmla="*/ 168 w 192"/>
                    <a:gd name="T17" fmla="*/ 0 h 1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92" h="193">
                      <a:moveTo>
                        <a:pt x="168" y="0"/>
                      </a:moveTo>
                      <a:cubicBezTo>
                        <a:pt x="24" y="0"/>
                        <a:pt x="24" y="0"/>
                        <a:pt x="24" y="0"/>
                      </a:cubicBezTo>
                      <a:cubicBezTo>
                        <a:pt x="10" y="0"/>
                        <a:pt x="0" y="11"/>
                        <a:pt x="0" y="25"/>
                      </a:cubicBezTo>
                      <a:cubicBezTo>
                        <a:pt x="0" y="169"/>
                        <a:pt x="0" y="169"/>
                        <a:pt x="0" y="169"/>
                      </a:cubicBezTo>
                      <a:cubicBezTo>
                        <a:pt x="0" y="182"/>
                        <a:pt x="10" y="193"/>
                        <a:pt x="24" y="193"/>
                      </a:cubicBezTo>
                      <a:cubicBezTo>
                        <a:pt x="168" y="193"/>
                        <a:pt x="168" y="193"/>
                        <a:pt x="168" y="193"/>
                      </a:cubicBezTo>
                      <a:cubicBezTo>
                        <a:pt x="181" y="193"/>
                        <a:pt x="192" y="182"/>
                        <a:pt x="192" y="169"/>
                      </a:cubicBezTo>
                      <a:cubicBezTo>
                        <a:pt x="192" y="25"/>
                        <a:pt x="192" y="25"/>
                        <a:pt x="192" y="25"/>
                      </a:cubicBezTo>
                      <a:cubicBezTo>
                        <a:pt x="192" y="11"/>
                        <a:pt x="181" y="0"/>
                        <a:pt x="168" y="0"/>
                      </a:cubicBezTo>
                      <a:close/>
                    </a:path>
                  </a:pathLst>
                </a:custGeom>
                <a:grpFill/>
                <a:ln>
                  <a:noFill/>
                </a:ln>
              </p:spPr>
              <p:txBody>
                <a:bodyPr vert="horz" wrap="square" lIns="33454" tIns="16727" rIns="33454" bIns="16727" numCol="1" anchor="t" anchorCtr="0" compatLnSpc="1"/>
                <a:lstStyle/>
                <a:p>
                  <a:endParaRPr lang="id-ID" sz="490" dirty="0">
                    <a:latin typeface="Lato Light"/>
                  </a:endParaRPr>
                </a:p>
              </p:txBody>
            </p:sp>
          </p:grpSp>
          <p:sp>
            <p:nvSpPr>
              <p:cNvPr id="37" name="Freeform 25"/>
              <p:cNvSpPr/>
              <p:nvPr/>
            </p:nvSpPr>
            <p:spPr bwMode="auto">
              <a:xfrm rot="5400000">
                <a:off x="7497092" y="3115886"/>
                <a:ext cx="146921" cy="128651"/>
              </a:xfrm>
              <a:custGeom>
                <a:avLst/>
                <a:gdLst>
                  <a:gd name="T0" fmla="*/ 504 w 896"/>
                  <a:gd name="T1" fmla="*/ 0 h 784"/>
                  <a:gd name="T2" fmla="*/ 116 w 896"/>
                  <a:gd name="T3" fmla="*/ 336 h 784"/>
                  <a:gd name="T4" fmla="*/ 0 w 896"/>
                  <a:gd name="T5" fmla="*/ 336 h 784"/>
                  <a:gd name="T6" fmla="*/ 168 w 896"/>
                  <a:gd name="T7" fmla="*/ 560 h 784"/>
                  <a:gd name="T8" fmla="*/ 336 w 896"/>
                  <a:gd name="T9" fmla="*/ 336 h 784"/>
                  <a:gd name="T10" fmla="*/ 230 w 896"/>
                  <a:gd name="T11" fmla="*/ 336 h 784"/>
                  <a:gd name="T12" fmla="*/ 504 w 896"/>
                  <a:gd name="T13" fmla="*/ 112 h 784"/>
                  <a:gd name="T14" fmla="*/ 784 w 896"/>
                  <a:gd name="T15" fmla="*/ 392 h 784"/>
                  <a:gd name="T16" fmla="*/ 504 w 896"/>
                  <a:gd name="T17" fmla="*/ 672 h 784"/>
                  <a:gd name="T18" fmla="*/ 504 w 896"/>
                  <a:gd name="T19" fmla="*/ 784 h 784"/>
                  <a:gd name="T20" fmla="*/ 896 w 896"/>
                  <a:gd name="T21" fmla="*/ 392 h 784"/>
                  <a:gd name="T22" fmla="*/ 504 w 896"/>
                  <a:gd name="T23" fmla="*/ 0 h 7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96" h="784">
                    <a:moveTo>
                      <a:pt x="504" y="0"/>
                    </a:moveTo>
                    <a:cubicBezTo>
                      <a:pt x="307" y="0"/>
                      <a:pt x="144" y="146"/>
                      <a:pt x="116" y="336"/>
                    </a:cubicBezTo>
                    <a:cubicBezTo>
                      <a:pt x="0" y="336"/>
                      <a:pt x="0" y="336"/>
                      <a:pt x="0" y="336"/>
                    </a:cubicBezTo>
                    <a:cubicBezTo>
                      <a:pt x="168" y="560"/>
                      <a:pt x="168" y="560"/>
                      <a:pt x="168" y="560"/>
                    </a:cubicBezTo>
                    <a:cubicBezTo>
                      <a:pt x="336" y="336"/>
                      <a:pt x="336" y="336"/>
                      <a:pt x="336" y="336"/>
                    </a:cubicBezTo>
                    <a:cubicBezTo>
                      <a:pt x="230" y="336"/>
                      <a:pt x="230" y="336"/>
                      <a:pt x="230" y="336"/>
                    </a:cubicBezTo>
                    <a:cubicBezTo>
                      <a:pt x="256" y="208"/>
                      <a:pt x="369" y="112"/>
                      <a:pt x="504" y="112"/>
                    </a:cubicBezTo>
                    <a:cubicBezTo>
                      <a:pt x="658" y="112"/>
                      <a:pt x="784" y="238"/>
                      <a:pt x="784" y="392"/>
                    </a:cubicBezTo>
                    <a:cubicBezTo>
                      <a:pt x="784" y="546"/>
                      <a:pt x="658" y="672"/>
                      <a:pt x="504" y="672"/>
                    </a:cubicBezTo>
                    <a:cubicBezTo>
                      <a:pt x="504" y="784"/>
                      <a:pt x="504" y="784"/>
                      <a:pt x="504" y="784"/>
                    </a:cubicBezTo>
                    <a:cubicBezTo>
                      <a:pt x="721" y="784"/>
                      <a:pt x="896" y="609"/>
                      <a:pt x="896" y="392"/>
                    </a:cubicBezTo>
                    <a:cubicBezTo>
                      <a:pt x="896" y="175"/>
                      <a:pt x="721" y="0"/>
                      <a:pt x="504" y="0"/>
                    </a:cubicBezTo>
                    <a:close/>
                  </a:path>
                </a:pathLst>
              </a:custGeom>
              <a:solidFill>
                <a:schemeClr val="bg1">
                  <a:lumMod val="50000"/>
                </a:schemeClr>
              </a:solidFill>
              <a:ln>
                <a:noFill/>
              </a:ln>
            </p:spPr>
            <p:txBody>
              <a:bodyPr vert="horz" wrap="square" lIns="33454" tIns="16727" rIns="33454" bIns="16727" numCol="1" anchor="t" anchorCtr="0" compatLnSpc="1"/>
              <a:lstStyle/>
              <a:p>
                <a:endParaRPr lang="id-ID" sz="490" dirty="0">
                  <a:latin typeface="Lato Light"/>
                </a:endParaRPr>
              </a:p>
            </p:txBody>
          </p:sp>
          <p:sp>
            <p:nvSpPr>
              <p:cNvPr id="38" name="Oval 6"/>
              <p:cNvSpPr/>
              <p:nvPr/>
            </p:nvSpPr>
            <p:spPr bwMode="auto">
              <a:xfrm>
                <a:off x="1655635" y="2814331"/>
                <a:ext cx="95903" cy="95276"/>
              </a:xfrm>
              <a:prstGeom prst="ellipse">
                <a:avLst/>
              </a:prstGeom>
              <a:solidFill>
                <a:schemeClr val="accent5"/>
              </a:solidFill>
              <a:ln w="25400" cap="flat">
                <a:noFill/>
                <a:prstDash val="solid"/>
                <a:miter lim="800000"/>
                <a:headEnd type="none" w="med" len="med"/>
                <a:tailEnd type="none" w="med" len="med"/>
              </a:ln>
            </p:spPr>
            <p:txBody>
              <a:bodyPr lIns="0" tIns="0" rIns="0" bIns="0"/>
              <a:lstStyle/>
              <a:p>
                <a:endParaRPr lang="id-ID" sz="490" dirty="0">
                  <a:latin typeface="Lato Light"/>
                </a:endParaRPr>
              </a:p>
            </p:txBody>
          </p:sp>
        </p:grpSp>
        <p:sp>
          <p:nvSpPr>
            <p:cNvPr id="27" name="TextBox 84"/>
            <p:cNvSpPr txBox="1"/>
            <p:nvPr/>
          </p:nvSpPr>
          <p:spPr>
            <a:xfrm>
              <a:off x="2391108" y="3080850"/>
              <a:ext cx="2445677" cy="379956"/>
            </a:xfrm>
            <a:prstGeom prst="rect">
              <a:avLst/>
            </a:prstGeom>
            <a:noFill/>
          </p:spPr>
          <p:txBody>
            <a:bodyPr wrap="none" rtlCol="0">
              <a:spAutoFit/>
            </a:bodyPr>
            <a:lstStyle/>
            <a:p>
              <a:r>
                <a:rPr lang="id-ID" sz="585" dirty="0">
                  <a:solidFill>
                    <a:schemeClr val="bg1">
                      <a:lumMod val="65000"/>
                    </a:schemeClr>
                  </a:solidFill>
                  <a:latin typeface="Poppins Light" charset="0"/>
                  <a:ea typeface="Poppins Light" charset="0"/>
                  <a:cs typeface="Poppins Light" charset="0"/>
                </a:rPr>
                <a:t>www.yourcompanyname.com</a:t>
              </a:r>
            </a:p>
          </p:txBody>
        </p:sp>
        <p:sp>
          <p:nvSpPr>
            <p:cNvPr id="28" name="Freeform 29"/>
            <p:cNvSpPr>
              <a:spLocks noEditPoints="1"/>
            </p:cNvSpPr>
            <p:nvPr/>
          </p:nvSpPr>
          <p:spPr bwMode="auto">
            <a:xfrm>
              <a:off x="2269943" y="3130076"/>
              <a:ext cx="115372" cy="115448"/>
            </a:xfrm>
            <a:custGeom>
              <a:avLst/>
              <a:gdLst>
                <a:gd name="T0" fmla="*/ 0 w 636"/>
                <a:gd name="T1" fmla="*/ 318 h 636"/>
                <a:gd name="T2" fmla="*/ 636 w 636"/>
                <a:gd name="T3" fmla="*/ 318 h 636"/>
                <a:gd name="T4" fmla="*/ 594 w 636"/>
                <a:gd name="T5" fmla="*/ 308 h 636"/>
                <a:gd name="T6" fmla="*/ 448 w 636"/>
                <a:gd name="T7" fmla="*/ 179 h 636"/>
                <a:gd name="T8" fmla="*/ 594 w 636"/>
                <a:gd name="T9" fmla="*/ 308 h 636"/>
                <a:gd name="T10" fmla="*/ 223 w 636"/>
                <a:gd name="T11" fmla="*/ 486 h 636"/>
                <a:gd name="T12" fmla="*/ 308 w 636"/>
                <a:gd name="T13" fmla="*/ 594 h 636"/>
                <a:gd name="T14" fmla="*/ 329 w 636"/>
                <a:gd name="T15" fmla="*/ 42 h 636"/>
                <a:gd name="T16" fmla="*/ 328 w 636"/>
                <a:gd name="T17" fmla="*/ 184 h 636"/>
                <a:gd name="T18" fmla="*/ 329 w 636"/>
                <a:gd name="T19" fmla="*/ 42 h 636"/>
                <a:gd name="T20" fmla="*/ 510 w 636"/>
                <a:gd name="T21" fmla="*/ 119 h 636"/>
                <a:gd name="T22" fmla="*/ 363 w 636"/>
                <a:gd name="T23" fmla="*/ 45 h 636"/>
                <a:gd name="T24" fmla="*/ 308 w 636"/>
                <a:gd name="T25" fmla="*/ 184 h 636"/>
                <a:gd name="T26" fmla="*/ 307 w 636"/>
                <a:gd name="T27" fmla="*/ 42 h 636"/>
                <a:gd name="T28" fmla="*/ 196 w 636"/>
                <a:gd name="T29" fmla="*/ 160 h 636"/>
                <a:gd name="T30" fmla="*/ 273 w 636"/>
                <a:gd name="T31" fmla="*/ 45 h 636"/>
                <a:gd name="T32" fmla="*/ 207 w 636"/>
                <a:gd name="T33" fmla="*/ 186 h 636"/>
                <a:gd name="T34" fmla="*/ 308 w 636"/>
                <a:gd name="T35" fmla="*/ 308 h 636"/>
                <a:gd name="T36" fmla="*/ 207 w 636"/>
                <a:gd name="T37" fmla="*/ 186 h 636"/>
                <a:gd name="T38" fmla="*/ 308 w 636"/>
                <a:gd name="T39" fmla="*/ 452 h 636"/>
                <a:gd name="T40" fmla="*/ 185 w 636"/>
                <a:gd name="T41" fmla="*/ 328 h 636"/>
                <a:gd name="T42" fmla="*/ 273 w 636"/>
                <a:gd name="T43" fmla="*/ 591 h 636"/>
                <a:gd name="T44" fmla="*/ 204 w 636"/>
                <a:gd name="T45" fmla="*/ 493 h 636"/>
                <a:gd name="T46" fmla="*/ 328 w 636"/>
                <a:gd name="T47" fmla="*/ 594 h 636"/>
                <a:gd name="T48" fmla="*/ 413 w 636"/>
                <a:gd name="T49" fmla="*/ 486 h 636"/>
                <a:gd name="T50" fmla="*/ 328 w 636"/>
                <a:gd name="T51" fmla="*/ 594 h 636"/>
                <a:gd name="T52" fmla="*/ 498 w 636"/>
                <a:gd name="T53" fmla="*/ 528 h 636"/>
                <a:gd name="T54" fmla="*/ 432 w 636"/>
                <a:gd name="T55" fmla="*/ 493 h 636"/>
                <a:gd name="T56" fmla="*/ 328 w 636"/>
                <a:gd name="T57" fmla="*/ 452 h 636"/>
                <a:gd name="T58" fmla="*/ 451 w 636"/>
                <a:gd name="T59" fmla="*/ 328 h 636"/>
                <a:gd name="T60" fmla="*/ 328 w 636"/>
                <a:gd name="T61" fmla="*/ 308 h 636"/>
                <a:gd name="T62" fmla="*/ 429 w 636"/>
                <a:gd name="T63" fmla="*/ 186 h 636"/>
                <a:gd name="T64" fmla="*/ 328 w 636"/>
                <a:gd name="T65" fmla="*/ 308 h 636"/>
                <a:gd name="T66" fmla="*/ 188 w 636"/>
                <a:gd name="T67" fmla="*/ 179 h 636"/>
                <a:gd name="T68" fmla="*/ 42 w 636"/>
                <a:gd name="T69" fmla="*/ 308 h 636"/>
                <a:gd name="T70" fmla="*/ 42 w 636"/>
                <a:gd name="T71" fmla="*/ 328 h 636"/>
                <a:gd name="T72" fmla="*/ 195 w 636"/>
                <a:gd name="T73" fmla="*/ 475 h 636"/>
                <a:gd name="T74" fmla="*/ 42 w 636"/>
                <a:gd name="T75" fmla="*/ 328 h 636"/>
                <a:gd name="T76" fmla="*/ 441 w 636"/>
                <a:gd name="T77" fmla="*/ 475 h 636"/>
                <a:gd name="T78" fmla="*/ 594 w 636"/>
                <a:gd name="T79" fmla="*/ 328 h 6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636" h="636">
                  <a:moveTo>
                    <a:pt x="318" y="0"/>
                  </a:moveTo>
                  <a:cubicBezTo>
                    <a:pt x="142" y="0"/>
                    <a:pt x="0" y="142"/>
                    <a:pt x="0" y="318"/>
                  </a:cubicBezTo>
                  <a:cubicBezTo>
                    <a:pt x="0" y="494"/>
                    <a:pt x="142" y="636"/>
                    <a:pt x="318" y="636"/>
                  </a:cubicBezTo>
                  <a:cubicBezTo>
                    <a:pt x="494" y="636"/>
                    <a:pt x="636" y="494"/>
                    <a:pt x="636" y="318"/>
                  </a:cubicBezTo>
                  <a:cubicBezTo>
                    <a:pt x="636" y="142"/>
                    <a:pt x="494" y="0"/>
                    <a:pt x="318" y="0"/>
                  </a:cubicBezTo>
                  <a:close/>
                  <a:moveTo>
                    <a:pt x="594" y="308"/>
                  </a:moveTo>
                  <a:cubicBezTo>
                    <a:pt x="471" y="308"/>
                    <a:pt x="471" y="308"/>
                    <a:pt x="471" y="308"/>
                  </a:cubicBezTo>
                  <a:cubicBezTo>
                    <a:pt x="470" y="262"/>
                    <a:pt x="462" y="219"/>
                    <a:pt x="448" y="179"/>
                  </a:cubicBezTo>
                  <a:cubicBezTo>
                    <a:pt x="476" y="168"/>
                    <a:pt x="501" y="152"/>
                    <a:pt x="525" y="134"/>
                  </a:cubicBezTo>
                  <a:cubicBezTo>
                    <a:pt x="566" y="181"/>
                    <a:pt x="592" y="241"/>
                    <a:pt x="594" y="308"/>
                  </a:cubicBezTo>
                  <a:close/>
                  <a:moveTo>
                    <a:pt x="307" y="594"/>
                  </a:moveTo>
                  <a:cubicBezTo>
                    <a:pt x="273" y="566"/>
                    <a:pt x="244" y="529"/>
                    <a:pt x="223" y="486"/>
                  </a:cubicBezTo>
                  <a:cubicBezTo>
                    <a:pt x="250" y="478"/>
                    <a:pt x="278" y="473"/>
                    <a:pt x="308" y="472"/>
                  </a:cubicBezTo>
                  <a:cubicBezTo>
                    <a:pt x="308" y="594"/>
                    <a:pt x="308" y="594"/>
                    <a:pt x="308" y="594"/>
                  </a:cubicBezTo>
                  <a:cubicBezTo>
                    <a:pt x="307" y="594"/>
                    <a:pt x="307" y="594"/>
                    <a:pt x="307" y="594"/>
                  </a:cubicBezTo>
                  <a:close/>
                  <a:moveTo>
                    <a:pt x="329" y="42"/>
                  </a:moveTo>
                  <a:cubicBezTo>
                    <a:pt x="368" y="74"/>
                    <a:pt x="400" y="117"/>
                    <a:pt x="421" y="167"/>
                  </a:cubicBezTo>
                  <a:cubicBezTo>
                    <a:pt x="392" y="177"/>
                    <a:pt x="361" y="183"/>
                    <a:pt x="328" y="184"/>
                  </a:cubicBezTo>
                  <a:cubicBezTo>
                    <a:pt x="328" y="42"/>
                    <a:pt x="328" y="42"/>
                    <a:pt x="328" y="42"/>
                  </a:cubicBezTo>
                  <a:cubicBezTo>
                    <a:pt x="329" y="42"/>
                    <a:pt x="329" y="42"/>
                    <a:pt x="329" y="42"/>
                  </a:cubicBezTo>
                  <a:close/>
                  <a:moveTo>
                    <a:pt x="363" y="45"/>
                  </a:moveTo>
                  <a:cubicBezTo>
                    <a:pt x="420" y="55"/>
                    <a:pt x="471" y="81"/>
                    <a:pt x="510" y="119"/>
                  </a:cubicBezTo>
                  <a:cubicBezTo>
                    <a:pt x="489" y="136"/>
                    <a:pt x="466" y="150"/>
                    <a:pt x="440" y="160"/>
                  </a:cubicBezTo>
                  <a:cubicBezTo>
                    <a:pt x="421" y="116"/>
                    <a:pt x="395" y="77"/>
                    <a:pt x="363" y="45"/>
                  </a:cubicBezTo>
                  <a:close/>
                  <a:moveTo>
                    <a:pt x="308" y="42"/>
                  </a:moveTo>
                  <a:cubicBezTo>
                    <a:pt x="308" y="184"/>
                    <a:pt x="308" y="184"/>
                    <a:pt x="308" y="184"/>
                  </a:cubicBezTo>
                  <a:cubicBezTo>
                    <a:pt x="275" y="183"/>
                    <a:pt x="244" y="177"/>
                    <a:pt x="215" y="167"/>
                  </a:cubicBezTo>
                  <a:cubicBezTo>
                    <a:pt x="236" y="117"/>
                    <a:pt x="268" y="74"/>
                    <a:pt x="307" y="42"/>
                  </a:cubicBezTo>
                  <a:cubicBezTo>
                    <a:pt x="307" y="42"/>
                    <a:pt x="307" y="42"/>
                    <a:pt x="308" y="42"/>
                  </a:cubicBezTo>
                  <a:close/>
                  <a:moveTo>
                    <a:pt x="196" y="160"/>
                  </a:moveTo>
                  <a:cubicBezTo>
                    <a:pt x="171" y="150"/>
                    <a:pt x="147" y="136"/>
                    <a:pt x="126" y="119"/>
                  </a:cubicBezTo>
                  <a:cubicBezTo>
                    <a:pt x="165" y="81"/>
                    <a:pt x="216" y="55"/>
                    <a:pt x="273" y="45"/>
                  </a:cubicBezTo>
                  <a:cubicBezTo>
                    <a:pt x="241" y="77"/>
                    <a:pt x="215" y="116"/>
                    <a:pt x="196" y="160"/>
                  </a:cubicBezTo>
                  <a:close/>
                  <a:moveTo>
                    <a:pt x="207" y="186"/>
                  </a:moveTo>
                  <a:cubicBezTo>
                    <a:pt x="239" y="197"/>
                    <a:pt x="273" y="204"/>
                    <a:pt x="308" y="205"/>
                  </a:cubicBezTo>
                  <a:cubicBezTo>
                    <a:pt x="308" y="308"/>
                    <a:pt x="308" y="308"/>
                    <a:pt x="308" y="308"/>
                  </a:cubicBezTo>
                  <a:cubicBezTo>
                    <a:pt x="185" y="308"/>
                    <a:pt x="185" y="308"/>
                    <a:pt x="185" y="308"/>
                  </a:cubicBezTo>
                  <a:cubicBezTo>
                    <a:pt x="186" y="265"/>
                    <a:pt x="194" y="224"/>
                    <a:pt x="207" y="186"/>
                  </a:cubicBezTo>
                  <a:close/>
                  <a:moveTo>
                    <a:pt x="308" y="328"/>
                  </a:moveTo>
                  <a:cubicBezTo>
                    <a:pt x="308" y="452"/>
                    <a:pt x="308" y="452"/>
                    <a:pt x="308" y="452"/>
                  </a:cubicBezTo>
                  <a:cubicBezTo>
                    <a:pt x="275" y="453"/>
                    <a:pt x="244" y="458"/>
                    <a:pt x="215" y="468"/>
                  </a:cubicBezTo>
                  <a:cubicBezTo>
                    <a:pt x="197" y="425"/>
                    <a:pt x="186" y="378"/>
                    <a:pt x="185" y="328"/>
                  </a:cubicBezTo>
                  <a:lnTo>
                    <a:pt x="308" y="328"/>
                  </a:lnTo>
                  <a:close/>
                  <a:moveTo>
                    <a:pt x="273" y="591"/>
                  </a:moveTo>
                  <a:cubicBezTo>
                    <a:pt x="222" y="582"/>
                    <a:pt x="176" y="560"/>
                    <a:pt x="138" y="528"/>
                  </a:cubicBezTo>
                  <a:cubicBezTo>
                    <a:pt x="158" y="514"/>
                    <a:pt x="180" y="502"/>
                    <a:pt x="204" y="493"/>
                  </a:cubicBezTo>
                  <a:cubicBezTo>
                    <a:pt x="222" y="531"/>
                    <a:pt x="245" y="563"/>
                    <a:pt x="273" y="591"/>
                  </a:cubicBezTo>
                  <a:close/>
                  <a:moveTo>
                    <a:pt x="328" y="594"/>
                  </a:moveTo>
                  <a:cubicBezTo>
                    <a:pt x="328" y="472"/>
                    <a:pt x="328" y="472"/>
                    <a:pt x="328" y="472"/>
                  </a:cubicBezTo>
                  <a:cubicBezTo>
                    <a:pt x="358" y="473"/>
                    <a:pt x="386" y="478"/>
                    <a:pt x="413" y="486"/>
                  </a:cubicBezTo>
                  <a:cubicBezTo>
                    <a:pt x="392" y="529"/>
                    <a:pt x="363" y="566"/>
                    <a:pt x="329" y="594"/>
                  </a:cubicBezTo>
                  <a:cubicBezTo>
                    <a:pt x="329" y="594"/>
                    <a:pt x="329" y="594"/>
                    <a:pt x="328" y="594"/>
                  </a:cubicBezTo>
                  <a:close/>
                  <a:moveTo>
                    <a:pt x="432" y="493"/>
                  </a:moveTo>
                  <a:cubicBezTo>
                    <a:pt x="456" y="502"/>
                    <a:pt x="478" y="514"/>
                    <a:pt x="498" y="528"/>
                  </a:cubicBezTo>
                  <a:cubicBezTo>
                    <a:pt x="460" y="560"/>
                    <a:pt x="414" y="582"/>
                    <a:pt x="363" y="591"/>
                  </a:cubicBezTo>
                  <a:cubicBezTo>
                    <a:pt x="391" y="563"/>
                    <a:pt x="414" y="531"/>
                    <a:pt x="432" y="493"/>
                  </a:cubicBezTo>
                  <a:close/>
                  <a:moveTo>
                    <a:pt x="421" y="468"/>
                  </a:moveTo>
                  <a:cubicBezTo>
                    <a:pt x="392" y="458"/>
                    <a:pt x="361" y="453"/>
                    <a:pt x="328" y="452"/>
                  </a:cubicBezTo>
                  <a:cubicBezTo>
                    <a:pt x="328" y="328"/>
                    <a:pt x="328" y="328"/>
                    <a:pt x="328" y="328"/>
                  </a:cubicBezTo>
                  <a:cubicBezTo>
                    <a:pt x="451" y="328"/>
                    <a:pt x="451" y="328"/>
                    <a:pt x="451" y="328"/>
                  </a:cubicBezTo>
                  <a:cubicBezTo>
                    <a:pt x="450" y="378"/>
                    <a:pt x="439" y="425"/>
                    <a:pt x="421" y="468"/>
                  </a:cubicBezTo>
                  <a:close/>
                  <a:moveTo>
                    <a:pt x="328" y="308"/>
                  </a:moveTo>
                  <a:cubicBezTo>
                    <a:pt x="328" y="205"/>
                    <a:pt x="328" y="205"/>
                    <a:pt x="328" y="205"/>
                  </a:cubicBezTo>
                  <a:cubicBezTo>
                    <a:pt x="363" y="204"/>
                    <a:pt x="397" y="197"/>
                    <a:pt x="429" y="186"/>
                  </a:cubicBezTo>
                  <a:cubicBezTo>
                    <a:pt x="442" y="224"/>
                    <a:pt x="450" y="265"/>
                    <a:pt x="451" y="308"/>
                  </a:cubicBezTo>
                  <a:lnTo>
                    <a:pt x="328" y="308"/>
                  </a:lnTo>
                  <a:close/>
                  <a:moveTo>
                    <a:pt x="111" y="134"/>
                  </a:moveTo>
                  <a:cubicBezTo>
                    <a:pt x="135" y="152"/>
                    <a:pt x="160" y="168"/>
                    <a:pt x="188" y="179"/>
                  </a:cubicBezTo>
                  <a:cubicBezTo>
                    <a:pt x="174" y="219"/>
                    <a:pt x="166" y="262"/>
                    <a:pt x="165" y="308"/>
                  </a:cubicBezTo>
                  <a:cubicBezTo>
                    <a:pt x="42" y="308"/>
                    <a:pt x="42" y="308"/>
                    <a:pt x="42" y="308"/>
                  </a:cubicBezTo>
                  <a:cubicBezTo>
                    <a:pt x="44" y="241"/>
                    <a:pt x="70" y="181"/>
                    <a:pt x="111" y="134"/>
                  </a:cubicBezTo>
                  <a:close/>
                  <a:moveTo>
                    <a:pt x="42" y="328"/>
                  </a:moveTo>
                  <a:cubicBezTo>
                    <a:pt x="165" y="328"/>
                    <a:pt x="165" y="328"/>
                    <a:pt x="165" y="328"/>
                  </a:cubicBezTo>
                  <a:cubicBezTo>
                    <a:pt x="166" y="381"/>
                    <a:pt x="177" y="430"/>
                    <a:pt x="195" y="475"/>
                  </a:cubicBezTo>
                  <a:cubicBezTo>
                    <a:pt x="169" y="485"/>
                    <a:pt x="145" y="498"/>
                    <a:pt x="123" y="514"/>
                  </a:cubicBezTo>
                  <a:cubicBezTo>
                    <a:pt x="75" y="466"/>
                    <a:pt x="44" y="401"/>
                    <a:pt x="42" y="328"/>
                  </a:cubicBezTo>
                  <a:close/>
                  <a:moveTo>
                    <a:pt x="513" y="514"/>
                  </a:moveTo>
                  <a:cubicBezTo>
                    <a:pt x="491" y="498"/>
                    <a:pt x="467" y="485"/>
                    <a:pt x="441" y="475"/>
                  </a:cubicBezTo>
                  <a:cubicBezTo>
                    <a:pt x="459" y="430"/>
                    <a:pt x="470" y="381"/>
                    <a:pt x="471" y="328"/>
                  </a:cubicBezTo>
                  <a:cubicBezTo>
                    <a:pt x="594" y="328"/>
                    <a:pt x="594" y="328"/>
                    <a:pt x="594" y="328"/>
                  </a:cubicBezTo>
                  <a:cubicBezTo>
                    <a:pt x="592" y="401"/>
                    <a:pt x="561" y="466"/>
                    <a:pt x="513" y="514"/>
                  </a:cubicBezTo>
                  <a:close/>
                </a:path>
              </a:pathLst>
            </a:custGeom>
            <a:solidFill>
              <a:schemeClr val="bg1">
                <a:lumMod val="50000"/>
              </a:schemeClr>
            </a:solidFill>
            <a:ln>
              <a:noFill/>
            </a:ln>
          </p:spPr>
          <p:txBody>
            <a:bodyPr vert="horz" wrap="square" lIns="33454" tIns="16727" rIns="33454" bIns="16727" numCol="1" anchor="t" anchorCtr="0" compatLnSpc="1"/>
            <a:lstStyle/>
            <a:p>
              <a:endParaRPr lang="id-ID" sz="490" dirty="0">
                <a:latin typeface="Lato Light"/>
              </a:endParaRPr>
            </a:p>
          </p:txBody>
        </p:sp>
      </p:grpSp>
      <p:sp>
        <p:nvSpPr>
          <p:cNvPr id="48" name="TextBox 129"/>
          <p:cNvSpPr txBox="1"/>
          <p:nvPr/>
        </p:nvSpPr>
        <p:spPr>
          <a:xfrm>
            <a:off x="6131044" y="1126177"/>
            <a:ext cx="704126" cy="652546"/>
          </a:xfrm>
          <a:prstGeom prst="rect">
            <a:avLst/>
          </a:prstGeom>
          <a:noFill/>
        </p:spPr>
        <p:txBody>
          <a:bodyPr wrap="none" rtlCol="0">
            <a:spAutoFit/>
          </a:bodyPr>
          <a:lstStyle/>
          <a:p>
            <a:pPr algn="ctr"/>
            <a:r>
              <a:rPr lang="en-US" sz="3660" b="1" dirty="0">
                <a:solidFill>
                  <a:schemeClr val="bg1">
                    <a:lumMod val="85000"/>
                  </a:schemeClr>
                </a:solidFill>
                <a:latin typeface="Montserrat Semi" charset="0"/>
                <a:ea typeface="Montserrat Semi" charset="0"/>
                <a:cs typeface="Montserrat Semi" charset="0"/>
              </a:rPr>
              <a:t>02</a:t>
            </a:r>
          </a:p>
        </p:txBody>
      </p:sp>
      <p:sp>
        <p:nvSpPr>
          <p:cNvPr id="49" name="TextBox 130"/>
          <p:cNvSpPr txBox="1"/>
          <p:nvPr/>
        </p:nvSpPr>
        <p:spPr>
          <a:xfrm>
            <a:off x="5913200" y="1716366"/>
            <a:ext cx="1139816" cy="347275"/>
          </a:xfrm>
          <a:prstGeom prst="rect">
            <a:avLst/>
          </a:prstGeom>
          <a:noFill/>
        </p:spPr>
        <p:txBody>
          <a:bodyPr wrap="none" rtlCol="0" anchor="t" anchorCtr="1">
            <a:spAutoFit/>
          </a:bodyPr>
          <a:lstStyle/>
          <a:p>
            <a:pPr algn="ctr">
              <a:lnSpc>
                <a:spcPts val="980"/>
              </a:lnSpc>
            </a:pPr>
            <a:r>
              <a:rPr lang="en-US" sz="805" b="1" dirty="0">
                <a:solidFill>
                  <a:schemeClr val="tx2"/>
                </a:solidFill>
                <a:latin typeface="Poppins SemiBold" charset="0"/>
                <a:ea typeface="Poppins SemiBold" charset="0"/>
                <a:cs typeface="Poppins SemiBold" charset="0"/>
              </a:rPr>
              <a:t>LATEST NEWS</a:t>
            </a:r>
          </a:p>
          <a:p>
            <a:pPr algn="ctr">
              <a:lnSpc>
                <a:spcPts val="980"/>
              </a:lnSpc>
            </a:pPr>
            <a:r>
              <a:rPr lang="en-US" sz="805" b="1" dirty="0">
                <a:solidFill>
                  <a:schemeClr val="tx2"/>
                </a:solidFill>
                <a:latin typeface="Poppins SemiBold" charset="0"/>
                <a:ea typeface="Poppins SemiBold" charset="0"/>
                <a:cs typeface="Poppins SemiBold" charset="0"/>
              </a:rPr>
              <a:t>FROM THE WORLD</a:t>
            </a:r>
          </a:p>
        </p:txBody>
      </p:sp>
      <p:cxnSp>
        <p:nvCxnSpPr>
          <p:cNvPr id="50" name="Straight Connector 131"/>
          <p:cNvCxnSpPr/>
          <p:nvPr/>
        </p:nvCxnSpPr>
        <p:spPr>
          <a:xfrm>
            <a:off x="6434151" y="2065072"/>
            <a:ext cx="13871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1" name="TextBox 133"/>
          <p:cNvSpPr txBox="1"/>
          <p:nvPr/>
        </p:nvSpPr>
        <p:spPr>
          <a:xfrm>
            <a:off x="2224836" y="1126177"/>
            <a:ext cx="704126" cy="652546"/>
          </a:xfrm>
          <a:prstGeom prst="rect">
            <a:avLst/>
          </a:prstGeom>
          <a:noFill/>
        </p:spPr>
        <p:txBody>
          <a:bodyPr wrap="none" rtlCol="0">
            <a:spAutoFit/>
          </a:bodyPr>
          <a:lstStyle/>
          <a:p>
            <a:pPr algn="ctr"/>
            <a:r>
              <a:rPr lang="en-US" sz="3660" b="1" dirty="0">
                <a:solidFill>
                  <a:schemeClr val="bg1">
                    <a:lumMod val="85000"/>
                  </a:schemeClr>
                </a:solidFill>
                <a:latin typeface="Montserrat Semi" charset="0"/>
                <a:ea typeface="Montserrat Semi" charset="0"/>
                <a:cs typeface="Montserrat Semi" charset="0"/>
              </a:rPr>
              <a:t>01</a:t>
            </a:r>
          </a:p>
        </p:txBody>
      </p:sp>
      <p:sp>
        <p:nvSpPr>
          <p:cNvPr id="52" name="TextBox 134"/>
          <p:cNvSpPr txBox="1"/>
          <p:nvPr/>
        </p:nvSpPr>
        <p:spPr>
          <a:xfrm>
            <a:off x="2006991" y="1716366"/>
            <a:ext cx="1139816" cy="347275"/>
          </a:xfrm>
          <a:prstGeom prst="rect">
            <a:avLst/>
          </a:prstGeom>
          <a:noFill/>
        </p:spPr>
        <p:txBody>
          <a:bodyPr wrap="none" rtlCol="0" anchor="t" anchorCtr="1">
            <a:spAutoFit/>
          </a:bodyPr>
          <a:lstStyle/>
          <a:p>
            <a:pPr algn="ctr">
              <a:lnSpc>
                <a:spcPts val="980"/>
              </a:lnSpc>
            </a:pPr>
            <a:r>
              <a:rPr lang="en-US" sz="805" b="1" dirty="0">
                <a:solidFill>
                  <a:schemeClr val="tx2"/>
                </a:solidFill>
                <a:latin typeface="Poppins SemiBold" charset="0"/>
                <a:ea typeface="Poppins SemiBold" charset="0"/>
                <a:cs typeface="Poppins SemiBold" charset="0"/>
              </a:rPr>
              <a:t>LATEST NEWS</a:t>
            </a:r>
          </a:p>
          <a:p>
            <a:pPr algn="ctr">
              <a:lnSpc>
                <a:spcPts val="980"/>
              </a:lnSpc>
            </a:pPr>
            <a:r>
              <a:rPr lang="en-US" sz="805" b="1" dirty="0">
                <a:solidFill>
                  <a:schemeClr val="tx2"/>
                </a:solidFill>
                <a:latin typeface="Poppins SemiBold" charset="0"/>
                <a:ea typeface="Poppins SemiBold" charset="0"/>
                <a:cs typeface="Poppins SemiBold" charset="0"/>
              </a:rPr>
              <a:t>FROM THE WORLD</a:t>
            </a:r>
          </a:p>
        </p:txBody>
      </p:sp>
      <p:cxnSp>
        <p:nvCxnSpPr>
          <p:cNvPr id="53" name="Straight Connector 135"/>
          <p:cNvCxnSpPr/>
          <p:nvPr/>
        </p:nvCxnSpPr>
        <p:spPr>
          <a:xfrm>
            <a:off x="2527942" y="2065072"/>
            <a:ext cx="138712"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54" name="Rectangle 136"/>
          <p:cNvSpPr/>
          <p:nvPr/>
        </p:nvSpPr>
        <p:spPr bwMode="auto">
          <a:xfrm>
            <a:off x="632727" y="288343"/>
            <a:ext cx="2645102" cy="344722"/>
          </a:xfrm>
          <a:prstGeom prst="rect">
            <a:avLst/>
          </a:prstGeom>
          <a:noFill/>
          <a:ln>
            <a:noFill/>
          </a:ln>
        </p:spPr>
        <p:txBody>
          <a:bodyPr vert="horz" wrap="none" lIns="0" tIns="0" rIns="0" bIns="0" anchor="ctr" anchorCtr="0">
            <a:spAutoFit/>
          </a:bodyPr>
          <a:lstStyle/>
          <a:p>
            <a:pPr defTabSz="1672590">
              <a:lnSpc>
                <a:spcPts val="2710"/>
              </a:lnSpc>
            </a:pPr>
            <a:r>
              <a:rPr lang="en-US" sz="1975" b="1" spc="183" dirty="0">
                <a:solidFill>
                  <a:schemeClr val="tx2"/>
                </a:solidFill>
                <a:latin typeface="Poppins" charset="0"/>
                <a:ea typeface="Poppins" charset="0"/>
                <a:cs typeface="Poppins" charset="0"/>
                <a:sym typeface="Bebas Neue" charset="0"/>
              </a:rPr>
              <a:t>Compare Websites</a:t>
            </a:r>
          </a:p>
        </p:txBody>
      </p:sp>
      <p:cxnSp>
        <p:nvCxnSpPr>
          <p:cNvPr id="55" name="Straight Connector 137"/>
          <p:cNvCxnSpPr/>
          <p:nvPr/>
        </p:nvCxnSpPr>
        <p:spPr>
          <a:xfrm>
            <a:off x="632726" y="864548"/>
            <a:ext cx="352224" cy="0"/>
          </a:xfrm>
          <a:prstGeom prst="line">
            <a:avLst/>
          </a:prstGeom>
          <a:ln w="12700">
            <a:solidFill>
              <a:schemeClr val="tx1"/>
            </a:solidFill>
          </a:ln>
        </p:spPr>
        <p:style>
          <a:lnRef idx="1">
            <a:schemeClr val="accent1"/>
          </a:lnRef>
          <a:fillRef idx="0">
            <a:schemeClr val="accent1"/>
          </a:fillRef>
          <a:effectRef idx="0">
            <a:schemeClr val="accent1"/>
          </a:effectRef>
          <a:fontRef idx="minor">
            <a:schemeClr val="tx1"/>
          </a:fontRef>
        </p:style>
      </p:cxnSp>
      <p:pic>
        <p:nvPicPr>
          <p:cNvPr id="56" name="Picture Placeholder 4"/>
          <p:cNvPicPr>
            <a:picLocks noChangeAspect="1"/>
          </p:cNvPicPr>
          <p:nvPr/>
        </p:nvPicPr>
        <p:blipFill>
          <a:blip r:embed="rId3" cstate="email"/>
          <a:srcRect/>
          <a:stretch>
            <a:fillRect/>
          </a:stretch>
        </p:blipFill>
        <p:spPr>
          <a:xfrm>
            <a:off x="4825523" y="2556833"/>
            <a:ext cx="3244686" cy="1831501"/>
          </a:xfrm>
          <a:prstGeom prst="rect">
            <a:avLst/>
          </a:prstGeom>
        </p:spPr>
      </p:pic>
      <p:pic>
        <p:nvPicPr>
          <p:cNvPr id="57" name="Picture Placeholder 3"/>
          <p:cNvPicPr>
            <a:picLocks noChangeAspect="1"/>
          </p:cNvPicPr>
          <p:nvPr/>
        </p:nvPicPr>
        <p:blipFill>
          <a:blip r:embed="rId4" cstate="email"/>
          <a:srcRect/>
          <a:stretch>
            <a:fillRect/>
          </a:stretch>
        </p:blipFill>
        <p:spPr>
          <a:xfrm>
            <a:off x="873261" y="2556833"/>
            <a:ext cx="3244686" cy="1831501"/>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196">
        <p:random/>
      </p:transition>
    </mc:Choice>
    <mc:Fallback xmlns="">
      <p:transition spd="slow" advTm="2196">
        <p:random/>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8"/>
          <p:cNvSpPr txBox="1"/>
          <p:nvPr/>
        </p:nvSpPr>
        <p:spPr>
          <a:xfrm>
            <a:off x="646666" y="739614"/>
            <a:ext cx="3344439" cy="2412095"/>
          </a:xfrm>
          <a:prstGeom prst="rect">
            <a:avLst/>
          </a:prstGeom>
          <a:noFill/>
        </p:spPr>
        <p:txBody>
          <a:bodyPr wrap="none" rtlCol="0">
            <a:spAutoFit/>
          </a:bodyPr>
          <a:lstStyle/>
          <a:p>
            <a:r>
              <a:rPr lang="en-US" sz="5050" b="1" spc="-110" dirty="0">
                <a:solidFill>
                  <a:schemeClr val="tx2"/>
                </a:solidFill>
                <a:latin typeface="Montserrat Semi" charset="0"/>
                <a:ea typeface="Montserrat Semi" charset="0"/>
                <a:cs typeface="Montserrat Semi" charset="0"/>
              </a:rPr>
              <a:t>MULTI</a:t>
            </a:r>
          </a:p>
          <a:p>
            <a:r>
              <a:rPr lang="en-US" sz="5050" b="1" spc="-110" dirty="0">
                <a:solidFill>
                  <a:schemeClr val="tx2"/>
                </a:solidFill>
                <a:latin typeface="Montserrat Semi" charset="0"/>
                <a:ea typeface="Montserrat Semi" charset="0"/>
                <a:cs typeface="Montserrat Semi" charset="0"/>
              </a:rPr>
              <a:t>HEXAGON</a:t>
            </a:r>
          </a:p>
          <a:p>
            <a:r>
              <a:rPr lang="en-US" sz="5050" b="1" spc="-110" dirty="0">
                <a:solidFill>
                  <a:schemeClr val="tx2"/>
                </a:solidFill>
                <a:latin typeface="Montserrat Semi" charset="0"/>
                <a:ea typeface="Montserrat Semi" charset="0"/>
                <a:cs typeface="Montserrat Semi" charset="0"/>
              </a:rPr>
              <a:t>PICTURE</a:t>
            </a:r>
          </a:p>
        </p:txBody>
      </p:sp>
      <p:sp>
        <p:nvSpPr>
          <p:cNvPr id="3" name="TextBox 19"/>
          <p:cNvSpPr txBox="1"/>
          <p:nvPr/>
        </p:nvSpPr>
        <p:spPr>
          <a:xfrm>
            <a:off x="646665" y="3354841"/>
            <a:ext cx="3526599" cy="998161"/>
          </a:xfrm>
          <a:prstGeom prst="rect">
            <a:avLst/>
          </a:prstGeom>
          <a:noFill/>
        </p:spPr>
        <p:txBody>
          <a:bodyPr wrap="square" rtlCol="0">
            <a:spAutoFit/>
          </a:bodyPr>
          <a:lstStyle/>
          <a:p>
            <a:pPr>
              <a:lnSpc>
                <a:spcPct val="150000"/>
              </a:lnSpc>
            </a:pPr>
            <a:r>
              <a:rPr lang="en-US" sz="655" dirty="0">
                <a:latin typeface="Montserrat Light" charset="0"/>
                <a:ea typeface="Montserrat Light" charset="0"/>
                <a:cs typeface="Montserrat Light" charset="0"/>
              </a:rPr>
              <a:t>Entrepreneurial activities differ substantially depending on the type of organization and creativity involved. Entrepreneurial activities differ substantially depending on the type of organization and</a:t>
            </a:r>
          </a:p>
          <a:p>
            <a:pPr>
              <a:lnSpc>
                <a:spcPct val="150000"/>
              </a:lnSpc>
            </a:pPr>
            <a:endParaRPr lang="en-US" sz="655" dirty="0">
              <a:latin typeface="Montserrat Light" charset="0"/>
              <a:ea typeface="Montserrat Light" charset="0"/>
              <a:cs typeface="Montserrat Light" charset="0"/>
            </a:endParaRPr>
          </a:p>
          <a:p>
            <a:pPr>
              <a:lnSpc>
                <a:spcPct val="150000"/>
              </a:lnSpc>
            </a:pPr>
            <a:r>
              <a:rPr lang="en-US" sz="655" dirty="0">
                <a:latin typeface="Montserrat Light" charset="0"/>
                <a:ea typeface="Montserrat Light" charset="0"/>
                <a:cs typeface="Montserrat Light" charset="0"/>
              </a:rPr>
              <a:t>Entrepreneurship ranges in scale from solo. Entrepreneurial activities differ substantially depending on the type of organization and</a:t>
            </a:r>
          </a:p>
        </p:txBody>
      </p:sp>
      <p:pic>
        <p:nvPicPr>
          <p:cNvPr id="4" name="Picture Placeholder 6"/>
          <p:cNvPicPr>
            <a:picLocks noChangeAspect="1"/>
          </p:cNvPicPr>
          <p:nvPr/>
        </p:nvPicPr>
        <p:blipFill>
          <a:blip r:embed="rId3" cstate="email"/>
          <a:srcRect/>
          <a:stretch>
            <a:fillRect/>
          </a:stretch>
        </p:blipFill>
        <p:spPr>
          <a:xfrm>
            <a:off x="5221856" y="708491"/>
            <a:ext cx="1176287" cy="1358228"/>
          </a:xfrm>
          <a:prstGeom prst="rect">
            <a:avLst/>
          </a:prstGeom>
          <a:solidFill>
            <a:schemeClr val="bg1">
              <a:lumMod val="95000"/>
            </a:schemeClr>
          </a:solidFill>
        </p:spPr>
      </p:pic>
      <p:pic>
        <p:nvPicPr>
          <p:cNvPr id="5" name="Picture Placeholder 8"/>
          <p:cNvPicPr>
            <a:picLocks noChangeAspect="1"/>
          </p:cNvPicPr>
          <p:nvPr/>
        </p:nvPicPr>
        <p:blipFill>
          <a:blip r:embed="rId4" cstate="email"/>
          <a:srcRect/>
          <a:stretch>
            <a:fillRect/>
          </a:stretch>
        </p:blipFill>
        <p:spPr>
          <a:xfrm>
            <a:off x="6456278" y="708491"/>
            <a:ext cx="1176287" cy="1358228"/>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a:solidFill>
            <a:schemeClr val="bg1">
              <a:lumMod val="95000"/>
            </a:schemeClr>
          </a:solidFill>
        </p:spPr>
      </p:pic>
      <p:pic>
        <p:nvPicPr>
          <p:cNvPr id="6" name="Picture Placeholder 4"/>
          <p:cNvPicPr>
            <a:picLocks noChangeAspect="1"/>
          </p:cNvPicPr>
          <p:nvPr/>
        </p:nvPicPr>
        <p:blipFill>
          <a:blip r:embed="rId5" cstate="email"/>
          <a:srcRect/>
          <a:stretch>
            <a:fillRect/>
          </a:stretch>
        </p:blipFill>
        <p:spPr>
          <a:xfrm>
            <a:off x="4605344" y="1840235"/>
            <a:ext cx="1176287" cy="1358228"/>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a:solidFill>
            <a:schemeClr val="bg1">
              <a:lumMod val="95000"/>
            </a:schemeClr>
          </a:solidFill>
        </p:spPr>
      </p:pic>
      <p:pic>
        <p:nvPicPr>
          <p:cNvPr id="7" name="Picture Placeholder 9"/>
          <p:cNvPicPr>
            <a:picLocks noChangeAspect="1"/>
          </p:cNvPicPr>
          <p:nvPr/>
        </p:nvPicPr>
        <p:blipFill>
          <a:blip r:embed="rId6" cstate="email"/>
          <a:srcRect/>
          <a:stretch>
            <a:fillRect/>
          </a:stretch>
        </p:blipFill>
        <p:spPr>
          <a:xfrm>
            <a:off x="5839767" y="1840235"/>
            <a:ext cx="1176287" cy="1358228"/>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a:solidFill>
            <a:schemeClr val="bg1">
              <a:lumMod val="95000"/>
            </a:schemeClr>
          </a:solidFill>
        </p:spPr>
      </p:pic>
      <p:pic>
        <p:nvPicPr>
          <p:cNvPr id="8" name="Picture Placeholder 3"/>
          <p:cNvPicPr>
            <a:picLocks noChangeAspect="1"/>
          </p:cNvPicPr>
          <p:nvPr/>
        </p:nvPicPr>
        <p:blipFill>
          <a:blip r:embed="rId7" cstate="email"/>
          <a:srcRect/>
          <a:stretch>
            <a:fillRect/>
          </a:stretch>
        </p:blipFill>
        <p:spPr>
          <a:xfrm>
            <a:off x="5221856" y="2971980"/>
            <a:ext cx="1176287" cy="1358228"/>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a:solidFill>
            <a:schemeClr val="bg1">
              <a:lumMod val="95000"/>
            </a:schemeClr>
          </a:solidFill>
        </p:spPr>
      </p:pic>
      <p:pic>
        <p:nvPicPr>
          <p:cNvPr id="9" name="Picture Placeholder 10"/>
          <p:cNvPicPr>
            <a:picLocks noChangeAspect="1"/>
          </p:cNvPicPr>
          <p:nvPr/>
        </p:nvPicPr>
        <p:blipFill>
          <a:blip r:embed="rId8" cstate="email"/>
          <a:srcRect/>
          <a:stretch>
            <a:fillRect/>
          </a:stretch>
        </p:blipFill>
        <p:spPr>
          <a:xfrm>
            <a:off x="6456278" y="2971980"/>
            <a:ext cx="1176287" cy="1358228"/>
          </a:xfrm>
          <a:custGeom>
            <a:avLst/>
            <a:gdLst>
              <a:gd name="connsiteX0" fmla="*/ 2468878 w 4937758"/>
              <a:gd name="connsiteY0" fmla="*/ 0 h 5727802"/>
              <a:gd name="connsiteX1" fmla="*/ 4937758 w 4937758"/>
              <a:gd name="connsiteY1" fmla="*/ 1234440 h 5727802"/>
              <a:gd name="connsiteX2" fmla="*/ 4937758 w 4937758"/>
              <a:gd name="connsiteY2" fmla="*/ 4493362 h 5727802"/>
              <a:gd name="connsiteX3" fmla="*/ 2468878 w 4937758"/>
              <a:gd name="connsiteY3" fmla="*/ 5727802 h 5727802"/>
              <a:gd name="connsiteX4" fmla="*/ 0 w 4937758"/>
              <a:gd name="connsiteY4" fmla="*/ 4493362 h 5727802"/>
              <a:gd name="connsiteX5" fmla="*/ 0 w 4937758"/>
              <a:gd name="connsiteY5" fmla="*/ 1234440 h 57278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37758" h="5727802">
                <a:moveTo>
                  <a:pt x="2468878" y="0"/>
                </a:moveTo>
                <a:lnTo>
                  <a:pt x="4937758" y="1234440"/>
                </a:lnTo>
                <a:lnTo>
                  <a:pt x="4937758" y="4493362"/>
                </a:lnTo>
                <a:lnTo>
                  <a:pt x="2468878" y="5727802"/>
                </a:lnTo>
                <a:lnTo>
                  <a:pt x="0" y="4493362"/>
                </a:lnTo>
                <a:lnTo>
                  <a:pt x="0" y="1234440"/>
                </a:lnTo>
                <a:close/>
              </a:path>
            </a:pathLst>
          </a:custGeom>
          <a:solidFill>
            <a:schemeClr val="bg1">
              <a:lumMod val="95000"/>
            </a:schemeClr>
          </a:solidFill>
        </p:spPr>
      </p:pic>
      <p:pic>
        <p:nvPicPr>
          <p:cNvPr id="10" name="Picture Placeholder 2"/>
          <p:cNvPicPr>
            <a:picLocks noChangeAspect="1"/>
          </p:cNvPicPr>
          <p:nvPr/>
        </p:nvPicPr>
        <p:blipFill>
          <a:blip r:embed="rId9" cstate="email"/>
          <a:srcRect/>
          <a:stretch>
            <a:fillRect/>
          </a:stretch>
        </p:blipFill>
        <p:spPr>
          <a:xfrm flipH="1">
            <a:off x="7071396" y="1840235"/>
            <a:ext cx="1177682" cy="1359842"/>
          </a:xfrm>
          <a:custGeom>
            <a:avLst/>
            <a:gdLst>
              <a:gd name="connsiteX0" fmla="*/ 1602098 w 3204198"/>
              <a:gd name="connsiteY0" fmla="*/ 0 h 3716872"/>
              <a:gd name="connsiteX1" fmla="*/ 0 w 3204198"/>
              <a:gd name="connsiteY1" fmla="*/ 801050 h 3716872"/>
              <a:gd name="connsiteX2" fmla="*/ 0 w 3204198"/>
              <a:gd name="connsiteY2" fmla="*/ 2915822 h 3716872"/>
              <a:gd name="connsiteX3" fmla="*/ 1602098 w 3204198"/>
              <a:gd name="connsiteY3" fmla="*/ 3716872 h 3716872"/>
              <a:gd name="connsiteX4" fmla="*/ 3204198 w 3204198"/>
              <a:gd name="connsiteY4" fmla="*/ 2915822 h 3716872"/>
              <a:gd name="connsiteX5" fmla="*/ 3204198 w 3204198"/>
              <a:gd name="connsiteY5" fmla="*/ 801050 h 371687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3204198" h="3716872">
                <a:moveTo>
                  <a:pt x="1602098" y="0"/>
                </a:moveTo>
                <a:lnTo>
                  <a:pt x="0" y="801050"/>
                </a:lnTo>
                <a:lnTo>
                  <a:pt x="0" y="2915822"/>
                </a:lnTo>
                <a:lnTo>
                  <a:pt x="1602098" y="3716872"/>
                </a:lnTo>
                <a:lnTo>
                  <a:pt x="3204198" y="2915822"/>
                </a:lnTo>
                <a:lnTo>
                  <a:pt x="3204198" y="801050"/>
                </a:lnTo>
                <a:close/>
              </a:path>
            </a:pathLst>
          </a:custGeom>
          <a:solidFill>
            <a:schemeClr val="bg1">
              <a:lumMod val="95000"/>
            </a:schemeClr>
          </a:solidFill>
        </p:spPr>
      </p:pic>
    </p:spTree>
  </p:cSld>
  <p:clrMapOvr>
    <a:masterClrMapping/>
  </p:clrMapOvr>
  <mc:AlternateContent xmlns:mc="http://schemas.openxmlformats.org/markup-compatibility/2006" xmlns:p14="http://schemas.microsoft.com/office/powerpoint/2010/main">
    <mc:Choice Requires="p14">
      <p:transition spd="slow" p14:dur="1500" advTm="664">
        <p:random/>
      </p:transition>
    </mc:Choice>
    <mc:Fallback xmlns="">
      <p:transition spd="slow" advTm="664">
        <p:random/>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3" cstate="email"/>
          <a:srcRect/>
          <a:stretch>
            <a:fillRect/>
          </a:stretch>
        </p:blipFill>
        <p:spPr>
          <a:xfrm>
            <a:off x="4939703" y="11114"/>
            <a:ext cx="4020147" cy="5018085"/>
          </a:xfrm>
          <a:prstGeom prst="rect">
            <a:avLst/>
          </a:prstGeom>
          <a:solidFill>
            <a:schemeClr val="bg1">
              <a:lumMod val="95000"/>
            </a:schemeClr>
          </a:solidFill>
        </p:spPr>
      </p:pic>
      <p:sp>
        <p:nvSpPr>
          <p:cNvPr id="3" name="TextBox 12"/>
          <p:cNvSpPr txBox="1"/>
          <p:nvPr/>
        </p:nvSpPr>
        <p:spPr>
          <a:xfrm>
            <a:off x="646666" y="473769"/>
            <a:ext cx="4015689" cy="865316"/>
          </a:xfrm>
          <a:prstGeom prst="rect">
            <a:avLst/>
          </a:prstGeom>
          <a:noFill/>
        </p:spPr>
        <p:txBody>
          <a:bodyPr wrap="none" rtlCol="0">
            <a:spAutoFit/>
          </a:bodyPr>
          <a:lstStyle/>
          <a:p>
            <a:r>
              <a:rPr lang="en-US" sz="5050" b="1" dirty="0">
                <a:solidFill>
                  <a:schemeClr val="tx2"/>
                </a:solidFill>
                <a:latin typeface="Montserrat Semi" charset="0"/>
                <a:ea typeface="Montserrat Semi" charset="0"/>
                <a:cs typeface="Montserrat Semi" charset="0"/>
              </a:rPr>
              <a:t>YOUR TITLE</a:t>
            </a:r>
          </a:p>
        </p:txBody>
      </p:sp>
      <p:sp>
        <p:nvSpPr>
          <p:cNvPr id="4" name="TextBox 9"/>
          <p:cNvSpPr txBox="1"/>
          <p:nvPr/>
        </p:nvSpPr>
        <p:spPr>
          <a:xfrm>
            <a:off x="646665" y="1284503"/>
            <a:ext cx="3581789" cy="700168"/>
          </a:xfrm>
          <a:prstGeom prst="rect">
            <a:avLst/>
          </a:prstGeom>
          <a:noFill/>
        </p:spPr>
        <p:txBody>
          <a:bodyPr wrap="square" rtlCol="0">
            <a:spAutoFit/>
          </a:bodyPr>
          <a:lstStyle/>
          <a:p>
            <a:pPr>
              <a:lnSpc>
                <a:spcPct val="150000"/>
              </a:lnSpc>
            </a:pPr>
            <a:r>
              <a:rPr lang="en-US" sz="875"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a:t>
            </a:r>
          </a:p>
        </p:txBody>
      </p:sp>
      <p:sp>
        <p:nvSpPr>
          <p:cNvPr id="5" name="TextBox 10"/>
          <p:cNvSpPr txBox="1"/>
          <p:nvPr/>
        </p:nvSpPr>
        <p:spPr>
          <a:xfrm>
            <a:off x="646666" y="2520156"/>
            <a:ext cx="3068376" cy="835185"/>
          </a:xfrm>
          <a:prstGeom prst="rect">
            <a:avLst/>
          </a:prstGeom>
          <a:noFill/>
        </p:spPr>
        <p:txBody>
          <a:bodyPr wrap="square" rtlCol="0">
            <a:spAutoFit/>
          </a:bodyPr>
          <a:lstStyle/>
          <a:p>
            <a:pPr>
              <a:lnSpc>
                <a:spcPct val="150000"/>
              </a:lnSpc>
            </a:pPr>
            <a:r>
              <a:rPr lang="en-US" sz="1025" b="1" dirty="0">
                <a:latin typeface="Montserrat Semi" charset="0"/>
                <a:ea typeface="Montserrat Semi" charset="0"/>
                <a:cs typeface="Montserrat Semi" charset="0"/>
              </a:rPr>
              <a:t>Your Second Title goes here</a:t>
            </a:r>
            <a:endParaRPr lang="en-US" sz="875" b="1" dirty="0">
              <a:latin typeface="Montserrat Semi" charset="0"/>
              <a:ea typeface="Montserrat Semi" charset="0"/>
              <a:cs typeface="Montserrat Semi" charset="0"/>
            </a:endParaRPr>
          </a:p>
          <a:p>
            <a:pPr>
              <a:lnSpc>
                <a:spcPct val="150000"/>
              </a:lnSpc>
            </a:pPr>
            <a:r>
              <a:rPr lang="en-US" sz="730"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a:t>
            </a:r>
          </a:p>
        </p:txBody>
      </p:sp>
      <p:sp>
        <p:nvSpPr>
          <p:cNvPr id="6" name="TextBox 11"/>
          <p:cNvSpPr txBox="1"/>
          <p:nvPr/>
        </p:nvSpPr>
        <p:spPr>
          <a:xfrm>
            <a:off x="646666" y="3688249"/>
            <a:ext cx="3068376" cy="835185"/>
          </a:xfrm>
          <a:prstGeom prst="rect">
            <a:avLst/>
          </a:prstGeom>
          <a:noFill/>
        </p:spPr>
        <p:txBody>
          <a:bodyPr wrap="square" rtlCol="0">
            <a:spAutoFit/>
          </a:bodyPr>
          <a:lstStyle/>
          <a:p>
            <a:pPr>
              <a:lnSpc>
                <a:spcPct val="150000"/>
              </a:lnSpc>
            </a:pPr>
            <a:r>
              <a:rPr lang="en-US" sz="1025" b="1" dirty="0">
                <a:latin typeface="Montserrat Semi" charset="0"/>
                <a:ea typeface="Montserrat Semi" charset="0"/>
                <a:cs typeface="Montserrat Semi" charset="0"/>
              </a:rPr>
              <a:t>Your Second Title goes here</a:t>
            </a:r>
            <a:endParaRPr lang="en-US" sz="875" b="1" dirty="0">
              <a:latin typeface="Montserrat Semi" charset="0"/>
              <a:ea typeface="Montserrat Semi" charset="0"/>
              <a:cs typeface="Montserrat Semi" charset="0"/>
            </a:endParaRPr>
          </a:p>
          <a:p>
            <a:pPr>
              <a:lnSpc>
                <a:spcPct val="150000"/>
              </a:lnSpc>
            </a:pPr>
            <a:r>
              <a:rPr lang="en-US" sz="730"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a:t>
            </a:r>
          </a:p>
        </p:txBody>
      </p:sp>
      <p:sp>
        <p:nvSpPr>
          <p:cNvPr id="7" name="Hexagon 6"/>
          <p:cNvSpPr/>
          <p:nvPr/>
        </p:nvSpPr>
        <p:spPr>
          <a:xfrm rot="16200000">
            <a:off x="4189771" y="1884711"/>
            <a:ext cx="1495825" cy="1289505"/>
          </a:xfrm>
          <a:prstGeom prst="hexag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454" tIns="16727" rIns="33454" bIns="16727" numCol="1" spcCol="0" rtlCol="0" fromWordArt="0" anchor="ctr" anchorCtr="0" forceAA="0" compatLnSpc="1">
            <a:noAutofit/>
          </a:bodyPr>
          <a:lstStyle/>
          <a:p>
            <a:pPr algn="ctr"/>
            <a:endParaRPr lang="en-US" sz="245"/>
          </a:p>
        </p:txBody>
      </p:sp>
      <p:sp>
        <p:nvSpPr>
          <p:cNvPr id="8" name="Shape 2592"/>
          <p:cNvSpPr/>
          <p:nvPr/>
        </p:nvSpPr>
        <p:spPr>
          <a:xfrm>
            <a:off x="4577558" y="2169383"/>
            <a:ext cx="720160" cy="720160"/>
          </a:xfrm>
          <a:custGeom>
            <a:avLst/>
            <a:gdLst/>
            <a:ahLst/>
            <a:cxnLst>
              <a:cxn ang="0">
                <a:pos x="wd2" y="hd2"/>
              </a:cxn>
              <a:cxn ang="5400000">
                <a:pos x="wd2" y="hd2"/>
              </a:cxn>
              <a:cxn ang="10800000">
                <a:pos x="wd2" y="hd2"/>
              </a:cxn>
              <a:cxn ang="16200000">
                <a:pos x="wd2" y="hd2"/>
              </a:cxn>
            </a:cxnLst>
            <a:rect l="0" t="0" r="r" b="b"/>
            <a:pathLst>
              <a:path w="21600" h="21600" extrusionOk="0">
                <a:moveTo>
                  <a:pt x="20618" y="12012"/>
                </a:moveTo>
                <a:cubicBezTo>
                  <a:pt x="20614" y="12014"/>
                  <a:pt x="20611" y="12016"/>
                  <a:pt x="20607" y="12016"/>
                </a:cubicBezTo>
                <a:lnTo>
                  <a:pt x="19602" y="12268"/>
                </a:lnTo>
                <a:cubicBezTo>
                  <a:pt x="19256" y="12354"/>
                  <a:pt x="18984" y="12622"/>
                  <a:pt x="18892" y="12966"/>
                </a:cubicBezTo>
                <a:cubicBezTo>
                  <a:pt x="18703" y="13672"/>
                  <a:pt x="18421" y="14352"/>
                  <a:pt x="18053" y="14986"/>
                </a:cubicBezTo>
                <a:cubicBezTo>
                  <a:pt x="17873" y="15295"/>
                  <a:pt x="17876" y="15677"/>
                  <a:pt x="18060" y="15984"/>
                </a:cubicBezTo>
                <a:lnTo>
                  <a:pt x="18601" y="16885"/>
                </a:lnTo>
                <a:lnTo>
                  <a:pt x="16886" y="18600"/>
                </a:lnTo>
                <a:cubicBezTo>
                  <a:pt x="16882" y="18598"/>
                  <a:pt x="16878" y="18597"/>
                  <a:pt x="16875" y="18595"/>
                </a:cubicBezTo>
                <a:lnTo>
                  <a:pt x="15978" y="18057"/>
                </a:lnTo>
                <a:cubicBezTo>
                  <a:pt x="15822" y="17964"/>
                  <a:pt x="15648" y="17917"/>
                  <a:pt x="15473" y="17917"/>
                </a:cubicBezTo>
                <a:cubicBezTo>
                  <a:pt x="15304" y="17917"/>
                  <a:pt x="15134" y="17961"/>
                  <a:pt x="14982" y="18049"/>
                </a:cubicBezTo>
                <a:cubicBezTo>
                  <a:pt x="14348" y="18415"/>
                  <a:pt x="13671" y="18696"/>
                  <a:pt x="12968" y="18884"/>
                </a:cubicBezTo>
                <a:cubicBezTo>
                  <a:pt x="12624" y="18976"/>
                  <a:pt x="12356" y="19248"/>
                  <a:pt x="12269" y="19594"/>
                </a:cubicBezTo>
                <a:lnTo>
                  <a:pt x="12016" y="20607"/>
                </a:lnTo>
                <a:cubicBezTo>
                  <a:pt x="12015" y="20611"/>
                  <a:pt x="12014" y="20614"/>
                  <a:pt x="12012" y="20619"/>
                </a:cubicBezTo>
                <a:lnTo>
                  <a:pt x="9587" y="20619"/>
                </a:lnTo>
                <a:lnTo>
                  <a:pt x="9331" y="19594"/>
                </a:lnTo>
                <a:cubicBezTo>
                  <a:pt x="9244" y="19248"/>
                  <a:pt x="8976" y="18976"/>
                  <a:pt x="8632" y="18884"/>
                </a:cubicBezTo>
                <a:cubicBezTo>
                  <a:pt x="7929" y="18696"/>
                  <a:pt x="7252" y="18415"/>
                  <a:pt x="6617" y="18049"/>
                </a:cubicBezTo>
                <a:cubicBezTo>
                  <a:pt x="6465" y="17961"/>
                  <a:pt x="6296" y="17917"/>
                  <a:pt x="6127" y="17917"/>
                </a:cubicBezTo>
                <a:cubicBezTo>
                  <a:pt x="5951" y="17917"/>
                  <a:pt x="5777" y="17964"/>
                  <a:pt x="5621" y="18057"/>
                </a:cubicBezTo>
                <a:lnTo>
                  <a:pt x="4725" y="18595"/>
                </a:lnTo>
                <a:cubicBezTo>
                  <a:pt x="4722" y="18597"/>
                  <a:pt x="4718" y="18598"/>
                  <a:pt x="4714" y="18600"/>
                </a:cubicBezTo>
                <a:lnTo>
                  <a:pt x="3000" y="16885"/>
                </a:lnTo>
                <a:lnTo>
                  <a:pt x="3540" y="15984"/>
                </a:lnTo>
                <a:cubicBezTo>
                  <a:pt x="3724" y="15677"/>
                  <a:pt x="3727" y="15295"/>
                  <a:pt x="3548" y="14986"/>
                </a:cubicBezTo>
                <a:cubicBezTo>
                  <a:pt x="3179" y="14351"/>
                  <a:pt x="2897" y="13672"/>
                  <a:pt x="2708" y="12966"/>
                </a:cubicBezTo>
                <a:cubicBezTo>
                  <a:pt x="2616" y="12622"/>
                  <a:pt x="2343" y="12354"/>
                  <a:pt x="1998" y="12268"/>
                </a:cubicBezTo>
                <a:lnTo>
                  <a:pt x="993" y="12016"/>
                </a:lnTo>
                <a:cubicBezTo>
                  <a:pt x="989" y="12016"/>
                  <a:pt x="986" y="12014"/>
                  <a:pt x="982" y="12012"/>
                </a:cubicBezTo>
                <a:lnTo>
                  <a:pt x="982" y="9587"/>
                </a:lnTo>
                <a:lnTo>
                  <a:pt x="1998" y="9333"/>
                </a:lnTo>
                <a:cubicBezTo>
                  <a:pt x="2343" y="9246"/>
                  <a:pt x="2616" y="8979"/>
                  <a:pt x="2708" y="8634"/>
                </a:cubicBezTo>
                <a:cubicBezTo>
                  <a:pt x="2897" y="7929"/>
                  <a:pt x="3179" y="7249"/>
                  <a:pt x="3548" y="6615"/>
                </a:cubicBezTo>
                <a:cubicBezTo>
                  <a:pt x="3727" y="6305"/>
                  <a:pt x="3724" y="5923"/>
                  <a:pt x="3540" y="5617"/>
                </a:cubicBezTo>
                <a:lnTo>
                  <a:pt x="3005" y="4725"/>
                </a:lnTo>
                <a:cubicBezTo>
                  <a:pt x="3004" y="4722"/>
                  <a:pt x="3002" y="4719"/>
                  <a:pt x="3000" y="4715"/>
                </a:cubicBezTo>
                <a:lnTo>
                  <a:pt x="4715" y="3000"/>
                </a:lnTo>
                <a:lnTo>
                  <a:pt x="5621" y="3543"/>
                </a:lnTo>
                <a:cubicBezTo>
                  <a:pt x="5777" y="3637"/>
                  <a:pt x="5951" y="3683"/>
                  <a:pt x="6127" y="3683"/>
                </a:cubicBezTo>
                <a:cubicBezTo>
                  <a:pt x="6296" y="3683"/>
                  <a:pt x="6465" y="3639"/>
                  <a:pt x="6618" y="3552"/>
                </a:cubicBezTo>
                <a:cubicBezTo>
                  <a:pt x="7251" y="3185"/>
                  <a:pt x="7929" y="2904"/>
                  <a:pt x="8632" y="2717"/>
                </a:cubicBezTo>
                <a:cubicBezTo>
                  <a:pt x="8976" y="2624"/>
                  <a:pt x="9244" y="2352"/>
                  <a:pt x="9331" y="2006"/>
                </a:cubicBezTo>
                <a:lnTo>
                  <a:pt x="9587" y="982"/>
                </a:lnTo>
                <a:lnTo>
                  <a:pt x="12012" y="982"/>
                </a:lnTo>
                <a:cubicBezTo>
                  <a:pt x="12014" y="986"/>
                  <a:pt x="12015" y="989"/>
                  <a:pt x="12016" y="993"/>
                </a:cubicBezTo>
                <a:lnTo>
                  <a:pt x="12269" y="2006"/>
                </a:lnTo>
                <a:cubicBezTo>
                  <a:pt x="12356" y="2352"/>
                  <a:pt x="12624" y="2624"/>
                  <a:pt x="12968" y="2717"/>
                </a:cubicBezTo>
                <a:cubicBezTo>
                  <a:pt x="13671" y="2904"/>
                  <a:pt x="14348" y="3185"/>
                  <a:pt x="14982" y="3552"/>
                </a:cubicBezTo>
                <a:cubicBezTo>
                  <a:pt x="15134" y="3639"/>
                  <a:pt x="15304" y="3683"/>
                  <a:pt x="15473" y="3683"/>
                </a:cubicBezTo>
                <a:cubicBezTo>
                  <a:pt x="15648" y="3683"/>
                  <a:pt x="15822" y="3637"/>
                  <a:pt x="15978" y="3543"/>
                </a:cubicBezTo>
                <a:lnTo>
                  <a:pt x="16884" y="3000"/>
                </a:lnTo>
                <a:lnTo>
                  <a:pt x="18600" y="4715"/>
                </a:lnTo>
                <a:cubicBezTo>
                  <a:pt x="18598" y="4719"/>
                  <a:pt x="18597" y="4722"/>
                  <a:pt x="18595" y="4725"/>
                </a:cubicBezTo>
                <a:lnTo>
                  <a:pt x="18060" y="5616"/>
                </a:lnTo>
                <a:cubicBezTo>
                  <a:pt x="17876" y="5923"/>
                  <a:pt x="17873" y="6305"/>
                  <a:pt x="18053" y="6615"/>
                </a:cubicBezTo>
                <a:cubicBezTo>
                  <a:pt x="18421" y="7249"/>
                  <a:pt x="18703" y="7928"/>
                  <a:pt x="18892" y="8634"/>
                </a:cubicBezTo>
                <a:cubicBezTo>
                  <a:pt x="18984" y="8979"/>
                  <a:pt x="19256" y="9246"/>
                  <a:pt x="19602" y="9333"/>
                </a:cubicBezTo>
                <a:lnTo>
                  <a:pt x="20618" y="9587"/>
                </a:lnTo>
                <a:cubicBezTo>
                  <a:pt x="20618" y="9587"/>
                  <a:pt x="20618" y="12012"/>
                  <a:pt x="20618" y="12012"/>
                </a:cubicBezTo>
                <a:close/>
                <a:moveTo>
                  <a:pt x="20880" y="8641"/>
                </a:moveTo>
                <a:lnTo>
                  <a:pt x="19841" y="8380"/>
                </a:lnTo>
                <a:cubicBezTo>
                  <a:pt x="19626" y="7580"/>
                  <a:pt x="19308" y="6822"/>
                  <a:pt x="18902" y="6122"/>
                </a:cubicBezTo>
                <a:lnTo>
                  <a:pt x="19455" y="5200"/>
                </a:lnTo>
                <a:cubicBezTo>
                  <a:pt x="19625" y="4871"/>
                  <a:pt x="19736" y="4463"/>
                  <a:pt x="19455" y="4182"/>
                </a:cubicBezTo>
                <a:lnTo>
                  <a:pt x="17419" y="2145"/>
                </a:lnTo>
                <a:cubicBezTo>
                  <a:pt x="17292" y="2019"/>
                  <a:pt x="17136" y="1968"/>
                  <a:pt x="16975" y="1968"/>
                </a:cubicBezTo>
                <a:cubicBezTo>
                  <a:pt x="16778" y="1968"/>
                  <a:pt x="16572" y="2043"/>
                  <a:pt x="16400" y="2145"/>
                </a:cubicBezTo>
                <a:lnTo>
                  <a:pt x="15473" y="2701"/>
                </a:lnTo>
                <a:cubicBezTo>
                  <a:pt x="14775" y="2298"/>
                  <a:pt x="14020" y="1982"/>
                  <a:pt x="13222" y="1768"/>
                </a:cubicBezTo>
                <a:lnTo>
                  <a:pt x="12960" y="720"/>
                </a:lnTo>
                <a:cubicBezTo>
                  <a:pt x="12848" y="367"/>
                  <a:pt x="12638" y="0"/>
                  <a:pt x="12240" y="0"/>
                </a:cubicBezTo>
                <a:lnTo>
                  <a:pt x="9360" y="0"/>
                </a:lnTo>
                <a:cubicBezTo>
                  <a:pt x="8962" y="0"/>
                  <a:pt x="8730" y="367"/>
                  <a:pt x="8640" y="720"/>
                </a:cubicBezTo>
                <a:lnTo>
                  <a:pt x="8378" y="1768"/>
                </a:lnTo>
                <a:cubicBezTo>
                  <a:pt x="7580" y="1982"/>
                  <a:pt x="6825" y="2298"/>
                  <a:pt x="6127" y="2701"/>
                </a:cubicBezTo>
                <a:lnTo>
                  <a:pt x="5200" y="2145"/>
                </a:lnTo>
                <a:cubicBezTo>
                  <a:pt x="5028" y="2043"/>
                  <a:pt x="4822" y="1968"/>
                  <a:pt x="4625" y="1968"/>
                </a:cubicBezTo>
                <a:cubicBezTo>
                  <a:pt x="4464" y="1968"/>
                  <a:pt x="4308" y="2019"/>
                  <a:pt x="4181" y="2145"/>
                </a:cubicBezTo>
                <a:lnTo>
                  <a:pt x="2145" y="4182"/>
                </a:lnTo>
                <a:cubicBezTo>
                  <a:pt x="1864" y="4463"/>
                  <a:pt x="1975" y="4871"/>
                  <a:pt x="2145" y="5200"/>
                </a:cubicBezTo>
                <a:lnTo>
                  <a:pt x="2698" y="6122"/>
                </a:lnTo>
                <a:cubicBezTo>
                  <a:pt x="2292" y="6822"/>
                  <a:pt x="1973" y="7580"/>
                  <a:pt x="1759" y="8380"/>
                </a:cubicBezTo>
                <a:lnTo>
                  <a:pt x="720" y="8641"/>
                </a:lnTo>
                <a:cubicBezTo>
                  <a:pt x="367" y="8730"/>
                  <a:pt x="0" y="8962"/>
                  <a:pt x="0" y="9361"/>
                </a:cubicBezTo>
                <a:lnTo>
                  <a:pt x="0" y="12240"/>
                </a:lnTo>
                <a:cubicBezTo>
                  <a:pt x="0" y="12638"/>
                  <a:pt x="367" y="12848"/>
                  <a:pt x="720" y="12960"/>
                </a:cubicBezTo>
                <a:lnTo>
                  <a:pt x="1759" y="13220"/>
                </a:lnTo>
                <a:cubicBezTo>
                  <a:pt x="1973" y="14021"/>
                  <a:pt x="2292" y="14778"/>
                  <a:pt x="2698" y="15479"/>
                </a:cubicBezTo>
                <a:lnTo>
                  <a:pt x="2145" y="16400"/>
                </a:lnTo>
                <a:cubicBezTo>
                  <a:pt x="1959" y="16713"/>
                  <a:pt x="1864" y="17137"/>
                  <a:pt x="2145" y="17419"/>
                </a:cubicBezTo>
                <a:lnTo>
                  <a:pt x="4181" y="19455"/>
                </a:lnTo>
                <a:cubicBezTo>
                  <a:pt x="4305" y="19579"/>
                  <a:pt x="4454" y="19627"/>
                  <a:pt x="4610" y="19627"/>
                </a:cubicBezTo>
                <a:cubicBezTo>
                  <a:pt x="4807" y="19627"/>
                  <a:pt x="5016" y="19550"/>
                  <a:pt x="5200" y="19455"/>
                </a:cubicBezTo>
                <a:lnTo>
                  <a:pt x="6127" y="18899"/>
                </a:lnTo>
                <a:cubicBezTo>
                  <a:pt x="6825" y="19302"/>
                  <a:pt x="7580" y="19619"/>
                  <a:pt x="8378" y="19832"/>
                </a:cubicBezTo>
                <a:lnTo>
                  <a:pt x="8640" y="20880"/>
                </a:lnTo>
                <a:cubicBezTo>
                  <a:pt x="8730" y="21233"/>
                  <a:pt x="8962" y="21600"/>
                  <a:pt x="9360" y="21600"/>
                </a:cubicBezTo>
                <a:lnTo>
                  <a:pt x="12240" y="21600"/>
                </a:lnTo>
                <a:cubicBezTo>
                  <a:pt x="12638" y="21600"/>
                  <a:pt x="12848" y="21233"/>
                  <a:pt x="12960" y="20880"/>
                </a:cubicBezTo>
                <a:lnTo>
                  <a:pt x="13222" y="19832"/>
                </a:lnTo>
                <a:cubicBezTo>
                  <a:pt x="14020" y="19619"/>
                  <a:pt x="14775" y="19302"/>
                  <a:pt x="15473" y="18899"/>
                </a:cubicBezTo>
                <a:lnTo>
                  <a:pt x="16400" y="19455"/>
                </a:lnTo>
                <a:cubicBezTo>
                  <a:pt x="16584" y="19550"/>
                  <a:pt x="16793" y="19627"/>
                  <a:pt x="16990" y="19627"/>
                </a:cubicBezTo>
                <a:cubicBezTo>
                  <a:pt x="17146" y="19627"/>
                  <a:pt x="17294" y="19579"/>
                  <a:pt x="17419" y="19455"/>
                </a:cubicBezTo>
                <a:lnTo>
                  <a:pt x="19455" y="17419"/>
                </a:lnTo>
                <a:cubicBezTo>
                  <a:pt x="19736" y="17137"/>
                  <a:pt x="19641" y="16713"/>
                  <a:pt x="19455" y="16400"/>
                </a:cubicBezTo>
                <a:lnTo>
                  <a:pt x="18902" y="15479"/>
                </a:lnTo>
                <a:cubicBezTo>
                  <a:pt x="19308" y="14778"/>
                  <a:pt x="19626" y="14021"/>
                  <a:pt x="19841" y="13220"/>
                </a:cubicBezTo>
                <a:lnTo>
                  <a:pt x="20880" y="12960"/>
                </a:lnTo>
                <a:cubicBezTo>
                  <a:pt x="21233" y="12848"/>
                  <a:pt x="21600" y="12638"/>
                  <a:pt x="21600" y="12240"/>
                </a:cubicBezTo>
                <a:lnTo>
                  <a:pt x="21600" y="9361"/>
                </a:lnTo>
                <a:cubicBezTo>
                  <a:pt x="21600" y="8962"/>
                  <a:pt x="21233" y="8730"/>
                  <a:pt x="20880" y="8641"/>
                </a:cubicBezTo>
                <a:moveTo>
                  <a:pt x="15709" y="10800"/>
                </a:moveTo>
                <a:cubicBezTo>
                  <a:pt x="15709" y="13346"/>
                  <a:pt x="13771" y="15438"/>
                  <a:pt x="11291" y="15685"/>
                </a:cubicBezTo>
                <a:lnTo>
                  <a:pt x="11291" y="12694"/>
                </a:lnTo>
                <a:cubicBezTo>
                  <a:pt x="12137" y="12476"/>
                  <a:pt x="12764" y="11714"/>
                  <a:pt x="12764" y="10800"/>
                </a:cubicBezTo>
                <a:cubicBezTo>
                  <a:pt x="12764" y="10630"/>
                  <a:pt x="12735" y="10468"/>
                  <a:pt x="12694" y="10310"/>
                </a:cubicBezTo>
                <a:lnTo>
                  <a:pt x="15308" y="8857"/>
                </a:lnTo>
                <a:cubicBezTo>
                  <a:pt x="15565" y="9453"/>
                  <a:pt x="15709" y="10110"/>
                  <a:pt x="15709" y="10800"/>
                </a:cubicBezTo>
                <a:moveTo>
                  <a:pt x="9818" y="10800"/>
                </a:moveTo>
                <a:cubicBezTo>
                  <a:pt x="9818" y="10258"/>
                  <a:pt x="10258" y="9818"/>
                  <a:pt x="10800" y="9818"/>
                </a:cubicBezTo>
                <a:cubicBezTo>
                  <a:pt x="11342" y="9818"/>
                  <a:pt x="11782" y="10258"/>
                  <a:pt x="11782" y="10800"/>
                </a:cubicBezTo>
                <a:cubicBezTo>
                  <a:pt x="11782" y="11342"/>
                  <a:pt x="11342" y="11782"/>
                  <a:pt x="10800" y="11782"/>
                </a:cubicBezTo>
                <a:cubicBezTo>
                  <a:pt x="10258" y="11782"/>
                  <a:pt x="9818" y="11342"/>
                  <a:pt x="9818" y="10800"/>
                </a:cubicBezTo>
                <a:moveTo>
                  <a:pt x="10309" y="15685"/>
                </a:moveTo>
                <a:cubicBezTo>
                  <a:pt x="7829" y="15438"/>
                  <a:pt x="5891" y="13346"/>
                  <a:pt x="5891" y="10800"/>
                </a:cubicBezTo>
                <a:cubicBezTo>
                  <a:pt x="5891" y="10110"/>
                  <a:pt x="6035" y="9453"/>
                  <a:pt x="6292" y="8857"/>
                </a:cubicBezTo>
                <a:lnTo>
                  <a:pt x="8906" y="10310"/>
                </a:lnTo>
                <a:cubicBezTo>
                  <a:pt x="8865" y="10468"/>
                  <a:pt x="8836" y="10630"/>
                  <a:pt x="8836" y="10800"/>
                </a:cubicBezTo>
                <a:cubicBezTo>
                  <a:pt x="8836" y="11714"/>
                  <a:pt x="9463" y="12476"/>
                  <a:pt x="10309" y="12694"/>
                </a:cubicBezTo>
                <a:cubicBezTo>
                  <a:pt x="10309" y="12694"/>
                  <a:pt x="10309" y="15685"/>
                  <a:pt x="10309" y="15685"/>
                </a:cubicBezTo>
                <a:close/>
                <a:moveTo>
                  <a:pt x="10800" y="5891"/>
                </a:moveTo>
                <a:cubicBezTo>
                  <a:pt x="12470" y="5891"/>
                  <a:pt x="13942" y="6727"/>
                  <a:pt x="14829" y="8000"/>
                </a:cubicBezTo>
                <a:lnTo>
                  <a:pt x="12220" y="9450"/>
                </a:lnTo>
                <a:cubicBezTo>
                  <a:pt x="11862" y="9074"/>
                  <a:pt x="11360" y="8836"/>
                  <a:pt x="10800" y="8836"/>
                </a:cubicBezTo>
                <a:cubicBezTo>
                  <a:pt x="10240" y="8836"/>
                  <a:pt x="9738" y="9074"/>
                  <a:pt x="9380" y="9450"/>
                </a:cubicBezTo>
                <a:lnTo>
                  <a:pt x="6771" y="8000"/>
                </a:lnTo>
                <a:cubicBezTo>
                  <a:pt x="7658" y="6727"/>
                  <a:pt x="9130" y="5891"/>
                  <a:pt x="10800" y="5891"/>
                </a:cubicBezTo>
                <a:moveTo>
                  <a:pt x="10800" y="4909"/>
                </a:moveTo>
                <a:cubicBezTo>
                  <a:pt x="7547" y="4909"/>
                  <a:pt x="4909" y="7547"/>
                  <a:pt x="4909" y="10800"/>
                </a:cubicBezTo>
                <a:cubicBezTo>
                  <a:pt x="4909" y="14054"/>
                  <a:pt x="7547" y="16691"/>
                  <a:pt x="10800" y="16691"/>
                </a:cubicBezTo>
                <a:cubicBezTo>
                  <a:pt x="14053" y="16691"/>
                  <a:pt x="16691" y="14054"/>
                  <a:pt x="16691" y="10800"/>
                </a:cubicBezTo>
                <a:cubicBezTo>
                  <a:pt x="16691" y="7547"/>
                  <a:pt x="14053" y="4909"/>
                  <a:pt x="10800" y="4909"/>
                </a:cubicBezTo>
              </a:path>
            </a:pathLst>
          </a:custGeom>
          <a:solidFill>
            <a:schemeClr val="bg2"/>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Tree>
  </p:cSld>
  <p:clrMapOvr>
    <a:masterClrMapping/>
  </p:clrMapOvr>
  <mc:AlternateContent xmlns:mc="http://schemas.openxmlformats.org/markup-compatibility/2006" xmlns:p14="http://schemas.microsoft.com/office/powerpoint/2010/main">
    <mc:Choice Requires="p14">
      <p:transition spd="slow" p14:dur="1500" advTm="378">
        <p:random/>
      </p:transition>
    </mc:Choice>
    <mc:Fallback xmlns="">
      <p:transition spd="slow" advTm="378">
        <p:random/>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3" cstate="email"/>
          <a:srcRect/>
          <a:stretch>
            <a:fillRect/>
          </a:stretch>
        </p:blipFill>
        <p:spPr>
          <a:xfrm>
            <a:off x="1" y="11114"/>
            <a:ext cx="1490235" cy="2509043"/>
          </a:xfrm>
          <a:prstGeom prst="rect">
            <a:avLst/>
          </a:prstGeom>
          <a:solidFill>
            <a:schemeClr val="bg1">
              <a:lumMod val="95000"/>
            </a:schemeClr>
          </a:solidFill>
        </p:spPr>
      </p:pic>
      <p:pic>
        <p:nvPicPr>
          <p:cNvPr id="3" name="Picture Placeholder 9"/>
          <p:cNvPicPr>
            <a:picLocks noChangeAspect="1"/>
          </p:cNvPicPr>
          <p:nvPr/>
        </p:nvPicPr>
        <p:blipFill>
          <a:blip r:embed="rId4" cstate="email"/>
          <a:srcRect/>
          <a:stretch>
            <a:fillRect/>
          </a:stretch>
        </p:blipFill>
        <p:spPr>
          <a:xfrm>
            <a:off x="1490235" y="11114"/>
            <a:ext cx="1492540" cy="2509043"/>
          </a:xfrm>
          <a:prstGeom prst="rect">
            <a:avLst/>
          </a:prstGeom>
          <a:solidFill>
            <a:schemeClr val="bg1">
              <a:lumMod val="95000"/>
            </a:schemeClr>
          </a:solidFill>
        </p:spPr>
      </p:pic>
      <p:pic>
        <p:nvPicPr>
          <p:cNvPr id="4" name="Picture Placeholder 5"/>
          <p:cNvPicPr>
            <a:picLocks noChangeAspect="1"/>
          </p:cNvPicPr>
          <p:nvPr/>
        </p:nvPicPr>
        <p:blipFill>
          <a:blip r:embed="rId5" cstate="email"/>
          <a:srcRect/>
          <a:stretch>
            <a:fillRect/>
          </a:stretch>
        </p:blipFill>
        <p:spPr>
          <a:xfrm>
            <a:off x="2986808" y="11114"/>
            <a:ext cx="1500097" cy="2509043"/>
          </a:xfrm>
          <a:prstGeom prst="rect">
            <a:avLst/>
          </a:prstGeom>
          <a:solidFill>
            <a:schemeClr val="bg1">
              <a:lumMod val="95000"/>
            </a:schemeClr>
          </a:solidFill>
        </p:spPr>
      </p:pic>
      <p:pic>
        <p:nvPicPr>
          <p:cNvPr id="5" name="Picture Placeholder 14"/>
          <p:cNvPicPr>
            <a:picLocks noChangeAspect="1"/>
          </p:cNvPicPr>
          <p:nvPr/>
        </p:nvPicPr>
        <p:blipFill>
          <a:blip r:embed="rId6" cstate="email"/>
          <a:srcRect/>
          <a:stretch>
            <a:fillRect/>
          </a:stretch>
        </p:blipFill>
        <p:spPr>
          <a:xfrm>
            <a:off x="5972466" y="11114"/>
            <a:ext cx="1485626" cy="2509043"/>
          </a:xfrm>
          <a:prstGeom prst="rect">
            <a:avLst/>
          </a:prstGeom>
          <a:solidFill>
            <a:schemeClr val="bg1">
              <a:lumMod val="95000"/>
            </a:schemeClr>
          </a:solidFill>
        </p:spPr>
      </p:pic>
      <p:pic>
        <p:nvPicPr>
          <p:cNvPr id="6" name="Picture Placeholder 1"/>
          <p:cNvPicPr>
            <a:picLocks noChangeAspect="1"/>
          </p:cNvPicPr>
          <p:nvPr/>
        </p:nvPicPr>
        <p:blipFill>
          <a:blip r:embed="rId7" cstate="email"/>
          <a:srcRect/>
          <a:stretch>
            <a:fillRect/>
          </a:stretch>
        </p:blipFill>
        <p:spPr>
          <a:xfrm>
            <a:off x="7453351" y="11114"/>
            <a:ext cx="1490235" cy="2509043"/>
          </a:xfrm>
          <a:prstGeom prst="rect">
            <a:avLst/>
          </a:prstGeom>
          <a:solidFill>
            <a:schemeClr val="bg1">
              <a:lumMod val="95000"/>
            </a:schemeClr>
          </a:solidFill>
        </p:spPr>
      </p:pic>
      <p:pic>
        <p:nvPicPr>
          <p:cNvPr id="7" name="Picture Placeholder 15"/>
          <p:cNvPicPr>
            <a:picLocks noChangeAspect="1"/>
          </p:cNvPicPr>
          <p:nvPr/>
        </p:nvPicPr>
        <p:blipFill>
          <a:blip r:embed="rId8" cstate="email"/>
          <a:srcRect/>
          <a:stretch>
            <a:fillRect/>
          </a:stretch>
        </p:blipFill>
        <p:spPr>
          <a:xfrm>
            <a:off x="1" y="2520157"/>
            <a:ext cx="1490235" cy="2509043"/>
          </a:xfrm>
          <a:prstGeom prst="rect">
            <a:avLst/>
          </a:prstGeom>
          <a:solidFill>
            <a:schemeClr val="bg1">
              <a:lumMod val="95000"/>
            </a:schemeClr>
          </a:solidFill>
        </p:spPr>
      </p:pic>
      <p:pic>
        <p:nvPicPr>
          <p:cNvPr id="8" name="Picture Placeholder 16"/>
          <p:cNvPicPr>
            <a:picLocks noChangeAspect="1"/>
          </p:cNvPicPr>
          <p:nvPr/>
        </p:nvPicPr>
        <p:blipFill>
          <a:blip r:embed="rId9" cstate="email"/>
          <a:srcRect/>
          <a:stretch>
            <a:fillRect/>
          </a:stretch>
        </p:blipFill>
        <p:spPr>
          <a:xfrm>
            <a:off x="1490235" y="2520157"/>
            <a:ext cx="1492540" cy="2509043"/>
          </a:xfrm>
          <a:prstGeom prst="rect">
            <a:avLst/>
          </a:prstGeom>
          <a:solidFill>
            <a:schemeClr val="bg1">
              <a:lumMod val="95000"/>
            </a:schemeClr>
          </a:solidFill>
        </p:spPr>
      </p:pic>
      <p:pic>
        <p:nvPicPr>
          <p:cNvPr id="9" name="Picture Placeholder 17"/>
          <p:cNvPicPr>
            <a:picLocks noChangeAspect="1"/>
          </p:cNvPicPr>
          <p:nvPr/>
        </p:nvPicPr>
        <p:blipFill>
          <a:blip r:embed="rId10" cstate="email"/>
          <a:srcRect/>
          <a:stretch>
            <a:fillRect/>
          </a:stretch>
        </p:blipFill>
        <p:spPr>
          <a:xfrm>
            <a:off x="2980471" y="2520157"/>
            <a:ext cx="1502465" cy="2509043"/>
          </a:xfrm>
          <a:prstGeom prst="rect">
            <a:avLst/>
          </a:prstGeom>
          <a:solidFill>
            <a:schemeClr val="bg1">
              <a:lumMod val="95000"/>
            </a:schemeClr>
          </a:solidFill>
        </p:spPr>
      </p:pic>
      <p:pic>
        <p:nvPicPr>
          <p:cNvPr id="10" name="Picture Placeholder 18"/>
          <p:cNvPicPr>
            <a:picLocks noChangeAspect="1"/>
          </p:cNvPicPr>
          <p:nvPr/>
        </p:nvPicPr>
        <p:blipFill>
          <a:blip r:embed="rId11" cstate="email"/>
          <a:srcRect/>
          <a:stretch>
            <a:fillRect/>
          </a:stretch>
        </p:blipFill>
        <p:spPr>
          <a:xfrm>
            <a:off x="4486905" y="2520157"/>
            <a:ext cx="1490235" cy="2509043"/>
          </a:xfrm>
          <a:prstGeom prst="rect">
            <a:avLst/>
          </a:prstGeom>
          <a:solidFill>
            <a:schemeClr val="bg1">
              <a:lumMod val="95000"/>
            </a:schemeClr>
          </a:solidFill>
        </p:spPr>
      </p:pic>
      <p:pic>
        <p:nvPicPr>
          <p:cNvPr id="11" name="Picture Placeholder 19"/>
          <p:cNvPicPr>
            <a:picLocks noChangeAspect="1"/>
          </p:cNvPicPr>
          <p:nvPr/>
        </p:nvPicPr>
        <p:blipFill>
          <a:blip r:embed="rId12" cstate="email"/>
          <a:srcRect/>
          <a:stretch>
            <a:fillRect/>
          </a:stretch>
        </p:blipFill>
        <p:spPr>
          <a:xfrm>
            <a:off x="5972466" y="2520157"/>
            <a:ext cx="1485626" cy="2509043"/>
          </a:xfrm>
          <a:prstGeom prst="rect">
            <a:avLst/>
          </a:prstGeom>
          <a:solidFill>
            <a:schemeClr val="bg1">
              <a:lumMod val="95000"/>
            </a:schemeClr>
          </a:solidFill>
        </p:spPr>
      </p:pic>
      <p:pic>
        <p:nvPicPr>
          <p:cNvPr id="12" name="Picture Placeholder 7"/>
          <p:cNvPicPr>
            <a:picLocks noChangeAspect="1"/>
          </p:cNvPicPr>
          <p:nvPr/>
        </p:nvPicPr>
        <p:blipFill>
          <a:blip r:embed="rId13" cstate="email"/>
          <a:srcRect/>
          <a:stretch>
            <a:fillRect/>
          </a:stretch>
        </p:blipFill>
        <p:spPr>
          <a:xfrm>
            <a:off x="7453351" y="2520157"/>
            <a:ext cx="1490235" cy="2509043"/>
          </a:xfrm>
          <a:prstGeom prst="rect">
            <a:avLst/>
          </a:prstGeom>
          <a:solidFill>
            <a:schemeClr val="bg1">
              <a:lumMod val="95000"/>
            </a:schemeClr>
          </a:solidFill>
        </p:spPr>
      </p:pic>
      <p:pic>
        <p:nvPicPr>
          <p:cNvPr id="13" name="Picture Placeholder 12"/>
          <p:cNvPicPr>
            <a:picLocks noChangeAspect="1"/>
          </p:cNvPicPr>
          <p:nvPr/>
        </p:nvPicPr>
        <p:blipFill>
          <a:blip r:embed="rId14" cstate="email"/>
          <a:srcRect/>
          <a:stretch>
            <a:fillRect/>
          </a:stretch>
        </p:blipFill>
        <p:spPr>
          <a:xfrm>
            <a:off x="4486905" y="11114"/>
            <a:ext cx="1490235" cy="2509043"/>
          </a:xfrm>
          <a:prstGeom prst="rect">
            <a:avLst/>
          </a:prstGeom>
        </p:spPr>
      </p:pic>
      <p:sp>
        <p:nvSpPr>
          <p:cNvPr id="14" name="Rectangle 77"/>
          <p:cNvSpPr/>
          <p:nvPr/>
        </p:nvSpPr>
        <p:spPr>
          <a:xfrm>
            <a:off x="4479926" y="11114"/>
            <a:ext cx="1485688" cy="2509042"/>
          </a:xfrm>
          <a:prstGeom prst="rect">
            <a:avLst/>
          </a:prstGeom>
          <a:solidFill>
            <a:schemeClr val="accent1">
              <a:alpha val="5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454" tIns="16727" rIns="33454" bIns="16727" numCol="1" spcCol="0" rtlCol="0" fromWordArt="0" anchor="ctr" anchorCtr="0" forceAA="0" compatLnSpc="1">
            <a:noAutofit/>
          </a:bodyPr>
          <a:lstStyle/>
          <a:p>
            <a:pPr algn="ctr"/>
            <a:endParaRPr lang="en-US" sz="245"/>
          </a:p>
        </p:txBody>
      </p:sp>
      <p:sp>
        <p:nvSpPr>
          <p:cNvPr id="15" name="Shape 2562"/>
          <p:cNvSpPr/>
          <p:nvPr/>
        </p:nvSpPr>
        <p:spPr>
          <a:xfrm>
            <a:off x="5008488" y="358042"/>
            <a:ext cx="461115" cy="461115"/>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bg2"/>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
        <p:nvSpPr>
          <p:cNvPr id="16" name="TextBox 79"/>
          <p:cNvSpPr txBox="1"/>
          <p:nvPr/>
        </p:nvSpPr>
        <p:spPr>
          <a:xfrm>
            <a:off x="4545268" y="930855"/>
            <a:ext cx="1352710" cy="1333882"/>
          </a:xfrm>
          <a:prstGeom prst="rect">
            <a:avLst/>
          </a:prstGeom>
          <a:noFill/>
        </p:spPr>
        <p:txBody>
          <a:bodyPr wrap="square" rtlCol="0">
            <a:spAutoFit/>
          </a:bodyPr>
          <a:lstStyle/>
          <a:p>
            <a:pPr algn="ctr">
              <a:lnSpc>
                <a:spcPct val="150000"/>
              </a:lnSpc>
            </a:pPr>
            <a:r>
              <a:rPr lang="en-US" sz="1025" b="1" dirty="0">
                <a:solidFill>
                  <a:schemeClr val="bg1"/>
                </a:solidFill>
                <a:latin typeface="Montserrat Semi" charset="0"/>
                <a:ea typeface="Montserrat Semi" charset="0"/>
                <a:cs typeface="Montserrat Semi" charset="0"/>
              </a:rPr>
              <a:t>PROJECT NAME</a:t>
            </a:r>
            <a:endParaRPr lang="en-US" sz="875" b="1" dirty="0">
              <a:solidFill>
                <a:schemeClr val="bg1"/>
              </a:solidFill>
              <a:latin typeface="Montserrat Semi" charset="0"/>
              <a:ea typeface="Montserrat Semi" charset="0"/>
              <a:cs typeface="Montserrat Semi" charset="0"/>
            </a:endParaRPr>
          </a:p>
          <a:p>
            <a:pPr algn="ctr">
              <a:lnSpc>
                <a:spcPct val="150000"/>
              </a:lnSpc>
            </a:pPr>
            <a:r>
              <a:rPr lang="en-US" sz="875" dirty="0">
                <a:solidFill>
                  <a:schemeClr val="bg1"/>
                </a:solidFill>
                <a:latin typeface="Montserrat Light" charset="0"/>
                <a:ea typeface="Montserrat Light" charset="0"/>
                <a:cs typeface="Montserrat Light" charset="0"/>
              </a:rPr>
              <a:t>Entrepreneurial activities differ substantially depending on the type of organization.</a:t>
            </a:r>
          </a:p>
        </p:txBody>
      </p:sp>
    </p:spTree>
  </p:cSld>
  <p:clrMapOvr>
    <a:masterClrMapping/>
  </p:clrMapOvr>
  <mc:AlternateContent xmlns:mc="http://schemas.openxmlformats.org/markup-compatibility/2006" xmlns:p14="http://schemas.microsoft.com/office/powerpoint/2010/main">
    <mc:Choice Requires="p14">
      <p:transition spd="slow" p14:dur="1500" advTm="949">
        <p:random/>
      </p:transition>
    </mc:Choice>
    <mc:Fallback xmlns="">
      <p:transition spd="slow" advTm="949">
        <p:random/>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0" name="组合 49"/>
          <p:cNvGrpSpPr/>
          <p:nvPr/>
        </p:nvGrpSpPr>
        <p:grpSpPr>
          <a:xfrm>
            <a:off x="5466" y="11114"/>
            <a:ext cx="8934979" cy="1187273"/>
            <a:chOff x="-19050" y="2705100"/>
            <a:chExt cx="12211050" cy="1622595"/>
          </a:xfrm>
        </p:grpSpPr>
        <p:pic>
          <p:nvPicPr>
            <p:cNvPr id="51" name="图片 50"/>
            <p:cNvPicPr>
              <a:picLocks noChangeAspect="1"/>
            </p:cNvPicPr>
            <p:nvPr/>
          </p:nvPicPr>
          <p:blipFill rotWithShape="1">
            <a:blip r:embed="rId3" cstate="email"/>
            <a:srcRect l="-157"/>
            <a:stretch>
              <a:fillRect/>
            </a:stretch>
          </p:blipFill>
          <p:spPr>
            <a:xfrm>
              <a:off x="-19050" y="2705100"/>
              <a:ext cx="12211050" cy="1619250"/>
            </a:xfrm>
            <a:prstGeom prst="rect">
              <a:avLst/>
            </a:prstGeom>
          </p:spPr>
        </p:pic>
        <p:sp>
          <p:nvSpPr>
            <p:cNvPr id="52" name="矩形 51"/>
            <p:cNvSpPr/>
            <p:nvPr/>
          </p:nvSpPr>
          <p:spPr>
            <a:xfrm>
              <a:off x="0" y="2708445"/>
              <a:ext cx="12192000" cy="161925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0"/>
            </a:p>
          </p:txBody>
        </p:sp>
      </p:grpSp>
      <p:grpSp>
        <p:nvGrpSpPr>
          <p:cNvPr id="53" name="组合 52"/>
          <p:cNvGrpSpPr/>
          <p:nvPr/>
        </p:nvGrpSpPr>
        <p:grpSpPr>
          <a:xfrm>
            <a:off x="357217" y="196961"/>
            <a:ext cx="4527150" cy="726749"/>
            <a:chOff x="461671" y="253991"/>
            <a:chExt cx="6187061" cy="993216"/>
          </a:xfrm>
        </p:grpSpPr>
        <p:grpSp>
          <p:nvGrpSpPr>
            <p:cNvPr id="54" name="组合 53"/>
            <p:cNvGrpSpPr/>
            <p:nvPr/>
          </p:nvGrpSpPr>
          <p:grpSpPr>
            <a:xfrm>
              <a:off x="537871" y="1135821"/>
              <a:ext cx="5940660" cy="111386"/>
              <a:chOff x="1601670" y="4158740"/>
              <a:chExt cx="5940660" cy="111386"/>
            </a:xfrm>
          </p:grpSpPr>
          <p:sp>
            <p:nvSpPr>
              <p:cNvPr id="57" name="矩形 56"/>
              <p:cNvSpPr/>
              <p:nvPr/>
            </p:nvSpPr>
            <p:spPr>
              <a:xfrm>
                <a:off x="1601670"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58" name="矩形 57"/>
              <p:cNvSpPr/>
              <p:nvPr/>
            </p:nvSpPr>
            <p:spPr>
              <a:xfrm>
                <a:off x="2249367" y="4158740"/>
                <a:ext cx="111387" cy="111386"/>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59" name="矩形 58"/>
              <p:cNvSpPr/>
              <p:nvPr/>
            </p:nvSpPr>
            <p:spPr>
              <a:xfrm>
                <a:off x="2897064"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60" name="矩形 59"/>
              <p:cNvSpPr/>
              <p:nvPr/>
            </p:nvSpPr>
            <p:spPr>
              <a:xfrm>
                <a:off x="3544760"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61" name="矩形 60"/>
              <p:cNvSpPr/>
              <p:nvPr/>
            </p:nvSpPr>
            <p:spPr>
              <a:xfrm>
                <a:off x="4192457"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62" name="矩形 61"/>
              <p:cNvSpPr/>
              <p:nvPr/>
            </p:nvSpPr>
            <p:spPr>
              <a:xfrm>
                <a:off x="4840154"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63" name="矩形 62"/>
              <p:cNvSpPr/>
              <p:nvPr/>
            </p:nvSpPr>
            <p:spPr>
              <a:xfrm>
                <a:off x="5487851"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64" name="矩形 63"/>
              <p:cNvSpPr/>
              <p:nvPr/>
            </p:nvSpPr>
            <p:spPr>
              <a:xfrm>
                <a:off x="6135547"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65" name="矩形 64"/>
              <p:cNvSpPr/>
              <p:nvPr/>
            </p:nvSpPr>
            <p:spPr>
              <a:xfrm>
                <a:off x="6783244"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66" name="矩形 65"/>
              <p:cNvSpPr/>
              <p:nvPr/>
            </p:nvSpPr>
            <p:spPr>
              <a:xfrm>
                <a:off x="7430943"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grpSp>
        <p:sp>
          <p:nvSpPr>
            <p:cNvPr id="55" name="TextBox 9"/>
            <p:cNvSpPr txBox="1"/>
            <p:nvPr/>
          </p:nvSpPr>
          <p:spPr>
            <a:xfrm>
              <a:off x="461671" y="685381"/>
              <a:ext cx="6187061" cy="371833"/>
            </a:xfrm>
            <a:prstGeom prst="rect">
              <a:avLst/>
            </a:prstGeom>
            <a:noFill/>
          </p:spPr>
          <p:txBody>
            <a:bodyPr wrap="square" rtlCol="0">
              <a:spAutoFit/>
            </a:bodyPr>
            <a:lstStyle/>
            <a:p>
              <a:r>
                <a:rPr lang="en-US" sz="1170" b="1" spc="439" dirty="0">
                  <a:solidFill>
                    <a:schemeClr val="bg1"/>
                  </a:solidFill>
                  <a:latin typeface="Montserrat" charset="0"/>
                  <a:ea typeface="Montserrat" charset="0"/>
                  <a:cs typeface="Montserrat" charset="0"/>
                </a:rPr>
                <a:t>WRITE HERE SOMETHING ABOUT</a:t>
              </a:r>
            </a:p>
          </p:txBody>
        </p:sp>
        <p:sp>
          <p:nvSpPr>
            <p:cNvPr id="56" name="TextBox 11"/>
            <p:cNvSpPr txBox="1"/>
            <p:nvPr/>
          </p:nvSpPr>
          <p:spPr>
            <a:xfrm>
              <a:off x="461671" y="253991"/>
              <a:ext cx="6187061" cy="371833"/>
            </a:xfrm>
            <a:prstGeom prst="rect">
              <a:avLst/>
            </a:prstGeom>
            <a:noFill/>
          </p:spPr>
          <p:txBody>
            <a:bodyPr wrap="square" rtlCol="0">
              <a:spAutoFit/>
            </a:bodyPr>
            <a:lstStyle/>
            <a:p>
              <a:r>
                <a:rPr lang="en-US" sz="1170" spc="439" dirty="0">
                  <a:solidFill>
                    <a:schemeClr val="bg1"/>
                  </a:solidFill>
                  <a:latin typeface="Montserrat" charset="0"/>
                  <a:ea typeface="Montserrat" charset="0"/>
                  <a:cs typeface="Montserrat" charset="0"/>
                </a:rPr>
                <a:t>You Can Write </a:t>
              </a:r>
              <a:r>
                <a:rPr lang="en-US" sz="1170" b="1" spc="439" dirty="0">
                  <a:solidFill>
                    <a:schemeClr val="bg1"/>
                  </a:solidFill>
                  <a:latin typeface="Montserrat Extra" charset="0"/>
                  <a:ea typeface="Montserrat Extra" charset="0"/>
                  <a:cs typeface="Montserrat Extra" charset="0"/>
                </a:rPr>
                <a:t>Here</a:t>
              </a:r>
            </a:p>
          </p:txBody>
        </p:sp>
      </p:grpSp>
      <p:sp>
        <p:nvSpPr>
          <p:cNvPr id="67" name="Trapezoid 7"/>
          <p:cNvSpPr/>
          <p:nvPr/>
        </p:nvSpPr>
        <p:spPr>
          <a:xfrm rot="16200000" flipH="1">
            <a:off x="231629" y="2275995"/>
            <a:ext cx="2632002" cy="1588641"/>
          </a:xfrm>
          <a:prstGeom prst="trapezoid">
            <a:avLst>
              <a:gd name="adj" fmla="val 10682"/>
            </a:avLst>
          </a:prstGeom>
          <a:blipFill dpi="0" rotWithShape="1">
            <a:blip r:embed="rId4" cstate="email"/>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dirty="0">
              <a:latin typeface="+mn-ea"/>
            </a:endParaRPr>
          </a:p>
        </p:txBody>
      </p:sp>
      <p:sp>
        <p:nvSpPr>
          <p:cNvPr id="68" name="Trapezoid 9"/>
          <p:cNvSpPr/>
          <p:nvPr/>
        </p:nvSpPr>
        <p:spPr>
          <a:xfrm rot="5400000">
            <a:off x="1787003" y="2275995"/>
            <a:ext cx="2632002" cy="1588641"/>
          </a:xfrm>
          <a:prstGeom prst="trapezoid">
            <a:avLst>
              <a:gd name="adj" fmla="val 10682"/>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69" name="Rectangle 52"/>
          <p:cNvSpPr/>
          <p:nvPr/>
        </p:nvSpPr>
        <p:spPr>
          <a:xfrm>
            <a:off x="2477290" y="3137903"/>
            <a:ext cx="1285877" cy="315584"/>
          </a:xfrm>
          <a:prstGeom prst="rect">
            <a:avLst/>
          </a:prstGeom>
        </p:spPr>
        <p:txBody>
          <a:bodyPr vert="horz" lIns="66908" tIns="33454" rIns="66908" bIns="33454" rtlCol="0" anchor="ctr">
            <a:noAutofit/>
          </a:bodyPr>
          <a:lstStyle/>
          <a:p>
            <a:pPr algn="ctr" defTabSz="668655">
              <a:spcBef>
                <a:spcPct val="0"/>
              </a:spcBef>
            </a:pPr>
            <a:r>
              <a:rPr lang="zh-CN" altLang="en-US" sz="1465" noProof="1">
                <a:solidFill>
                  <a:schemeClr val="bg1">
                    <a:lumMod val="95000"/>
                  </a:schemeClr>
                </a:solidFill>
                <a:latin typeface="+mn-ea"/>
                <a:cs typeface="Lato Light" panose="020F0402020204030203" pitchFamily="34" charset="0"/>
              </a:rPr>
              <a:t>添加标题</a:t>
            </a:r>
            <a:r>
              <a:rPr lang="en-US" sz="1465" noProof="1">
                <a:solidFill>
                  <a:schemeClr val="bg1">
                    <a:lumMod val="95000"/>
                  </a:schemeClr>
                </a:solidFill>
                <a:latin typeface="+mn-ea"/>
                <a:cs typeface="Lato Light" panose="020F0402020204030203" pitchFamily="34" charset="0"/>
              </a:rPr>
              <a:t> </a:t>
            </a:r>
          </a:p>
        </p:txBody>
      </p:sp>
      <p:sp>
        <p:nvSpPr>
          <p:cNvPr id="70" name="Rectangle 73"/>
          <p:cNvSpPr/>
          <p:nvPr/>
        </p:nvSpPr>
        <p:spPr>
          <a:xfrm>
            <a:off x="2403490" y="3421751"/>
            <a:ext cx="1432294" cy="339871"/>
          </a:xfrm>
          <a:prstGeom prst="rect">
            <a:avLst/>
          </a:prstGeom>
        </p:spPr>
        <p:txBody>
          <a:bodyPr wrap="square">
            <a:spAutoFit/>
          </a:bodyPr>
          <a:lstStyle/>
          <a:p>
            <a:pPr algn="ctr">
              <a:spcBef>
                <a:spcPts val="440"/>
              </a:spcBef>
              <a:buClr>
                <a:srgbClr val="E24848"/>
              </a:buClr>
              <a:defRPr/>
            </a:pPr>
            <a:r>
              <a:rPr lang="zh-CN" altLang="en-US" sz="805" noProof="1">
                <a:solidFill>
                  <a:schemeClr val="bg1">
                    <a:lumMod val="95000"/>
                  </a:schemeClr>
                </a:solidFill>
                <a:latin typeface="+mn-ea"/>
                <a:cs typeface="Open Sans Light" panose="020B0306030504020204" pitchFamily="34" charset="0"/>
              </a:rPr>
              <a:t>单击此处添加副标题或详细文本描述</a:t>
            </a:r>
            <a:endParaRPr lang="en-US" sz="805" noProof="1">
              <a:solidFill>
                <a:schemeClr val="bg1">
                  <a:lumMod val="95000"/>
                </a:schemeClr>
              </a:solidFill>
              <a:latin typeface="+mn-ea"/>
              <a:cs typeface="Open Sans Light" panose="020B0306030504020204" pitchFamily="34" charset="0"/>
            </a:endParaRPr>
          </a:p>
        </p:txBody>
      </p:sp>
      <p:cxnSp>
        <p:nvCxnSpPr>
          <p:cNvPr id="71" name="Straight Connector 77"/>
          <p:cNvCxnSpPr/>
          <p:nvPr/>
        </p:nvCxnSpPr>
        <p:spPr>
          <a:xfrm>
            <a:off x="4141216" y="2733876"/>
            <a:ext cx="4641027"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sp>
        <p:nvSpPr>
          <p:cNvPr id="72" name="TextBox 78"/>
          <p:cNvSpPr txBox="1"/>
          <p:nvPr/>
        </p:nvSpPr>
        <p:spPr>
          <a:xfrm>
            <a:off x="4127277" y="2797119"/>
            <a:ext cx="1029270" cy="249604"/>
          </a:xfrm>
          <a:prstGeom prst="rect">
            <a:avLst/>
          </a:prstGeom>
          <a:noFill/>
        </p:spPr>
        <p:txBody>
          <a:bodyPr wrap="square" rtlCol="0">
            <a:spAutoFit/>
          </a:bodyPr>
          <a:lstStyle/>
          <a:p>
            <a:r>
              <a:rPr lang="zh-CN" altLang="en-US" sz="1025" dirty="0">
                <a:solidFill>
                  <a:schemeClr val="tx1">
                    <a:lumMod val="75000"/>
                    <a:lumOff val="25000"/>
                  </a:schemeClr>
                </a:solidFill>
                <a:latin typeface="+mn-ea"/>
                <a:cs typeface="Raavi" panose="02000500000000000000" pitchFamily="2"/>
              </a:rPr>
              <a:t>外观</a:t>
            </a:r>
            <a:endParaRPr lang="en-US" sz="1025" dirty="0">
              <a:solidFill>
                <a:schemeClr val="tx1">
                  <a:lumMod val="75000"/>
                  <a:lumOff val="25000"/>
                </a:schemeClr>
              </a:solidFill>
              <a:latin typeface="+mn-ea"/>
              <a:cs typeface="Raavi" panose="02000500000000000000" pitchFamily="2"/>
            </a:endParaRPr>
          </a:p>
        </p:txBody>
      </p:sp>
      <p:sp>
        <p:nvSpPr>
          <p:cNvPr id="73" name="TextBox 79"/>
          <p:cNvSpPr txBox="1"/>
          <p:nvPr/>
        </p:nvSpPr>
        <p:spPr>
          <a:xfrm>
            <a:off x="4127277" y="3086940"/>
            <a:ext cx="1029270" cy="249604"/>
          </a:xfrm>
          <a:prstGeom prst="rect">
            <a:avLst/>
          </a:prstGeom>
          <a:noFill/>
        </p:spPr>
        <p:txBody>
          <a:bodyPr wrap="square" rtlCol="0">
            <a:spAutoFit/>
          </a:bodyPr>
          <a:lstStyle/>
          <a:p>
            <a:r>
              <a:rPr lang="zh-CN" altLang="en-US" sz="1025" dirty="0">
                <a:solidFill>
                  <a:schemeClr val="tx1">
                    <a:lumMod val="75000"/>
                    <a:lumOff val="25000"/>
                  </a:schemeClr>
                </a:solidFill>
                <a:latin typeface="+mn-ea"/>
                <a:cs typeface="Raavi" panose="02000500000000000000" pitchFamily="2"/>
              </a:rPr>
              <a:t>创意</a:t>
            </a:r>
            <a:endParaRPr lang="en-US" sz="1025" dirty="0">
              <a:solidFill>
                <a:schemeClr val="tx1">
                  <a:lumMod val="75000"/>
                  <a:lumOff val="25000"/>
                </a:schemeClr>
              </a:solidFill>
              <a:latin typeface="+mn-ea"/>
              <a:cs typeface="Raavi" panose="02000500000000000000" pitchFamily="2"/>
            </a:endParaRPr>
          </a:p>
        </p:txBody>
      </p:sp>
      <p:sp>
        <p:nvSpPr>
          <p:cNvPr id="74" name="TextBox 80"/>
          <p:cNvSpPr txBox="1"/>
          <p:nvPr/>
        </p:nvSpPr>
        <p:spPr>
          <a:xfrm>
            <a:off x="4127277" y="3393942"/>
            <a:ext cx="1029270" cy="249604"/>
          </a:xfrm>
          <a:prstGeom prst="rect">
            <a:avLst/>
          </a:prstGeom>
          <a:noFill/>
        </p:spPr>
        <p:txBody>
          <a:bodyPr wrap="square" rtlCol="0">
            <a:spAutoFit/>
          </a:bodyPr>
          <a:lstStyle/>
          <a:p>
            <a:r>
              <a:rPr lang="zh-CN" altLang="en-US" sz="1025" dirty="0">
                <a:solidFill>
                  <a:schemeClr val="tx1">
                    <a:lumMod val="75000"/>
                    <a:lumOff val="25000"/>
                  </a:schemeClr>
                </a:solidFill>
                <a:latin typeface="+mn-ea"/>
                <a:cs typeface="Raavi" panose="02000500000000000000" pitchFamily="2"/>
              </a:rPr>
              <a:t>专业</a:t>
            </a:r>
            <a:endParaRPr lang="en-US" sz="1025" dirty="0">
              <a:solidFill>
                <a:schemeClr val="tx1">
                  <a:lumMod val="75000"/>
                  <a:lumOff val="25000"/>
                </a:schemeClr>
              </a:solidFill>
              <a:latin typeface="+mn-ea"/>
              <a:cs typeface="Raavi" panose="02000500000000000000" pitchFamily="2"/>
            </a:endParaRPr>
          </a:p>
        </p:txBody>
      </p:sp>
      <p:sp>
        <p:nvSpPr>
          <p:cNvPr id="75" name="TextBox 81"/>
          <p:cNvSpPr txBox="1"/>
          <p:nvPr/>
        </p:nvSpPr>
        <p:spPr>
          <a:xfrm>
            <a:off x="4127277" y="3690731"/>
            <a:ext cx="1029270" cy="249604"/>
          </a:xfrm>
          <a:prstGeom prst="rect">
            <a:avLst/>
          </a:prstGeom>
          <a:noFill/>
        </p:spPr>
        <p:txBody>
          <a:bodyPr wrap="square" rtlCol="0">
            <a:spAutoFit/>
          </a:bodyPr>
          <a:lstStyle/>
          <a:p>
            <a:r>
              <a:rPr lang="zh-CN" altLang="en-US" sz="1025" dirty="0">
                <a:solidFill>
                  <a:schemeClr val="tx1">
                    <a:lumMod val="75000"/>
                    <a:lumOff val="25000"/>
                  </a:schemeClr>
                </a:solidFill>
                <a:latin typeface="+mn-ea"/>
                <a:cs typeface="Raavi" panose="02000500000000000000" pitchFamily="2"/>
              </a:rPr>
              <a:t>感受</a:t>
            </a:r>
            <a:endParaRPr lang="en-US" sz="1025" dirty="0">
              <a:solidFill>
                <a:schemeClr val="tx1">
                  <a:lumMod val="75000"/>
                  <a:lumOff val="25000"/>
                </a:schemeClr>
              </a:solidFill>
              <a:latin typeface="+mn-ea"/>
              <a:cs typeface="Raavi" panose="02000500000000000000" pitchFamily="2"/>
            </a:endParaRPr>
          </a:p>
        </p:txBody>
      </p:sp>
      <p:sp>
        <p:nvSpPr>
          <p:cNvPr id="76" name="TextBox 82"/>
          <p:cNvSpPr txBox="1"/>
          <p:nvPr/>
        </p:nvSpPr>
        <p:spPr>
          <a:xfrm>
            <a:off x="4127277" y="3987521"/>
            <a:ext cx="1029270" cy="249604"/>
          </a:xfrm>
          <a:prstGeom prst="rect">
            <a:avLst/>
          </a:prstGeom>
          <a:noFill/>
        </p:spPr>
        <p:txBody>
          <a:bodyPr wrap="square" rtlCol="0">
            <a:spAutoFit/>
          </a:bodyPr>
          <a:lstStyle/>
          <a:p>
            <a:r>
              <a:rPr lang="zh-CN" altLang="en-US" sz="1025" dirty="0">
                <a:solidFill>
                  <a:schemeClr val="tx1">
                    <a:lumMod val="75000"/>
                    <a:lumOff val="25000"/>
                  </a:schemeClr>
                </a:solidFill>
                <a:latin typeface="+mn-ea"/>
                <a:cs typeface="Raavi" panose="02000500000000000000" pitchFamily="2"/>
              </a:rPr>
              <a:t>品牌</a:t>
            </a:r>
            <a:endParaRPr lang="en-US" sz="1025" dirty="0">
              <a:solidFill>
                <a:schemeClr val="tx1">
                  <a:lumMod val="75000"/>
                  <a:lumOff val="25000"/>
                </a:schemeClr>
              </a:solidFill>
              <a:latin typeface="+mn-ea"/>
              <a:cs typeface="Raavi" panose="02000500000000000000" pitchFamily="2"/>
            </a:endParaRPr>
          </a:p>
        </p:txBody>
      </p:sp>
      <p:sp>
        <p:nvSpPr>
          <p:cNvPr id="77" name="Round Diagonal Corner Rectangle 12"/>
          <p:cNvSpPr/>
          <p:nvPr/>
        </p:nvSpPr>
        <p:spPr>
          <a:xfrm>
            <a:off x="4876584" y="2868859"/>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78" name="Round Diagonal Corner Rectangle 83"/>
          <p:cNvSpPr/>
          <p:nvPr/>
        </p:nvSpPr>
        <p:spPr>
          <a:xfrm>
            <a:off x="5185976" y="2868859"/>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79" name="Round Diagonal Corner Rectangle 84"/>
          <p:cNvSpPr/>
          <p:nvPr/>
        </p:nvSpPr>
        <p:spPr>
          <a:xfrm>
            <a:off x="5495368" y="2868859"/>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0" name="Round Diagonal Corner Rectangle 85"/>
          <p:cNvSpPr/>
          <p:nvPr/>
        </p:nvSpPr>
        <p:spPr>
          <a:xfrm>
            <a:off x="5804761" y="2868859"/>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1" name="Round Diagonal Corner Rectangle 86"/>
          <p:cNvSpPr/>
          <p:nvPr/>
        </p:nvSpPr>
        <p:spPr>
          <a:xfrm>
            <a:off x="6114153" y="2868859"/>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2" name="Round Diagonal Corner Rectangle 88"/>
          <p:cNvSpPr/>
          <p:nvPr/>
        </p:nvSpPr>
        <p:spPr>
          <a:xfrm>
            <a:off x="4876583" y="31620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3" name="Round Diagonal Corner Rectangle 89"/>
          <p:cNvSpPr/>
          <p:nvPr/>
        </p:nvSpPr>
        <p:spPr>
          <a:xfrm>
            <a:off x="5185976" y="31620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4" name="Round Diagonal Corner Rectangle 90"/>
          <p:cNvSpPr/>
          <p:nvPr/>
        </p:nvSpPr>
        <p:spPr>
          <a:xfrm>
            <a:off x="5495367" y="31620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5" name="Round Diagonal Corner Rectangle 91"/>
          <p:cNvSpPr/>
          <p:nvPr/>
        </p:nvSpPr>
        <p:spPr>
          <a:xfrm>
            <a:off x="5804760" y="3162058"/>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6" name="Round Diagonal Corner Rectangle 92"/>
          <p:cNvSpPr/>
          <p:nvPr/>
        </p:nvSpPr>
        <p:spPr>
          <a:xfrm>
            <a:off x="6114153" y="3162058"/>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7" name="Round Diagonal Corner Rectangle 94"/>
          <p:cNvSpPr/>
          <p:nvPr/>
        </p:nvSpPr>
        <p:spPr>
          <a:xfrm>
            <a:off x="4876583" y="34552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8" name="Round Diagonal Corner Rectangle 95"/>
          <p:cNvSpPr/>
          <p:nvPr/>
        </p:nvSpPr>
        <p:spPr>
          <a:xfrm>
            <a:off x="5185976" y="34552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89" name="Round Diagonal Corner Rectangle 96"/>
          <p:cNvSpPr/>
          <p:nvPr/>
        </p:nvSpPr>
        <p:spPr>
          <a:xfrm>
            <a:off x="5495367" y="34552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0" name="Round Diagonal Corner Rectangle 97"/>
          <p:cNvSpPr/>
          <p:nvPr/>
        </p:nvSpPr>
        <p:spPr>
          <a:xfrm>
            <a:off x="5804760" y="3455258"/>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1" name="Round Diagonal Corner Rectangle 98"/>
          <p:cNvSpPr/>
          <p:nvPr/>
        </p:nvSpPr>
        <p:spPr>
          <a:xfrm>
            <a:off x="6114153" y="3455258"/>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2" name="Round Diagonal Corner Rectangle 100"/>
          <p:cNvSpPr/>
          <p:nvPr/>
        </p:nvSpPr>
        <p:spPr>
          <a:xfrm>
            <a:off x="4876583" y="37484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3" name="Round Diagonal Corner Rectangle 101"/>
          <p:cNvSpPr/>
          <p:nvPr/>
        </p:nvSpPr>
        <p:spPr>
          <a:xfrm>
            <a:off x="5185976" y="37484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4" name="Round Diagonal Corner Rectangle 102"/>
          <p:cNvSpPr/>
          <p:nvPr/>
        </p:nvSpPr>
        <p:spPr>
          <a:xfrm>
            <a:off x="5495367" y="37484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5" name="Round Diagonal Corner Rectangle 103"/>
          <p:cNvSpPr/>
          <p:nvPr/>
        </p:nvSpPr>
        <p:spPr>
          <a:xfrm>
            <a:off x="5804760" y="3748458"/>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6" name="Round Diagonal Corner Rectangle 104"/>
          <p:cNvSpPr/>
          <p:nvPr/>
        </p:nvSpPr>
        <p:spPr>
          <a:xfrm>
            <a:off x="6114153" y="3748458"/>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7" name="Round Diagonal Corner Rectangle 106"/>
          <p:cNvSpPr/>
          <p:nvPr/>
        </p:nvSpPr>
        <p:spPr>
          <a:xfrm>
            <a:off x="4876583" y="4041657"/>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8" name="Round Diagonal Corner Rectangle 107"/>
          <p:cNvSpPr/>
          <p:nvPr/>
        </p:nvSpPr>
        <p:spPr>
          <a:xfrm>
            <a:off x="5185976" y="4041657"/>
            <a:ext cx="300100" cy="116931"/>
          </a:xfrm>
          <a:prstGeom prst="round2DiagRect">
            <a:avLst/>
          </a:prstGeom>
          <a:solidFill>
            <a:srgbClr val="4454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99" name="Round Diagonal Corner Rectangle 108"/>
          <p:cNvSpPr/>
          <p:nvPr/>
        </p:nvSpPr>
        <p:spPr>
          <a:xfrm>
            <a:off x="5495367" y="4041657"/>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100" name="Round Diagonal Corner Rectangle 109"/>
          <p:cNvSpPr/>
          <p:nvPr/>
        </p:nvSpPr>
        <p:spPr>
          <a:xfrm>
            <a:off x="5804760" y="4041657"/>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101" name="Round Diagonal Corner Rectangle 110"/>
          <p:cNvSpPr/>
          <p:nvPr/>
        </p:nvSpPr>
        <p:spPr>
          <a:xfrm>
            <a:off x="6114153" y="4041657"/>
            <a:ext cx="300100" cy="116931"/>
          </a:xfrm>
          <a:prstGeom prst="round2DiagRect">
            <a:avLst/>
          </a:pr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970">
              <a:latin typeface="+mn-ea"/>
            </a:endParaRPr>
          </a:p>
        </p:txBody>
      </p:sp>
      <p:sp>
        <p:nvSpPr>
          <p:cNvPr id="102" name="TextBox 119"/>
          <p:cNvSpPr txBox="1"/>
          <p:nvPr/>
        </p:nvSpPr>
        <p:spPr>
          <a:xfrm>
            <a:off x="7138287" y="2914208"/>
            <a:ext cx="1500380" cy="249604"/>
          </a:xfrm>
          <a:prstGeom prst="rect">
            <a:avLst/>
          </a:prstGeom>
          <a:noFill/>
        </p:spPr>
        <p:txBody>
          <a:bodyPr wrap="square" rtlCol="0">
            <a:spAutoFit/>
          </a:bodyPr>
          <a:lstStyle/>
          <a:p>
            <a:r>
              <a:rPr lang="zh-CN" altLang="en-US" sz="1025" dirty="0">
                <a:solidFill>
                  <a:schemeClr val="tx1">
                    <a:lumMod val="75000"/>
                    <a:lumOff val="25000"/>
                  </a:schemeClr>
                </a:solidFill>
                <a:latin typeface="+mn-ea"/>
              </a:rPr>
              <a:t>添加联系方式</a:t>
            </a:r>
            <a:endParaRPr lang="en-US" sz="1025" dirty="0">
              <a:solidFill>
                <a:schemeClr val="tx1">
                  <a:lumMod val="75000"/>
                  <a:lumOff val="25000"/>
                </a:schemeClr>
              </a:solidFill>
              <a:latin typeface="+mn-ea"/>
            </a:endParaRPr>
          </a:p>
        </p:txBody>
      </p:sp>
      <p:sp>
        <p:nvSpPr>
          <p:cNvPr id="103" name="TextBox 120"/>
          <p:cNvSpPr txBox="1"/>
          <p:nvPr/>
        </p:nvSpPr>
        <p:spPr>
          <a:xfrm>
            <a:off x="7138287" y="3219655"/>
            <a:ext cx="1500380" cy="249604"/>
          </a:xfrm>
          <a:prstGeom prst="rect">
            <a:avLst/>
          </a:prstGeom>
          <a:noFill/>
        </p:spPr>
        <p:txBody>
          <a:bodyPr wrap="square" rtlCol="0">
            <a:spAutoFit/>
          </a:bodyPr>
          <a:lstStyle/>
          <a:p>
            <a:r>
              <a:rPr lang="zh-CN" altLang="en-US" sz="1025" dirty="0">
                <a:solidFill>
                  <a:schemeClr val="tx1">
                    <a:lumMod val="75000"/>
                    <a:lumOff val="25000"/>
                  </a:schemeClr>
                </a:solidFill>
                <a:latin typeface="+mn-ea"/>
              </a:rPr>
              <a:t>添加联系方式</a:t>
            </a:r>
            <a:endParaRPr lang="en-US" altLang="zh-CN" sz="1025" dirty="0">
              <a:solidFill>
                <a:schemeClr val="tx1">
                  <a:lumMod val="75000"/>
                  <a:lumOff val="25000"/>
                </a:schemeClr>
              </a:solidFill>
              <a:latin typeface="+mn-ea"/>
            </a:endParaRPr>
          </a:p>
        </p:txBody>
      </p:sp>
      <p:grpSp>
        <p:nvGrpSpPr>
          <p:cNvPr id="104" name="Group 124"/>
          <p:cNvGrpSpPr/>
          <p:nvPr/>
        </p:nvGrpSpPr>
        <p:grpSpPr>
          <a:xfrm>
            <a:off x="6817376" y="3213616"/>
            <a:ext cx="231715" cy="205186"/>
            <a:chOff x="3555073" y="633913"/>
            <a:chExt cx="348342" cy="308461"/>
          </a:xfrm>
          <a:solidFill>
            <a:srgbClr val="44546A"/>
          </a:solidFill>
        </p:grpSpPr>
        <p:sp>
          <p:nvSpPr>
            <p:cNvPr id="105" name="Freeform 125"/>
            <p:cNvSpPr/>
            <p:nvPr/>
          </p:nvSpPr>
          <p:spPr bwMode="auto">
            <a:xfrm>
              <a:off x="3695282" y="722401"/>
              <a:ext cx="208133" cy="219973"/>
            </a:xfrm>
            <a:custGeom>
              <a:avLst/>
              <a:gdLst>
                <a:gd name="T0" fmla="*/ 692 w 1002"/>
                <a:gd name="T1" fmla="*/ 0 h 1058"/>
                <a:gd name="T2" fmla="*/ 692 w 1002"/>
                <a:gd name="T3" fmla="*/ 352 h 1058"/>
                <a:gd name="T4" fmla="*/ 690 w 1002"/>
                <a:gd name="T5" fmla="*/ 389 h 1058"/>
                <a:gd name="T6" fmla="*/ 684 w 1002"/>
                <a:gd name="T7" fmla="*/ 426 h 1058"/>
                <a:gd name="T8" fmla="*/ 675 w 1002"/>
                <a:gd name="T9" fmla="*/ 463 h 1058"/>
                <a:gd name="T10" fmla="*/ 663 w 1002"/>
                <a:gd name="T11" fmla="*/ 496 h 1058"/>
                <a:gd name="T12" fmla="*/ 647 w 1002"/>
                <a:gd name="T13" fmla="*/ 529 h 1058"/>
                <a:gd name="T14" fmla="*/ 628 w 1002"/>
                <a:gd name="T15" fmla="*/ 560 h 1058"/>
                <a:gd name="T16" fmla="*/ 607 w 1002"/>
                <a:gd name="T17" fmla="*/ 588 h 1058"/>
                <a:gd name="T18" fmla="*/ 583 w 1002"/>
                <a:gd name="T19" fmla="*/ 615 h 1058"/>
                <a:gd name="T20" fmla="*/ 557 w 1002"/>
                <a:gd name="T21" fmla="*/ 638 h 1058"/>
                <a:gd name="T22" fmla="*/ 528 w 1002"/>
                <a:gd name="T23" fmla="*/ 659 h 1058"/>
                <a:gd name="T24" fmla="*/ 497 w 1002"/>
                <a:gd name="T25" fmla="*/ 678 h 1058"/>
                <a:gd name="T26" fmla="*/ 465 w 1002"/>
                <a:gd name="T27" fmla="*/ 694 h 1058"/>
                <a:gd name="T28" fmla="*/ 431 w 1002"/>
                <a:gd name="T29" fmla="*/ 707 h 1058"/>
                <a:gd name="T30" fmla="*/ 395 w 1002"/>
                <a:gd name="T31" fmla="*/ 716 h 1058"/>
                <a:gd name="T32" fmla="*/ 359 w 1002"/>
                <a:gd name="T33" fmla="*/ 722 h 1058"/>
                <a:gd name="T34" fmla="*/ 320 w 1002"/>
                <a:gd name="T35" fmla="*/ 723 h 1058"/>
                <a:gd name="T36" fmla="*/ 0 w 1002"/>
                <a:gd name="T37" fmla="*/ 723 h 1058"/>
                <a:gd name="T38" fmla="*/ 17 w 1002"/>
                <a:gd name="T39" fmla="*/ 752 h 1058"/>
                <a:gd name="T40" fmla="*/ 37 w 1002"/>
                <a:gd name="T41" fmla="*/ 777 h 1058"/>
                <a:gd name="T42" fmla="*/ 61 w 1002"/>
                <a:gd name="T43" fmla="*/ 800 h 1058"/>
                <a:gd name="T44" fmla="*/ 87 w 1002"/>
                <a:gd name="T45" fmla="*/ 819 h 1058"/>
                <a:gd name="T46" fmla="*/ 116 w 1002"/>
                <a:gd name="T47" fmla="*/ 835 h 1058"/>
                <a:gd name="T48" fmla="*/ 147 w 1002"/>
                <a:gd name="T49" fmla="*/ 846 h 1058"/>
                <a:gd name="T50" fmla="*/ 181 w 1002"/>
                <a:gd name="T51" fmla="*/ 854 h 1058"/>
                <a:gd name="T52" fmla="*/ 216 w 1002"/>
                <a:gd name="T53" fmla="*/ 856 h 1058"/>
                <a:gd name="T54" fmla="*/ 880 w 1002"/>
                <a:gd name="T55" fmla="*/ 1058 h 1058"/>
                <a:gd name="T56" fmla="*/ 794 w 1002"/>
                <a:gd name="T57" fmla="*/ 854 h 1058"/>
                <a:gd name="T58" fmla="*/ 837 w 1002"/>
                <a:gd name="T59" fmla="*/ 844 h 1058"/>
                <a:gd name="T60" fmla="*/ 876 w 1002"/>
                <a:gd name="T61" fmla="*/ 828 h 1058"/>
                <a:gd name="T62" fmla="*/ 911 w 1002"/>
                <a:gd name="T63" fmla="*/ 804 h 1058"/>
                <a:gd name="T64" fmla="*/ 942 w 1002"/>
                <a:gd name="T65" fmla="*/ 775 h 1058"/>
                <a:gd name="T66" fmla="*/ 967 w 1002"/>
                <a:gd name="T67" fmla="*/ 740 h 1058"/>
                <a:gd name="T68" fmla="*/ 986 w 1002"/>
                <a:gd name="T69" fmla="*/ 703 h 1058"/>
                <a:gd name="T70" fmla="*/ 998 w 1002"/>
                <a:gd name="T71" fmla="*/ 661 h 1058"/>
                <a:gd name="T72" fmla="*/ 1002 w 1002"/>
                <a:gd name="T73" fmla="*/ 617 h 1058"/>
                <a:gd name="T74" fmla="*/ 1002 w 1002"/>
                <a:gd name="T75" fmla="*/ 241 h 1058"/>
                <a:gd name="T76" fmla="*/ 997 w 1002"/>
                <a:gd name="T77" fmla="*/ 192 h 1058"/>
                <a:gd name="T78" fmla="*/ 983 w 1002"/>
                <a:gd name="T79" fmla="*/ 147 h 1058"/>
                <a:gd name="T80" fmla="*/ 961 w 1002"/>
                <a:gd name="T81" fmla="*/ 106 h 1058"/>
                <a:gd name="T82" fmla="*/ 932 w 1002"/>
                <a:gd name="T83" fmla="*/ 71 h 1058"/>
                <a:gd name="T84" fmla="*/ 896 w 1002"/>
                <a:gd name="T85" fmla="*/ 41 h 1058"/>
                <a:gd name="T86" fmla="*/ 856 w 1002"/>
                <a:gd name="T87" fmla="*/ 19 h 1058"/>
                <a:gd name="T88" fmla="*/ 811 w 1002"/>
                <a:gd name="T89" fmla="*/ 5 h 1058"/>
                <a:gd name="T90" fmla="*/ 763 w 1002"/>
                <a:gd name="T91" fmla="*/ 0 h 1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1002" h="1058">
                  <a:moveTo>
                    <a:pt x="763" y="0"/>
                  </a:moveTo>
                  <a:lnTo>
                    <a:pt x="692" y="0"/>
                  </a:lnTo>
                  <a:lnTo>
                    <a:pt x="692" y="352"/>
                  </a:lnTo>
                  <a:lnTo>
                    <a:pt x="692" y="352"/>
                  </a:lnTo>
                  <a:lnTo>
                    <a:pt x="692" y="370"/>
                  </a:lnTo>
                  <a:lnTo>
                    <a:pt x="690" y="389"/>
                  </a:lnTo>
                  <a:lnTo>
                    <a:pt x="688" y="408"/>
                  </a:lnTo>
                  <a:lnTo>
                    <a:pt x="684" y="426"/>
                  </a:lnTo>
                  <a:lnTo>
                    <a:pt x="680" y="444"/>
                  </a:lnTo>
                  <a:lnTo>
                    <a:pt x="675" y="463"/>
                  </a:lnTo>
                  <a:lnTo>
                    <a:pt x="669" y="479"/>
                  </a:lnTo>
                  <a:lnTo>
                    <a:pt x="663" y="496"/>
                  </a:lnTo>
                  <a:lnTo>
                    <a:pt x="655" y="512"/>
                  </a:lnTo>
                  <a:lnTo>
                    <a:pt x="647" y="529"/>
                  </a:lnTo>
                  <a:lnTo>
                    <a:pt x="638" y="544"/>
                  </a:lnTo>
                  <a:lnTo>
                    <a:pt x="628" y="560"/>
                  </a:lnTo>
                  <a:lnTo>
                    <a:pt x="618" y="573"/>
                  </a:lnTo>
                  <a:lnTo>
                    <a:pt x="607" y="588"/>
                  </a:lnTo>
                  <a:lnTo>
                    <a:pt x="596" y="601"/>
                  </a:lnTo>
                  <a:lnTo>
                    <a:pt x="583" y="615"/>
                  </a:lnTo>
                  <a:lnTo>
                    <a:pt x="569" y="627"/>
                  </a:lnTo>
                  <a:lnTo>
                    <a:pt x="557" y="638"/>
                  </a:lnTo>
                  <a:lnTo>
                    <a:pt x="542" y="649"/>
                  </a:lnTo>
                  <a:lnTo>
                    <a:pt x="528" y="659"/>
                  </a:lnTo>
                  <a:lnTo>
                    <a:pt x="513" y="669"/>
                  </a:lnTo>
                  <a:lnTo>
                    <a:pt x="497" y="678"/>
                  </a:lnTo>
                  <a:lnTo>
                    <a:pt x="481" y="687"/>
                  </a:lnTo>
                  <a:lnTo>
                    <a:pt x="465" y="694"/>
                  </a:lnTo>
                  <a:lnTo>
                    <a:pt x="449" y="701"/>
                  </a:lnTo>
                  <a:lnTo>
                    <a:pt x="431" y="707"/>
                  </a:lnTo>
                  <a:lnTo>
                    <a:pt x="414" y="712"/>
                  </a:lnTo>
                  <a:lnTo>
                    <a:pt x="395" y="716"/>
                  </a:lnTo>
                  <a:lnTo>
                    <a:pt x="376" y="719"/>
                  </a:lnTo>
                  <a:lnTo>
                    <a:pt x="359" y="722"/>
                  </a:lnTo>
                  <a:lnTo>
                    <a:pt x="339" y="723"/>
                  </a:lnTo>
                  <a:lnTo>
                    <a:pt x="320" y="723"/>
                  </a:lnTo>
                  <a:lnTo>
                    <a:pt x="0" y="723"/>
                  </a:lnTo>
                  <a:lnTo>
                    <a:pt x="0" y="723"/>
                  </a:lnTo>
                  <a:lnTo>
                    <a:pt x="9" y="738"/>
                  </a:lnTo>
                  <a:lnTo>
                    <a:pt x="17" y="752"/>
                  </a:lnTo>
                  <a:lnTo>
                    <a:pt x="27" y="764"/>
                  </a:lnTo>
                  <a:lnTo>
                    <a:pt x="37" y="777"/>
                  </a:lnTo>
                  <a:lnTo>
                    <a:pt x="48" y="789"/>
                  </a:lnTo>
                  <a:lnTo>
                    <a:pt x="61" y="800"/>
                  </a:lnTo>
                  <a:lnTo>
                    <a:pt x="73" y="810"/>
                  </a:lnTo>
                  <a:lnTo>
                    <a:pt x="87" y="819"/>
                  </a:lnTo>
                  <a:lnTo>
                    <a:pt x="101" y="828"/>
                  </a:lnTo>
                  <a:lnTo>
                    <a:pt x="116" y="835"/>
                  </a:lnTo>
                  <a:lnTo>
                    <a:pt x="132" y="841"/>
                  </a:lnTo>
                  <a:lnTo>
                    <a:pt x="147" y="846"/>
                  </a:lnTo>
                  <a:lnTo>
                    <a:pt x="163" y="850"/>
                  </a:lnTo>
                  <a:lnTo>
                    <a:pt x="181" y="854"/>
                  </a:lnTo>
                  <a:lnTo>
                    <a:pt x="198" y="855"/>
                  </a:lnTo>
                  <a:lnTo>
                    <a:pt x="216" y="856"/>
                  </a:lnTo>
                  <a:lnTo>
                    <a:pt x="574" y="856"/>
                  </a:lnTo>
                  <a:lnTo>
                    <a:pt x="880" y="1058"/>
                  </a:lnTo>
                  <a:lnTo>
                    <a:pt x="794" y="854"/>
                  </a:lnTo>
                  <a:lnTo>
                    <a:pt x="794" y="854"/>
                  </a:lnTo>
                  <a:lnTo>
                    <a:pt x="816" y="850"/>
                  </a:lnTo>
                  <a:lnTo>
                    <a:pt x="837" y="844"/>
                  </a:lnTo>
                  <a:lnTo>
                    <a:pt x="857" y="836"/>
                  </a:lnTo>
                  <a:lnTo>
                    <a:pt x="876" y="828"/>
                  </a:lnTo>
                  <a:lnTo>
                    <a:pt x="895" y="816"/>
                  </a:lnTo>
                  <a:lnTo>
                    <a:pt x="911" y="804"/>
                  </a:lnTo>
                  <a:lnTo>
                    <a:pt x="927" y="790"/>
                  </a:lnTo>
                  <a:lnTo>
                    <a:pt x="942" y="775"/>
                  </a:lnTo>
                  <a:lnTo>
                    <a:pt x="956" y="758"/>
                  </a:lnTo>
                  <a:lnTo>
                    <a:pt x="967" y="740"/>
                  </a:lnTo>
                  <a:lnTo>
                    <a:pt x="977" y="722"/>
                  </a:lnTo>
                  <a:lnTo>
                    <a:pt x="986" y="703"/>
                  </a:lnTo>
                  <a:lnTo>
                    <a:pt x="993" y="682"/>
                  </a:lnTo>
                  <a:lnTo>
                    <a:pt x="998" y="661"/>
                  </a:lnTo>
                  <a:lnTo>
                    <a:pt x="1001" y="640"/>
                  </a:lnTo>
                  <a:lnTo>
                    <a:pt x="1002" y="617"/>
                  </a:lnTo>
                  <a:lnTo>
                    <a:pt x="1002" y="241"/>
                  </a:lnTo>
                  <a:lnTo>
                    <a:pt x="1002" y="241"/>
                  </a:lnTo>
                  <a:lnTo>
                    <a:pt x="1001" y="216"/>
                  </a:lnTo>
                  <a:lnTo>
                    <a:pt x="997" y="192"/>
                  </a:lnTo>
                  <a:lnTo>
                    <a:pt x="991" y="169"/>
                  </a:lnTo>
                  <a:lnTo>
                    <a:pt x="983" y="147"/>
                  </a:lnTo>
                  <a:lnTo>
                    <a:pt x="973" y="126"/>
                  </a:lnTo>
                  <a:lnTo>
                    <a:pt x="961" y="106"/>
                  </a:lnTo>
                  <a:lnTo>
                    <a:pt x="947" y="88"/>
                  </a:lnTo>
                  <a:lnTo>
                    <a:pt x="932" y="71"/>
                  </a:lnTo>
                  <a:lnTo>
                    <a:pt x="915" y="55"/>
                  </a:lnTo>
                  <a:lnTo>
                    <a:pt x="896" y="41"/>
                  </a:lnTo>
                  <a:lnTo>
                    <a:pt x="876" y="30"/>
                  </a:lnTo>
                  <a:lnTo>
                    <a:pt x="856" y="19"/>
                  </a:lnTo>
                  <a:lnTo>
                    <a:pt x="834" y="12"/>
                  </a:lnTo>
                  <a:lnTo>
                    <a:pt x="811" y="5"/>
                  </a:lnTo>
                  <a:lnTo>
                    <a:pt x="786" y="2"/>
                  </a:lnTo>
                  <a:lnTo>
                    <a:pt x="763" y="0"/>
                  </a:lnTo>
                  <a:lnTo>
                    <a:pt x="763"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6908" tIns="33454" rIns="66908" bIns="33454" numCol="1" anchor="t" anchorCtr="0" compatLnSpc="1"/>
            <a:lstStyle/>
            <a:p>
              <a:endParaRPr lang="en-US" sz="970">
                <a:latin typeface="+mn-ea"/>
              </a:endParaRPr>
            </a:p>
          </p:txBody>
        </p:sp>
        <p:sp>
          <p:nvSpPr>
            <p:cNvPr id="106" name="Freeform 126"/>
            <p:cNvSpPr/>
            <p:nvPr/>
          </p:nvSpPr>
          <p:spPr bwMode="auto">
            <a:xfrm>
              <a:off x="3555073" y="633913"/>
              <a:ext cx="269825" cy="277926"/>
            </a:xfrm>
            <a:custGeom>
              <a:avLst/>
              <a:gdLst>
                <a:gd name="T0" fmla="*/ 303 w 1299"/>
                <a:gd name="T1" fmla="*/ 0 h 1338"/>
                <a:gd name="T2" fmla="*/ 288 w 1299"/>
                <a:gd name="T3" fmla="*/ 0 h 1338"/>
                <a:gd name="T4" fmla="*/ 257 w 1299"/>
                <a:gd name="T5" fmla="*/ 2 h 1338"/>
                <a:gd name="T6" fmla="*/ 227 w 1299"/>
                <a:gd name="T7" fmla="*/ 9 h 1338"/>
                <a:gd name="T8" fmla="*/ 186 w 1299"/>
                <a:gd name="T9" fmla="*/ 24 h 1338"/>
                <a:gd name="T10" fmla="*/ 134 w 1299"/>
                <a:gd name="T11" fmla="*/ 51 h 1338"/>
                <a:gd name="T12" fmla="*/ 89 w 1299"/>
                <a:gd name="T13" fmla="*/ 88 h 1338"/>
                <a:gd name="T14" fmla="*/ 53 w 1299"/>
                <a:gd name="T15" fmla="*/ 133 h 1338"/>
                <a:gd name="T16" fmla="*/ 24 w 1299"/>
                <a:gd name="T17" fmla="*/ 184 h 1338"/>
                <a:gd name="T18" fmla="*/ 10 w 1299"/>
                <a:gd name="T19" fmla="*/ 227 h 1338"/>
                <a:gd name="T20" fmla="*/ 4 w 1299"/>
                <a:gd name="T21" fmla="*/ 257 h 1338"/>
                <a:gd name="T22" fmla="*/ 0 w 1299"/>
                <a:gd name="T23" fmla="*/ 287 h 1338"/>
                <a:gd name="T24" fmla="*/ 0 w 1299"/>
                <a:gd name="T25" fmla="*/ 779 h 1338"/>
                <a:gd name="T26" fmla="*/ 2 w 1299"/>
                <a:gd name="T27" fmla="*/ 807 h 1338"/>
                <a:gd name="T28" fmla="*/ 12 w 1299"/>
                <a:gd name="T29" fmla="*/ 862 h 1338"/>
                <a:gd name="T30" fmla="*/ 31 w 1299"/>
                <a:gd name="T31" fmla="*/ 912 h 1338"/>
                <a:gd name="T32" fmla="*/ 59 w 1299"/>
                <a:gd name="T33" fmla="*/ 958 h 1338"/>
                <a:gd name="T34" fmla="*/ 95 w 1299"/>
                <a:gd name="T35" fmla="*/ 998 h 1338"/>
                <a:gd name="T36" fmla="*/ 136 w 1299"/>
                <a:gd name="T37" fmla="*/ 1032 h 1338"/>
                <a:gd name="T38" fmla="*/ 184 w 1299"/>
                <a:gd name="T39" fmla="*/ 1058 h 1338"/>
                <a:gd name="T40" fmla="*/ 236 w 1299"/>
                <a:gd name="T41" fmla="*/ 1074 h 1338"/>
                <a:gd name="T42" fmla="*/ 155 w 1299"/>
                <a:gd name="T43" fmla="*/ 1338 h 1338"/>
                <a:gd name="T44" fmla="*/ 996 w 1299"/>
                <a:gd name="T45" fmla="*/ 1081 h 1338"/>
                <a:gd name="T46" fmla="*/ 1012 w 1299"/>
                <a:gd name="T47" fmla="*/ 1081 h 1338"/>
                <a:gd name="T48" fmla="*/ 1042 w 1299"/>
                <a:gd name="T49" fmla="*/ 1078 h 1338"/>
                <a:gd name="T50" fmla="*/ 1072 w 1299"/>
                <a:gd name="T51" fmla="*/ 1073 h 1338"/>
                <a:gd name="T52" fmla="*/ 1115 w 1299"/>
                <a:gd name="T53" fmla="*/ 1058 h 1338"/>
                <a:gd name="T54" fmla="*/ 1166 w 1299"/>
                <a:gd name="T55" fmla="*/ 1030 h 1338"/>
                <a:gd name="T56" fmla="*/ 1211 w 1299"/>
                <a:gd name="T57" fmla="*/ 993 h 1338"/>
                <a:gd name="T58" fmla="*/ 1248 w 1299"/>
                <a:gd name="T59" fmla="*/ 948 h 1338"/>
                <a:gd name="T60" fmla="*/ 1275 w 1299"/>
                <a:gd name="T61" fmla="*/ 897 h 1338"/>
                <a:gd name="T62" fmla="*/ 1290 w 1299"/>
                <a:gd name="T63" fmla="*/ 855 h 1338"/>
                <a:gd name="T64" fmla="*/ 1297 w 1299"/>
                <a:gd name="T65" fmla="*/ 825 h 1338"/>
                <a:gd name="T66" fmla="*/ 1299 w 1299"/>
                <a:gd name="T67" fmla="*/ 795 h 1338"/>
                <a:gd name="T68" fmla="*/ 1299 w 1299"/>
                <a:gd name="T69" fmla="*/ 303 h 1338"/>
                <a:gd name="T70" fmla="*/ 1299 w 1299"/>
                <a:gd name="T71" fmla="*/ 287 h 1338"/>
                <a:gd name="T72" fmla="*/ 1297 w 1299"/>
                <a:gd name="T73" fmla="*/ 257 h 1338"/>
                <a:gd name="T74" fmla="*/ 1290 w 1299"/>
                <a:gd name="T75" fmla="*/ 227 h 1338"/>
                <a:gd name="T76" fmla="*/ 1275 w 1299"/>
                <a:gd name="T77" fmla="*/ 184 h 1338"/>
                <a:gd name="T78" fmla="*/ 1248 w 1299"/>
                <a:gd name="T79" fmla="*/ 133 h 1338"/>
                <a:gd name="T80" fmla="*/ 1211 w 1299"/>
                <a:gd name="T81" fmla="*/ 88 h 1338"/>
                <a:gd name="T82" fmla="*/ 1166 w 1299"/>
                <a:gd name="T83" fmla="*/ 51 h 1338"/>
                <a:gd name="T84" fmla="*/ 1115 w 1299"/>
                <a:gd name="T85" fmla="*/ 24 h 1338"/>
                <a:gd name="T86" fmla="*/ 1072 w 1299"/>
                <a:gd name="T87" fmla="*/ 9 h 1338"/>
                <a:gd name="T88" fmla="*/ 1042 w 1299"/>
                <a:gd name="T89" fmla="*/ 2 h 1338"/>
                <a:gd name="T90" fmla="*/ 1012 w 1299"/>
                <a:gd name="T91" fmla="*/ 0 h 1338"/>
                <a:gd name="T92" fmla="*/ 996 w 1299"/>
                <a:gd name="T93" fmla="*/ 0 h 1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Lst>
              <a:rect l="0" t="0" r="r" b="b"/>
              <a:pathLst>
                <a:path w="1299" h="1338">
                  <a:moveTo>
                    <a:pt x="996" y="0"/>
                  </a:moveTo>
                  <a:lnTo>
                    <a:pt x="303" y="0"/>
                  </a:lnTo>
                  <a:lnTo>
                    <a:pt x="303" y="0"/>
                  </a:lnTo>
                  <a:lnTo>
                    <a:pt x="288" y="0"/>
                  </a:lnTo>
                  <a:lnTo>
                    <a:pt x="272" y="1"/>
                  </a:lnTo>
                  <a:lnTo>
                    <a:pt x="257" y="2"/>
                  </a:lnTo>
                  <a:lnTo>
                    <a:pt x="242" y="6"/>
                  </a:lnTo>
                  <a:lnTo>
                    <a:pt x="227" y="9"/>
                  </a:lnTo>
                  <a:lnTo>
                    <a:pt x="213" y="14"/>
                  </a:lnTo>
                  <a:lnTo>
                    <a:pt x="186" y="24"/>
                  </a:lnTo>
                  <a:lnTo>
                    <a:pt x="159" y="36"/>
                  </a:lnTo>
                  <a:lnTo>
                    <a:pt x="134" y="51"/>
                  </a:lnTo>
                  <a:lnTo>
                    <a:pt x="111" y="69"/>
                  </a:lnTo>
                  <a:lnTo>
                    <a:pt x="89" y="88"/>
                  </a:lnTo>
                  <a:lnTo>
                    <a:pt x="70" y="110"/>
                  </a:lnTo>
                  <a:lnTo>
                    <a:pt x="53" y="133"/>
                  </a:lnTo>
                  <a:lnTo>
                    <a:pt x="36" y="158"/>
                  </a:lnTo>
                  <a:lnTo>
                    <a:pt x="24" y="184"/>
                  </a:lnTo>
                  <a:lnTo>
                    <a:pt x="14" y="213"/>
                  </a:lnTo>
                  <a:lnTo>
                    <a:pt x="10" y="227"/>
                  </a:lnTo>
                  <a:lnTo>
                    <a:pt x="7" y="242"/>
                  </a:lnTo>
                  <a:lnTo>
                    <a:pt x="4" y="257"/>
                  </a:lnTo>
                  <a:lnTo>
                    <a:pt x="2" y="272"/>
                  </a:lnTo>
                  <a:lnTo>
                    <a:pt x="0" y="287"/>
                  </a:lnTo>
                  <a:lnTo>
                    <a:pt x="0" y="303"/>
                  </a:lnTo>
                  <a:lnTo>
                    <a:pt x="0" y="779"/>
                  </a:lnTo>
                  <a:lnTo>
                    <a:pt x="0" y="779"/>
                  </a:lnTo>
                  <a:lnTo>
                    <a:pt x="2" y="807"/>
                  </a:lnTo>
                  <a:lnTo>
                    <a:pt x="5" y="835"/>
                  </a:lnTo>
                  <a:lnTo>
                    <a:pt x="12" y="862"/>
                  </a:lnTo>
                  <a:lnTo>
                    <a:pt x="20" y="887"/>
                  </a:lnTo>
                  <a:lnTo>
                    <a:pt x="31" y="912"/>
                  </a:lnTo>
                  <a:lnTo>
                    <a:pt x="44" y="936"/>
                  </a:lnTo>
                  <a:lnTo>
                    <a:pt x="59" y="958"/>
                  </a:lnTo>
                  <a:lnTo>
                    <a:pt x="76" y="979"/>
                  </a:lnTo>
                  <a:lnTo>
                    <a:pt x="95" y="998"/>
                  </a:lnTo>
                  <a:lnTo>
                    <a:pt x="115" y="1015"/>
                  </a:lnTo>
                  <a:lnTo>
                    <a:pt x="136" y="1032"/>
                  </a:lnTo>
                  <a:lnTo>
                    <a:pt x="160" y="1045"/>
                  </a:lnTo>
                  <a:lnTo>
                    <a:pt x="184" y="1058"/>
                  </a:lnTo>
                  <a:lnTo>
                    <a:pt x="210" y="1067"/>
                  </a:lnTo>
                  <a:lnTo>
                    <a:pt x="236" y="1074"/>
                  </a:lnTo>
                  <a:lnTo>
                    <a:pt x="263" y="1079"/>
                  </a:lnTo>
                  <a:lnTo>
                    <a:pt x="155" y="1338"/>
                  </a:lnTo>
                  <a:lnTo>
                    <a:pt x="541" y="1081"/>
                  </a:lnTo>
                  <a:lnTo>
                    <a:pt x="996" y="1081"/>
                  </a:lnTo>
                  <a:lnTo>
                    <a:pt x="996" y="1081"/>
                  </a:lnTo>
                  <a:lnTo>
                    <a:pt x="1012" y="1081"/>
                  </a:lnTo>
                  <a:lnTo>
                    <a:pt x="1027" y="1080"/>
                  </a:lnTo>
                  <a:lnTo>
                    <a:pt x="1042" y="1078"/>
                  </a:lnTo>
                  <a:lnTo>
                    <a:pt x="1057" y="1075"/>
                  </a:lnTo>
                  <a:lnTo>
                    <a:pt x="1072" y="1073"/>
                  </a:lnTo>
                  <a:lnTo>
                    <a:pt x="1086" y="1068"/>
                  </a:lnTo>
                  <a:lnTo>
                    <a:pt x="1115" y="1058"/>
                  </a:lnTo>
                  <a:lnTo>
                    <a:pt x="1141" y="1045"/>
                  </a:lnTo>
                  <a:lnTo>
                    <a:pt x="1166" y="1030"/>
                  </a:lnTo>
                  <a:lnTo>
                    <a:pt x="1189" y="1013"/>
                  </a:lnTo>
                  <a:lnTo>
                    <a:pt x="1211" y="993"/>
                  </a:lnTo>
                  <a:lnTo>
                    <a:pt x="1231" y="972"/>
                  </a:lnTo>
                  <a:lnTo>
                    <a:pt x="1248" y="948"/>
                  </a:lnTo>
                  <a:lnTo>
                    <a:pt x="1263" y="923"/>
                  </a:lnTo>
                  <a:lnTo>
                    <a:pt x="1275" y="897"/>
                  </a:lnTo>
                  <a:lnTo>
                    <a:pt x="1285" y="868"/>
                  </a:lnTo>
                  <a:lnTo>
                    <a:pt x="1290" y="855"/>
                  </a:lnTo>
                  <a:lnTo>
                    <a:pt x="1293" y="840"/>
                  </a:lnTo>
                  <a:lnTo>
                    <a:pt x="1297" y="825"/>
                  </a:lnTo>
                  <a:lnTo>
                    <a:pt x="1298" y="810"/>
                  </a:lnTo>
                  <a:lnTo>
                    <a:pt x="1299" y="795"/>
                  </a:lnTo>
                  <a:lnTo>
                    <a:pt x="1299" y="779"/>
                  </a:lnTo>
                  <a:lnTo>
                    <a:pt x="1299" y="303"/>
                  </a:lnTo>
                  <a:lnTo>
                    <a:pt x="1299" y="303"/>
                  </a:lnTo>
                  <a:lnTo>
                    <a:pt x="1299" y="287"/>
                  </a:lnTo>
                  <a:lnTo>
                    <a:pt x="1298" y="272"/>
                  </a:lnTo>
                  <a:lnTo>
                    <a:pt x="1297" y="257"/>
                  </a:lnTo>
                  <a:lnTo>
                    <a:pt x="1293" y="242"/>
                  </a:lnTo>
                  <a:lnTo>
                    <a:pt x="1290" y="227"/>
                  </a:lnTo>
                  <a:lnTo>
                    <a:pt x="1285" y="213"/>
                  </a:lnTo>
                  <a:lnTo>
                    <a:pt x="1275" y="184"/>
                  </a:lnTo>
                  <a:lnTo>
                    <a:pt x="1263" y="158"/>
                  </a:lnTo>
                  <a:lnTo>
                    <a:pt x="1248" y="133"/>
                  </a:lnTo>
                  <a:lnTo>
                    <a:pt x="1231" y="110"/>
                  </a:lnTo>
                  <a:lnTo>
                    <a:pt x="1211" y="88"/>
                  </a:lnTo>
                  <a:lnTo>
                    <a:pt x="1189" y="69"/>
                  </a:lnTo>
                  <a:lnTo>
                    <a:pt x="1166" y="51"/>
                  </a:lnTo>
                  <a:lnTo>
                    <a:pt x="1141" y="36"/>
                  </a:lnTo>
                  <a:lnTo>
                    <a:pt x="1115" y="24"/>
                  </a:lnTo>
                  <a:lnTo>
                    <a:pt x="1086" y="14"/>
                  </a:lnTo>
                  <a:lnTo>
                    <a:pt x="1072" y="9"/>
                  </a:lnTo>
                  <a:lnTo>
                    <a:pt x="1057" y="6"/>
                  </a:lnTo>
                  <a:lnTo>
                    <a:pt x="1042" y="2"/>
                  </a:lnTo>
                  <a:lnTo>
                    <a:pt x="1027" y="1"/>
                  </a:lnTo>
                  <a:lnTo>
                    <a:pt x="1012" y="0"/>
                  </a:lnTo>
                  <a:lnTo>
                    <a:pt x="996" y="0"/>
                  </a:lnTo>
                  <a:lnTo>
                    <a:pt x="996"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6908" tIns="33454" rIns="66908" bIns="33454" numCol="1" anchor="t" anchorCtr="0" compatLnSpc="1"/>
            <a:lstStyle/>
            <a:p>
              <a:endParaRPr lang="en-US" sz="970">
                <a:latin typeface="+mn-ea"/>
              </a:endParaRPr>
            </a:p>
          </p:txBody>
        </p:sp>
      </p:grpSp>
      <p:grpSp>
        <p:nvGrpSpPr>
          <p:cNvPr id="107" name="Group 1155"/>
          <p:cNvGrpSpPr>
            <a:grpSpLocks noChangeAspect="1"/>
          </p:cNvGrpSpPr>
          <p:nvPr/>
        </p:nvGrpSpPr>
        <p:grpSpPr bwMode="auto">
          <a:xfrm>
            <a:off x="6834110" y="2948262"/>
            <a:ext cx="198242" cy="118075"/>
            <a:chOff x="8000" y="6146"/>
            <a:chExt cx="319" cy="190"/>
          </a:xfrm>
          <a:solidFill>
            <a:srgbClr val="44546A"/>
          </a:solidFill>
        </p:grpSpPr>
        <p:sp>
          <p:nvSpPr>
            <p:cNvPr id="108" name="Freeform 1156"/>
            <p:cNvSpPr/>
            <p:nvPr/>
          </p:nvSpPr>
          <p:spPr bwMode="auto">
            <a:xfrm>
              <a:off x="8000" y="6157"/>
              <a:ext cx="319" cy="179"/>
            </a:xfrm>
            <a:custGeom>
              <a:avLst/>
              <a:gdLst>
                <a:gd name="T0" fmla="*/ 1115 w 2233"/>
                <a:gd name="T1" fmla="*/ 894 h 1252"/>
                <a:gd name="T2" fmla="*/ 0 w 2233"/>
                <a:gd name="T3" fmla="*/ 1 h 1252"/>
                <a:gd name="T4" fmla="*/ 0 w 2233"/>
                <a:gd name="T5" fmla="*/ 1252 h 1252"/>
                <a:gd name="T6" fmla="*/ 2233 w 2233"/>
                <a:gd name="T7" fmla="*/ 1252 h 1252"/>
                <a:gd name="T8" fmla="*/ 2233 w 2233"/>
                <a:gd name="T9" fmla="*/ 0 h 1252"/>
                <a:gd name="T10" fmla="*/ 1115 w 2233"/>
                <a:gd name="T11" fmla="*/ 894 h 1252"/>
              </a:gdLst>
              <a:ahLst/>
              <a:cxnLst>
                <a:cxn ang="0">
                  <a:pos x="T0" y="T1"/>
                </a:cxn>
                <a:cxn ang="0">
                  <a:pos x="T2" y="T3"/>
                </a:cxn>
                <a:cxn ang="0">
                  <a:pos x="T4" y="T5"/>
                </a:cxn>
                <a:cxn ang="0">
                  <a:pos x="T6" y="T7"/>
                </a:cxn>
                <a:cxn ang="0">
                  <a:pos x="T8" y="T9"/>
                </a:cxn>
                <a:cxn ang="0">
                  <a:pos x="T10" y="T11"/>
                </a:cxn>
              </a:cxnLst>
              <a:rect l="0" t="0" r="r" b="b"/>
              <a:pathLst>
                <a:path w="2233" h="1252">
                  <a:moveTo>
                    <a:pt x="1115" y="894"/>
                  </a:moveTo>
                  <a:lnTo>
                    <a:pt x="0" y="1"/>
                  </a:lnTo>
                  <a:lnTo>
                    <a:pt x="0" y="1252"/>
                  </a:lnTo>
                  <a:lnTo>
                    <a:pt x="2233" y="1252"/>
                  </a:lnTo>
                  <a:lnTo>
                    <a:pt x="2233" y="0"/>
                  </a:lnTo>
                  <a:lnTo>
                    <a:pt x="1115" y="894"/>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6908" tIns="33454" rIns="66908" bIns="33454" numCol="1" anchor="t" anchorCtr="0" compatLnSpc="1"/>
            <a:lstStyle/>
            <a:p>
              <a:endParaRPr lang="en-US" sz="970">
                <a:latin typeface="+mn-ea"/>
              </a:endParaRPr>
            </a:p>
          </p:txBody>
        </p:sp>
        <p:sp>
          <p:nvSpPr>
            <p:cNvPr id="109" name="Freeform 1157"/>
            <p:cNvSpPr/>
            <p:nvPr/>
          </p:nvSpPr>
          <p:spPr bwMode="auto">
            <a:xfrm>
              <a:off x="8001" y="6146"/>
              <a:ext cx="317" cy="127"/>
            </a:xfrm>
            <a:custGeom>
              <a:avLst/>
              <a:gdLst>
                <a:gd name="T0" fmla="*/ 1110 w 2221"/>
                <a:gd name="T1" fmla="*/ 890 h 890"/>
                <a:gd name="T2" fmla="*/ 2221 w 2221"/>
                <a:gd name="T3" fmla="*/ 0 h 890"/>
                <a:gd name="T4" fmla="*/ 0 w 2221"/>
                <a:gd name="T5" fmla="*/ 0 h 890"/>
                <a:gd name="T6" fmla="*/ 1110 w 2221"/>
                <a:gd name="T7" fmla="*/ 890 h 890"/>
              </a:gdLst>
              <a:ahLst/>
              <a:cxnLst>
                <a:cxn ang="0">
                  <a:pos x="T0" y="T1"/>
                </a:cxn>
                <a:cxn ang="0">
                  <a:pos x="T2" y="T3"/>
                </a:cxn>
                <a:cxn ang="0">
                  <a:pos x="T4" y="T5"/>
                </a:cxn>
                <a:cxn ang="0">
                  <a:pos x="T6" y="T7"/>
                </a:cxn>
              </a:cxnLst>
              <a:rect l="0" t="0" r="r" b="b"/>
              <a:pathLst>
                <a:path w="2221" h="890">
                  <a:moveTo>
                    <a:pt x="1110" y="890"/>
                  </a:moveTo>
                  <a:lnTo>
                    <a:pt x="2221" y="0"/>
                  </a:lnTo>
                  <a:lnTo>
                    <a:pt x="0" y="0"/>
                  </a:lnTo>
                  <a:lnTo>
                    <a:pt x="1110" y="89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66908" tIns="33454" rIns="66908" bIns="33454" numCol="1" anchor="t" anchorCtr="0" compatLnSpc="1"/>
            <a:lstStyle/>
            <a:p>
              <a:endParaRPr lang="en-US" sz="970">
                <a:latin typeface="+mn-ea"/>
              </a:endParaRPr>
            </a:p>
          </p:txBody>
        </p:sp>
      </p:grpSp>
      <p:sp>
        <p:nvSpPr>
          <p:cNvPr id="110" name="Freeform 882"/>
          <p:cNvSpPr>
            <a:spLocks noEditPoints="1"/>
          </p:cNvSpPr>
          <p:nvPr/>
        </p:nvSpPr>
        <p:spPr bwMode="auto">
          <a:xfrm>
            <a:off x="2908226" y="2518947"/>
            <a:ext cx="479407" cy="503378"/>
          </a:xfrm>
          <a:custGeom>
            <a:avLst/>
            <a:gdLst>
              <a:gd name="T0" fmla="*/ 328 w 360"/>
              <a:gd name="T1" fmla="*/ 327 h 379"/>
              <a:gd name="T2" fmla="*/ 283 w 360"/>
              <a:gd name="T3" fmla="*/ 310 h 379"/>
              <a:gd name="T4" fmla="*/ 265 w 360"/>
              <a:gd name="T5" fmla="*/ 300 h 379"/>
              <a:gd name="T6" fmla="*/ 253 w 360"/>
              <a:gd name="T7" fmla="*/ 284 h 379"/>
              <a:gd name="T8" fmla="*/ 249 w 360"/>
              <a:gd name="T9" fmla="*/ 273 h 379"/>
              <a:gd name="T10" fmla="*/ 245 w 360"/>
              <a:gd name="T11" fmla="*/ 254 h 379"/>
              <a:gd name="T12" fmla="*/ 242 w 360"/>
              <a:gd name="T13" fmla="*/ 197 h 379"/>
              <a:gd name="T14" fmla="*/ 242 w 360"/>
              <a:gd name="T15" fmla="*/ 108 h 379"/>
              <a:gd name="T16" fmla="*/ 244 w 360"/>
              <a:gd name="T17" fmla="*/ 83 h 379"/>
              <a:gd name="T18" fmla="*/ 230 w 360"/>
              <a:gd name="T19" fmla="*/ 67 h 379"/>
              <a:gd name="T20" fmla="*/ 208 w 360"/>
              <a:gd name="T21" fmla="*/ 51 h 379"/>
              <a:gd name="T22" fmla="*/ 184 w 360"/>
              <a:gd name="T23" fmla="*/ 39 h 379"/>
              <a:gd name="T24" fmla="*/ 128 w 360"/>
              <a:gd name="T25" fmla="*/ 17 h 379"/>
              <a:gd name="T26" fmla="*/ 68 w 360"/>
              <a:gd name="T27" fmla="*/ 1 h 379"/>
              <a:gd name="T28" fmla="*/ 66 w 360"/>
              <a:gd name="T29" fmla="*/ 0 h 379"/>
              <a:gd name="T30" fmla="*/ 63 w 360"/>
              <a:gd name="T31" fmla="*/ 0 h 379"/>
              <a:gd name="T32" fmla="*/ 62 w 360"/>
              <a:gd name="T33" fmla="*/ 0 h 379"/>
              <a:gd name="T34" fmla="*/ 59 w 360"/>
              <a:gd name="T35" fmla="*/ 3 h 379"/>
              <a:gd name="T36" fmla="*/ 54 w 360"/>
              <a:gd name="T37" fmla="*/ 9 h 379"/>
              <a:gd name="T38" fmla="*/ 52 w 360"/>
              <a:gd name="T39" fmla="*/ 21 h 379"/>
              <a:gd name="T40" fmla="*/ 57 w 360"/>
              <a:gd name="T41" fmla="*/ 50 h 379"/>
              <a:gd name="T42" fmla="*/ 61 w 360"/>
              <a:gd name="T43" fmla="*/ 68 h 379"/>
              <a:gd name="T44" fmla="*/ 56 w 360"/>
              <a:gd name="T45" fmla="*/ 77 h 379"/>
              <a:gd name="T46" fmla="*/ 29 w 360"/>
              <a:gd name="T47" fmla="*/ 108 h 379"/>
              <a:gd name="T48" fmla="*/ 4 w 360"/>
              <a:gd name="T49" fmla="*/ 142 h 379"/>
              <a:gd name="T50" fmla="*/ 0 w 360"/>
              <a:gd name="T51" fmla="*/ 151 h 379"/>
              <a:gd name="T52" fmla="*/ 3 w 360"/>
              <a:gd name="T53" fmla="*/ 168 h 379"/>
              <a:gd name="T54" fmla="*/ 17 w 360"/>
              <a:gd name="T55" fmla="*/ 199 h 379"/>
              <a:gd name="T56" fmla="*/ 29 w 360"/>
              <a:gd name="T57" fmla="*/ 228 h 379"/>
              <a:gd name="T58" fmla="*/ 32 w 360"/>
              <a:gd name="T59" fmla="*/ 247 h 379"/>
              <a:gd name="T60" fmla="*/ 35 w 360"/>
              <a:gd name="T61" fmla="*/ 291 h 379"/>
              <a:gd name="T62" fmla="*/ 34 w 360"/>
              <a:gd name="T63" fmla="*/ 350 h 379"/>
              <a:gd name="T64" fmla="*/ 47 w 360"/>
              <a:gd name="T65" fmla="*/ 364 h 379"/>
              <a:gd name="T66" fmla="*/ 47 w 360"/>
              <a:gd name="T67" fmla="*/ 346 h 379"/>
              <a:gd name="T68" fmla="*/ 47 w 360"/>
              <a:gd name="T69" fmla="*/ 250 h 379"/>
              <a:gd name="T70" fmla="*/ 50 w 360"/>
              <a:gd name="T71" fmla="*/ 223 h 379"/>
              <a:gd name="T72" fmla="*/ 56 w 360"/>
              <a:gd name="T73" fmla="*/ 214 h 379"/>
              <a:gd name="T74" fmla="*/ 61 w 360"/>
              <a:gd name="T75" fmla="*/ 213 h 379"/>
              <a:gd name="T76" fmla="*/ 70 w 360"/>
              <a:gd name="T77" fmla="*/ 218 h 379"/>
              <a:gd name="T78" fmla="*/ 84 w 360"/>
              <a:gd name="T79" fmla="*/ 233 h 379"/>
              <a:gd name="T80" fmla="*/ 112 w 360"/>
              <a:gd name="T81" fmla="*/ 282 h 379"/>
              <a:gd name="T82" fmla="*/ 131 w 360"/>
              <a:gd name="T83" fmla="*/ 329 h 379"/>
              <a:gd name="T84" fmla="*/ 137 w 360"/>
              <a:gd name="T85" fmla="*/ 344 h 379"/>
              <a:gd name="T86" fmla="*/ 153 w 360"/>
              <a:gd name="T87" fmla="*/ 366 h 379"/>
              <a:gd name="T88" fmla="*/ 172 w 360"/>
              <a:gd name="T89" fmla="*/ 376 h 379"/>
              <a:gd name="T90" fmla="*/ 194 w 360"/>
              <a:gd name="T91" fmla="*/ 379 h 379"/>
              <a:gd name="T92" fmla="*/ 207 w 360"/>
              <a:gd name="T93" fmla="*/ 379 h 379"/>
              <a:gd name="T94" fmla="*/ 262 w 360"/>
              <a:gd name="T95" fmla="*/ 373 h 379"/>
              <a:gd name="T96" fmla="*/ 322 w 360"/>
              <a:gd name="T97" fmla="*/ 365 h 379"/>
              <a:gd name="T98" fmla="*/ 336 w 360"/>
              <a:gd name="T99" fmla="*/ 362 h 379"/>
              <a:gd name="T100" fmla="*/ 355 w 360"/>
              <a:gd name="T101" fmla="*/ 356 h 379"/>
              <a:gd name="T102" fmla="*/ 360 w 360"/>
              <a:gd name="T103" fmla="*/ 352 h 379"/>
              <a:gd name="T104" fmla="*/ 359 w 360"/>
              <a:gd name="T105" fmla="*/ 347 h 379"/>
              <a:gd name="T106" fmla="*/ 355 w 360"/>
              <a:gd name="T107" fmla="*/ 341 h 379"/>
              <a:gd name="T108" fmla="*/ 328 w 360"/>
              <a:gd name="T109" fmla="*/ 327 h 379"/>
              <a:gd name="T110" fmla="*/ 66 w 360"/>
              <a:gd name="T111" fmla="*/ 41 h 379"/>
              <a:gd name="T112" fmla="*/ 62 w 360"/>
              <a:gd name="T113" fmla="*/ 26 h 379"/>
              <a:gd name="T114" fmla="*/ 62 w 360"/>
              <a:gd name="T115" fmla="*/ 14 h 379"/>
              <a:gd name="T116" fmla="*/ 64 w 360"/>
              <a:gd name="T117" fmla="*/ 10 h 379"/>
              <a:gd name="T118" fmla="*/ 66 w 360"/>
              <a:gd name="T119" fmla="*/ 41 h 3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0" h="379">
                <a:moveTo>
                  <a:pt x="328" y="327"/>
                </a:moveTo>
                <a:lnTo>
                  <a:pt x="328" y="327"/>
                </a:lnTo>
                <a:lnTo>
                  <a:pt x="296" y="314"/>
                </a:lnTo>
                <a:lnTo>
                  <a:pt x="283" y="310"/>
                </a:lnTo>
                <a:lnTo>
                  <a:pt x="273" y="305"/>
                </a:lnTo>
                <a:lnTo>
                  <a:pt x="265" y="300"/>
                </a:lnTo>
                <a:lnTo>
                  <a:pt x="259" y="293"/>
                </a:lnTo>
                <a:lnTo>
                  <a:pt x="253" y="284"/>
                </a:lnTo>
                <a:lnTo>
                  <a:pt x="249" y="273"/>
                </a:lnTo>
                <a:lnTo>
                  <a:pt x="249" y="273"/>
                </a:lnTo>
                <a:lnTo>
                  <a:pt x="248" y="264"/>
                </a:lnTo>
                <a:lnTo>
                  <a:pt x="245" y="254"/>
                </a:lnTo>
                <a:lnTo>
                  <a:pt x="244" y="228"/>
                </a:lnTo>
                <a:lnTo>
                  <a:pt x="242" y="197"/>
                </a:lnTo>
                <a:lnTo>
                  <a:pt x="242" y="164"/>
                </a:lnTo>
                <a:lnTo>
                  <a:pt x="242" y="108"/>
                </a:lnTo>
                <a:lnTo>
                  <a:pt x="244" y="83"/>
                </a:lnTo>
                <a:lnTo>
                  <a:pt x="244" y="83"/>
                </a:lnTo>
                <a:lnTo>
                  <a:pt x="237" y="74"/>
                </a:lnTo>
                <a:lnTo>
                  <a:pt x="230" y="67"/>
                </a:lnTo>
                <a:lnTo>
                  <a:pt x="219" y="59"/>
                </a:lnTo>
                <a:lnTo>
                  <a:pt x="208" y="51"/>
                </a:lnTo>
                <a:lnTo>
                  <a:pt x="196" y="45"/>
                </a:lnTo>
                <a:lnTo>
                  <a:pt x="184" y="39"/>
                </a:lnTo>
                <a:lnTo>
                  <a:pt x="155" y="27"/>
                </a:lnTo>
                <a:lnTo>
                  <a:pt x="128" y="17"/>
                </a:lnTo>
                <a:lnTo>
                  <a:pt x="103" y="9"/>
                </a:lnTo>
                <a:lnTo>
                  <a:pt x="68" y="1"/>
                </a:lnTo>
                <a:lnTo>
                  <a:pt x="68" y="1"/>
                </a:lnTo>
                <a:lnTo>
                  <a:pt x="66" y="0"/>
                </a:lnTo>
                <a:lnTo>
                  <a:pt x="63" y="0"/>
                </a:lnTo>
                <a:lnTo>
                  <a:pt x="63" y="0"/>
                </a:lnTo>
                <a:lnTo>
                  <a:pt x="63" y="0"/>
                </a:lnTo>
                <a:lnTo>
                  <a:pt x="62" y="0"/>
                </a:lnTo>
                <a:lnTo>
                  <a:pt x="62" y="0"/>
                </a:lnTo>
                <a:lnTo>
                  <a:pt x="59" y="3"/>
                </a:lnTo>
                <a:lnTo>
                  <a:pt x="56" y="5"/>
                </a:lnTo>
                <a:lnTo>
                  <a:pt x="54" y="9"/>
                </a:lnTo>
                <a:lnTo>
                  <a:pt x="53" y="13"/>
                </a:lnTo>
                <a:lnTo>
                  <a:pt x="52" y="21"/>
                </a:lnTo>
                <a:lnTo>
                  <a:pt x="53" y="31"/>
                </a:lnTo>
                <a:lnTo>
                  <a:pt x="57" y="50"/>
                </a:lnTo>
                <a:lnTo>
                  <a:pt x="61" y="68"/>
                </a:lnTo>
                <a:lnTo>
                  <a:pt x="61" y="68"/>
                </a:lnTo>
                <a:lnTo>
                  <a:pt x="58" y="73"/>
                </a:lnTo>
                <a:lnTo>
                  <a:pt x="56" y="77"/>
                </a:lnTo>
                <a:lnTo>
                  <a:pt x="56" y="77"/>
                </a:lnTo>
                <a:lnTo>
                  <a:pt x="29" y="108"/>
                </a:lnTo>
                <a:lnTo>
                  <a:pt x="15" y="126"/>
                </a:lnTo>
                <a:lnTo>
                  <a:pt x="4" y="142"/>
                </a:lnTo>
                <a:lnTo>
                  <a:pt x="4" y="142"/>
                </a:lnTo>
                <a:lnTo>
                  <a:pt x="0" y="151"/>
                </a:lnTo>
                <a:lnTo>
                  <a:pt x="0" y="159"/>
                </a:lnTo>
                <a:lnTo>
                  <a:pt x="3" y="168"/>
                </a:lnTo>
                <a:lnTo>
                  <a:pt x="7" y="177"/>
                </a:lnTo>
                <a:lnTo>
                  <a:pt x="17" y="199"/>
                </a:lnTo>
                <a:lnTo>
                  <a:pt x="24" y="211"/>
                </a:lnTo>
                <a:lnTo>
                  <a:pt x="29" y="228"/>
                </a:lnTo>
                <a:lnTo>
                  <a:pt x="29" y="228"/>
                </a:lnTo>
                <a:lnTo>
                  <a:pt x="32" y="247"/>
                </a:lnTo>
                <a:lnTo>
                  <a:pt x="34" y="268"/>
                </a:lnTo>
                <a:lnTo>
                  <a:pt x="35" y="291"/>
                </a:lnTo>
                <a:lnTo>
                  <a:pt x="35" y="312"/>
                </a:lnTo>
                <a:lnTo>
                  <a:pt x="34" y="350"/>
                </a:lnTo>
                <a:lnTo>
                  <a:pt x="32" y="364"/>
                </a:lnTo>
                <a:lnTo>
                  <a:pt x="47" y="364"/>
                </a:lnTo>
                <a:lnTo>
                  <a:pt x="47" y="364"/>
                </a:lnTo>
                <a:lnTo>
                  <a:pt x="47" y="346"/>
                </a:lnTo>
                <a:lnTo>
                  <a:pt x="47" y="250"/>
                </a:lnTo>
                <a:lnTo>
                  <a:pt x="47" y="250"/>
                </a:lnTo>
                <a:lnTo>
                  <a:pt x="48" y="234"/>
                </a:lnTo>
                <a:lnTo>
                  <a:pt x="50" y="223"/>
                </a:lnTo>
                <a:lnTo>
                  <a:pt x="53" y="215"/>
                </a:lnTo>
                <a:lnTo>
                  <a:pt x="56" y="214"/>
                </a:lnTo>
                <a:lnTo>
                  <a:pt x="58" y="213"/>
                </a:lnTo>
                <a:lnTo>
                  <a:pt x="61" y="213"/>
                </a:lnTo>
                <a:lnTo>
                  <a:pt x="63" y="214"/>
                </a:lnTo>
                <a:lnTo>
                  <a:pt x="70" y="218"/>
                </a:lnTo>
                <a:lnTo>
                  <a:pt x="76" y="224"/>
                </a:lnTo>
                <a:lnTo>
                  <a:pt x="84" y="233"/>
                </a:lnTo>
                <a:lnTo>
                  <a:pt x="98" y="256"/>
                </a:lnTo>
                <a:lnTo>
                  <a:pt x="112" y="282"/>
                </a:lnTo>
                <a:lnTo>
                  <a:pt x="123" y="307"/>
                </a:lnTo>
                <a:lnTo>
                  <a:pt x="131" y="329"/>
                </a:lnTo>
                <a:lnTo>
                  <a:pt x="131" y="329"/>
                </a:lnTo>
                <a:lnTo>
                  <a:pt x="137" y="344"/>
                </a:lnTo>
                <a:lnTo>
                  <a:pt x="145" y="357"/>
                </a:lnTo>
                <a:lnTo>
                  <a:pt x="153" y="366"/>
                </a:lnTo>
                <a:lnTo>
                  <a:pt x="162" y="373"/>
                </a:lnTo>
                <a:lnTo>
                  <a:pt x="172" y="376"/>
                </a:lnTo>
                <a:lnTo>
                  <a:pt x="182" y="379"/>
                </a:lnTo>
                <a:lnTo>
                  <a:pt x="194" y="379"/>
                </a:lnTo>
                <a:lnTo>
                  <a:pt x="207" y="379"/>
                </a:lnTo>
                <a:lnTo>
                  <a:pt x="207" y="379"/>
                </a:lnTo>
                <a:lnTo>
                  <a:pt x="233" y="376"/>
                </a:lnTo>
                <a:lnTo>
                  <a:pt x="262" y="373"/>
                </a:lnTo>
                <a:lnTo>
                  <a:pt x="291" y="369"/>
                </a:lnTo>
                <a:lnTo>
                  <a:pt x="322" y="365"/>
                </a:lnTo>
                <a:lnTo>
                  <a:pt x="322" y="365"/>
                </a:lnTo>
                <a:lnTo>
                  <a:pt x="336" y="362"/>
                </a:lnTo>
                <a:lnTo>
                  <a:pt x="347" y="360"/>
                </a:lnTo>
                <a:lnTo>
                  <a:pt x="355" y="356"/>
                </a:lnTo>
                <a:lnTo>
                  <a:pt x="358" y="355"/>
                </a:lnTo>
                <a:lnTo>
                  <a:pt x="360" y="352"/>
                </a:lnTo>
                <a:lnTo>
                  <a:pt x="360" y="350"/>
                </a:lnTo>
                <a:lnTo>
                  <a:pt x="359" y="347"/>
                </a:lnTo>
                <a:lnTo>
                  <a:pt x="358" y="344"/>
                </a:lnTo>
                <a:lnTo>
                  <a:pt x="355" y="341"/>
                </a:lnTo>
                <a:lnTo>
                  <a:pt x="345" y="334"/>
                </a:lnTo>
                <a:lnTo>
                  <a:pt x="328" y="327"/>
                </a:lnTo>
                <a:close/>
                <a:moveTo>
                  <a:pt x="66" y="41"/>
                </a:moveTo>
                <a:lnTo>
                  <a:pt x="66" y="41"/>
                </a:lnTo>
                <a:lnTo>
                  <a:pt x="63" y="35"/>
                </a:lnTo>
                <a:lnTo>
                  <a:pt x="62" y="26"/>
                </a:lnTo>
                <a:lnTo>
                  <a:pt x="62" y="18"/>
                </a:lnTo>
                <a:lnTo>
                  <a:pt x="62" y="14"/>
                </a:lnTo>
                <a:lnTo>
                  <a:pt x="64" y="10"/>
                </a:lnTo>
                <a:lnTo>
                  <a:pt x="64" y="10"/>
                </a:lnTo>
                <a:lnTo>
                  <a:pt x="66" y="25"/>
                </a:lnTo>
                <a:lnTo>
                  <a:pt x="66" y="41"/>
                </a:lnTo>
                <a:close/>
              </a:path>
            </a:pathLst>
          </a:custGeom>
          <a:solidFill>
            <a:schemeClr val="bg1"/>
          </a:solidFill>
          <a:ln>
            <a:noFill/>
          </a:ln>
        </p:spPr>
        <p:txBody>
          <a:bodyPr vert="horz" wrap="square" lIns="66908" tIns="33454" rIns="66908" bIns="33454" numCol="1" anchor="t" anchorCtr="0" compatLnSpc="1"/>
          <a:lstStyle/>
          <a:p>
            <a:endParaRPr lang="en-US" sz="970">
              <a:latin typeface="+mn-ea"/>
            </a:endParaRPr>
          </a:p>
        </p:txBody>
      </p:sp>
      <p:sp>
        <p:nvSpPr>
          <p:cNvPr id="111" name="TextBox 7"/>
          <p:cNvSpPr txBox="1"/>
          <p:nvPr/>
        </p:nvSpPr>
        <p:spPr>
          <a:xfrm>
            <a:off x="4085874" y="1955286"/>
            <a:ext cx="2263576" cy="249604"/>
          </a:xfrm>
          <a:prstGeom prst="rect">
            <a:avLst/>
          </a:prstGeom>
          <a:noFill/>
        </p:spPr>
        <p:txBody>
          <a:bodyPr wrap="square" rtlCol="0">
            <a:spAutoFit/>
          </a:bodyPr>
          <a:lstStyle/>
          <a:p>
            <a:r>
              <a:rPr lang="en-US" sz="1025" spc="220" dirty="0">
                <a:solidFill>
                  <a:schemeClr val="tx2"/>
                </a:solidFill>
                <a:latin typeface="Montserrat" charset="0"/>
                <a:ea typeface="Montserrat" charset="0"/>
                <a:cs typeface="Montserrat" charset="0"/>
              </a:rPr>
              <a:t>You Can Write </a:t>
            </a:r>
            <a:r>
              <a:rPr lang="en-US" sz="1025" b="1" spc="220" dirty="0">
                <a:solidFill>
                  <a:schemeClr val="tx2"/>
                </a:solidFill>
                <a:latin typeface="Montserrat Extra" charset="0"/>
                <a:ea typeface="Montserrat Extra" charset="0"/>
                <a:cs typeface="Montserrat Extra" charset="0"/>
              </a:rPr>
              <a:t>Here</a:t>
            </a:r>
          </a:p>
        </p:txBody>
      </p:sp>
      <p:sp>
        <p:nvSpPr>
          <p:cNvPr id="112" name="TextBox 8"/>
          <p:cNvSpPr txBox="1"/>
          <p:nvPr/>
        </p:nvSpPr>
        <p:spPr>
          <a:xfrm>
            <a:off x="4085874" y="2123910"/>
            <a:ext cx="6104826" cy="587431"/>
          </a:xfrm>
          <a:prstGeom prst="rect">
            <a:avLst/>
          </a:prstGeom>
          <a:noFill/>
        </p:spPr>
        <p:txBody>
          <a:bodyPr wrap="square" rtlCol="0">
            <a:spAutoFit/>
          </a:bodyPr>
          <a:lstStyle/>
          <a:p>
            <a:r>
              <a:rPr lang="en-US" sz="3220" b="1" dirty="0">
                <a:solidFill>
                  <a:schemeClr val="tx2"/>
                </a:solidFill>
                <a:latin typeface="Montserrat" charset="0"/>
                <a:ea typeface="Montserrat" charset="0"/>
                <a:cs typeface="Montserrat" charset="0"/>
              </a:rPr>
              <a:t>Your Title</a:t>
            </a:r>
          </a:p>
        </p:txBody>
      </p:sp>
    </p:spTree>
  </p:cSld>
  <p:clrMapOvr>
    <a:masterClrMapping/>
  </p:clrMapOvr>
  <mc:AlternateContent xmlns:mc="http://schemas.openxmlformats.org/markup-compatibility/2006" xmlns:p14="http://schemas.microsoft.com/office/powerpoint/2010/main">
    <mc:Choice Requires="p14">
      <p:transition spd="slow" p14:dur="1500" advTm="865">
        <p:random/>
      </p:transition>
    </mc:Choice>
    <mc:Fallback xmlns="">
      <p:transition spd="slow" advTm="865">
        <p:random/>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10"/>
          <p:cNvSpPr/>
          <p:nvPr/>
        </p:nvSpPr>
        <p:spPr>
          <a:xfrm>
            <a:off x="5144741" y="1693463"/>
            <a:ext cx="3534373" cy="2459146"/>
          </a:xfrm>
          <a:custGeom>
            <a:avLst/>
            <a:gdLst>
              <a:gd name="connsiteX0" fmla="*/ 0 w 3390900"/>
              <a:gd name="connsiteY0" fmla="*/ 0 h 5665375"/>
              <a:gd name="connsiteX1" fmla="*/ 3390900 w 3390900"/>
              <a:gd name="connsiteY1" fmla="*/ 0 h 5665375"/>
              <a:gd name="connsiteX2" fmla="*/ 3390900 w 3390900"/>
              <a:gd name="connsiteY2" fmla="*/ 5665375 h 5665375"/>
              <a:gd name="connsiteX3" fmla="*/ 0 w 3390900"/>
              <a:gd name="connsiteY3" fmla="*/ 5665375 h 5665375"/>
              <a:gd name="connsiteX4" fmla="*/ 0 w 3390900"/>
              <a:gd name="connsiteY4" fmla="*/ 1015789 h 5665375"/>
              <a:gd name="connsiteX5" fmla="*/ 257327 w 3390900"/>
              <a:gd name="connsiteY5" fmla="*/ 887125 h 5665375"/>
              <a:gd name="connsiteX6" fmla="*/ 0 w 3390900"/>
              <a:gd name="connsiteY6" fmla="*/ 758462 h 56653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390900" h="5665375">
                <a:moveTo>
                  <a:pt x="0" y="0"/>
                </a:moveTo>
                <a:lnTo>
                  <a:pt x="3390900" y="0"/>
                </a:lnTo>
                <a:lnTo>
                  <a:pt x="3390900" y="5665375"/>
                </a:lnTo>
                <a:lnTo>
                  <a:pt x="0" y="5665375"/>
                </a:lnTo>
                <a:lnTo>
                  <a:pt x="0" y="1015789"/>
                </a:lnTo>
                <a:lnTo>
                  <a:pt x="257327" y="887125"/>
                </a:lnTo>
                <a:lnTo>
                  <a:pt x="0" y="758462"/>
                </a:ln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0"/>
          </a:p>
        </p:txBody>
      </p:sp>
      <p:pic>
        <p:nvPicPr>
          <p:cNvPr id="3" name="Picture Placeholder 7"/>
          <p:cNvPicPr>
            <a:picLocks noChangeAspect="1"/>
          </p:cNvPicPr>
          <p:nvPr/>
        </p:nvPicPr>
        <p:blipFill>
          <a:blip r:embed="rId3" cstate="email"/>
          <a:srcRect/>
          <a:stretch>
            <a:fillRect/>
          </a:stretch>
        </p:blipFill>
        <p:spPr>
          <a:xfrm>
            <a:off x="2825423" y="1693463"/>
            <a:ext cx="2217474" cy="2459146"/>
          </a:xfrm>
          <a:prstGeom prst="rect">
            <a:avLst/>
          </a:prstGeom>
        </p:spPr>
      </p:pic>
      <p:pic>
        <p:nvPicPr>
          <p:cNvPr id="4" name="Picture Placeholder 5"/>
          <p:cNvPicPr>
            <a:picLocks noChangeAspect="1"/>
          </p:cNvPicPr>
          <p:nvPr/>
        </p:nvPicPr>
        <p:blipFill>
          <a:blip r:embed="rId4" cstate="email"/>
          <a:srcRect/>
          <a:stretch>
            <a:fillRect/>
          </a:stretch>
        </p:blipFill>
        <p:spPr>
          <a:xfrm>
            <a:off x="494476" y="1693463"/>
            <a:ext cx="2229104" cy="2459146"/>
          </a:xfrm>
          <a:prstGeom prst="rect">
            <a:avLst/>
          </a:prstGeom>
        </p:spPr>
      </p:pic>
      <p:sp>
        <p:nvSpPr>
          <p:cNvPr id="5" name="TextBox 13"/>
          <p:cNvSpPr txBox="1"/>
          <p:nvPr/>
        </p:nvSpPr>
        <p:spPr>
          <a:xfrm>
            <a:off x="5500412" y="2767533"/>
            <a:ext cx="3142130" cy="1105662"/>
          </a:xfrm>
          <a:prstGeom prst="rect">
            <a:avLst/>
          </a:prstGeom>
          <a:noFill/>
        </p:spPr>
        <p:txBody>
          <a:bodyPr wrap="square" rtlCol="0">
            <a:spAutoFit/>
          </a:bodyPr>
          <a:lstStyle/>
          <a:p>
            <a:pPr>
              <a:lnSpc>
                <a:spcPct val="150000"/>
              </a:lnSpc>
            </a:pPr>
            <a:r>
              <a:rPr lang="en-US" sz="875" dirty="0">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a:t>
            </a:r>
          </a:p>
        </p:txBody>
      </p:sp>
      <p:sp>
        <p:nvSpPr>
          <p:cNvPr id="6" name="TextBox 11"/>
          <p:cNvSpPr txBox="1"/>
          <p:nvPr/>
        </p:nvSpPr>
        <p:spPr>
          <a:xfrm>
            <a:off x="6378966" y="1476064"/>
            <a:ext cx="2263576" cy="249604"/>
          </a:xfrm>
          <a:prstGeom prst="rect">
            <a:avLst/>
          </a:prstGeom>
          <a:noFill/>
        </p:spPr>
        <p:txBody>
          <a:bodyPr wrap="square" rtlCol="0">
            <a:spAutoFit/>
          </a:bodyPr>
          <a:lstStyle/>
          <a:p>
            <a:pPr algn="r"/>
            <a:r>
              <a:rPr lang="en-US" sz="1025" spc="220" dirty="0">
                <a:solidFill>
                  <a:schemeClr val="tx2"/>
                </a:solidFill>
                <a:latin typeface="Montserrat" charset="0"/>
                <a:ea typeface="Montserrat" charset="0"/>
                <a:cs typeface="Montserrat" charset="0"/>
              </a:rPr>
              <a:t>You Can Write </a:t>
            </a:r>
            <a:r>
              <a:rPr lang="en-US" sz="1025" b="1" spc="220" dirty="0">
                <a:solidFill>
                  <a:schemeClr val="tx2"/>
                </a:solidFill>
                <a:latin typeface="Montserrat Extra" charset="0"/>
                <a:ea typeface="Montserrat Extra" charset="0"/>
                <a:cs typeface="Montserrat Extra" charset="0"/>
              </a:rPr>
              <a:t>Here</a:t>
            </a:r>
          </a:p>
        </p:txBody>
      </p:sp>
      <p:sp>
        <p:nvSpPr>
          <p:cNvPr id="7" name="TextBox 12"/>
          <p:cNvSpPr txBox="1"/>
          <p:nvPr/>
        </p:nvSpPr>
        <p:spPr>
          <a:xfrm>
            <a:off x="6027002" y="1701268"/>
            <a:ext cx="2615539" cy="1082937"/>
          </a:xfrm>
          <a:prstGeom prst="rect">
            <a:avLst/>
          </a:prstGeom>
          <a:noFill/>
        </p:spPr>
        <p:txBody>
          <a:bodyPr wrap="square" rtlCol="0">
            <a:spAutoFit/>
          </a:bodyPr>
          <a:lstStyle/>
          <a:p>
            <a:pPr algn="r"/>
            <a:r>
              <a:rPr lang="en-US" sz="3220" b="1" dirty="0">
                <a:solidFill>
                  <a:schemeClr val="tx2"/>
                </a:solidFill>
                <a:latin typeface="Montserrat" charset="0"/>
                <a:ea typeface="Montserrat" charset="0"/>
                <a:cs typeface="Montserrat" charset="0"/>
              </a:rPr>
              <a:t>project title</a:t>
            </a:r>
          </a:p>
          <a:p>
            <a:pPr algn="r"/>
            <a:r>
              <a:rPr lang="en-US" sz="3220" b="1" dirty="0">
                <a:solidFill>
                  <a:schemeClr val="tx2"/>
                </a:solidFill>
                <a:latin typeface="Montserrat" charset="0"/>
                <a:ea typeface="Montserrat" charset="0"/>
                <a:cs typeface="Montserrat" charset="0"/>
              </a:rPr>
              <a:t>&amp; details</a:t>
            </a:r>
          </a:p>
        </p:txBody>
      </p:sp>
      <p:sp>
        <p:nvSpPr>
          <p:cNvPr id="8" name="TextBox 17"/>
          <p:cNvSpPr txBox="1"/>
          <p:nvPr/>
        </p:nvSpPr>
        <p:spPr>
          <a:xfrm rot="16200000">
            <a:off x="2044852" y="1630856"/>
            <a:ext cx="1328588" cy="587431"/>
          </a:xfrm>
          <a:prstGeom prst="rect">
            <a:avLst/>
          </a:prstGeom>
          <a:noFill/>
        </p:spPr>
        <p:txBody>
          <a:bodyPr wrap="square" rtlCol="0">
            <a:spAutoFit/>
          </a:bodyPr>
          <a:lstStyle/>
          <a:p>
            <a:pPr algn="ctr"/>
            <a:r>
              <a:rPr lang="en-US" sz="3220" b="1" dirty="0">
                <a:solidFill>
                  <a:schemeClr val="tx2"/>
                </a:solidFill>
                <a:latin typeface="Montserrat" charset="0"/>
                <a:ea typeface="Montserrat" charset="0"/>
                <a:cs typeface="Montserrat" charset="0"/>
              </a:rPr>
              <a:t>02</a:t>
            </a:r>
          </a:p>
        </p:txBody>
      </p:sp>
      <p:sp>
        <p:nvSpPr>
          <p:cNvPr id="9" name="TextBox 18"/>
          <p:cNvSpPr txBox="1"/>
          <p:nvPr/>
        </p:nvSpPr>
        <p:spPr>
          <a:xfrm>
            <a:off x="2431968" y="2564849"/>
            <a:ext cx="619796" cy="1511030"/>
          </a:xfrm>
          <a:prstGeom prst="rect">
            <a:avLst/>
          </a:prstGeom>
          <a:noFill/>
        </p:spPr>
        <p:txBody>
          <a:bodyPr wrap="square" rtlCol="0">
            <a:spAutoFit/>
          </a:bodyPr>
          <a:lstStyle/>
          <a:p>
            <a:pPr algn="ctr"/>
            <a:r>
              <a:rPr lang="en-US" sz="1025" b="1" dirty="0">
                <a:solidFill>
                  <a:schemeClr val="tx2"/>
                </a:solidFill>
                <a:latin typeface="Montserrat" charset="0"/>
                <a:ea typeface="Montserrat" charset="0"/>
                <a:cs typeface="Montserrat" charset="0"/>
              </a:rPr>
              <a:t>02</a:t>
            </a:r>
          </a:p>
          <a:p>
            <a:pPr algn="ctr"/>
            <a:endParaRPr lang="en-US" sz="1025" b="1" dirty="0">
              <a:solidFill>
                <a:schemeClr val="tx2"/>
              </a:solidFill>
              <a:latin typeface="Montserrat" charset="0"/>
              <a:ea typeface="Montserrat" charset="0"/>
              <a:cs typeface="Montserrat" charset="0"/>
            </a:endParaRPr>
          </a:p>
          <a:p>
            <a:pPr algn="ctr"/>
            <a:endParaRPr lang="en-US" sz="1025" b="1" dirty="0">
              <a:solidFill>
                <a:schemeClr val="tx2"/>
              </a:solidFill>
              <a:latin typeface="Montserrat" charset="0"/>
              <a:ea typeface="Montserrat" charset="0"/>
              <a:cs typeface="Montserrat" charset="0"/>
            </a:endParaRPr>
          </a:p>
          <a:p>
            <a:pPr algn="ctr"/>
            <a:endParaRPr lang="en-US" sz="1025" b="1" dirty="0">
              <a:solidFill>
                <a:schemeClr val="tx2"/>
              </a:solidFill>
              <a:latin typeface="Montserrat" charset="0"/>
              <a:ea typeface="Montserrat" charset="0"/>
              <a:cs typeface="Montserrat" charset="0"/>
            </a:endParaRPr>
          </a:p>
          <a:p>
            <a:pPr algn="ctr"/>
            <a:r>
              <a:rPr lang="en-US" sz="1025" b="1" dirty="0">
                <a:solidFill>
                  <a:schemeClr val="tx2"/>
                </a:solidFill>
                <a:latin typeface="Montserrat" charset="0"/>
                <a:ea typeface="Montserrat" charset="0"/>
                <a:cs typeface="Montserrat" charset="0"/>
              </a:rPr>
              <a:t>04</a:t>
            </a:r>
          </a:p>
          <a:p>
            <a:pPr algn="ctr"/>
            <a:endParaRPr lang="en-US" sz="1025" b="1" dirty="0">
              <a:solidFill>
                <a:schemeClr val="tx2"/>
              </a:solidFill>
              <a:latin typeface="Montserrat" charset="0"/>
              <a:ea typeface="Montserrat" charset="0"/>
              <a:cs typeface="Montserrat" charset="0"/>
            </a:endParaRPr>
          </a:p>
          <a:p>
            <a:pPr algn="ctr"/>
            <a:endParaRPr lang="en-US" sz="1025" b="1" dirty="0">
              <a:solidFill>
                <a:schemeClr val="tx2"/>
              </a:solidFill>
              <a:latin typeface="Montserrat" charset="0"/>
              <a:ea typeface="Montserrat" charset="0"/>
              <a:cs typeface="Montserrat" charset="0"/>
            </a:endParaRPr>
          </a:p>
          <a:p>
            <a:pPr algn="ctr"/>
            <a:endParaRPr lang="en-US" sz="1025" b="1" dirty="0">
              <a:solidFill>
                <a:schemeClr val="tx2"/>
              </a:solidFill>
              <a:latin typeface="Montserrat" charset="0"/>
              <a:ea typeface="Montserrat" charset="0"/>
              <a:cs typeface="Montserrat" charset="0"/>
            </a:endParaRPr>
          </a:p>
          <a:p>
            <a:pPr algn="ctr"/>
            <a:r>
              <a:rPr lang="en-US" sz="1025" b="1" dirty="0">
                <a:solidFill>
                  <a:schemeClr val="tx2"/>
                </a:solidFill>
                <a:latin typeface="Montserrat" charset="0"/>
                <a:ea typeface="Montserrat" charset="0"/>
                <a:cs typeface="Montserrat" charset="0"/>
              </a:rPr>
              <a:t>06</a:t>
            </a:r>
          </a:p>
        </p:txBody>
      </p:sp>
      <p:grpSp>
        <p:nvGrpSpPr>
          <p:cNvPr id="10" name="组合 9"/>
          <p:cNvGrpSpPr/>
          <p:nvPr/>
        </p:nvGrpSpPr>
        <p:grpSpPr>
          <a:xfrm>
            <a:off x="357217" y="196961"/>
            <a:ext cx="4527150" cy="726749"/>
            <a:chOff x="461671" y="253991"/>
            <a:chExt cx="6187061" cy="993216"/>
          </a:xfrm>
        </p:grpSpPr>
        <p:grpSp>
          <p:nvGrpSpPr>
            <p:cNvPr id="11" name="组合 10"/>
            <p:cNvGrpSpPr/>
            <p:nvPr/>
          </p:nvGrpSpPr>
          <p:grpSpPr>
            <a:xfrm>
              <a:off x="537871" y="1135821"/>
              <a:ext cx="5940660" cy="111386"/>
              <a:chOff x="1601670" y="4158740"/>
              <a:chExt cx="5940660" cy="111386"/>
            </a:xfrm>
          </p:grpSpPr>
          <p:sp>
            <p:nvSpPr>
              <p:cNvPr id="14" name="矩形 13"/>
              <p:cNvSpPr/>
              <p:nvPr/>
            </p:nvSpPr>
            <p:spPr>
              <a:xfrm>
                <a:off x="1601670"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15" name="矩形 14"/>
              <p:cNvSpPr/>
              <p:nvPr/>
            </p:nvSpPr>
            <p:spPr>
              <a:xfrm>
                <a:off x="2249367" y="4158740"/>
                <a:ext cx="111387" cy="111386"/>
              </a:xfrm>
              <a:prstGeom prst="rect">
                <a:avLst/>
              </a:prstGeom>
              <a:solidFill>
                <a:srgbClr val="44546A"/>
              </a:solid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16" name="矩形 15"/>
              <p:cNvSpPr/>
              <p:nvPr/>
            </p:nvSpPr>
            <p:spPr>
              <a:xfrm>
                <a:off x="2897064"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17" name="矩形 16"/>
              <p:cNvSpPr/>
              <p:nvPr/>
            </p:nvSpPr>
            <p:spPr>
              <a:xfrm>
                <a:off x="3544760"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18" name="矩形 17"/>
              <p:cNvSpPr/>
              <p:nvPr/>
            </p:nvSpPr>
            <p:spPr>
              <a:xfrm>
                <a:off x="4192457"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19" name="矩形 18"/>
              <p:cNvSpPr/>
              <p:nvPr/>
            </p:nvSpPr>
            <p:spPr>
              <a:xfrm>
                <a:off x="4840154"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20" name="矩形 19"/>
              <p:cNvSpPr/>
              <p:nvPr/>
            </p:nvSpPr>
            <p:spPr>
              <a:xfrm>
                <a:off x="5487851"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21" name="矩形 20"/>
              <p:cNvSpPr/>
              <p:nvPr/>
            </p:nvSpPr>
            <p:spPr>
              <a:xfrm>
                <a:off x="6135547"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22" name="矩形 21"/>
              <p:cNvSpPr/>
              <p:nvPr/>
            </p:nvSpPr>
            <p:spPr>
              <a:xfrm>
                <a:off x="6783244"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sp>
            <p:nvSpPr>
              <p:cNvPr id="23" name="矩形 22"/>
              <p:cNvSpPr/>
              <p:nvPr/>
            </p:nvSpPr>
            <p:spPr>
              <a:xfrm>
                <a:off x="7430943" y="4158740"/>
                <a:ext cx="111387" cy="111386"/>
              </a:xfrm>
              <a:prstGeom prst="rect">
                <a:avLst/>
              </a:prstGeom>
              <a:noFill/>
              <a:ln w="19050">
                <a:solidFill>
                  <a:srgbClr val="44546A"/>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solidFill>
                    <a:srgbClr val="44546A"/>
                  </a:solidFill>
                </a:endParaRPr>
              </a:p>
            </p:txBody>
          </p:sp>
        </p:grpSp>
        <p:sp>
          <p:nvSpPr>
            <p:cNvPr id="12" name="TextBox 9"/>
            <p:cNvSpPr txBox="1"/>
            <p:nvPr/>
          </p:nvSpPr>
          <p:spPr>
            <a:xfrm>
              <a:off x="461671" y="685381"/>
              <a:ext cx="6187061" cy="371833"/>
            </a:xfrm>
            <a:prstGeom prst="rect">
              <a:avLst/>
            </a:prstGeom>
            <a:noFill/>
          </p:spPr>
          <p:txBody>
            <a:bodyPr wrap="square" rtlCol="0">
              <a:spAutoFit/>
            </a:bodyPr>
            <a:lstStyle/>
            <a:p>
              <a:r>
                <a:rPr lang="en-US" sz="1170" b="1" spc="439" dirty="0">
                  <a:solidFill>
                    <a:srgbClr val="44546A"/>
                  </a:solidFill>
                  <a:latin typeface="Montserrat" charset="0"/>
                  <a:ea typeface="Montserrat" charset="0"/>
                  <a:cs typeface="Montserrat" charset="0"/>
                </a:rPr>
                <a:t>WRITE HERE SOMETHING ABOUT</a:t>
              </a:r>
            </a:p>
          </p:txBody>
        </p:sp>
        <p:sp>
          <p:nvSpPr>
            <p:cNvPr id="13" name="TextBox 11"/>
            <p:cNvSpPr txBox="1"/>
            <p:nvPr/>
          </p:nvSpPr>
          <p:spPr>
            <a:xfrm>
              <a:off x="461671" y="253991"/>
              <a:ext cx="6187061" cy="371833"/>
            </a:xfrm>
            <a:prstGeom prst="rect">
              <a:avLst/>
            </a:prstGeom>
            <a:noFill/>
          </p:spPr>
          <p:txBody>
            <a:bodyPr wrap="square" rtlCol="0">
              <a:spAutoFit/>
            </a:bodyPr>
            <a:lstStyle/>
            <a:p>
              <a:r>
                <a:rPr lang="en-US" sz="1170" spc="439" dirty="0">
                  <a:solidFill>
                    <a:srgbClr val="44546A"/>
                  </a:solidFill>
                  <a:latin typeface="Montserrat" charset="0"/>
                  <a:ea typeface="Montserrat" charset="0"/>
                  <a:cs typeface="Montserrat" charset="0"/>
                </a:rPr>
                <a:t>You Can Write </a:t>
              </a:r>
              <a:r>
                <a:rPr lang="en-US" sz="1170" b="1" spc="439" dirty="0">
                  <a:solidFill>
                    <a:srgbClr val="44546A"/>
                  </a:solidFill>
                  <a:latin typeface="Montserrat Extra" charset="0"/>
                  <a:ea typeface="Montserrat Extra" charset="0"/>
                  <a:cs typeface="Montserrat Extra" charset="0"/>
                </a:rPr>
                <a:t>Here</a:t>
              </a:r>
            </a:p>
          </p:txBody>
        </p:sp>
      </p:grpSp>
    </p:spTree>
  </p:cSld>
  <p:clrMapOvr>
    <a:masterClrMapping/>
  </p:clrMapOvr>
  <mc:AlternateContent xmlns:mc="http://schemas.openxmlformats.org/markup-compatibility/2006" xmlns:p14="http://schemas.microsoft.com/office/powerpoint/2010/main">
    <mc:Choice Requires="p14">
      <p:transition spd="slow" p14:dur="1500" advTm="349">
        <p:random/>
      </p:transition>
    </mc:Choice>
    <mc:Fallback xmlns="">
      <p:transition spd="slow" advTm="349">
        <p:random/>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p:nvPr/>
        </p:nvSpPr>
        <p:spPr>
          <a:xfrm>
            <a:off x="837578" y="473769"/>
            <a:ext cx="4494469" cy="865316"/>
          </a:xfrm>
          <a:prstGeom prst="rect">
            <a:avLst/>
          </a:prstGeom>
          <a:noFill/>
        </p:spPr>
        <p:txBody>
          <a:bodyPr wrap="none" rtlCol="0">
            <a:spAutoFit/>
          </a:bodyPr>
          <a:lstStyle/>
          <a:p>
            <a:r>
              <a:rPr lang="en-US" sz="5050" b="1" dirty="0">
                <a:solidFill>
                  <a:schemeClr val="tx2"/>
                </a:solidFill>
                <a:latin typeface="Montserrat Semi" charset="0"/>
                <a:ea typeface="Montserrat Semi" charset="0"/>
                <a:cs typeface="Montserrat Semi" charset="0"/>
              </a:rPr>
              <a:t>AREA GRAPH</a:t>
            </a:r>
          </a:p>
        </p:txBody>
      </p:sp>
      <p:graphicFrame>
        <p:nvGraphicFramePr>
          <p:cNvPr id="3" name="Chart 8"/>
          <p:cNvGraphicFramePr/>
          <p:nvPr/>
        </p:nvGraphicFramePr>
        <p:xfrm>
          <a:off x="638536" y="1235143"/>
          <a:ext cx="7688589" cy="2091512"/>
        </p:xfrm>
        <a:graphic>
          <a:graphicData uri="http://schemas.openxmlformats.org/drawingml/2006/chart">
            <c:chart xmlns:c="http://schemas.openxmlformats.org/drawingml/2006/chart" xmlns:r="http://schemas.openxmlformats.org/officeDocument/2006/relationships" r:id="rId3"/>
          </a:graphicData>
        </a:graphic>
      </p:graphicFrame>
      <p:sp>
        <p:nvSpPr>
          <p:cNvPr id="4" name="TextBox 9"/>
          <p:cNvSpPr txBox="1"/>
          <p:nvPr/>
        </p:nvSpPr>
        <p:spPr>
          <a:xfrm>
            <a:off x="1472928" y="3695666"/>
            <a:ext cx="1675996" cy="835185"/>
          </a:xfrm>
          <a:prstGeom prst="rect">
            <a:avLst/>
          </a:prstGeom>
          <a:noFill/>
        </p:spPr>
        <p:txBody>
          <a:bodyPr wrap="square" rtlCol="0">
            <a:spAutoFit/>
          </a:bodyPr>
          <a:lstStyle/>
          <a:p>
            <a:pPr>
              <a:lnSpc>
                <a:spcPct val="150000"/>
              </a:lnSpc>
            </a:pPr>
            <a:r>
              <a:rPr lang="en-US" sz="1025" b="1" dirty="0">
                <a:solidFill>
                  <a:schemeClr val="tx2"/>
                </a:solidFill>
                <a:latin typeface="Montserrat Semi" charset="0"/>
                <a:ea typeface="Montserrat Semi" charset="0"/>
                <a:cs typeface="Montserrat Semi" charset="0"/>
              </a:rPr>
              <a:t>WRITE A TITLE </a:t>
            </a:r>
          </a:p>
          <a:p>
            <a:pPr>
              <a:lnSpc>
                <a:spcPct val="150000"/>
              </a:lnSpc>
            </a:pPr>
            <a:r>
              <a:rPr lang="en-US" sz="730" dirty="0">
                <a:latin typeface="Montserrat Light" charset="0"/>
                <a:ea typeface="Montserrat Light" charset="0"/>
                <a:cs typeface="Montserrat Light" charset="0"/>
              </a:rPr>
              <a:t>Entrepreneurial activities differ substantially depending on the type of organization and</a:t>
            </a:r>
          </a:p>
        </p:txBody>
      </p:sp>
      <p:sp>
        <p:nvSpPr>
          <p:cNvPr id="5" name="Text Placeholder 33"/>
          <p:cNvSpPr txBox="1"/>
          <p:nvPr/>
        </p:nvSpPr>
        <p:spPr>
          <a:xfrm>
            <a:off x="917502" y="3739140"/>
            <a:ext cx="509451" cy="40086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AU" sz="3070" dirty="0">
                <a:solidFill>
                  <a:schemeClr val="accent1"/>
                </a:solidFill>
                <a:latin typeface="Lato Light"/>
                <a:cs typeface="Lato Light"/>
              </a:rPr>
              <a:t>01</a:t>
            </a:r>
          </a:p>
        </p:txBody>
      </p:sp>
      <p:sp>
        <p:nvSpPr>
          <p:cNvPr id="6" name="TextBox 11"/>
          <p:cNvSpPr txBox="1"/>
          <p:nvPr/>
        </p:nvSpPr>
        <p:spPr>
          <a:xfrm>
            <a:off x="3878557" y="3695666"/>
            <a:ext cx="1767945" cy="835185"/>
          </a:xfrm>
          <a:prstGeom prst="rect">
            <a:avLst/>
          </a:prstGeom>
          <a:noFill/>
        </p:spPr>
        <p:txBody>
          <a:bodyPr wrap="square" rtlCol="0">
            <a:spAutoFit/>
          </a:bodyPr>
          <a:lstStyle/>
          <a:p>
            <a:pPr>
              <a:lnSpc>
                <a:spcPct val="150000"/>
              </a:lnSpc>
            </a:pPr>
            <a:r>
              <a:rPr lang="en-US" sz="1025" b="1" dirty="0">
                <a:solidFill>
                  <a:schemeClr val="tx2"/>
                </a:solidFill>
                <a:latin typeface="Montserrat Semi" charset="0"/>
                <a:ea typeface="Montserrat Semi" charset="0"/>
                <a:cs typeface="Montserrat Semi" charset="0"/>
              </a:rPr>
              <a:t>WRITE A TITLE </a:t>
            </a:r>
          </a:p>
          <a:p>
            <a:pPr>
              <a:lnSpc>
                <a:spcPct val="150000"/>
              </a:lnSpc>
            </a:pPr>
            <a:r>
              <a:rPr lang="en-US" sz="730" dirty="0">
                <a:latin typeface="Montserrat Light" charset="0"/>
                <a:ea typeface="Montserrat Light" charset="0"/>
                <a:cs typeface="Montserrat Light" charset="0"/>
              </a:rPr>
              <a:t>Entrepreneurial activities differ substantially depending on the type of organization and</a:t>
            </a:r>
          </a:p>
        </p:txBody>
      </p:sp>
      <p:sp>
        <p:nvSpPr>
          <p:cNvPr id="7" name="Text Placeholder 33"/>
          <p:cNvSpPr txBox="1"/>
          <p:nvPr/>
        </p:nvSpPr>
        <p:spPr>
          <a:xfrm>
            <a:off x="3323130" y="3739140"/>
            <a:ext cx="509451" cy="40086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AU" sz="3070" dirty="0">
                <a:solidFill>
                  <a:schemeClr val="accent2"/>
                </a:solidFill>
                <a:latin typeface="Lato Light"/>
                <a:cs typeface="Lato Light"/>
              </a:rPr>
              <a:t>02</a:t>
            </a:r>
          </a:p>
        </p:txBody>
      </p:sp>
      <p:sp>
        <p:nvSpPr>
          <p:cNvPr id="8" name="TextBox 14"/>
          <p:cNvSpPr txBox="1"/>
          <p:nvPr/>
        </p:nvSpPr>
        <p:spPr>
          <a:xfrm>
            <a:off x="6376135" y="3695666"/>
            <a:ext cx="1721971" cy="835185"/>
          </a:xfrm>
          <a:prstGeom prst="rect">
            <a:avLst/>
          </a:prstGeom>
          <a:noFill/>
        </p:spPr>
        <p:txBody>
          <a:bodyPr wrap="square" rtlCol="0">
            <a:spAutoFit/>
          </a:bodyPr>
          <a:lstStyle/>
          <a:p>
            <a:pPr>
              <a:lnSpc>
                <a:spcPct val="150000"/>
              </a:lnSpc>
            </a:pPr>
            <a:r>
              <a:rPr lang="en-US" sz="1025" b="1" dirty="0">
                <a:solidFill>
                  <a:schemeClr val="tx2"/>
                </a:solidFill>
                <a:latin typeface="Montserrat Semi" charset="0"/>
                <a:ea typeface="Montserrat Semi" charset="0"/>
                <a:cs typeface="Montserrat Semi" charset="0"/>
              </a:rPr>
              <a:t>WRITE A TITLE</a:t>
            </a:r>
            <a:endParaRPr lang="en-US" sz="875" b="1" dirty="0">
              <a:solidFill>
                <a:schemeClr val="tx2"/>
              </a:solidFill>
              <a:latin typeface="Montserrat Semi" charset="0"/>
              <a:ea typeface="Montserrat Semi" charset="0"/>
              <a:cs typeface="Montserrat Semi" charset="0"/>
            </a:endParaRPr>
          </a:p>
          <a:p>
            <a:pPr>
              <a:lnSpc>
                <a:spcPct val="150000"/>
              </a:lnSpc>
            </a:pPr>
            <a:r>
              <a:rPr lang="en-US" sz="730" dirty="0">
                <a:latin typeface="Montserrat Light" charset="0"/>
                <a:ea typeface="Montserrat Light" charset="0"/>
                <a:cs typeface="Montserrat Light" charset="0"/>
              </a:rPr>
              <a:t>Entrepreneurial activities differ substantially depending on the type of organization and</a:t>
            </a:r>
          </a:p>
        </p:txBody>
      </p:sp>
      <p:sp>
        <p:nvSpPr>
          <p:cNvPr id="9" name="Text Placeholder 33"/>
          <p:cNvSpPr txBox="1"/>
          <p:nvPr/>
        </p:nvSpPr>
        <p:spPr>
          <a:xfrm>
            <a:off x="5820709" y="3739140"/>
            <a:ext cx="509451" cy="400862"/>
          </a:xfrm>
          <a:prstGeom prst="rect">
            <a:avLst/>
          </a:prstGeom>
        </p:spPr>
        <p:txBody>
          <a:bodyPr lIns="0" tIns="0" rIns="0" bIns="0"/>
          <a:lst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Neris Thin" panose="00000300000000000000" pitchFamily="50" charset="0"/>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Neris Thin" panose="00000300000000000000" pitchFamily="50" charset="0"/>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Neris Thin" panose="00000300000000000000" pitchFamily="50" charset="0"/>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Neris Thin" panose="00000300000000000000" pitchFamily="50" charset="0"/>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a:lstStyle>
          <a:p>
            <a:pPr marL="0" indent="0">
              <a:lnSpc>
                <a:spcPct val="100000"/>
              </a:lnSpc>
              <a:spcBef>
                <a:spcPts val="0"/>
              </a:spcBef>
              <a:buNone/>
            </a:pPr>
            <a:r>
              <a:rPr lang="en-AU" sz="3070" dirty="0">
                <a:solidFill>
                  <a:schemeClr val="accent3"/>
                </a:solidFill>
                <a:latin typeface="Lato Light"/>
                <a:cs typeface="Lato Light"/>
              </a:rPr>
              <a:t>03</a:t>
            </a:r>
          </a:p>
        </p:txBody>
      </p:sp>
    </p:spTree>
  </p:cSld>
  <p:clrMapOvr>
    <a:masterClrMapping/>
  </p:clrMapOvr>
  <mc:AlternateContent xmlns:mc="http://schemas.openxmlformats.org/markup-compatibility/2006" xmlns:p14="http://schemas.microsoft.com/office/powerpoint/2010/main">
    <mc:Choice Requires="p14">
      <p:transition spd="slow" p14:dur="1500" advTm="310">
        <p:random/>
      </p:transition>
    </mc:Choice>
    <mc:Fallback xmlns="">
      <p:transition spd="slow" advTm="310">
        <p:random/>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7"/>
          <p:cNvSpPr txBox="1"/>
          <p:nvPr/>
        </p:nvSpPr>
        <p:spPr>
          <a:xfrm>
            <a:off x="1151983" y="1478999"/>
            <a:ext cx="2263576" cy="249604"/>
          </a:xfrm>
          <a:prstGeom prst="rect">
            <a:avLst/>
          </a:prstGeom>
          <a:noFill/>
        </p:spPr>
        <p:txBody>
          <a:bodyPr wrap="square" rtlCol="0">
            <a:spAutoFit/>
          </a:bodyPr>
          <a:lstStyle/>
          <a:p>
            <a:r>
              <a:rPr lang="en-US" sz="1025" spc="220" dirty="0">
                <a:solidFill>
                  <a:schemeClr val="tx2"/>
                </a:solidFill>
                <a:latin typeface="Montserrat" charset="0"/>
                <a:ea typeface="Montserrat" charset="0"/>
                <a:cs typeface="Montserrat" charset="0"/>
              </a:rPr>
              <a:t>You Can Write </a:t>
            </a:r>
            <a:r>
              <a:rPr lang="en-US" sz="1025" b="1" spc="220" dirty="0">
                <a:solidFill>
                  <a:schemeClr val="tx2"/>
                </a:solidFill>
                <a:latin typeface="Montserrat Extra" charset="0"/>
                <a:ea typeface="Montserrat Extra" charset="0"/>
                <a:cs typeface="Montserrat Extra" charset="0"/>
              </a:rPr>
              <a:t>Here</a:t>
            </a:r>
          </a:p>
        </p:txBody>
      </p:sp>
      <p:sp>
        <p:nvSpPr>
          <p:cNvPr id="3" name="TextBox 8"/>
          <p:cNvSpPr txBox="1"/>
          <p:nvPr/>
        </p:nvSpPr>
        <p:spPr>
          <a:xfrm>
            <a:off x="1151982" y="1647621"/>
            <a:ext cx="6104826" cy="587431"/>
          </a:xfrm>
          <a:prstGeom prst="rect">
            <a:avLst/>
          </a:prstGeom>
          <a:noFill/>
        </p:spPr>
        <p:txBody>
          <a:bodyPr wrap="square" rtlCol="0">
            <a:spAutoFit/>
          </a:bodyPr>
          <a:lstStyle/>
          <a:p>
            <a:r>
              <a:rPr lang="en-US" sz="3220" b="1" dirty="0">
                <a:solidFill>
                  <a:schemeClr val="tx2"/>
                </a:solidFill>
                <a:latin typeface="Montserrat" charset="0"/>
                <a:ea typeface="Montserrat" charset="0"/>
                <a:cs typeface="Montserrat" charset="0"/>
              </a:rPr>
              <a:t>Your Title</a:t>
            </a:r>
          </a:p>
        </p:txBody>
      </p:sp>
      <p:sp>
        <p:nvSpPr>
          <p:cNvPr id="4" name="TextBox 9"/>
          <p:cNvSpPr txBox="1"/>
          <p:nvPr/>
        </p:nvSpPr>
        <p:spPr>
          <a:xfrm>
            <a:off x="1151982" y="2345473"/>
            <a:ext cx="2583652" cy="1713905"/>
          </a:xfrm>
          <a:prstGeom prst="rect">
            <a:avLst/>
          </a:prstGeom>
          <a:noFill/>
        </p:spPr>
        <p:txBody>
          <a:bodyPr wrap="square" rtlCol="0">
            <a:spAutoFit/>
          </a:bodyPr>
          <a:lstStyle/>
          <a:p>
            <a:pPr>
              <a:lnSpc>
                <a:spcPct val="150000"/>
              </a:lnSpc>
            </a:pPr>
            <a:r>
              <a:rPr lang="en-US" sz="875" dirty="0">
                <a:latin typeface="Montserrat Light" charset="0"/>
                <a:ea typeface="Montserrat Light" charset="0"/>
                <a:cs typeface="Montserrat Light" charset="0"/>
              </a:rPr>
              <a:t>Entrepreneurial activities differ substantially depending on the type of organization and creativity. Entrepreneurial activities differ substantially depending on the type of organization and creativity. Entrepreneurial activities differ substantially depending on the type of organization and creativity. Entrepreneurial activities differ substantially.</a:t>
            </a:r>
          </a:p>
        </p:txBody>
      </p:sp>
      <p:sp>
        <p:nvSpPr>
          <p:cNvPr id="5" name="TextBox 12"/>
          <p:cNvSpPr txBox="1"/>
          <p:nvPr/>
        </p:nvSpPr>
        <p:spPr>
          <a:xfrm rot="16200000">
            <a:off x="7545624" y="2029661"/>
            <a:ext cx="1328588" cy="587431"/>
          </a:xfrm>
          <a:prstGeom prst="rect">
            <a:avLst/>
          </a:prstGeom>
          <a:noFill/>
        </p:spPr>
        <p:txBody>
          <a:bodyPr wrap="square" rtlCol="0">
            <a:spAutoFit/>
          </a:bodyPr>
          <a:lstStyle/>
          <a:p>
            <a:pPr algn="ctr"/>
            <a:r>
              <a:rPr lang="en-US" sz="3220" b="1" dirty="0">
                <a:solidFill>
                  <a:schemeClr val="tx2"/>
                </a:solidFill>
                <a:latin typeface="Montserrat" charset="0"/>
                <a:ea typeface="Montserrat" charset="0"/>
                <a:cs typeface="Montserrat" charset="0"/>
              </a:rPr>
              <a:t>01</a:t>
            </a:r>
          </a:p>
        </p:txBody>
      </p:sp>
      <p:sp>
        <p:nvSpPr>
          <p:cNvPr id="6" name="TextBox 13"/>
          <p:cNvSpPr txBox="1"/>
          <p:nvPr/>
        </p:nvSpPr>
        <p:spPr>
          <a:xfrm>
            <a:off x="7933725" y="3221098"/>
            <a:ext cx="619796" cy="1511030"/>
          </a:xfrm>
          <a:prstGeom prst="rect">
            <a:avLst/>
          </a:prstGeom>
          <a:noFill/>
        </p:spPr>
        <p:txBody>
          <a:bodyPr wrap="square" rtlCol="0">
            <a:spAutoFit/>
          </a:bodyPr>
          <a:lstStyle/>
          <a:p>
            <a:pPr algn="ctr"/>
            <a:r>
              <a:rPr lang="en-US" sz="1025" b="1" dirty="0">
                <a:solidFill>
                  <a:schemeClr val="tx2"/>
                </a:solidFill>
                <a:latin typeface="Montserrat" charset="0"/>
                <a:ea typeface="Montserrat" charset="0"/>
                <a:cs typeface="Montserrat" charset="0"/>
              </a:rPr>
              <a:t>02</a:t>
            </a:r>
          </a:p>
          <a:p>
            <a:pPr algn="ctr"/>
            <a:endParaRPr lang="en-US" sz="1025" b="1" dirty="0">
              <a:solidFill>
                <a:schemeClr val="tx2"/>
              </a:solidFill>
              <a:latin typeface="Montserrat" charset="0"/>
              <a:ea typeface="Montserrat" charset="0"/>
              <a:cs typeface="Montserrat" charset="0"/>
            </a:endParaRPr>
          </a:p>
          <a:p>
            <a:pPr algn="ctr"/>
            <a:endParaRPr lang="en-US" sz="1025" b="1" dirty="0">
              <a:solidFill>
                <a:schemeClr val="tx2"/>
              </a:solidFill>
              <a:latin typeface="Montserrat" charset="0"/>
              <a:ea typeface="Montserrat" charset="0"/>
              <a:cs typeface="Montserrat" charset="0"/>
            </a:endParaRPr>
          </a:p>
          <a:p>
            <a:pPr algn="ctr"/>
            <a:endParaRPr lang="en-US" sz="1025" b="1" dirty="0">
              <a:solidFill>
                <a:schemeClr val="tx2"/>
              </a:solidFill>
              <a:latin typeface="Montserrat" charset="0"/>
              <a:ea typeface="Montserrat" charset="0"/>
              <a:cs typeface="Montserrat" charset="0"/>
            </a:endParaRPr>
          </a:p>
          <a:p>
            <a:pPr algn="ctr"/>
            <a:r>
              <a:rPr lang="en-US" sz="1025" b="1" dirty="0">
                <a:solidFill>
                  <a:schemeClr val="tx2"/>
                </a:solidFill>
                <a:latin typeface="Montserrat" charset="0"/>
                <a:ea typeface="Montserrat" charset="0"/>
                <a:cs typeface="Montserrat" charset="0"/>
              </a:rPr>
              <a:t>04</a:t>
            </a:r>
          </a:p>
          <a:p>
            <a:pPr algn="ctr"/>
            <a:endParaRPr lang="en-US" sz="1025" b="1" dirty="0">
              <a:solidFill>
                <a:schemeClr val="tx2"/>
              </a:solidFill>
              <a:latin typeface="Montserrat" charset="0"/>
              <a:ea typeface="Montserrat" charset="0"/>
              <a:cs typeface="Montserrat" charset="0"/>
            </a:endParaRPr>
          </a:p>
          <a:p>
            <a:pPr algn="ctr"/>
            <a:endParaRPr lang="en-US" sz="1025" b="1" dirty="0">
              <a:solidFill>
                <a:schemeClr val="tx2"/>
              </a:solidFill>
              <a:latin typeface="Montserrat" charset="0"/>
              <a:ea typeface="Montserrat" charset="0"/>
              <a:cs typeface="Montserrat" charset="0"/>
            </a:endParaRPr>
          </a:p>
          <a:p>
            <a:pPr algn="ctr"/>
            <a:endParaRPr lang="en-US" sz="1025" b="1" dirty="0">
              <a:solidFill>
                <a:schemeClr val="tx2"/>
              </a:solidFill>
              <a:latin typeface="Montserrat" charset="0"/>
              <a:ea typeface="Montserrat" charset="0"/>
              <a:cs typeface="Montserrat" charset="0"/>
            </a:endParaRPr>
          </a:p>
          <a:p>
            <a:pPr algn="ctr"/>
            <a:r>
              <a:rPr lang="en-US" sz="1025" b="1" dirty="0">
                <a:solidFill>
                  <a:schemeClr val="tx2"/>
                </a:solidFill>
                <a:latin typeface="Montserrat" charset="0"/>
                <a:ea typeface="Montserrat" charset="0"/>
                <a:cs typeface="Montserrat" charset="0"/>
              </a:rPr>
              <a:t>06</a:t>
            </a:r>
          </a:p>
        </p:txBody>
      </p:sp>
      <p:grpSp>
        <p:nvGrpSpPr>
          <p:cNvPr id="7" name="Group 19"/>
          <p:cNvGrpSpPr/>
          <p:nvPr/>
        </p:nvGrpSpPr>
        <p:grpSpPr>
          <a:xfrm>
            <a:off x="1143870" y="4169346"/>
            <a:ext cx="1777011" cy="415980"/>
            <a:chOff x="1979795" y="8881079"/>
            <a:chExt cx="6187062" cy="1448333"/>
          </a:xfrm>
        </p:grpSpPr>
        <p:sp>
          <p:nvSpPr>
            <p:cNvPr id="8" name="Rectangle 4"/>
            <p:cNvSpPr/>
            <p:nvPr/>
          </p:nvSpPr>
          <p:spPr>
            <a:xfrm>
              <a:off x="1979795" y="8881079"/>
              <a:ext cx="6187062" cy="1448333"/>
            </a:xfrm>
            <a:prstGeom prst="rect">
              <a:avLst/>
            </a:prstGeom>
            <a:solidFill>
              <a:schemeClr val="bg2"/>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655"/>
            </a:p>
          </p:txBody>
        </p:sp>
        <p:sp>
          <p:nvSpPr>
            <p:cNvPr id="9" name="TextBox 16"/>
            <p:cNvSpPr txBox="1"/>
            <p:nvPr/>
          </p:nvSpPr>
          <p:spPr>
            <a:xfrm>
              <a:off x="2420461" y="9178370"/>
              <a:ext cx="5305734" cy="1025972"/>
            </a:xfrm>
            <a:prstGeom prst="rect">
              <a:avLst/>
            </a:prstGeom>
            <a:noFill/>
          </p:spPr>
          <p:txBody>
            <a:bodyPr wrap="square" rtlCol="0">
              <a:spAutoFit/>
            </a:bodyPr>
            <a:lstStyle/>
            <a:p>
              <a:pPr algn="ctr">
                <a:lnSpc>
                  <a:spcPct val="150000"/>
                </a:lnSpc>
              </a:pPr>
              <a:r>
                <a:rPr lang="en-US" sz="875" b="1" spc="220" dirty="0">
                  <a:latin typeface="Montserrat Light" charset="0"/>
                  <a:ea typeface="Montserrat Light" charset="0"/>
                  <a:cs typeface="Montserrat Light" charset="0"/>
                </a:rPr>
                <a:t>LEARN MORE</a:t>
              </a:r>
            </a:p>
          </p:txBody>
        </p:sp>
      </p:grpSp>
      <p:pic>
        <p:nvPicPr>
          <p:cNvPr id="10" name="Picture Placeholder 2"/>
          <p:cNvPicPr>
            <a:picLocks noChangeAspect="1"/>
          </p:cNvPicPr>
          <p:nvPr/>
        </p:nvPicPr>
        <p:blipFill>
          <a:blip r:embed="rId3" cstate="email"/>
          <a:srcRect/>
          <a:stretch>
            <a:fillRect/>
          </a:stretch>
        </p:blipFill>
        <p:spPr>
          <a:xfrm>
            <a:off x="4063300" y="1331969"/>
            <a:ext cx="3862144" cy="331140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695">
        <p:random/>
      </p:transition>
    </mc:Choice>
    <mc:Fallback xmlns="">
      <p:transition spd="slow" advTm="695">
        <p:random/>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7"/>
          <p:cNvPicPr>
            <a:picLocks noChangeAspect="1"/>
          </p:cNvPicPr>
          <p:nvPr/>
        </p:nvPicPr>
        <p:blipFill>
          <a:blip r:embed="rId3" cstate="email"/>
          <a:srcRect/>
          <a:stretch>
            <a:fillRect/>
          </a:stretch>
        </p:blipFill>
        <p:spPr>
          <a:xfrm>
            <a:off x="4479928" y="11114"/>
            <a:ext cx="4479922" cy="5018085"/>
          </a:xfrm>
          <a:prstGeom prst="rect">
            <a:avLst/>
          </a:prstGeom>
        </p:spPr>
      </p:pic>
      <p:pic>
        <p:nvPicPr>
          <p:cNvPr id="3" name="Picture Placeholder 5"/>
          <p:cNvPicPr>
            <a:picLocks noChangeAspect="1"/>
          </p:cNvPicPr>
          <p:nvPr/>
        </p:nvPicPr>
        <p:blipFill>
          <a:blip r:embed="rId4" cstate="email"/>
          <a:srcRect/>
          <a:stretch>
            <a:fillRect/>
          </a:stretch>
        </p:blipFill>
        <p:spPr>
          <a:xfrm>
            <a:off x="0" y="11114"/>
            <a:ext cx="4479921" cy="2509043"/>
          </a:xfrm>
          <a:prstGeom prst="rect">
            <a:avLst/>
          </a:prstGeom>
        </p:spPr>
      </p:pic>
      <p:pic>
        <p:nvPicPr>
          <p:cNvPr id="4" name="Picture Placeholder 6"/>
          <p:cNvPicPr>
            <a:picLocks noChangeAspect="1"/>
          </p:cNvPicPr>
          <p:nvPr/>
        </p:nvPicPr>
        <p:blipFill>
          <a:blip r:embed="rId5" cstate="email"/>
          <a:srcRect/>
          <a:stretch>
            <a:fillRect/>
          </a:stretch>
        </p:blipFill>
        <p:spPr>
          <a:xfrm>
            <a:off x="0" y="2520157"/>
            <a:ext cx="4479921" cy="2509043"/>
          </a:xfrm>
          <a:prstGeom prst="rect">
            <a:avLst/>
          </a:prstGeom>
        </p:spPr>
      </p:pic>
      <p:sp>
        <p:nvSpPr>
          <p:cNvPr id="5" name="Rectangle 2"/>
          <p:cNvSpPr/>
          <p:nvPr/>
        </p:nvSpPr>
        <p:spPr>
          <a:xfrm>
            <a:off x="4479927" y="11114"/>
            <a:ext cx="4459358" cy="5018085"/>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454" tIns="16727" rIns="33454" bIns="16727" numCol="1" spcCol="0" rtlCol="0" fromWordArt="0" anchor="ctr" anchorCtr="0" forceAA="0" compatLnSpc="1">
            <a:noAutofit/>
          </a:bodyPr>
          <a:lstStyle/>
          <a:p>
            <a:pPr algn="ctr"/>
            <a:endParaRPr lang="en-US" sz="245"/>
          </a:p>
        </p:txBody>
      </p:sp>
      <p:sp>
        <p:nvSpPr>
          <p:cNvPr id="6" name="Rectangle 8"/>
          <p:cNvSpPr/>
          <p:nvPr/>
        </p:nvSpPr>
        <p:spPr>
          <a:xfrm>
            <a:off x="20568" y="11114"/>
            <a:ext cx="4459358" cy="2509042"/>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454" tIns="16727" rIns="33454" bIns="16727" numCol="1" spcCol="0" rtlCol="0" fromWordArt="0" anchor="ctr" anchorCtr="0" forceAA="0" compatLnSpc="1">
            <a:noAutofit/>
          </a:bodyPr>
          <a:lstStyle/>
          <a:p>
            <a:pPr algn="ctr"/>
            <a:endParaRPr lang="en-US" sz="245"/>
          </a:p>
        </p:txBody>
      </p:sp>
      <p:sp>
        <p:nvSpPr>
          <p:cNvPr id="7" name="Rectangle 11"/>
          <p:cNvSpPr/>
          <p:nvPr/>
        </p:nvSpPr>
        <p:spPr>
          <a:xfrm>
            <a:off x="20566" y="2520156"/>
            <a:ext cx="4459358" cy="2509042"/>
          </a:xfrm>
          <a:prstGeom prst="rect">
            <a:avLst/>
          </a:prstGeom>
          <a:solidFill>
            <a:srgbClr val="000000">
              <a:alpha val="64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454" tIns="16727" rIns="33454" bIns="16727" numCol="1" spcCol="0" rtlCol="0" fromWordArt="0" anchor="ctr" anchorCtr="0" forceAA="0" compatLnSpc="1">
            <a:noAutofit/>
          </a:bodyPr>
          <a:lstStyle/>
          <a:p>
            <a:pPr algn="ctr"/>
            <a:endParaRPr lang="en-US" sz="245"/>
          </a:p>
        </p:txBody>
      </p:sp>
      <p:sp>
        <p:nvSpPr>
          <p:cNvPr id="8" name="TextBox 24"/>
          <p:cNvSpPr txBox="1"/>
          <p:nvPr/>
        </p:nvSpPr>
        <p:spPr>
          <a:xfrm>
            <a:off x="5377219" y="2406574"/>
            <a:ext cx="2663614" cy="450437"/>
          </a:xfrm>
          <a:prstGeom prst="rect">
            <a:avLst/>
          </a:prstGeom>
          <a:noFill/>
        </p:spPr>
        <p:txBody>
          <a:bodyPr wrap="none" rtlCol="0">
            <a:spAutoFit/>
          </a:bodyPr>
          <a:lstStyle/>
          <a:p>
            <a:pPr algn="ctr"/>
            <a:r>
              <a:rPr lang="en-US" sz="1170" b="1" spc="549" dirty="0">
                <a:solidFill>
                  <a:schemeClr val="bg1"/>
                </a:solidFill>
                <a:latin typeface="Montserrat Semi" charset="0"/>
                <a:ea typeface="Montserrat Semi" charset="0"/>
                <a:cs typeface="Montserrat Semi" charset="0"/>
              </a:rPr>
              <a:t>WRITE THE NAME</a:t>
            </a:r>
          </a:p>
          <a:p>
            <a:pPr algn="ctr"/>
            <a:r>
              <a:rPr lang="en-US" sz="1170" b="1" spc="549" dirty="0">
                <a:solidFill>
                  <a:schemeClr val="bg1"/>
                </a:solidFill>
                <a:latin typeface="Montserrat Semi" charset="0"/>
                <a:ea typeface="Montserrat Semi" charset="0"/>
                <a:cs typeface="Montserrat Semi" charset="0"/>
              </a:rPr>
              <a:t>OF YOUR PROJECT</a:t>
            </a:r>
          </a:p>
        </p:txBody>
      </p:sp>
      <p:sp>
        <p:nvSpPr>
          <p:cNvPr id="9" name="TextBox 12"/>
          <p:cNvSpPr txBox="1"/>
          <p:nvPr/>
        </p:nvSpPr>
        <p:spPr>
          <a:xfrm>
            <a:off x="918439" y="1068582"/>
            <a:ext cx="2663614" cy="450437"/>
          </a:xfrm>
          <a:prstGeom prst="rect">
            <a:avLst/>
          </a:prstGeom>
          <a:noFill/>
        </p:spPr>
        <p:txBody>
          <a:bodyPr wrap="none" rtlCol="0">
            <a:spAutoFit/>
          </a:bodyPr>
          <a:lstStyle/>
          <a:p>
            <a:pPr algn="ctr"/>
            <a:r>
              <a:rPr lang="en-US" sz="1170" b="1" spc="549" dirty="0">
                <a:solidFill>
                  <a:schemeClr val="bg1"/>
                </a:solidFill>
                <a:latin typeface="Montserrat Semi" charset="0"/>
                <a:ea typeface="Montserrat Semi" charset="0"/>
                <a:cs typeface="Montserrat Semi" charset="0"/>
              </a:rPr>
              <a:t>WRITE THE NAME</a:t>
            </a:r>
          </a:p>
          <a:p>
            <a:pPr algn="ctr"/>
            <a:r>
              <a:rPr lang="en-US" sz="1170" b="1" spc="549" dirty="0">
                <a:solidFill>
                  <a:schemeClr val="bg1"/>
                </a:solidFill>
                <a:latin typeface="Montserrat Semi" charset="0"/>
                <a:ea typeface="Montserrat Semi" charset="0"/>
                <a:cs typeface="Montserrat Semi" charset="0"/>
              </a:rPr>
              <a:t>OF YOUR PROJECT</a:t>
            </a:r>
          </a:p>
        </p:txBody>
      </p:sp>
      <p:sp>
        <p:nvSpPr>
          <p:cNvPr id="10" name="TextBox 13"/>
          <p:cNvSpPr txBox="1"/>
          <p:nvPr/>
        </p:nvSpPr>
        <p:spPr>
          <a:xfrm>
            <a:off x="918439" y="3577624"/>
            <a:ext cx="2663614" cy="450437"/>
          </a:xfrm>
          <a:prstGeom prst="rect">
            <a:avLst/>
          </a:prstGeom>
          <a:noFill/>
        </p:spPr>
        <p:txBody>
          <a:bodyPr wrap="none" rtlCol="0">
            <a:spAutoFit/>
          </a:bodyPr>
          <a:lstStyle/>
          <a:p>
            <a:pPr algn="ctr"/>
            <a:r>
              <a:rPr lang="en-US" sz="1170" b="1" spc="549" dirty="0">
                <a:solidFill>
                  <a:schemeClr val="bg1"/>
                </a:solidFill>
                <a:latin typeface="Montserrat Semi" charset="0"/>
                <a:ea typeface="Montserrat Semi" charset="0"/>
                <a:cs typeface="Montserrat Semi" charset="0"/>
              </a:rPr>
              <a:t>WRITE THE NAME</a:t>
            </a:r>
          </a:p>
          <a:p>
            <a:pPr algn="ctr"/>
            <a:r>
              <a:rPr lang="en-US" sz="1170" b="1" spc="549" dirty="0">
                <a:solidFill>
                  <a:schemeClr val="bg1"/>
                </a:solidFill>
                <a:latin typeface="Montserrat Semi" charset="0"/>
                <a:ea typeface="Montserrat Semi" charset="0"/>
                <a:cs typeface="Montserrat Semi" charset="0"/>
              </a:rPr>
              <a:t>OF YOUR PROJECT</a:t>
            </a:r>
          </a:p>
        </p:txBody>
      </p:sp>
    </p:spTree>
  </p:cSld>
  <p:clrMapOvr>
    <a:masterClrMapping/>
  </p:clrMapOvr>
  <mc:AlternateContent xmlns:mc="http://schemas.openxmlformats.org/markup-compatibility/2006" xmlns:p14="http://schemas.microsoft.com/office/powerpoint/2010/main">
    <mc:Choice Requires="p14">
      <p:transition spd="slow" p14:dur="1500" advTm="1156">
        <p:random/>
      </p:transition>
    </mc:Choice>
    <mc:Fallback xmlns="">
      <p:transition spd="slow" advTm="1156">
        <p:random/>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3" cstate="email"/>
          <a:srcRect/>
          <a:stretch>
            <a:fillRect/>
          </a:stretch>
        </p:blipFill>
        <p:spPr>
          <a:xfrm>
            <a:off x="1" y="11114"/>
            <a:ext cx="5809415" cy="5018085"/>
          </a:xfrm>
          <a:prstGeom prst="rect">
            <a:avLst/>
          </a:prstGeom>
          <a:solidFill>
            <a:schemeClr val="bg1">
              <a:lumMod val="95000"/>
            </a:schemeClr>
          </a:solidFill>
        </p:spPr>
      </p:pic>
      <p:sp>
        <p:nvSpPr>
          <p:cNvPr id="3" name="TextBox 7"/>
          <p:cNvSpPr txBox="1"/>
          <p:nvPr/>
        </p:nvSpPr>
        <p:spPr>
          <a:xfrm>
            <a:off x="5803312" y="2634606"/>
            <a:ext cx="2523812" cy="1308410"/>
          </a:xfrm>
          <a:prstGeom prst="rect">
            <a:avLst/>
          </a:prstGeom>
          <a:noFill/>
        </p:spPr>
        <p:txBody>
          <a:bodyPr wrap="square" rtlCol="0">
            <a:spAutoFit/>
          </a:bodyPr>
          <a:lstStyle/>
          <a:p>
            <a:pPr>
              <a:lnSpc>
                <a:spcPct val="150000"/>
              </a:lnSpc>
            </a:pPr>
            <a:r>
              <a:rPr lang="en-US" sz="875"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 substantially depending on the type of organization and</a:t>
            </a:r>
          </a:p>
        </p:txBody>
      </p:sp>
      <p:sp>
        <p:nvSpPr>
          <p:cNvPr id="4" name="TextBox 6"/>
          <p:cNvSpPr txBox="1"/>
          <p:nvPr/>
        </p:nvSpPr>
        <p:spPr>
          <a:xfrm>
            <a:off x="3541101" y="473768"/>
            <a:ext cx="3875247" cy="2412095"/>
          </a:xfrm>
          <a:prstGeom prst="rect">
            <a:avLst/>
          </a:prstGeom>
          <a:noFill/>
        </p:spPr>
        <p:txBody>
          <a:bodyPr wrap="none" rtlCol="0">
            <a:spAutoFit/>
          </a:bodyPr>
          <a:lstStyle/>
          <a:p>
            <a:r>
              <a:rPr lang="en-US" sz="5050" b="1" spc="-110" dirty="0">
                <a:solidFill>
                  <a:schemeClr val="tx2"/>
                </a:solidFill>
                <a:latin typeface="Montserrat Semi" charset="0"/>
                <a:ea typeface="Montserrat Semi" charset="0"/>
                <a:cs typeface="Montserrat Semi" charset="0"/>
              </a:rPr>
              <a:t>WRITE</a:t>
            </a:r>
          </a:p>
          <a:p>
            <a:r>
              <a:rPr lang="en-US" sz="5050" b="1" spc="-110" dirty="0">
                <a:solidFill>
                  <a:schemeClr val="tx2"/>
                </a:solidFill>
                <a:latin typeface="Montserrat Semi" charset="0"/>
                <a:ea typeface="Montserrat Semi" charset="0"/>
                <a:cs typeface="Montserrat Semi" charset="0"/>
              </a:rPr>
              <a:t>YOUR TITLE</a:t>
            </a:r>
          </a:p>
          <a:p>
            <a:r>
              <a:rPr lang="en-US" sz="5050" b="1" spc="-110" dirty="0">
                <a:solidFill>
                  <a:schemeClr val="tx2"/>
                </a:solidFill>
                <a:latin typeface="Montserrat Semi" charset="0"/>
                <a:ea typeface="Montserrat Semi" charset="0"/>
                <a:cs typeface="Montserrat Semi" charset="0"/>
              </a:rPr>
              <a:t>HERE</a:t>
            </a:r>
          </a:p>
        </p:txBody>
      </p:sp>
    </p:spTree>
  </p:cSld>
  <p:clrMapOvr>
    <a:masterClrMapping/>
  </p:clrMapOvr>
  <mc:AlternateContent xmlns:mc="http://schemas.openxmlformats.org/markup-compatibility/2006" xmlns:p14="http://schemas.microsoft.com/office/powerpoint/2010/main">
    <mc:Choice Requires="p14">
      <p:transition spd="slow" p14:dur="1500" advTm="1184">
        <p:random/>
      </p:transition>
    </mc:Choice>
    <mc:Fallback xmlns="">
      <p:transition spd="slow" advTm="1184">
        <p:random/>
      </p:transition>
    </mc:Fallback>
  </mc:AlternateContent>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2"/>
          <p:cNvGrpSpPr/>
          <p:nvPr/>
        </p:nvGrpSpPr>
        <p:grpSpPr>
          <a:xfrm>
            <a:off x="4071208" y="556982"/>
            <a:ext cx="817435" cy="819217"/>
            <a:chOff x="4056724" y="5129535"/>
            <a:chExt cx="3454610" cy="3462140"/>
          </a:xfrm>
        </p:grpSpPr>
        <p:cxnSp>
          <p:nvCxnSpPr>
            <p:cNvPr id="3" name="Straight Connector 23"/>
            <p:cNvCxnSpPr/>
            <p:nvPr/>
          </p:nvCxnSpPr>
          <p:spPr>
            <a:xfrm>
              <a:off x="4103649" y="5174139"/>
              <a:ext cx="3407685" cy="3417536"/>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25"/>
            <p:cNvCxnSpPr/>
            <p:nvPr/>
          </p:nvCxnSpPr>
          <p:spPr>
            <a:xfrm flipV="1">
              <a:off x="4056724" y="5129535"/>
              <a:ext cx="3454610" cy="344548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5" name="Rectangle 18"/>
          <p:cNvSpPr/>
          <p:nvPr/>
        </p:nvSpPr>
        <p:spPr bwMode="auto">
          <a:xfrm>
            <a:off x="4170401" y="651225"/>
            <a:ext cx="630266" cy="344722"/>
          </a:xfrm>
          <a:prstGeom prst="rect">
            <a:avLst/>
          </a:prstGeom>
          <a:noFill/>
          <a:ln>
            <a:noFill/>
          </a:ln>
        </p:spPr>
        <p:txBody>
          <a:bodyPr vert="horz" wrap="none" lIns="0" tIns="0" rIns="0" bIns="0" anchor="ctr" anchorCtr="0">
            <a:spAutoFit/>
          </a:bodyPr>
          <a:lstStyle/>
          <a:p>
            <a:pPr algn="ctr" defTabSz="1672590">
              <a:lnSpc>
                <a:spcPts val="2710"/>
              </a:lnSpc>
            </a:pPr>
            <a:r>
              <a:rPr lang="en-US" sz="1975" b="1" spc="183" dirty="0">
                <a:solidFill>
                  <a:schemeClr val="tx2"/>
                </a:solidFill>
                <a:latin typeface="Poppins" charset="0"/>
                <a:ea typeface="Poppins" charset="0"/>
                <a:cs typeface="Poppins" charset="0"/>
                <a:sym typeface="Bebas Neue" charset="0"/>
              </a:rPr>
              <a:t>OUR</a:t>
            </a:r>
          </a:p>
        </p:txBody>
      </p:sp>
      <p:sp>
        <p:nvSpPr>
          <p:cNvPr id="6" name="Rectangle 26"/>
          <p:cNvSpPr/>
          <p:nvPr/>
        </p:nvSpPr>
        <p:spPr bwMode="auto">
          <a:xfrm>
            <a:off x="3714898" y="969770"/>
            <a:ext cx="1545056" cy="344722"/>
          </a:xfrm>
          <a:prstGeom prst="rect">
            <a:avLst/>
          </a:prstGeom>
          <a:noFill/>
          <a:ln>
            <a:noFill/>
          </a:ln>
        </p:spPr>
        <p:txBody>
          <a:bodyPr vert="horz" wrap="none" lIns="0" tIns="0" rIns="0" bIns="0" anchor="ctr" anchorCtr="0">
            <a:spAutoFit/>
          </a:bodyPr>
          <a:lstStyle/>
          <a:p>
            <a:pPr algn="ctr" defTabSz="1672590">
              <a:lnSpc>
                <a:spcPts val="2710"/>
              </a:lnSpc>
            </a:pPr>
            <a:r>
              <a:rPr lang="en-US" sz="1975" b="1" spc="183" dirty="0">
                <a:solidFill>
                  <a:schemeClr val="tx2"/>
                </a:solidFill>
                <a:latin typeface="Poppins" charset="0"/>
                <a:ea typeface="Poppins" charset="0"/>
                <a:cs typeface="Poppins" charset="0"/>
                <a:sym typeface="Bebas Neue" charset="0"/>
              </a:rPr>
              <a:t>PROJECTS</a:t>
            </a:r>
          </a:p>
        </p:txBody>
      </p:sp>
      <p:pic>
        <p:nvPicPr>
          <p:cNvPr id="7" name="Picture Placeholder 12"/>
          <p:cNvPicPr>
            <a:picLocks noChangeAspect="1"/>
          </p:cNvPicPr>
          <p:nvPr/>
        </p:nvPicPr>
        <p:blipFill>
          <a:blip r:embed="rId3" cstate="email"/>
          <a:srcRect/>
          <a:stretch>
            <a:fillRect/>
          </a:stretch>
        </p:blipFill>
        <p:spPr>
          <a:xfrm>
            <a:off x="1786980" y="1847232"/>
            <a:ext cx="1786980" cy="1590867"/>
          </a:xfrm>
          <a:prstGeom prst="rect">
            <a:avLst/>
          </a:prstGeom>
        </p:spPr>
      </p:pic>
      <p:pic>
        <p:nvPicPr>
          <p:cNvPr id="8" name="Picture Placeholder 11"/>
          <p:cNvPicPr>
            <a:picLocks noChangeAspect="1"/>
          </p:cNvPicPr>
          <p:nvPr/>
        </p:nvPicPr>
        <p:blipFill>
          <a:blip r:embed="rId4" cstate="email"/>
          <a:srcRect/>
          <a:stretch>
            <a:fillRect/>
          </a:stretch>
        </p:blipFill>
        <p:spPr>
          <a:xfrm>
            <a:off x="0" y="1847232"/>
            <a:ext cx="1786980" cy="1590867"/>
          </a:xfrm>
          <a:prstGeom prst="rect">
            <a:avLst/>
          </a:prstGeom>
        </p:spPr>
      </p:pic>
      <p:pic>
        <p:nvPicPr>
          <p:cNvPr id="9" name="Picture Placeholder 15"/>
          <p:cNvPicPr>
            <a:picLocks noChangeAspect="1"/>
          </p:cNvPicPr>
          <p:nvPr/>
        </p:nvPicPr>
        <p:blipFill>
          <a:blip r:embed="rId5" cstate="email"/>
          <a:srcRect/>
          <a:stretch>
            <a:fillRect/>
          </a:stretch>
        </p:blipFill>
        <p:spPr>
          <a:xfrm>
            <a:off x="7147888" y="1847232"/>
            <a:ext cx="1811963" cy="1590867"/>
          </a:xfrm>
          <a:prstGeom prst="rect">
            <a:avLst/>
          </a:prstGeom>
        </p:spPr>
      </p:pic>
      <p:pic>
        <p:nvPicPr>
          <p:cNvPr id="10" name="Picture Placeholder 13"/>
          <p:cNvPicPr>
            <a:picLocks noChangeAspect="1"/>
          </p:cNvPicPr>
          <p:nvPr/>
        </p:nvPicPr>
        <p:blipFill>
          <a:blip r:embed="rId6" cstate="email"/>
          <a:srcRect/>
          <a:stretch>
            <a:fillRect/>
          </a:stretch>
        </p:blipFill>
        <p:spPr>
          <a:xfrm>
            <a:off x="3573960" y="1847232"/>
            <a:ext cx="1786980" cy="1590867"/>
          </a:xfrm>
          <a:prstGeom prst="rect">
            <a:avLst/>
          </a:prstGeom>
        </p:spPr>
      </p:pic>
      <p:pic>
        <p:nvPicPr>
          <p:cNvPr id="11" name="Picture Placeholder 14"/>
          <p:cNvPicPr>
            <a:picLocks noChangeAspect="1"/>
          </p:cNvPicPr>
          <p:nvPr/>
        </p:nvPicPr>
        <p:blipFill>
          <a:blip r:embed="rId7" cstate="email"/>
          <a:srcRect/>
          <a:stretch>
            <a:fillRect/>
          </a:stretch>
        </p:blipFill>
        <p:spPr>
          <a:xfrm>
            <a:off x="5360924" y="1847232"/>
            <a:ext cx="1786980" cy="1590867"/>
          </a:xfrm>
          <a:prstGeom prst="rect">
            <a:avLst/>
          </a:prstGeom>
        </p:spPr>
      </p:pic>
      <p:pic>
        <p:nvPicPr>
          <p:cNvPr id="12" name="Picture Placeholder 17"/>
          <p:cNvPicPr>
            <a:picLocks noChangeAspect="1"/>
          </p:cNvPicPr>
          <p:nvPr/>
        </p:nvPicPr>
        <p:blipFill>
          <a:blip r:embed="rId8" cstate="email"/>
          <a:srcRect/>
          <a:stretch>
            <a:fillRect/>
          </a:stretch>
        </p:blipFill>
        <p:spPr>
          <a:xfrm>
            <a:off x="1786980" y="3438332"/>
            <a:ext cx="1786980" cy="1590867"/>
          </a:xfrm>
          <a:prstGeom prst="rect">
            <a:avLst/>
          </a:prstGeom>
        </p:spPr>
      </p:pic>
      <p:pic>
        <p:nvPicPr>
          <p:cNvPr id="13" name="Picture Placeholder 16"/>
          <p:cNvPicPr>
            <a:picLocks noChangeAspect="1"/>
          </p:cNvPicPr>
          <p:nvPr/>
        </p:nvPicPr>
        <p:blipFill>
          <a:blip r:embed="rId9" cstate="email"/>
          <a:srcRect/>
          <a:stretch>
            <a:fillRect/>
          </a:stretch>
        </p:blipFill>
        <p:spPr>
          <a:xfrm>
            <a:off x="0" y="3438332"/>
            <a:ext cx="1786980" cy="1590867"/>
          </a:xfrm>
          <a:prstGeom prst="rect">
            <a:avLst/>
          </a:prstGeom>
        </p:spPr>
      </p:pic>
      <p:pic>
        <p:nvPicPr>
          <p:cNvPr id="14" name="Picture Placeholder 21"/>
          <p:cNvPicPr>
            <a:picLocks noChangeAspect="1"/>
          </p:cNvPicPr>
          <p:nvPr/>
        </p:nvPicPr>
        <p:blipFill>
          <a:blip r:embed="rId10" cstate="email"/>
          <a:srcRect/>
          <a:stretch>
            <a:fillRect/>
          </a:stretch>
        </p:blipFill>
        <p:spPr>
          <a:xfrm>
            <a:off x="7147888" y="3438332"/>
            <a:ext cx="1811963" cy="1590867"/>
          </a:xfrm>
          <a:prstGeom prst="rect">
            <a:avLst/>
          </a:prstGeom>
        </p:spPr>
      </p:pic>
      <p:pic>
        <p:nvPicPr>
          <p:cNvPr id="15" name="Picture Placeholder 19"/>
          <p:cNvPicPr>
            <a:picLocks noChangeAspect="1"/>
          </p:cNvPicPr>
          <p:nvPr/>
        </p:nvPicPr>
        <p:blipFill>
          <a:blip r:embed="rId11" cstate="email"/>
          <a:srcRect/>
          <a:stretch>
            <a:fillRect/>
          </a:stretch>
        </p:blipFill>
        <p:spPr>
          <a:xfrm>
            <a:off x="3573960" y="3438332"/>
            <a:ext cx="1786980" cy="1590867"/>
          </a:xfrm>
          <a:prstGeom prst="rect">
            <a:avLst/>
          </a:prstGeom>
        </p:spPr>
      </p:pic>
      <p:pic>
        <p:nvPicPr>
          <p:cNvPr id="16" name="Picture Placeholder 20"/>
          <p:cNvPicPr>
            <a:picLocks noChangeAspect="1"/>
          </p:cNvPicPr>
          <p:nvPr/>
        </p:nvPicPr>
        <p:blipFill>
          <a:blip r:embed="rId12" cstate="email"/>
          <a:srcRect/>
          <a:stretch>
            <a:fillRect/>
          </a:stretch>
        </p:blipFill>
        <p:spPr>
          <a:xfrm>
            <a:off x="5360924" y="3438332"/>
            <a:ext cx="1786980" cy="1590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579">
        <p:random/>
      </p:transition>
    </mc:Choice>
    <mc:Fallback xmlns="">
      <p:transition spd="slow" advTm="579">
        <p:random/>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2"/>
          <p:cNvSpPr txBox="1"/>
          <p:nvPr/>
        </p:nvSpPr>
        <p:spPr>
          <a:xfrm>
            <a:off x="837578" y="473769"/>
            <a:ext cx="4015689" cy="865316"/>
          </a:xfrm>
          <a:prstGeom prst="rect">
            <a:avLst/>
          </a:prstGeom>
          <a:noFill/>
        </p:spPr>
        <p:txBody>
          <a:bodyPr wrap="none" rtlCol="0">
            <a:spAutoFit/>
          </a:bodyPr>
          <a:lstStyle/>
          <a:p>
            <a:r>
              <a:rPr lang="en-US" sz="5050" b="1" dirty="0">
                <a:solidFill>
                  <a:schemeClr val="tx2"/>
                </a:solidFill>
                <a:latin typeface="Montserrat Semi" charset="0"/>
                <a:ea typeface="Montserrat Semi" charset="0"/>
                <a:cs typeface="Montserrat Semi" charset="0"/>
              </a:rPr>
              <a:t>YOUR TITLE</a:t>
            </a:r>
          </a:p>
        </p:txBody>
      </p:sp>
      <p:sp>
        <p:nvSpPr>
          <p:cNvPr id="3" name="TextBox 10"/>
          <p:cNvSpPr txBox="1"/>
          <p:nvPr/>
        </p:nvSpPr>
        <p:spPr>
          <a:xfrm>
            <a:off x="4745923" y="1531084"/>
            <a:ext cx="3390288" cy="835185"/>
          </a:xfrm>
          <a:prstGeom prst="rect">
            <a:avLst/>
          </a:prstGeom>
          <a:noFill/>
        </p:spPr>
        <p:txBody>
          <a:bodyPr wrap="square" rtlCol="0">
            <a:spAutoFit/>
          </a:bodyPr>
          <a:lstStyle/>
          <a:p>
            <a:pPr>
              <a:lnSpc>
                <a:spcPct val="150000"/>
              </a:lnSpc>
            </a:pPr>
            <a:r>
              <a:rPr lang="en-US" sz="1025" b="1" dirty="0">
                <a:solidFill>
                  <a:schemeClr val="tx2"/>
                </a:solidFill>
                <a:latin typeface="Montserrat Semi" charset="0"/>
                <a:ea typeface="Montserrat Semi" charset="0"/>
                <a:cs typeface="Montserrat Semi" charset="0"/>
              </a:rPr>
              <a:t>WRITE A TITLE IN THIS SECTION</a:t>
            </a:r>
            <a:endParaRPr lang="en-US" sz="875" b="1" dirty="0">
              <a:solidFill>
                <a:schemeClr val="tx2"/>
              </a:solidFill>
              <a:latin typeface="Montserrat Semi" charset="0"/>
              <a:ea typeface="Montserrat Semi" charset="0"/>
              <a:cs typeface="Montserrat Semi" charset="0"/>
            </a:endParaRPr>
          </a:p>
          <a:p>
            <a:pPr>
              <a:lnSpc>
                <a:spcPct val="150000"/>
              </a:lnSpc>
            </a:pPr>
            <a:r>
              <a:rPr lang="en-US" sz="730"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a:t>
            </a:r>
          </a:p>
        </p:txBody>
      </p:sp>
      <p:sp>
        <p:nvSpPr>
          <p:cNvPr id="4" name="TextBox 15"/>
          <p:cNvSpPr txBox="1"/>
          <p:nvPr/>
        </p:nvSpPr>
        <p:spPr>
          <a:xfrm>
            <a:off x="4745923" y="2554619"/>
            <a:ext cx="3390288" cy="835185"/>
          </a:xfrm>
          <a:prstGeom prst="rect">
            <a:avLst/>
          </a:prstGeom>
          <a:noFill/>
        </p:spPr>
        <p:txBody>
          <a:bodyPr wrap="square" rtlCol="0">
            <a:spAutoFit/>
          </a:bodyPr>
          <a:lstStyle/>
          <a:p>
            <a:pPr>
              <a:lnSpc>
                <a:spcPct val="150000"/>
              </a:lnSpc>
            </a:pPr>
            <a:r>
              <a:rPr lang="en-US" sz="1025" b="1" dirty="0">
                <a:solidFill>
                  <a:schemeClr val="tx2"/>
                </a:solidFill>
                <a:latin typeface="Montserrat Semi" charset="0"/>
                <a:ea typeface="Montserrat Semi" charset="0"/>
                <a:cs typeface="Montserrat Semi" charset="0"/>
              </a:rPr>
              <a:t>WRITE A TITLE IN THIS SECTION</a:t>
            </a:r>
            <a:endParaRPr lang="en-US" sz="875" b="1" dirty="0">
              <a:solidFill>
                <a:schemeClr val="tx2"/>
              </a:solidFill>
              <a:latin typeface="Montserrat Semi" charset="0"/>
              <a:ea typeface="Montserrat Semi" charset="0"/>
              <a:cs typeface="Montserrat Semi" charset="0"/>
            </a:endParaRPr>
          </a:p>
          <a:p>
            <a:pPr>
              <a:lnSpc>
                <a:spcPct val="150000"/>
              </a:lnSpc>
            </a:pPr>
            <a:r>
              <a:rPr lang="en-US" sz="730"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a:t>
            </a:r>
          </a:p>
        </p:txBody>
      </p:sp>
      <p:sp>
        <p:nvSpPr>
          <p:cNvPr id="5" name="TextBox 16"/>
          <p:cNvSpPr txBox="1"/>
          <p:nvPr/>
        </p:nvSpPr>
        <p:spPr>
          <a:xfrm>
            <a:off x="4745923" y="3460000"/>
            <a:ext cx="3390288" cy="835185"/>
          </a:xfrm>
          <a:prstGeom prst="rect">
            <a:avLst/>
          </a:prstGeom>
          <a:noFill/>
        </p:spPr>
        <p:txBody>
          <a:bodyPr wrap="square" rtlCol="0">
            <a:spAutoFit/>
          </a:bodyPr>
          <a:lstStyle/>
          <a:p>
            <a:pPr>
              <a:lnSpc>
                <a:spcPct val="150000"/>
              </a:lnSpc>
            </a:pPr>
            <a:r>
              <a:rPr lang="en-US" sz="1025" b="1" dirty="0">
                <a:solidFill>
                  <a:schemeClr val="tx2"/>
                </a:solidFill>
                <a:latin typeface="Montserrat Semi" charset="0"/>
                <a:ea typeface="Montserrat Semi" charset="0"/>
                <a:cs typeface="Montserrat Semi" charset="0"/>
              </a:rPr>
              <a:t>WRITE A TITLE IN THIS SECTION</a:t>
            </a:r>
            <a:endParaRPr lang="en-US" sz="875" b="1" dirty="0">
              <a:solidFill>
                <a:schemeClr val="tx2"/>
              </a:solidFill>
              <a:latin typeface="Montserrat Semi" charset="0"/>
              <a:ea typeface="Montserrat Semi" charset="0"/>
              <a:cs typeface="Montserrat Semi" charset="0"/>
            </a:endParaRPr>
          </a:p>
          <a:p>
            <a:pPr>
              <a:lnSpc>
                <a:spcPct val="150000"/>
              </a:lnSpc>
            </a:pPr>
            <a:r>
              <a:rPr lang="en-US" sz="730"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a:t>
            </a:r>
          </a:p>
        </p:txBody>
      </p:sp>
      <p:sp>
        <p:nvSpPr>
          <p:cNvPr id="6" name="Rectangle 8"/>
          <p:cNvSpPr/>
          <p:nvPr/>
        </p:nvSpPr>
        <p:spPr>
          <a:xfrm>
            <a:off x="646666" y="1531085"/>
            <a:ext cx="3861137" cy="3498114"/>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454" tIns="16727" rIns="33454" bIns="16727" numCol="1" spcCol="0" rtlCol="0" fromWordArt="0" anchor="ctr" anchorCtr="0" forceAA="0" compatLnSpc="1">
            <a:noAutofit/>
          </a:bodyPr>
          <a:lstStyle/>
          <a:p>
            <a:pPr algn="ctr"/>
            <a:endParaRPr lang="en-US" sz="245"/>
          </a:p>
        </p:txBody>
      </p:sp>
      <p:pic>
        <p:nvPicPr>
          <p:cNvPr id="7" name="Picture Placeholder 2"/>
          <p:cNvPicPr>
            <a:picLocks noChangeAspect="1"/>
          </p:cNvPicPr>
          <p:nvPr/>
        </p:nvPicPr>
        <p:blipFill>
          <a:blip r:embed="rId3" cstate="email"/>
          <a:srcRect/>
          <a:stretch>
            <a:fillRect/>
          </a:stretch>
        </p:blipFill>
        <p:spPr>
          <a:xfrm>
            <a:off x="628987" y="1531084"/>
            <a:ext cx="3878945" cy="3498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34">
        <p:random/>
      </p:transition>
    </mc:Choice>
    <mc:Fallback xmlns="">
      <p:transition spd="slow" advTm="334">
        <p:random/>
      </p:transition>
    </mc:Fallback>
  </mc:AlternateContent>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rotWithShape="1">
          <a:blip r:embed="rId3" cstate="email"/>
          <a:srcRect/>
          <a:stretch>
            <a:fillRect/>
          </a:stretch>
        </p:blipFill>
        <p:spPr>
          <a:xfrm>
            <a:off x="3192777" y="2737608"/>
            <a:ext cx="2431474" cy="2291592"/>
          </a:xfrm>
          <a:prstGeom prst="rect">
            <a:avLst/>
          </a:prstGeom>
          <a:solidFill>
            <a:schemeClr val="bg1">
              <a:lumMod val="95000"/>
            </a:schemeClr>
          </a:solidFill>
        </p:spPr>
      </p:pic>
      <p:pic>
        <p:nvPicPr>
          <p:cNvPr id="3" name="Picture Placeholder 3"/>
          <p:cNvPicPr>
            <a:picLocks noChangeAspect="1"/>
          </p:cNvPicPr>
          <p:nvPr/>
        </p:nvPicPr>
        <p:blipFill>
          <a:blip r:embed="rId4" cstate="email"/>
          <a:srcRect/>
          <a:stretch>
            <a:fillRect/>
          </a:stretch>
        </p:blipFill>
        <p:spPr>
          <a:xfrm>
            <a:off x="4408515" y="11114"/>
            <a:ext cx="4551336" cy="4725364"/>
          </a:xfrm>
          <a:prstGeom prst="rect">
            <a:avLst/>
          </a:prstGeom>
          <a:solidFill>
            <a:schemeClr val="bg1">
              <a:lumMod val="95000"/>
            </a:schemeClr>
          </a:solidFill>
        </p:spPr>
      </p:pic>
      <p:sp>
        <p:nvSpPr>
          <p:cNvPr id="4" name="Rectangle 6"/>
          <p:cNvSpPr/>
          <p:nvPr/>
        </p:nvSpPr>
        <p:spPr>
          <a:xfrm>
            <a:off x="7158821" y="3371222"/>
            <a:ext cx="1780463" cy="136525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33454" tIns="16727" rIns="33454" bIns="16727" numCol="1" spcCol="0" rtlCol="0" fromWordArt="0" anchor="ctr" anchorCtr="0" forceAA="0" compatLnSpc="1">
            <a:noAutofit/>
          </a:bodyPr>
          <a:lstStyle/>
          <a:p>
            <a:pPr algn="ctr"/>
            <a:endParaRPr lang="en-US" sz="245"/>
          </a:p>
        </p:txBody>
      </p:sp>
      <p:sp>
        <p:nvSpPr>
          <p:cNvPr id="5" name="TextBox 8"/>
          <p:cNvSpPr txBox="1"/>
          <p:nvPr/>
        </p:nvSpPr>
        <p:spPr>
          <a:xfrm>
            <a:off x="646667" y="345500"/>
            <a:ext cx="4982888" cy="1638704"/>
          </a:xfrm>
          <a:prstGeom prst="rect">
            <a:avLst/>
          </a:prstGeom>
          <a:noFill/>
        </p:spPr>
        <p:txBody>
          <a:bodyPr wrap="none" rtlCol="0">
            <a:spAutoFit/>
          </a:bodyPr>
          <a:lstStyle/>
          <a:p>
            <a:r>
              <a:rPr lang="en-US" sz="5050" b="1" dirty="0">
                <a:solidFill>
                  <a:schemeClr val="tx2"/>
                </a:solidFill>
                <a:latin typeface="Montserrat Semi" charset="0"/>
                <a:ea typeface="Montserrat Semi" charset="0"/>
                <a:cs typeface="Montserrat Semi" charset="0"/>
              </a:rPr>
              <a:t>WRITE HERE</a:t>
            </a:r>
          </a:p>
          <a:p>
            <a:r>
              <a:rPr lang="en-US" sz="5050" b="1" dirty="0">
                <a:solidFill>
                  <a:schemeClr val="tx2"/>
                </a:solidFill>
                <a:latin typeface="Montserrat Semi" charset="0"/>
                <a:ea typeface="Montserrat Semi" charset="0"/>
                <a:cs typeface="Montserrat Semi" charset="0"/>
              </a:rPr>
              <a:t>A GREAT TITLE</a:t>
            </a:r>
          </a:p>
        </p:txBody>
      </p:sp>
      <p:sp>
        <p:nvSpPr>
          <p:cNvPr id="6" name="TextBox 9"/>
          <p:cNvSpPr txBox="1"/>
          <p:nvPr/>
        </p:nvSpPr>
        <p:spPr>
          <a:xfrm>
            <a:off x="668685" y="1906426"/>
            <a:ext cx="3617254" cy="564961"/>
          </a:xfrm>
          <a:prstGeom prst="rect">
            <a:avLst/>
          </a:prstGeom>
          <a:noFill/>
        </p:spPr>
        <p:txBody>
          <a:bodyPr wrap="square" rtlCol="0">
            <a:spAutoFit/>
          </a:bodyPr>
          <a:lstStyle/>
          <a:p>
            <a:pPr>
              <a:lnSpc>
                <a:spcPct val="150000"/>
              </a:lnSpc>
            </a:pPr>
            <a:r>
              <a:rPr lang="en-US" sz="1025" dirty="0">
                <a:latin typeface="Montserrat Light" charset="0"/>
                <a:ea typeface="Montserrat Light" charset="0"/>
                <a:cs typeface="Montserrat Light" charset="0"/>
              </a:rPr>
              <a:t>Entrepreneurial activities differ substantially depending on the type of organization and creativity involved.</a:t>
            </a:r>
          </a:p>
        </p:txBody>
      </p:sp>
      <p:sp>
        <p:nvSpPr>
          <p:cNvPr id="7" name="TextBox 12"/>
          <p:cNvSpPr txBox="1"/>
          <p:nvPr/>
        </p:nvSpPr>
        <p:spPr>
          <a:xfrm>
            <a:off x="932261" y="2890367"/>
            <a:ext cx="2128557" cy="407282"/>
          </a:xfrm>
          <a:prstGeom prst="rect">
            <a:avLst/>
          </a:prstGeom>
          <a:noFill/>
        </p:spPr>
        <p:txBody>
          <a:bodyPr wrap="square" rtlCol="0">
            <a:spAutoFit/>
          </a:bodyPr>
          <a:lstStyle/>
          <a:p>
            <a:r>
              <a:rPr lang="en-US" sz="1025" dirty="0">
                <a:latin typeface="Montserrat Light" charset="0"/>
                <a:ea typeface="Montserrat Light" charset="0"/>
                <a:cs typeface="Montserrat Light" charset="0"/>
              </a:rPr>
              <a:t>Entrepreneurial activities differ substantially depending on the</a:t>
            </a:r>
          </a:p>
        </p:txBody>
      </p:sp>
      <p:sp>
        <p:nvSpPr>
          <p:cNvPr id="8" name="TextBox 13"/>
          <p:cNvSpPr txBox="1"/>
          <p:nvPr/>
        </p:nvSpPr>
        <p:spPr>
          <a:xfrm>
            <a:off x="932261" y="3563621"/>
            <a:ext cx="2128557" cy="407282"/>
          </a:xfrm>
          <a:prstGeom prst="rect">
            <a:avLst/>
          </a:prstGeom>
          <a:noFill/>
        </p:spPr>
        <p:txBody>
          <a:bodyPr wrap="square" rtlCol="0">
            <a:spAutoFit/>
          </a:bodyPr>
          <a:lstStyle/>
          <a:p>
            <a:r>
              <a:rPr lang="en-US" sz="1025" dirty="0">
                <a:latin typeface="Montserrat Light" charset="0"/>
                <a:ea typeface="Montserrat Light" charset="0"/>
                <a:cs typeface="Montserrat Light" charset="0"/>
              </a:rPr>
              <a:t>Entrepreneurial activities differ substantially depending </a:t>
            </a:r>
            <a:r>
              <a:rPr lang="en-US" sz="1025">
                <a:latin typeface="Montserrat Light" charset="0"/>
                <a:ea typeface="Montserrat Light" charset="0"/>
                <a:cs typeface="Montserrat Light" charset="0"/>
              </a:rPr>
              <a:t>on the</a:t>
            </a:r>
            <a:endParaRPr lang="en-US" sz="1025" dirty="0">
              <a:latin typeface="Montserrat Light" charset="0"/>
              <a:ea typeface="Montserrat Light" charset="0"/>
              <a:cs typeface="Montserrat Light" charset="0"/>
            </a:endParaRPr>
          </a:p>
        </p:txBody>
      </p:sp>
      <p:sp>
        <p:nvSpPr>
          <p:cNvPr id="9" name="TextBox 14"/>
          <p:cNvSpPr txBox="1"/>
          <p:nvPr/>
        </p:nvSpPr>
        <p:spPr>
          <a:xfrm>
            <a:off x="932261" y="4255623"/>
            <a:ext cx="2128557" cy="407282"/>
          </a:xfrm>
          <a:prstGeom prst="rect">
            <a:avLst/>
          </a:prstGeom>
          <a:noFill/>
        </p:spPr>
        <p:txBody>
          <a:bodyPr wrap="square" rtlCol="0">
            <a:spAutoFit/>
          </a:bodyPr>
          <a:lstStyle/>
          <a:p>
            <a:r>
              <a:rPr lang="en-US" sz="1025" dirty="0">
                <a:latin typeface="Montserrat Light" charset="0"/>
                <a:ea typeface="Montserrat Light" charset="0"/>
                <a:cs typeface="Montserrat Light" charset="0"/>
              </a:rPr>
              <a:t>Entrepreneurial activities differ substantially depending </a:t>
            </a:r>
            <a:r>
              <a:rPr lang="en-US" sz="1025">
                <a:latin typeface="Montserrat Light" charset="0"/>
                <a:ea typeface="Montserrat Light" charset="0"/>
                <a:cs typeface="Montserrat Light" charset="0"/>
              </a:rPr>
              <a:t>on the</a:t>
            </a:r>
            <a:endParaRPr lang="en-US" sz="1025" dirty="0">
              <a:latin typeface="Montserrat Light" charset="0"/>
              <a:ea typeface="Montserrat Light" charset="0"/>
              <a:cs typeface="Montserrat Light" charset="0"/>
            </a:endParaRPr>
          </a:p>
        </p:txBody>
      </p:sp>
      <p:sp>
        <p:nvSpPr>
          <p:cNvPr id="10" name="Shape 2902"/>
          <p:cNvSpPr/>
          <p:nvPr/>
        </p:nvSpPr>
        <p:spPr>
          <a:xfrm>
            <a:off x="757075" y="2956721"/>
            <a:ext cx="95358" cy="19071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tx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
        <p:nvSpPr>
          <p:cNvPr id="11" name="Shape 2902"/>
          <p:cNvSpPr/>
          <p:nvPr/>
        </p:nvSpPr>
        <p:spPr>
          <a:xfrm>
            <a:off x="755635" y="4334798"/>
            <a:ext cx="95358" cy="19071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tx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
        <p:nvSpPr>
          <p:cNvPr id="12" name="Shape 2902"/>
          <p:cNvSpPr/>
          <p:nvPr/>
        </p:nvSpPr>
        <p:spPr>
          <a:xfrm>
            <a:off x="765438" y="3652170"/>
            <a:ext cx="95358" cy="190715"/>
          </a:xfrm>
          <a:custGeom>
            <a:avLst/>
            <a:gdLst/>
            <a:ahLst/>
            <a:cxnLst>
              <a:cxn ang="0">
                <a:pos x="wd2" y="hd2"/>
              </a:cxn>
              <a:cxn ang="5400000">
                <a:pos x="wd2" y="hd2"/>
              </a:cxn>
              <a:cxn ang="10800000">
                <a:pos x="wd2" y="hd2"/>
              </a:cxn>
              <a:cxn ang="16200000">
                <a:pos x="wd2" y="hd2"/>
              </a:cxn>
            </a:cxnLst>
            <a:rect l="0" t="0" r="r" b="b"/>
            <a:pathLst>
              <a:path w="21600" h="21600" extrusionOk="0">
                <a:moveTo>
                  <a:pt x="21284" y="10418"/>
                </a:moveTo>
                <a:lnTo>
                  <a:pt x="1844" y="158"/>
                </a:lnTo>
                <a:cubicBezTo>
                  <a:pt x="1648" y="61"/>
                  <a:pt x="1378" y="0"/>
                  <a:pt x="1080" y="0"/>
                </a:cubicBezTo>
                <a:cubicBezTo>
                  <a:pt x="483" y="0"/>
                  <a:pt x="0" y="242"/>
                  <a:pt x="0" y="540"/>
                </a:cubicBezTo>
                <a:cubicBezTo>
                  <a:pt x="0" y="689"/>
                  <a:pt x="121" y="824"/>
                  <a:pt x="316" y="922"/>
                </a:cubicBezTo>
                <a:lnTo>
                  <a:pt x="19033" y="10800"/>
                </a:lnTo>
                <a:lnTo>
                  <a:pt x="316" y="20678"/>
                </a:lnTo>
                <a:cubicBezTo>
                  <a:pt x="121" y="20776"/>
                  <a:pt x="0" y="20911"/>
                  <a:pt x="0" y="21060"/>
                </a:cubicBezTo>
                <a:cubicBezTo>
                  <a:pt x="0" y="21358"/>
                  <a:pt x="483" y="21600"/>
                  <a:pt x="1080" y="21600"/>
                </a:cubicBezTo>
                <a:cubicBezTo>
                  <a:pt x="1378" y="21600"/>
                  <a:pt x="1648" y="21540"/>
                  <a:pt x="1844" y="21442"/>
                </a:cubicBezTo>
                <a:lnTo>
                  <a:pt x="21284" y="11182"/>
                </a:lnTo>
                <a:cubicBezTo>
                  <a:pt x="21479" y="11084"/>
                  <a:pt x="21600" y="10949"/>
                  <a:pt x="21600" y="10800"/>
                </a:cubicBezTo>
                <a:cubicBezTo>
                  <a:pt x="21600" y="10651"/>
                  <a:pt x="21479" y="10516"/>
                  <a:pt x="21284" y="10418"/>
                </a:cubicBezTo>
              </a:path>
            </a:pathLst>
          </a:custGeom>
          <a:solidFill>
            <a:schemeClr val="tx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Tree>
  </p:cSld>
  <p:clrMapOvr>
    <a:masterClrMapping/>
  </p:clrMapOvr>
  <mc:AlternateContent xmlns:mc="http://schemas.openxmlformats.org/markup-compatibility/2006" xmlns:p14="http://schemas.microsoft.com/office/powerpoint/2010/main">
    <mc:Choice Requires="p14">
      <p:transition spd="slow" p14:dur="1500" advTm="1495">
        <p:random/>
      </p:transition>
    </mc:Choice>
    <mc:Fallback xmlns="">
      <p:transition spd="slow" advTm="1495">
        <p:random/>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46"/>
          <p:cNvSpPr txBox="1"/>
          <p:nvPr/>
        </p:nvSpPr>
        <p:spPr>
          <a:xfrm>
            <a:off x="1324730" y="956231"/>
            <a:ext cx="6311603" cy="362214"/>
          </a:xfrm>
          <a:prstGeom prst="rect">
            <a:avLst/>
          </a:prstGeom>
          <a:noFill/>
        </p:spPr>
        <p:txBody>
          <a:bodyPr wrap="square" rtlCol="0">
            <a:spAutoFit/>
          </a:bodyPr>
          <a:lstStyle/>
          <a:p>
            <a:pPr algn="ctr"/>
            <a:r>
              <a:rPr lang="en-US" sz="875"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 substantially depending on the type of</a:t>
            </a:r>
          </a:p>
        </p:txBody>
      </p:sp>
      <p:grpSp>
        <p:nvGrpSpPr>
          <p:cNvPr id="3" name="Group 22"/>
          <p:cNvGrpSpPr/>
          <p:nvPr/>
        </p:nvGrpSpPr>
        <p:grpSpPr>
          <a:xfrm>
            <a:off x="708104" y="1723774"/>
            <a:ext cx="3572865" cy="2344619"/>
            <a:chOff x="13091450" y="2785789"/>
            <a:chExt cx="9765760" cy="6408577"/>
          </a:xfrm>
        </p:grpSpPr>
        <p:sp>
          <p:nvSpPr>
            <p:cNvPr id="4" name="Shape 2546"/>
            <p:cNvSpPr/>
            <p:nvPr/>
          </p:nvSpPr>
          <p:spPr>
            <a:xfrm>
              <a:off x="16653073" y="2853386"/>
              <a:ext cx="743570" cy="608376"/>
            </a:xfrm>
            <a:custGeom>
              <a:avLst/>
              <a:gdLst/>
              <a:ahLst/>
              <a:cxnLst>
                <a:cxn ang="0">
                  <a:pos x="wd2" y="hd2"/>
                </a:cxn>
                <a:cxn ang="5400000">
                  <a:pos x="wd2" y="hd2"/>
                </a:cxn>
                <a:cxn ang="10800000">
                  <a:pos x="wd2" y="hd2"/>
                </a:cxn>
                <a:cxn ang="16200000">
                  <a:pos x="wd2" y="hd2"/>
                </a:cxn>
              </a:cxnLst>
              <a:rect l="0" t="0" r="r" b="b"/>
              <a:pathLst>
                <a:path w="21600" h="21600" extrusionOk="0">
                  <a:moveTo>
                    <a:pt x="20618" y="20400"/>
                  </a:moveTo>
                  <a:lnTo>
                    <a:pt x="18655" y="20400"/>
                  </a:lnTo>
                  <a:lnTo>
                    <a:pt x="18655" y="1200"/>
                  </a:lnTo>
                  <a:lnTo>
                    <a:pt x="20618" y="1200"/>
                  </a:lnTo>
                  <a:cubicBezTo>
                    <a:pt x="20618" y="1200"/>
                    <a:pt x="20618" y="20400"/>
                    <a:pt x="20618" y="20400"/>
                  </a:cubicBezTo>
                  <a:close/>
                  <a:moveTo>
                    <a:pt x="21109" y="0"/>
                  </a:moveTo>
                  <a:lnTo>
                    <a:pt x="18164" y="0"/>
                  </a:lnTo>
                  <a:cubicBezTo>
                    <a:pt x="17893" y="0"/>
                    <a:pt x="17673" y="269"/>
                    <a:pt x="17673" y="600"/>
                  </a:cubicBezTo>
                  <a:lnTo>
                    <a:pt x="17673" y="21000"/>
                  </a:lnTo>
                  <a:cubicBezTo>
                    <a:pt x="17673" y="21332"/>
                    <a:pt x="17893" y="21600"/>
                    <a:pt x="18164" y="21600"/>
                  </a:cubicBezTo>
                  <a:lnTo>
                    <a:pt x="21109" y="21600"/>
                  </a:lnTo>
                  <a:cubicBezTo>
                    <a:pt x="21380" y="21600"/>
                    <a:pt x="21600" y="21332"/>
                    <a:pt x="21600" y="21000"/>
                  </a:cubicBezTo>
                  <a:lnTo>
                    <a:pt x="21600" y="600"/>
                  </a:lnTo>
                  <a:cubicBezTo>
                    <a:pt x="21600" y="269"/>
                    <a:pt x="21380" y="0"/>
                    <a:pt x="21109" y="0"/>
                  </a:cubicBezTo>
                  <a:moveTo>
                    <a:pt x="8836" y="20400"/>
                  </a:moveTo>
                  <a:lnTo>
                    <a:pt x="6873" y="20400"/>
                  </a:lnTo>
                  <a:lnTo>
                    <a:pt x="6873" y="3600"/>
                  </a:lnTo>
                  <a:lnTo>
                    <a:pt x="8836" y="3600"/>
                  </a:lnTo>
                  <a:cubicBezTo>
                    <a:pt x="8836" y="3600"/>
                    <a:pt x="8836" y="20400"/>
                    <a:pt x="8836" y="20400"/>
                  </a:cubicBezTo>
                  <a:close/>
                  <a:moveTo>
                    <a:pt x="9327" y="2400"/>
                  </a:moveTo>
                  <a:lnTo>
                    <a:pt x="6382" y="2400"/>
                  </a:lnTo>
                  <a:cubicBezTo>
                    <a:pt x="6111" y="2400"/>
                    <a:pt x="5891" y="2669"/>
                    <a:pt x="5891" y="3000"/>
                  </a:cubicBezTo>
                  <a:lnTo>
                    <a:pt x="5891" y="21000"/>
                  </a:lnTo>
                  <a:cubicBezTo>
                    <a:pt x="5891" y="21332"/>
                    <a:pt x="6111" y="21600"/>
                    <a:pt x="6382" y="21600"/>
                  </a:cubicBezTo>
                  <a:lnTo>
                    <a:pt x="9327" y="21600"/>
                  </a:lnTo>
                  <a:cubicBezTo>
                    <a:pt x="9598" y="21600"/>
                    <a:pt x="9818" y="21332"/>
                    <a:pt x="9818" y="21000"/>
                  </a:cubicBezTo>
                  <a:lnTo>
                    <a:pt x="9818" y="3000"/>
                  </a:lnTo>
                  <a:cubicBezTo>
                    <a:pt x="9818" y="2669"/>
                    <a:pt x="9598" y="2400"/>
                    <a:pt x="9327" y="2400"/>
                  </a:cubicBezTo>
                  <a:moveTo>
                    <a:pt x="14727" y="20400"/>
                  </a:moveTo>
                  <a:lnTo>
                    <a:pt x="12764" y="20400"/>
                  </a:lnTo>
                  <a:lnTo>
                    <a:pt x="12764" y="10800"/>
                  </a:lnTo>
                  <a:lnTo>
                    <a:pt x="14727" y="10800"/>
                  </a:lnTo>
                  <a:cubicBezTo>
                    <a:pt x="14727" y="10800"/>
                    <a:pt x="14727" y="20400"/>
                    <a:pt x="14727" y="20400"/>
                  </a:cubicBezTo>
                  <a:close/>
                  <a:moveTo>
                    <a:pt x="15218" y="9600"/>
                  </a:moveTo>
                  <a:lnTo>
                    <a:pt x="12273" y="9600"/>
                  </a:lnTo>
                  <a:cubicBezTo>
                    <a:pt x="12002" y="9600"/>
                    <a:pt x="11782" y="9869"/>
                    <a:pt x="11782" y="10200"/>
                  </a:cubicBezTo>
                  <a:lnTo>
                    <a:pt x="11782" y="21000"/>
                  </a:lnTo>
                  <a:cubicBezTo>
                    <a:pt x="11782" y="21332"/>
                    <a:pt x="12002" y="21600"/>
                    <a:pt x="12273" y="21600"/>
                  </a:cubicBezTo>
                  <a:lnTo>
                    <a:pt x="15218" y="21600"/>
                  </a:lnTo>
                  <a:cubicBezTo>
                    <a:pt x="15489" y="21600"/>
                    <a:pt x="15709" y="21332"/>
                    <a:pt x="15709" y="21000"/>
                  </a:cubicBezTo>
                  <a:lnTo>
                    <a:pt x="15709" y="10200"/>
                  </a:lnTo>
                  <a:cubicBezTo>
                    <a:pt x="15709" y="9869"/>
                    <a:pt x="15489" y="9600"/>
                    <a:pt x="15218" y="9600"/>
                  </a:cubicBezTo>
                  <a:moveTo>
                    <a:pt x="2945" y="20400"/>
                  </a:moveTo>
                  <a:lnTo>
                    <a:pt x="982" y="20400"/>
                  </a:lnTo>
                  <a:lnTo>
                    <a:pt x="982" y="14400"/>
                  </a:lnTo>
                  <a:lnTo>
                    <a:pt x="2945" y="14400"/>
                  </a:lnTo>
                  <a:cubicBezTo>
                    <a:pt x="2945" y="14400"/>
                    <a:pt x="2945" y="20400"/>
                    <a:pt x="2945" y="20400"/>
                  </a:cubicBezTo>
                  <a:close/>
                  <a:moveTo>
                    <a:pt x="3436" y="13200"/>
                  </a:moveTo>
                  <a:lnTo>
                    <a:pt x="491" y="13200"/>
                  </a:lnTo>
                  <a:cubicBezTo>
                    <a:pt x="220" y="13200"/>
                    <a:pt x="0" y="13469"/>
                    <a:pt x="0" y="13800"/>
                  </a:cubicBezTo>
                  <a:lnTo>
                    <a:pt x="0" y="21000"/>
                  </a:lnTo>
                  <a:cubicBezTo>
                    <a:pt x="0" y="21332"/>
                    <a:pt x="220" y="21600"/>
                    <a:pt x="491" y="21600"/>
                  </a:cubicBezTo>
                  <a:lnTo>
                    <a:pt x="3436" y="21600"/>
                  </a:lnTo>
                  <a:cubicBezTo>
                    <a:pt x="3707" y="21600"/>
                    <a:pt x="3927" y="21332"/>
                    <a:pt x="3927" y="21000"/>
                  </a:cubicBezTo>
                  <a:lnTo>
                    <a:pt x="3927" y="13800"/>
                  </a:lnTo>
                  <a:cubicBezTo>
                    <a:pt x="3927" y="13469"/>
                    <a:pt x="3707" y="13200"/>
                    <a:pt x="3436" y="13200"/>
                  </a:cubicBezTo>
                </a:path>
              </a:pathLst>
            </a:custGeom>
            <a:solidFill>
              <a:schemeClr val="accent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
          <p:nvSpPr>
            <p:cNvPr id="5" name="Shape 2551"/>
            <p:cNvSpPr/>
            <p:nvPr/>
          </p:nvSpPr>
          <p:spPr>
            <a:xfrm>
              <a:off x="18443490" y="2785789"/>
              <a:ext cx="743570" cy="743570"/>
            </a:xfrm>
            <a:custGeom>
              <a:avLst/>
              <a:gdLst/>
              <a:ahLst/>
              <a:cxnLst>
                <a:cxn ang="0">
                  <a:pos x="wd2" y="hd2"/>
                </a:cxn>
                <a:cxn ang="5400000">
                  <a:pos x="wd2" y="hd2"/>
                </a:cxn>
                <a:cxn ang="10800000">
                  <a:pos x="wd2" y="hd2"/>
                </a:cxn>
                <a:cxn ang="16200000">
                  <a:pos x="wd2" y="hd2"/>
                </a:cxn>
              </a:cxnLst>
              <a:rect l="0" t="0" r="r" b="b"/>
              <a:pathLst>
                <a:path w="21600" h="21600" extrusionOk="0">
                  <a:moveTo>
                    <a:pt x="19755" y="6010"/>
                  </a:moveTo>
                  <a:lnTo>
                    <a:pt x="18630" y="7136"/>
                  </a:lnTo>
                  <a:lnTo>
                    <a:pt x="14465" y="2970"/>
                  </a:lnTo>
                  <a:lnTo>
                    <a:pt x="15590" y="1845"/>
                  </a:lnTo>
                  <a:cubicBezTo>
                    <a:pt x="15590" y="1845"/>
                    <a:pt x="16391" y="982"/>
                    <a:pt x="17673" y="982"/>
                  </a:cubicBezTo>
                  <a:cubicBezTo>
                    <a:pt x="19300" y="982"/>
                    <a:pt x="20618" y="2300"/>
                    <a:pt x="20618" y="3927"/>
                  </a:cubicBezTo>
                  <a:cubicBezTo>
                    <a:pt x="20618" y="4741"/>
                    <a:pt x="20288" y="5477"/>
                    <a:pt x="19755" y="6010"/>
                  </a:cubicBezTo>
                  <a:moveTo>
                    <a:pt x="7364" y="18402"/>
                  </a:moveTo>
                  <a:lnTo>
                    <a:pt x="7364" y="14727"/>
                  </a:lnTo>
                  <a:cubicBezTo>
                    <a:pt x="7364" y="14456"/>
                    <a:pt x="7144" y="14236"/>
                    <a:pt x="6873" y="14236"/>
                  </a:cubicBezTo>
                  <a:lnTo>
                    <a:pt x="3198" y="14236"/>
                  </a:lnTo>
                  <a:lnTo>
                    <a:pt x="13770" y="3665"/>
                  </a:lnTo>
                  <a:lnTo>
                    <a:pt x="17935" y="7830"/>
                  </a:lnTo>
                  <a:cubicBezTo>
                    <a:pt x="17935" y="7830"/>
                    <a:pt x="7364" y="18402"/>
                    <a:pt x="7364" y="18402"/>
                  </a:cubicBezTo>
                  <a:close/>
                  <a:moveTo>
                    <a:pt x="6382" y="19042"/>
                  </a:moveTo>
                  <a:lnTo>
                    <a:pt x="2945" y="19845"/>
                  </a:lnTo>
                  <a:lnTo>
                    <a:pt x="2945" y="18655"/>
                  </a:lnTo>
                  <a:lnTo>
                    <a:pt x="1755" y="18655"/>
                  </a:lnTo>
                  <a:lnTo>
                    <a:pt x="2558" y="15218"/>
                  </a:lnTo>
                  <a:lnTo>
                    <a:pt x="6382" y="15218"/>
                  </a:lnTo>
                  <a:cubicBezTo>
                    <a:pt x="6382" y="15218"/>
                    <a:pt x="6382" y="19042"/>
                    <a:pt x="6382" y="19042"/>
                  </a:cubicBezTo>
                  <a:close/>
                  <a:moveTo>
                    <a:pt x="17673" y="0"/>
                  </a:moveTo>
                  <a:cubicBezTo>
                    <a:pt x="16588" y="0"/>
                    <a:pt x="15606" y="439"/>
                    <a:pt x="14896" y="1151"/>
                  </a:cubicBezTo>
                  <a:lnTo>
                    <a:pt x="1641" y="14405"/>
                  </a:lnTo>
                  <a:lnTo>
                    <a:pt x="0" y="21600"/>
                  </a:lnTo>
                  <a:lnTo>
                    <a:pt x="7195" y="19959"/>
                  </a:lnTo>
                  <a:lnTo>
                    <a:pt x="20449" y="6704"/>
                  </a:lnTo>
                  <a:cubicBezTo>
                    <a:pt x="21160" y="5994"/>
                    <a:pt x="21600" y="5012"/>
                    <a:pt x="21600" y="3927"/>
                  </a:cubicBezTo>
                  <a:cubicBezTo>
                    <a:pt x="21600" y="1758"/>
                    <a:pt x="19842" y="0"/>
                    <a:pt x="17673" y="0"/>
                  </a:cubicBezTo>
                </a:path>
              </a:pathLst>
            </a:custGeom>
            <a:solidFill>
              <a:schemeClr val="accent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
          <p:nvSpPr>
            <p:cNvPr id="6" name="Shape 2553"/>
            <p:cNvSpPr/>
            <p:nvPr/>
          </p:nvSpPr>
          <p:spPr>
            <a:xfrm>
              <a:off x="18443490" y="6628071"/>
              <a:ext cx="743570" cy="675974"/>
            </a:xfrm>
            <a:custGeom>
              <a:avLst/>
              <a:gdLst/>
              <a:ahLst/>
              <a:cxnLst>
                <a:cxn ang="0">
                  <a:pos x="wd2" y="hd2"/>
                </a:cxn>
                <a:cxn ang="5400000">
                  <a:pos x="wd2" y="hd2"/>
                </a:cxn>
                <a:cxn ang="10800000">
                  <a:pos x="wd2" y="hd2"/>
                </a:cxn>
                <a:cxn ang="16200000">
                  <a:pos x="wd2" y="hd2"/>
                </a:cxn>
              </a:cxnLst>
              <a:rect l="0" t="0" r="r" b="b"/>
              <a:pathLst>
                <a:path w="21600" h="21600" extrusionOk="0">
                  <a:moveTo>
                    <a:pt x="15709" y="8100"/>
                  </a:moveTo>
                  <a:cubicBezTo>
                    <a:pt x="14896" y="8100"/>
                    <a:pt x="14236" y="8826"/>
                    <a:pt x="14236" y="9720"/>
                  </a:cubicBezTo>
                  <a:cubicBezTo>
                    <a:pt x="14236" y="10615"/>
                    <a:pt x="14896" y="11340"/>
                    <a:pt x="15709" y="11340"/>
                  </a:cubicBezTo>
                  <a:cubicBezTo>
                    <a:pt x="16522" y="11340"/>
                    <a:pt x="17182" y="10615"/>
                    <a:pt x="17182" y="9720"/>
                  </a:cubicBezTo>
                  <a:cubicBezTo>
                    <a:pt x="17182" y="8826"/>
                    <a:pt x="16522" y="8100"/>
                    <a:pt x="15709" y="8100"/>
                  </a:cubicBezTo>
                  <a:moveTo>
                    <a:pt x="10800" y="18360"/>
                  </a:moveTo>
                  <a:cubicBezTo>
                    <a:pt x="9864" y="18360"/>
                    <a:pt x="8922" y="18237"/>
                    <a:pt x="7998" y="17995"/>
                  </a:cubicBezTo>
                  <a:cubicBezTo>
                    <a:pt x="7923" y="17975"/>
                    <a:pt x="7846" y="17965"/>
                    <a:pt x="7770" y="17965"/>
                  </a:cubicBezTo>
                  <a:cubicBezTo>
                    <a:pt x="7646" y="17965"/>
                    <a:pt x="7522" y="17991"/>
                    <a:pt x="7406" y="18043"/>
                  </a:cubicBezTo>
                  <a:lnTo>
                    <a:pt x="3352" y="19826"/>
                  </a:lnTo>
                  <a:lnTo>
                    <a:pt x="4013" y="16735"/>
                  </a:lnTo>
                  <a:cubicBezTo>
                    <a:pt x="4098" y="16339"/>
                    <a:pt x="3972" y="15924"/>
                    <a:pt x="3689" y="15662"/>
                  </a:cubicBezTo>
                  <a:cubicBezTo>
                    <a:pt x="1944" y="14045"/>
                    <a:pt x="982" y="11934"/>
                    <a:pt x="982" y="9720"/>
                  </a:cubicBezTo>
                  <a:cubicBezTo>
                    <a:pt x="982" y="4956"/>
                    <a:pt x="5387" y="1080"/>
                    <a:pt x="10800" y="1080"/>
                  </a:cubicBezTo>
                  <a:cubicBezTo>
                    <a:pt x="16214" y="1080"/>
                    <a:pt x="20618" y="4956"/>
                    <a:pt x="20618" y="9720"/>
                  </a:cubicBezTo>
                  <a:cubicBezTo>
                    <a:pt x="20618" y="14484"/>
                    <a:pt x="16214" y="18360"/>
                    <a:pt x="10800" y="18360"/>
                  </a:cubicBezTo>
                  <a:moveTo>
                    <a:pt x="10800" y="0"/>
                  </a:moveTo>
                  <a:cubicBezTo>
                    <a:pt x="4835" y="0"/>
                    <a:pt x="0" y="4352"/>
                    <a:pt x="0" y="9720"/>
                  </a:cubicBezTo>
                  <a:cubicBezTo>
                    <a:pt x="0" y="12353"/>
                    <a:pt x="1168" y="14738"/>
                    <a:pt x="3057" y="16488"/>
                  </a:cubicBezTo>
                  <a:lnTo>
                    <a:pt x="1964" y="21600"/>
                  </a:lnTo>
                  <a:lnTo>
                    <a:pt x="7770" y="19046"/>
                  </a:lnTo>
                  <a:cubicBezTo>
                    <a:pt x="8732" y="19298"/>
                    <a:pt x="9747" y="19440"/>
                    <a:pt x="10800" y="19440"/>
                  </a:cubicBezTo>
                  <a:cubicBezTo>
                    <a:pt x="16765" y="19440"/>
                    <a:pt x="21600" y="15089"/>
                    <a:pt x="21600" y="9720"/>
                  </a:cubicBezTo>
                  <a:cubicBezTo>
                    <a:pt x="21600" y="4352"/>
                    <a:pt x="16765" y="0"/>
                    <a:pt x="10800" y="0"/>
                  </a:cubicBezTo>
                  <a:moveTo>
                    <a:pt x="10800" y="8100"/>
                  </a:moveTo>
                  <a:cubicBezTo>
                    <a:pt x="9987" y="8100"/>
                    <a:pt x="9327" y="8826"/>
                    <a:pt x="9327" y="9720"/>
                  </a:cubicBezTo>
                  <a:cubicBezTo>
                    <a:pt x="9327" y="10615"/>
                    <a:pt x="9987" y="11340"/>
                    <a:pt x="10800" y="11340"/>
                  </a:cubicBezTo>
                  <a:cubicBezTo>
                    <a:pt x="11613" y="11340"/>
                    <a:pt x="12273" y="10615"/>
                    <a:pt x="12273" y="9720"/>
                  </a:cubicBezTo>
                  <a:cubicBezTo>
                    <a:pt x="12273" y="8826"/>
                    <a:pt x="11613" y="8100"/>
                    <a:pt x="10800" y="8100"/>
                  </a:cubicBezTo>
                  <a:moveTo>
                    <a:pt x="5891" y="8100"/>
                  </a:moveTo>
                  <a:cubicBezTo>
                    <a:pt x="5078" y="8100"/>
                    <a:pt x="4418" y="8826"/>
                    <a:pt x="4418" y="9720"/>
                  </a:cubicBezTo>
                  <a:cubicBezTo>
                    <a:pt x="4418" y="10615"/>
                    <a:pt x="5078" y="11340"/>
                    <a:pt x="5891" y="11340"/>
                  </a:cubicBezTo>
                  <a:cubicBezTo>
                    <a:pt x="6704" y="11340"/>
                    <a:pt x="7364" y="10615"/>
                    <a:pt x="7364" y="9720"/>
                  </a:cubicBezTo>
                  <a:cubicBezTo>
                    <a:pt x="7364" y="8826"/>
                    <a:pt x="6704" y="8100"/>
                    <a:pt x="5891" y="8100"/>
                  </a:cubicBezTo>
                </a:path>
              </a:pathLst>
            </a:custGeom>
            <a:solidFill>
              <a:schemeClr val="accent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sp>
          <p:nvSpPr>
            <p:cNvPr id="7" name="Shape 2562"/>
            <p:cNvSpPr/>
            <p:nvPr/>
          </p:nvSpPr>
          <p:spPr>
            <a:xfrm>
              <a:off x="16424474" y="6495161"/>
              <a:ext cx="743570" cy="743570"/>
            </a:xfrm>
            <a:custGeom>
              <a:avLst/>
              <a:gdLst/>
              <a:ahLst/>
              <a:cxnLst>
                <a:cxn ang="0">
                  <a:pos x="wd2" y="hd2"/>
                </a:cxn>
                <a:cxn ang="5400000">
                  <a:pos x="wd2" y="hd2"/>
                </a:cxn>
                <a:cxn ang="10800000">
                  <a:pos x="wd2" y="hd2"/>
                </a:cxn>
                <a:cxn ang="16200000">
                  <a:pos x="wd2" y="hd2"/>
                </a:cxn>
              </a:cxnLst>
              <a:rect l="0" t="0" r="r" b="b"/>
              <a:pathLst>
                <a:path w="21600" h="21600" extrusionOk="0">
                  <a:moveTo>
                    <a:pt x="20618" y="19636"/>
                  </a:moveTo>
                  <a:cubicBezTo>
                    <a:pt x="20618" y="20179"/>
                    <a:pt x="20178" y="20619"/>
                    <a:pt x="19636" y="20619"/>
                  </a:cubicBezTo>
                  <a:lnTo>
                    <a:pt x="1964" y="20619"/>
                  </a:lnTo>
                  <a:cubicBezTo>
                    <a:pt x="1421" y="20619"/>
                    <a:pt x="982" y="20179"/>
                    <a:pt x="982" y="19636"/>
                  </a:cubicBezTo>
                  <a:lnTo>
                    <a:pt x="982" y="1964"/>
                  </a:lnTo>
                  <a:cubicBezTo>
                    <a:pt x="982" y="1422"/>
                    <a:pt x="1421" y="982"/>
                    <a:pt x="1964" y="982"/>
                  </a:cubicBezTo>
                  <a:lnTo>
                    <a:pt x="19636" y="982"/>
                  </a:lnTo>
                  <a:cubicBezTo>
                    <a:pt x="20178" y="982"/>
                    <a:pt x="20618" y="1422"/>
                    <a:pt x="20618" y="1964"/>
                  </a:cubicBezTo>
                  <a:cubicBezTo>
                    <a:pt x="20618" y="1964"/>
                    <a:pt x="20618" y="19636"/>
                    <a:pt x="20618" y="19636"/>
                  </a:cubicBezTo>
                  <a:close/>
                  <a:moveTo>
                    <a:pt x="19636" y="0"/>
                  </a:moveTo>
                  <a:lnTo>
                    <a:pt x="1964" y="0"/>
                  </a:lnTo>
                  <a:cubicBezTo>
                    <a:pt x="879" y="0"/>
                    <a:pt x="0" y="879"/>
                    <a:pt x="0" y="1964"/>
                  </a:cubicBezTo>
                  <a:lnTo>
                    <a:pt x="0" y="19636"/>
                  </a:lnTo>
                  <a:cubicBezTo>
                    <a:pt x="0" y="20721"/>
                    <a:pt x="879" y="21600"/>
                    <a:pt x="1964" y="21600"/>
                  </a:cubicBezTo>
                  <a:lnTo>
                    <a:pt x="19636" y="21600"/>
                  </a:lnTo>
                  <a:cubicBezTo>
                    <a:pt x="20721" y="21600"/>
                    <a:pt x="21600" y="20721"/>
                    <a:pt x="21600" y="19636"/>
                  </a:cubicBezTo>
                  <a:lnTo>
                    <a:pt x="21600" y="1964"/>
                  </a:lnTo>
                  <a:cubicBezTo>
                    <a:pt x="21600" y="879"/>
                    <a:pt x="20721" y="0"/>
                    <a:pt x="19636" y="0"/>
                  </a:cubicBezTo>
                  <a:moveTo>
                    <a:pt x="4294" y="17673"/>
                  </a:moveTo>
                  <a:lnTo>
                    <a:pt x="8376" y="10732"/>
                  </a:lnTo>
                  <a:lnTo>
                    <a:pt x="10838" y="14425"/>
                  </a:lnTo>
                  <a:cubicBezTo>
                    <a:pt x="10862" y="14484"/>
                    <a:pt x="10898" y="14536"/>
                    <a:pt x="10942" y="14581"/>
                  </a:cubicBezTo>
                  <a:lnTo>
                    <a:pt x="10944" y="14583"/>
                  </a:lnTo>
                  <a:cubicBezTo>
                    <a:pt x="11033" y="14673"/>
                    <a:pt x="11155" y="14727"/>
                    <a:pt x="11291" y="14727"/>
                  </a:cubicBezTo>
                  <a:cubicBezTo>
                    <a:pt x="11427" y="14727"/>
                    <a:pt x="11549" y="14673"/>
                    <a:pt x="11638" y="14583"/>
                  </a:cubicBezTo>
                  <a:lnTo>
                    <a:pt x="13686" y="12536"/>
                  </a:lnTo>
                  <a:lnTo>
                    <a:pt x="17242" y="17673"/>
                  </a:lnTo>
                  <a:cubicBezTo>
                    <a:pt x="17242" y="17673"/>
                    <a:pt x="4294" y="17673"/>
                    <a:pt x="4294" y="17673"/>
                  </a:cubicBezTo>
                  <a:close/>
                  <a:moveTo>
                    <a:pt x="18620" y="17982"/>
                  </a:moveTo>
                  <a:lnTo>
                    <a:pt x="18617" y="17978"/>
                  </a:lnTo>
                  <a:cubicBezTo>
                    <a:pt x="18590" y="17913"/>
                    <a:pt x="18551" y="17858"/>
                    <a:pt x="18501" y="17810"/>
                  </a:cubicBezTo>
                  <a:lnTo>
                    <a:pt x="14201" y="11600"/>
                  </a:lnTo>
                  <a:lnTo>
                    <a:pt x="14200" y="11601"/>
                  </a:lnTo>
                  <a:cubicBezTo>
                    <a:pt x="14127" y="11420"/>
                    <a:pt x="13952" y="11291"/>
                    <a:pt x="13745" y="11291"/>
                  </a:cubicBezTo>
                  <a:cubicBezTo>
                    <a:pt x="13610" y="11291"/>
                    <a:pt x="13488" y="11346"/>
                    <a:pt x="13398" y="11435"/>
                  </a:cubicBezTo>
                  <a:lnTo>
                    <a:pt x="11360" y="13473"/>
                  </a:lnTo>
                  <a:lnTo>
                    <a:pt x="8798" y="9630"/>
                  </a:lnTo>
                  <a:cubicBezTo>
                    <a:pt x="8724" y="9453"/>
                    <a:pt x="8550" y="9327"/>
                    <a:pt x="8345" y="9327"/>
                  </a:cubicBezTo>
                  <a:cubicBezTo>
                    <a:pt x="8175" y="9327"/>
                    <a:pt x="8033" y="9420"/>
                    <a:pt x="7945" y="9551"/>
                  </a:cubicBezTo>
                  <a:lnTo>
                    <a:pt x="7937" y="9546"/>
                  </a:lnTo>
                  <a:lnTo>
                    <a:pt x="3028" y="17891"/>
                  </a:lnTo>
                  <a:lnTo>
                    <a:pt x="3036" y="17897"/>
                  </a:lnTo>
                  <a:cubicBezTo>
                    <a:pt x="2983" y="17974"/>
                    <a:pt x="2945" y="18063"/>
                    <a:pt x="2945" y="18164"/>
                  </a:cubicBezTo>
                  <a:cubicBezTo>
                    <a:pt x="2945" y="18435"/>
                    <a:pt x="3165" y="18655"/>
                    <a:pt x="3436" y="18655"/>
                  </a:cubicBezTo>
                  <a:lnTo>
                    <a:pt x="18164" y="18655"/>
                  </a:lnTo>
                  <a:cubicBezTo>
                    <a:pt x="18435" y="18655"/>
                    <a:pt x="18655" y="18435"/>
                    <a:pt x="18655" y="18164"/>
                  </a:cubicBezTo>
                  <a:cubicBezTo>
                    <a:pt x="18655" y="18099"/>
                    <a:pt x="18640" y="18039"/>
                    <a:pt x="18618" y="17983"/>
                  </a:cubicBezTo>
                  <a:cubicBezTo>
                    <a:pt x="18618" y="17983"/>
                    <a:pt x="18620" y="17982"/>
                    <a:pt x="18620" y="17982"/>
                  </a:cubicBezTo>
                  <a:close/>
                  <a:moveTo>
                    <a:pt x="5400" y="3927"/>
                  </a:moveTo>
                  <a:cubicBezTo>
                    <a:pt x="6213" y="3927"/>
                    <a:pt x="6873" y="4587"/>
                    <a:pt x="6873" y="5400"/>
                  </a:cubicBezTo>
                  <a:cubicBezTo>
                    <a:pt x="6873" y="6214"/>
                    <a:pt x="6213" y="6873"/>
                    <a:pt x="5400" y="6873"/>
                  </a:cubicBezTo>
                  <a:cubicBezTo>
                    <a:pt x="4587" y="6873"/>
                    <a:pt x="3927" y="6214"/>
                    <a:pt x="3927" y="5400"/>
                  </a:cubicBezTo>
                  <a:cubicBezTo>
                    <a:pt x="3927" y="4587"/>
                    <a:pt x="4587" y="3927"/>
                    <a:pt x="5400" y="3927"/>
                  </a:cubicBezTo>
                  <a:moveTo>
                    <a:pt x="5400" y="7855"/>
                  </a:moveTo>
                  <a:cubicBezTo>
                    <a:pt x="6756" y="7855"/>
                    <a:pt x="7855" y="6756"/>
                    <a:pt x="7855" y="5400"/>
                  </a:cubicBezTo>
                  <a:cubicBezTo>
                    <a:pt x="7855" y="4045"/>
                    <a:pt x="6756" y="2945"/>
                    <a:pt x="5400" y="2945"/>
                  </a:cubicBezTo>
                  <a:cubicBezTo>
                    <a:pt x="4044" y="2945"/>
                    <a:pt x="2945" y="4045"/>
                    <a:pt x="2945" y="5400"/>
                  </a:cubicBezTo>
                  <a:cubicBezTo>
                    <a:pt x="2945" y="6756"/>
                    <a:pt x="4044" y="7855"/>
                    <a:pt x="5400" y="7855"/>
                  </a:cubicBezTo>
                </a:path>
              </a:pathLst>
            </a:custGeom>
            <a:solidFill>
              <a:schemeClr val="accent1"/>
            </a:solidFill>
            <a:ln w="12700">
              <a:miter lim="400000"/>
            </a:ln>
          </p:spPr>
          <p:txBody>
            <a:bodyPr lIns="13935" tIns="13935" rIns="13935" bIns="13935" anchor="ctr"/>
            <a:lstStyle/>
            <a:p>
              <a:pPr defTabSz="167005">
                <a:defRPr sz="3000" cap="none">
                  <a:solidFill>
                    <a:srgbClr val="FFFFFF"/>
                  </a:solidFill>
                  <a:effectLst>
                    <a:outerShdw blurRad="38100" dist="12700" dir="5400000" rotWithShape="0">
                      <a:srgbClr val="000000">
                        <a:alpha val="50000"/>
                      </a:srgbClr>
                    </a:outerShdw>
                  </a:effectLst>
                  <a:latin typeface="Gill Sans"/>
                  <a:ea typeface="Gill Sans"/>
                  <a:cs typeface="Gill Sans"/>
                  <a:sym typeface="Gill Sans"/>
                </a:defRPr>
              </a:pPr>
              <a:endParaRPr sz="1095"/>
            </a:p>
          </p:txBody>
        </p:sp>
        <p:cxnSp>
          <p:nvCxnSpPr>
            <p:cNvPr id="8" name="Straight Connector 28"/>
            <p:cNvCxnSpPr/>
            <p:nvPr/>
          </p:nvCxnSpPr>
          <p:spPr>
            <a:xfrm flipH="1">
              <a:off x="17914037" y="2853386"/>
              <a:ext cx="12059" cy="2799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29"/>
            <p:cNvCxnSpPr/>
            <p:nvPr/>
          </p:nvCxnSpPr>
          <p:spPr>
            <a:xfrm flipH="1">
              <a:off x="18479746" y="5848467"/>
              <a:ext cx="351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0" name="Straight Connector 30"/>
            <p:cNvCxnSpPr/>
            <p:nvPr/>
          </p:nvCxnSpPr>
          <p:spPr>
            <a:xfrm flipH="1">
              <a:off x="13846646" y="5848467"/>
              <a:ext cx="3513742" cy="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1" name="Straight Connector 42"/>
            <p:cNvCxnSpPr/>
            <p:nvPr/>
          </p:nvCxnSpPr>
          <p:spPr>
            <a:xfrm flipH="1">
              <a:off x="17896108" y="6272977"/>
              <a:ext cx="12059" cy="2799172"/>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sp>
          <p:nvSpPr>
            <p:cNvPr id="12" name="TextBox 44"/>
            <p:cNvSpPr txBox="1"/>
            <p:nvPr/>
          </p:nvSpPr>
          <p:spPr>
            <a:xfrm>
              <a:off x="13091450" y="4252972"/>
              <a:ext cx="4513536" cy="1170988"/>
            </a:xfrm>
            <a:prstGeom prst="rect">
              <a:avLst/>
            </a:prstGeom>
            <a:noFill/>
          </p:spPr>
          <p:txBody>
            <a:bodyPr wrap="square" rtlCol="0">
              <a:spAutoFit/>
            </a:bodyPr>
            <a:lstStyle/>
            <a:p>
              <a:pPr algn="r"/>
              <a:r>
                <a:rPr lang="en-US" sz="730" dirty="0">
                  <a:latin typeface="Lato Light" panose="020F0402020204030203" pitchFamily="34" charset="0"/>
                  <a:ea typeface="Lato Light" panose="020F0402020204030203" pitchFamily="34" charset="0"/>
                  <a:cs typeface="Lato Light" panose="020F0402020204030203" pitchFamily="34" charset="0"/>
                </a:rPr>
                <a:t>Entrepreneurial activities differ substantially depending on the type of organization and creativity involved. </a:t>
              </a:r>
            </a:p>
          </p:txBody>
        </p:sp>
        <p:sp>
          <p:nvSpPr>
            <p:cNvPr id="13" name="Rectangle 47"/>
            <p:cNvSpPr/>
            <p:nvPr/>
          </p:nvSpPr>
          <p:spPr>
            <a:xfrm>
              <a:off x="14564541" y="3622029"/>
              <a:ext cx="3040447" cy="786939"/>
            </a:xfrm>
            <a:prstGeom prst="rect">
              <a:avLst/>
            </a:prstGeom>
          </p:spPr>
          <p:txBody>
            <a:bodyPr wrap="none">
              <a:spAutoFit/>
            </a:bodyPr>
            <a:lstStyle/>
            <a:p>
              <a:pPr algn="r"/>
              <a:r>
                <a:rPr lang="en-US" sz="1280" b="1" dirty="0">
                  <a:solidFill>
                    <a:schemeClr val="accent1"/>
                  </a:solidFill>
                  <a:latin typeface="Montserrat" charset="0"/>
                  <a:ea typeface="Montserrat" charset="0"/>
                  <a:cs typeface="Montserrat" charset="0"/>
                </a:rPr>
                <a:t>STATISTICS</a:t>
              </a:r>
            </a:p>
          </p:txBody>
        </p:sp>
        <p:sp>
          <p:nvSpPr>
            <p:cNvPr id="14" name="TextBox 48"/>
            <p:cNvSpPr txBox="1"/>
            <p:nvPr/>
          </p:nvSpPr>
          <p:spPr>
            <a:xfrm>
              <a:off x="13091450" y="8023378"/>
              <a:ext cx="4513536" cy="1170988"/>
            </a:xfrm>
            <a:prstGeom prst="rect">
              <a:avLst/>
            </a:prstGeom>
            <a:noFill/>
          </p:spPr>
          <p:txBody>
            <a:bodyPr wrap="square" rtlCol="0">
              <a:spAutoFit/>
            </a:bodyPr>
            <a:lstStyle/>
            <a:p>
              <a:pPr algn="r"/>
              <a:r>
                <a:rPr lang="en-US" sz="730" dirty="0">
                  <a:latin typeface="Lato Light" panose="020F0402020204030203" pitchFamily="34" charset="0"/>
                  <a:ea typeface="Lato Light" panose="020F0402020204030203" pitchFamily="34" charset="0"/>
                  <a:cs typeface="Lato Light" panose="020F0402020204030203" pitchFamily="34" charset="0"/>
                </a:rPr>
                <a:t>Entrepreneurial activities differ substantially depending on the type of organization and creativity involved. </a:t>
              </a:r>
            </a:p>
          </p:txBody>
        </p:sp>
        <p:sp>
          <p:nvSpPr>
            <p:cNvPr id="15" name="Rectangle 49"/>
            <p:cNvSpPr/>
            <p:nvPr/>
          </p:nvSpPr>
          <p:spPr>
            <a:xfrm>
              <a:off x="14847209" y="7392435"/>
              <a:ext cx="2757776" cy="786939"/>
            </a:xfrm>
            <a:prstGeom prst="rect">
              <a:avLst/>
            </a:prstGeom>
          </p:spPr>
          <p:txBody>
            <a:bodyPr wrap="none">
              <a:spAutoFit/>
            </a:bodyPr>
            <a:lstStyle/>
            <a:p>
              <a:pPr algn="r"/>
              <a:r>
                <a:rPr lang="en-US" sz="1280" b="1" dirty="0">
                  <a:solidFill>
                    <a:schemeClr val="accent1"/>
                  </a:solidFill>
                  <a:latin typeface="Montserrat" charset="0"/>
                  <a:ea typeface="Montserrat" charset="0"/>
                  <a:cs typeface="Montserrat" charset="0"/>
                </a:rPr>
                <a:t>PICTURES</a:t>
              </a:r>
            </a:p>
          </p:txBody>
        </p:sp>
        <p:sp>
          <p:nvSpPr>
            <p:cNvPr id="16" name="TextBox 50"/>
            <p:cNvSpPr txBox="1"/>
            <p:nvPr/>
          </p:nvSpPr>
          <p:spPr>
            <a:xfrm>
              <a:off x="18306050" y="4252972"/>
              <a:ext cx="4513536" cy="1170988"/>
            </a:xfrm>
            <a:prstGeom prst="rect">
              <a:avLst/>
            </a:prstGeom>
            <a:noFill/>
          </p:spPr>
          <p:txBody>
            <a:bodyPr wrap="square" rtlCol="0">
              <a:spAutoFit/>
            </a:bodyPr>
            <a:lstStyle/>
            <a:p>
              <a:r>
                <a:rPr lang="en-US" sz="730" dirty="0">
                  <a:latin typeface="Lato Light" panose="020F0402020204030203" pitchFamily="34" charset="0"/>
                  <a:ea typeface="Lato Light" panose="020F0402020204030203" pitchFamily="34" charset="0"/>
                  <a:cs typeface="Lato Light" panose="020F0402020204030203" pitchFamily="34" charset="0"/>
                </a:rPr>
                <a:t>Entrepreneurial activities differ substantially depending on the type of organization and creativity involved. </a:t>
              </a:r>
            </a:p>
          </p:txBody>
        </p:sp>
        <p:sp>
          <p:nvSpPr>
            <p:cNvPr id="17" name="Rectangle 51"/>
            <p:cNvSpPr/>
            <p:nvPr/>
          </p:nvSpPr>
          <p:spPr>
            <a:xfrm>
              <a:off x="18306050" y="3622029"/>
              <a:ext cx="2212501" cy="786939"/>
            </a:xfrm>
            <a:prstGeom prst="rect">
              <a:avLst/>
            </a:prstGeom>
          </p:spPr>
          <p:txBody>
            <a:bodyPr wrap="none">
              <a:spAutoFit/>
            </a:bodyPr>
            <a:lstStyle/>
            <a:p>
              <a:r>
                <a:rPr lang="en-US" sz="1280" b="1" dirty="0">
                  <a:solidFill>
                    <a:schemeClr val="accent1"/>
                  </a:solidFill>
                  <a:latin typeface="Montserrat" charset="0"/>
                  <a:ea typeface="Montserrat" charset="0"/>
                  <a:cs typeface="Montserrat" charset="0"/>
                </a:rPr>
                <a:t>DESIGN</a:t>
              </a:r>
            </a:p>
          </p:txBody>
        </p:sp>
        <p:sp>
          <p:nvSpPr>
            <p:cNvPr id="18" name="TextBox 52"/>
            <p:cNvSpPr txBox="1"/>
            <p:nvPr/>
          </p:nvSpPr>
          <p:spPr>
            <a:xfrm>
              <a:off x="18343674" y="8023378"/>
              <a:ext cx="4513536" cy="1170988"/>
            </a:xfrm>
            <a:prstGeom prst="rect">
              <a:avLst/>
            </a:prstGeom>
            <a:noFill/>
          </p:spPr>
          <p:txBody>
            <a:bodyPr wrap="square" rtlCol="0">
              <a:spAutoFit/>
            </a:bodyPr>
            <a:lstStyle/>
            <a:p>
              <a:r>
                <a:rPr lang="en-US" sz="730" dirty="0">
                  <a:latin typeface="Lato Light" panose="020F0402020204030203" pitchFamily="34" charset="0"/>
                  <a:ea typeface="Lato Light" panose="020F0402020204030203" pitchFamily="34" charset="0"/>
                  <a:cs typeface="Lato Light" panose="020F0402020204030203" pitchFamily="34" charset="0"/>
                </a:rPr>
                <a:t>Entrepreneurial activities differ substantially depending on the type of organization and creativity involved. </a:t>
              </a:r>
            </a:p>
          </p:txBody>
        </p:sp>
        <p:sp>
          <p:nvSpPr>
            <p:cNvPr id="19" name="Rectangle 53"/>
            <p:cNvSpPr/>
            <p:nvPr/>
          </p:nvSpPr>
          <p:spPr>
            <a:xfrm>
              <a:off x="18338912" y="7392435"/>
              <a:ext cx="3028231" cy="786939"/>
            </a:xfrm>
            <a:prstGeom prst="rect">
              <a:avLst/>
            </a:prstGeom>
          </p:spPr>
          <p:txBody>
            <a:bodyPr wrap="none">
              <a:spAutoFit/>
            </a:bodyPr>
            <a:lstStyle/>
            <a:p>
              <a:r>
                <a:rPr lang="en-US" sz="1280" b="1" dirty="0">
                  <a:solidFill>
                    <a:schemeClr val="accent1"/>
                  </a:solidFill>
                  <a:latin typeface="Montserrat" charset="0"/>
                  <a:ea typeface="Montserrat" charset="0"/>
                  <a:cs typeface="Montserrat" charset="0"/>
                </a:rPr>
                <a:t>MESSAGES</a:t>
              </a:r>
            </a:p>
          </p:txBody>
        </p:sp>
      </p:grpSp>
      <p:grpSp>
        <p:nvGrpSpPr>
          <p:cNvPr id="20" name="Group 32"/>
          <p:cNvGrpSpPr/>
          <p:nvPr/>
        </p:nvGrpSpPr>
        <p:grpSpPr>
          <a:xfrm>
            <a:off x="3964970" y="1868090"/>
            <a:ext cx="4871382" cy="2530074"/>
            <a:chOff x="645337" y="5111738"/>
            <a:chExt cx="12104560" cy="6286806"/>
          </a:xfrm>
        </p:grpSpPr>
        <p:pic>
          <p:nvPicPr>
            <p:cNvPr id="21" name="Picture 33"/>
            <p:cNvPicPr>
              <a:picLocks noChangeAspect="1"/>
            </p:cNvPicPr>
            <p:nvPr/>
          </p:nvPicPr>
          <p:blipFill>
            <a:blip r:embed="rId3" cstate="email"/>
            <a:stretch>
              <a:fillRect/>
            </a:stretch>
          </p:blipFill>
          <p:spPr>
            <a:xfrm>
              <a:off x="645337" y="5111738"/>
              <a:ext cx="12104560" cy="6286806"/>
            </a:xfrm>
            <a:prstGeom prst="rect">
              <a:avLst/>
            </a:prstGeom>
          </p:spPr>
        </p:pic>
        <p:sp>
          <p:nvSpPr>
            <p:cNvPr id="22" name="Rectangle 34"/>
            <p:cNvSpPr/>
            <p:nvPr/>
          </p:nvSpPr>
          <p:spPr>
            <a:xfrm>
              <a:off x="2646948" y="5400747"/>
              <a:ext cx="8112480" cy="5138916"/>
            </a:xfrm>
            <a:prstGeom prst="rect">
              <a:avLst/>
            </a:prstGeom>
            <a:solidFill>
              <a:srgbClr val="CEC7C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
            </a:p>
          </p:txBody>
        </p:sp>
      </p:grpSp>
      <p:pic>
        <p:nvPicPr>
          <p:cNvPr id="23" name="Picture Placeholder 2"/>
          <p:cNvPicPr>
            <a:picLocks noChangeAspect="1"/>
          </p:cNvPicPr>
          <p:nvPr/>
        </p:nvPicPr>
        <p:blipFill>
          <a:blip r:embed="rId4" cstate="email"/>
          <a:srcRect/>
          <a:stretch>
            <a:fillRect/>
          </a:stretch>
        </p:blipFill>
        <p:spPr>
          <a:xfrm>
            <a:off x="4771843" y="1984398"/>
            <a:ext cx="3279859" cy="2068115"/>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2276">
        <p:random/>
      </p:transition>
    </mc:Choice>
    <mc:Fallback xmlns="">
      <p:transition spd="slow" advTm="2276">
        <p:random/>
      </p:transition>
    </mc:Fallback>
  </mc:AlternateConten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组合 1"/>
          <p:cNvGrpSpPr/>
          <p:nvPr/>
        </p:nvGrpSpPr>
        <p:grpSpPr>
          <a:xfrm>
            <a:off x="5466" y="11114"/>
            <a:ext cx="8934979" cy="1187273"/>
            <a:chOff x="-19050" y="2705100"/>
            <a:chExt cx="12211050" cy="1622595"/>
          </a:xfrm>
        </p:grpSpPr>
        <p:pic>
          <p:nvPicPr>
            <p:cNvPr id="3" name="图片 2"/>
            <p:cNvPicPr>
              <a:picLocks noChangeAspect="1"/>
            </p:cNvPicPr>
            <p:nvPr/>
          </p:nvPicPr>
          <p:blipFill rotWithShape="1">
            <a:blip r:embed="rId3" cstate="email"/>
            <a:srcRect l="-157"/>
            <a:stretch>
              <a:fillRect/>
            </a:stretch>
          </p:blipFill>
          <p:spPr>
            <a:xfrm>
              <a:off x="-19050" y="2705100"/>
              <a:ext cx="12211050" cy="1619250"/>
            </a:xfrm>
            <a:prstGeom prst="rect">
              <a:avLst/>
            </a:prstGeom>
          </p:spPr>
        </p:pic>
        <p:sp>
          <p:nvSpPr>
            <p:cNvPr id="4" name="矩形 3"/>
            <p:cNvSpPr/>
            <p:nvPr/>
          </p:nvSpPr>
          <p:spPr>
            <a:xfrm>
              <a:off x="0" y="2708445"/>
              <a:ext cx="12192000" cy="1619250"/>
            </a:xfrm>
            <a:prstGeom prst="rect">
              <a:avLst/>
            </a:prstGeom>
            <a:solidFill>
              <a:schemeClr val="tx1">
                <a:alpha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0"/>
            </a:p>
          </p:txBody>
        </p:sp>
      </p:grpSp>
      <p:grpSp>
        <p:nvGrpSpPr>
          <p:cNvPr id="5" name="组合 4"/>
          <p:cNvGrpSpPr/>
          <p:nvPr/>
        </p:nvGrpSpPr>
        <p:grpSpPr>
          <a:xfrm>
            <a:off x="357217" y="196961"/>
            <a:ext cx="4527150" cy="726749"/>
            <a:chOff x="461671" y="253991"/>
            <a:chExt cx="6187061" cy="993216"/>
          </a:xfrm>
        </p:grpSpPr>
        <p:grpSp>
          <p:nvGrpSpPr>
            <p:cNvPr id="6" name="组合 5"/>
            <p:cNvGrpSpPr/>
            <p:nvPr/>
          </p:nvGrpSpPr>
          <p:grpSpPr>
            <a:xfrm>
              <a:off x="537871" y="1135821"/>
              <a:ext cx="5940660" cy="111386"/>
              <a:chOff x="1601670" y="4158740"/>
              <a:chExt cx="5940660" cy="111386"/>
            </a:xfrm>
          </p:grpSpPr>
          <p:sp>
            <p:nvSpPr>
              <p:cNvPr id="9" name="矩形 8"/>
              <p:cNvSpPr/>
              <p:nvPr/>
            </p:nvSpPr>
            <p:spPr>
              <a:xfrm>
                <a:off x="1601670"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0" name="矩形 9"/>
              <p:cNvSpPr/>
              <p:nvPr/>
            </p:nvSpPr>
            <p:spPr>
              <a:xfrm>
                <a:off x="2249367" y="4158740"/>
                <a:ext cx="111387" cy="111386"/>
              </a:xfrm>
              <a:prstGeom prst="rect">
                <a:avLst/>
              </a:prstGeom>
              <a:solidFill>
                <a:schemeClr val="bg1"/>
              </a:solid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1" name="矩形 10"/>
              <p:cNvSpPr/>
              <p:nvPr/>
            </p:nvSpPr>
            <p:spPr>
              <a:xfrm>
                <a:off x="2897064"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2" name="矩形 11"/>
              <p:cNvSpPr/>
              <p:nvPr/>
            </p:nvSpPr>
            <p:spPr>
              <a:xfrm>
                <a:off x="3544760"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3" name="矩形 12"/>
              <p:cNvSpPr/>
              <p:nvPr/>
            </p:nvSpPr>
            <p:spPr>
              <a:xfrm>
                <a:off x="4192457"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4" name="矩形 13"/>
              <p:cNvSpPr/>
              <p:nvPr/>
            </p:nvSpPr>
            <p:spPr>
              <a:xfrm>
                <a:off x="4840154"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5" name="矩形 14"/>
              <p:cNvSpPr/>
              <p:nvPr/>
            </p:nvSpPr>
            <p:spPr>
              <a:xfrm>
                <a:off x="5487851"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6" name="矩形 15"/>
              <p:cNvSpPr/>
              <p:nvPr/>
            </p:nvSpPr>
            <p:spPr>
              <a:xfrm>
                <a:off x="6135547"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7" name="矩形 16"/>
              <p:cNvSpPr/>
              <p:nvPr/>
            </p:nvSpPr>
            <p:spPr>
              <a:xfrm>
                <a:off x="6783244"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sp>
            <p:nvSpPr>
              <p:cNvPr id="18" name="矩形 17"/>
              <p:cNvSpPr/>
              <p:nvPr/>
            </p:nvSpPr>
            <p:spPr>
              <a:xfrm>
                <a:off x="7430943" y="4158740"/>
                <a:ext cx="111387" cy="111386"/>
              </a:xfrm>
              <a:prstGeom prst="rect">
                <a:avLst/>
              </a:prstGeom>
              <a:noFill/>
              <a:ln w="19050">
                <a:solidFill>
                  <a:schemeClr val="bg1"/>
                </a:solidFill>
                <a:miter lim="800000"/>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755"/>
              </a:p>
            </p:txBody>
          </p:sp>
        </p:grpSp>
        <p:sp>
          <p:nvSpPr>
            <p:cNvPr id="7" name="TextBox 9"/>
            <p:cNvSpPr txBox="1"/>
            <p:nvPr/>
          </p:nvSpPr>
          <p:spPr>
            <a:xfrm>
              <a:off x="461671" y="685381"/>
              <a:ext cx="6187061" cy="371833"/>
            </a:xfrm>
            <a:prstGeom prst="rect">
              <a:avLst/>
            </a:prstGeom>
            <a:noFill/>
          </p:spPr>
          <p:txBody>
            <a:bodyPr wrap="square" rtlCol="0">
              <a:spAutoFit/>
            </a:bodyPr>
            <a:lstStyle/>
            <a:p>
              <a:r>
                <a:rPr lang="en-US" sz="1170" b="1" spc="439" dirty="0">
                  <a:solidFill>
                    <a:schemeClr val="bg1"/>
                  </a:solidFill>
                  <a:latin typeface="Montserrat" charset="0"/>
                  <a:ea typeface="Montserrat" charset="0"/>
                  <a:cs typeface="Montserrat" charset="0"/>
                </a:rPr>
                <a:t>WRITE HERE SOMETHING ABOUT</a:t>
              </a:r>
            </a:p>
          </p:txBody>
        </p:sp>
        <p:sp>
          <p:nvSpPr>
            <p:cNvPr id="8" name="TextBox 11"/>
            <p:cNvSpPr txBox="1"/>
            <p:nvPr/>
          </p:nvSpPr>
          <p:spPr>
            <a:xfrm>
              <a:off x="461671" y="253991"/>
              <a:ext cx="6187061" cy="371833"/>
            </a:xfrm>
            <a:prstGeom prst="rect">
              <a:avLst/>
            </a:prstGeom>
            <a:noFill/>
          </p:spPr>
          <p:txBody>
            <a:bodyPr wrap="square" rtlCol="0">
              <a:spAutoFit/>
            </a:bodyPr>
            <a:lstStyle/>
            <a:p>
              <a:r>
                <a:rPr lang="en-US" sz="1170" spc="439" dirty="0">
                  <a:solidFill>
                    <a:schemeClr val="bg1"/>
                  </a:solidFill>
                  <a:latin typeface="Montserrat" charset="0"/>
                  <a:ea typeface="Montserrat" charset="0"/>
                  <a:cs typeface="Montserrat" charset="0"/>
                </a:rPr>
                <a:t>You Can Write </a:t>
              </a:r>
              <a:r>
                <a:rPr lang="en-US" sz="1170" b="1" spc="439" dirty="0">
                  <a:solidFill>
                    <a:schemeClr val="bg1"/>
                  </a:solidFill>
                  <a:latin typeface="Montserrat Extra" charset="0"/>
                  <a:ea typeface="Montserrat Extra" charset="0"/>
                  <a:cs typeface="Montserrat Extra" charset="0"/>
                </a:rPr>
                <a:t>Here</a:t>
              </a:r>
            </a:p>
          </p:txBody>
        </p:sp>
      </p:grpSp>
      <p:sp>
        <p:nvSpPr>
          <p:cNvPr id="19" name="TextBox 12"/>
          <p:cNvSpPr txBox="1"/>
          <p:nvPr/>
        </p:nvSpPr>
        <p:spPr>
          <a:xfrm rot="16200000">
            <a:off x="-2075264" y="2570028"/>
            <a:ext cx="4527150" cy="227070"/>
          </a:xfrm>
          <a:prstGeom prst="rect">
            <a:avLst/>
          </a:prstGeom>
          <a:noFill/>
        </p:spPr>
        <p:txBody>
          <a:bodyPr wrap="square" rtlCol="0">
            <a:spAutoFit/>
          </a:bodyPr>
          <a:lstStyle/>
          <a:p>
            <a:r>
              <a:rPr lang="en-US" sz="875" b="1" spc="439" dirty="0">
                <a:latin typeface="Montserrat" charset="0"/>
                <a:ea typeface="Montserrat" charset="0"/>
                <a:cs typeface="Montserrat" charset="0"/>
              </a:rPr>
              <a:t>WRITE SOMETHING</a:t>
            </a:r>
          </a:p>
        </p:txBody>
      </p:sp>
      <p:sp>
        <p:nvSpPr>
          <p:cNvPr id="20" name="六边形 19"/>
          <p:cNvSpPr/>
          <p:nvPr/>
        </p:nvSpPr>
        <p:spPr>
          <a:xfrm>
            <a:off x="5768109" y="1714424"/>
            <a:ext cx="1584414" cy="1364873"/>
          </a:xfrm>
          <a:prstGeom prst="hexagon">
            <a:avLst/>
          </a:prstGeom>
          <a:blipFill dpi="0" rotWithShape="1">
            <a:blip r:embed="rId4" cstate="email"/>
            <a:srcRect/>
            <a:stretch>
              <a:fillRect/>
            </a:stretch>
          </a:blipFill>
          <a:ln>
            <a:solidFill>
              <a:srgbClr val="ACB6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0" dirty="0">
              <a:ea typeface="MComic PRC Medium" panose="00000500000000000000" pitchFamily="2" charset="-122"/>
            </a:endParaRPr>
          </a:p>
        </p:txBody>
      </p:sp>
      <p:sp>
        <p:nvSpPr>
          <p:cNvPr id="21" name="六边形 20"/>
          <p:cNvSpPr/>
          <p:nvPr/>
        </p:nvSpPr>
        <p:spPr>
          <a:xfrm>
            <a:off x="4384650" y="2492691"/>
            <a:ext cx="1584414" cy="1364873"/>
          </a:xfrm>
          <a:prstGeom prst="hexagon">
            <a:avLst/>
          </a:prstGeom>
          <a:blipFill dpi="0" rotWithShape="1">
            <a:blip r:embed="rId5" cstate="email"/>
            <a:srcRect/>
            <a:stretch>
              <a:fillRect/>
            </a:stretch>
          </a:blipFill>
          <a:ln>
            <a:solidFill>
              <a:srgbClr val="ACB6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0" dirty="0">
              <a:ea typeface="MComic PRC Medium" panose="00000500000000000000" pitchFamily="2" charset="-122"/>
            </a:endParaRPr>
          </a:p>
        </p:txBody>
      </p:sp>
      <p:sp>
        <p:nvSpPr>
          <p:cNvPr id="22" name="六边形 21"/>
          <p:cNvSpPr/>
          <p:nvPr/>
        </p:nvSpPr>
        <p:spPr>
          <a:xfrm>
            <a:off x="5768109" y="3269798"/>
            <a:ext cx="1584414" cy="1364872"/>
          </a:xfrm>
          <a:prstGeom prst="hexagon">
            <a:avLst/>
          </a:prstGeom>
          <a:blipFill dpi="0" rotWithShape="1">
            <a:blip r:embed="rId6" cstate="email"/>
            <a:srcRect/>
            <a:stretch>
              <a:fillRect/>
            </a:stretch>
          </a:blipFill>
          <a:ln>
            <a:solidFill>
              <a:srgbClr val="ACB6C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0" dirty="0">
              <a:ea typeface="MComic PRC Medium" panose="00000500000000000000" pitchFamily="2" charset="-122"/>
            </a:endParaRPr>
          </a:p>
        </p:txBody>
      </p:sp>
      <p:sp>
        <p:nvSpPr>
          <p:cNvPr id="23" name="文本框 1"/>
          <p:cNvSpPr txBox="1">
            <a:spLocks noChangeArrowheads="1"/>
          </p:cNvSpPr>
          <p:nvPr/>
        </p:nvSpPr>
        <p:spPr bwMode="auto">
          <a:xfrm>
            <a:off x="2107927" y="1805027"/>
            <a:ext cx="2082738" cy="4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r>
              <a:rPr lang="en-US" altLang="zh-CN" sz="875" dirty="0">
                <a:latin typeface="Microsoft JhengHei" panose="020B0604030504040204" pitchFamily="34" charset="-120"/>
                <a:ea typeface="Microsoft JhengHei" panose="020B0604030504040204" pitchFamily="34" charset="-120"/>
              </a:rPr>
              <a:t>Acting as if nothing borne in mind is the best revenge. It's all for myself to live better life.</a:t>
            </a:r>
            <a:endParaRPr lang="zh-CN" altLang="en-US" sz="875" dirty="0">
              <a:latin typeface="Microsoft JhengHei" panose="020B0604030504040204" pitchFamily="34" charset="-120"/>
              <a:ea typeface="Microsoft JhengHei" panose="020B0604030504040204" pitchFamily="34" charset="-120"/>
            </a:endParaRPr>
          </a:p>
        </p:txBody>
      </p:sp>
      <p:sp>
        <p:nvSpPr>
          <p:cNvPr id="24" name="文本框 6"/>
          <p:cNvSpPr txBox="1">
            <a:spLocks noChangeArrowheads="1"/>
          </p:cNvSpPr>
          <p:nvPr/>
        </p:nvSpPr>
        <p:spPr bwMode="auto">
          <a:xfrm>
            <a:off x="968403" y="3133890"/>
            <a:ext cx="2147786" cy="4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r>
              <a:rPr lang="en-US" altLang="zh-CN" sz="875" dirty="0">
                <a:latin typeface="Microsoft JhengHei" panose="020B0604030504040204" pitchFamily="34" charset="-120"/>
                <a:ea typeface="Microsoft JhengHei" panose="020B0604030504040204" pitchFamily="34" charset="-120"/>
              </a:rPr>
              <a:t>Always listen to your heart because even though it's on your left side, it's always right.</a:t>
            </a:r>
            <a:endParaRPr lang="zh-CN" altLang="en-US" sz="875" dirty="0">
              <a:latin typeface="Microsoft JhengHei" panose="020B0604030504040204" pitchFamily="34" charset="-120"/>
              <a:ea typeface="Microsoft JhengHei" panose="020B0604030504040204" pitchFamily="34" charset="-120"/>
            </a:endParaRPr>
          </a:p>
        </p:txBody>
      </p:sp>
      <p:sp>
        <p:nvSpPr>
          <p:cNvPr id="25" name="文本框 7"/>
          <p:cNvSpPr txBox="1">
            <a:spLocks noChangeArrowheads="1"/>
          </p:cNvSpPr>
          <p:nvPr/>
        </p:nvSpPr>
        <p:spPr bwMode="auto">
          <a:xfrm>
            <a:off x="1747832" y="4474370"/>
            <a:ext cx="2254654" cy="49735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pPr algn="just"/>
            <a:r>
              <a:rPr lang="en-US" altLang="zh-CN" sz="875">
                <a:latin typeface="Microsoft JhengHei" panose="020B0604030504040204" pitchFamily="34" charset="-120"/>
                <a:ea typeface="Microsoft JhengHei" panose="020B0604030504040204" pitchFamily="34" charset="-120"/>
              </a:rPr>
              <a:t>Blessedness is of comparative degree,you will feel it with more ease when there is something under you.</a:t>
            </a:r>
            <a:endParaRPr lang="zh-CN" altLang="en-US" sz="875">
              <a:latin typeface="Microsoft JhengHei" panose="020B0604030504040204" pitchFamily="34" charset="-120"/>
              <a:ea typeface="Microsoft JhengHei" panose="020B0604030504040204" pitchFamily="34" charset="-120"/>
            </a:endParaRPr>
          </a:p>
        </p:txBody>
      </p:sp>
      <p:cxnSp>
        <p:nvCxnSpPr>
          <p:cNvPr id="26" name="直接连接符 25"/>
          <p:cNvCxnSpPr/>
          <p:nvPr/>
        </p:nvCxnSpPr>
        <p:spPr>
          <a:xfrm flipH="1" flipV="1">
            <a:off x="3346186" y="3174548"/>
            <a:ext cx="937407" cy="2323"/>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sp>
        <p:nvSpPr>
          <p:cNvPr id="27" name="文本框 23"/>
          <p:cNvSpPr txBox="1">
            <a:spLocks noChangeArrowheads="1"/>
          </p:cNvSpPr>
          <p:nvPr/>
        </p:nvSpPr>
        <p:spPr bwMode="auto">
          <a:xfrm>
            <a:off x="2235702" y="1347359"/>
            <a:ext cx="1954963" cy="36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755" b="1">
                <a:solidFill>
                  <a:srgbClr val="4F5261"/>
                </a:solidFill>
                <a:ea typeface="Meiryo" panose="020B0604030504040204" pitchFamily="34" charset="-128"/>
                <a:cs typeface="Meiryo" panose="020B0604030504040204" pitchFamily="34" charset="-128"/>
              </a:rPr>
              <a:t>Little title here</a:t>
            </a:r>
            <a:endParaRPr lang="zh-CN" altLang="en-US" sz="1755" b="1">
              <a:solidFill>
                <a:srgbClr val="4F5261"/>
              </a:solidFill>
              <a:ea typeface="Meiryo" panose="020B0604030504040204" pitchFamily="34" charset="-128"/>
              <a:cs typeface="Meiryo" panose="020B0604030504040204" pitchFamily="34" charset="-128"/>
            </a:endParaRPr>
          </a:p>
        </p:txBody>
      </p:sp>
      <p:sp>
        <p:nvSpPr>
          <p:cNvPr id="28" name="文本框 25"/>
          <p:cNvSpPr txBox="1">
            <a:spLocks noChangeArrowheads="1"/>
          </p:cNvSpPr>
          <p:nvPr/>
        </p:nvSpPr>
        <p:spPr bwMode="auto">
          <a:xfrm>
            <a:off x="1822174" y="4030640"/>
            <a:ext cx="1954963" cy="3622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755" b="1">
                <a:solidFill>
                  <a:srgbClr val="4F5261"/>
                </a:solidFill>
                <a:ea typeface="Meiryo" panose="020B0604030504040204" pitchFamily="34" charset="-128"/>
                <a:cs typeface="Meiryo" panose="020B0604030504040204" pitchFamily="34" charset="-128"/>
              </a:rPr>
              <a:t>Little title here</a:t>
            </a:r>
            <a:endParaRPr lang="zh-CN" altLang="en-US" sz="1755" b="1">
              <a:solidFill>
                <a:srgbClr val="4F5261"/>
              </a:solidFill>
              <a:ea typeface="Meiryo" panose="020B0604030504040204" pitchFamily="34" charset="-128"/>
              <a:cs typeface="Meiryo" panose="020B0604030504040204" pitchFamily="34" charset="-128"/>
            </a:endParaRPr>
          </a:p>
        </p:txBody>
      </p:sp>
      <p:cxnSp>
        <p:nvCxnSpPr>
          <p:cNvPr id="29" name="直接连接符 28"/>
          <p:cNvCxnSpPr/>
          <p:nvPr/>
        </p:nvCxnSpPr>
        <p:spPr>
          <a:xfrm flipH="1">
            <a:off x="6087547" y="3180354"/>
            <a:ext cx="933921" cy="9293"/>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0" name="直接连接符 29"/>
          <p:cNvCxnSpPr/>
          <p:nvPr/>
        </p:nvCxnSpPr>
        <p:spPr>
          <a:xfrm flipH="1" flipV="1">
            <a:off x="5671697" y="2391633"/>
            <a:ext cx="412366" cy="788721"/>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1" name="直接连接符 30"/>
          <p:cNvCxnSpPr/>
          <p:nvPr/>
        </p:nvCxnSpPr>
        <p:spPr>
          <a:xfrm flipH="1">
            <a:off x="5671697" y="3180354"/>
            <a:ext cx="415851" cy="752713"/>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2" name="直接连接符 31"/>
          <p:cNvCxnSpPr/>
          <p:nvPr/>
        </p:nvCxnSpPr>
        <p:spPr>
          <a:xfrm flipH="1">
            <a:off x="4733129" y="3933067"/>
            <a:ext cx="938568" cy="0"/>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3" name="直接连接符 32"/>
          <p:cNvCxnSpPr/>
          <p:nvPr/>
        </p:nvCxnSpPr>
        <p:spPr>
          <a:xfrm flipH="1" flipV="1">
            <a:off x="4733129" y="2391633"/>
            <a:ext cx="937407" cy="2323"/>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4" name="直接连接符 33"/>
          <p:cNvCxnSpPr/>
          <p:nvPr/>
        </p:nvCxnSpPr>
        <p:spPr>
          <a:xfrm flipH="1" flipV="1">
            <a:off x="7030762" y="3180354"/>
            <a:ext cx="385649" cy="752713"/>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5" name="直接连接符 34"/>
          <p:cNvCxnSpPr/>
          <p:nvPr/>
        </p:nvCxnSpPr>
        <p:spPr>
          <a:xfrm flipV="1">
            <a:off x="7030762" y="2396279"/>
            <a:ext cx="385649" cy="793368"/>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6" name="直接连接符 35"/>
          <p:cNvCxnSpPr/>
          <p:nvPr/>
        </p:nvCxnSpPr>
        <p:spPr>
          <a:xfrm flipV="1">
            <a:off x="5678666" y="1720231"/>
            <a:ext cx="340347" cy="676047"/>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7" name="直接连接符 36"/>
          <p:cNvCxnSpPr/>
          <p:nvPr/>
        </p:nvCxnSpPr>
        <p:spPr>
          <a:xfrm flipH="1" flipV="1">
            <a:off x="5670535" y="3933067"/>
            <a:ext cx="386811" cy="752713"/>
          </a:xfrm>
          <a:prstGeom prst="line">
            <a:avLst/>
          </a:prstGeom>
          <a:ln>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8" name="直接连接符 37"/>
          <p:cNvCxnSpPr/>
          <p:nvPr/>
        </p:nvCxnSpPr>
        <p:spPr>
          <a:xfrm flipH="1" flipV="1">
            <a:off x="4742422" y="4681134"/>
            <a:ext cx="937407" cy="2323"/>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cxnSp>
        <p:nvCxnSpPr>
          <p:cNvPr id="39" name="直接连接符 38"/>
          <p:cNvCxnSpPr/>
          <p:nvPr/>
        </p:nvCxnSpPr>
        <p:spPr>
          <a:xfrm flipH="1" flipV="1">
            <a:off x="4639040" y="1706292"/>
            <a:ext cx="938568" cy="2323"/>
          </a:xfrm>
          <a:prstGeom prst="line">
            <a:avLst/>
          </a:prstGeom>
          <a:ln w="28575">
            <a:solidFill>
              <a:srgbClr val="44546A"/>
            </a:solidFill>
          </a:ln>
        </p:spPr>
        <p:style>
          <a:lnRef idx="1">
            <a:schemeClr val="accent1"/>
          </a:lnRef>
          <a:fillRef idx="0">
            <a:schemeClr val="accent1"/>
          </a:fillRef>
          <a:effectRef idx="0">
            <a:schemeClr val="accent1"/>
          </a:effectRef>
          <a:fontRef idx="minor">
            <a:schemeClr val="tx1"/>
          </a:fontRef>
        </p:style>
      </p:cxnSp>
      <p:sp>
        <p:nvSpPr>
          <p:cNvPr id="40" name="矩形 39"/>
          <p:cNvSpPr/>
          <p:nvPr/>
        </p:nvSpPr>
        <p:spPr>
          <a:xfrm>
            <a:off x="2171815" y="1361299"/>
            <a:ext cx="1672695" cy="338024"/>
          </a:xfrm>
          <a:prstGeom prst="rect">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0"/>
          </a:p>
        </p:txBody>
      </p:sp>
      <p:sp>
        <p:nvSpPr>
          <p:cNvPr id="41" name="矩形 40"/>
          <p:cNvSpPr/>
          <p:nvPr/>
        </p:nvSpPr>
        <p:spPr>
          <a:xfrm>
            <a:off x="985827" y="2735464"/>
            <a:ext cx="1672695" cy="338024"/>
          </a:xfrm>
          <a:prstGeom prst="rect">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0"/>
          </a:p>
        </p:txBody>
      </p:sp>
      <p:sp>
        <p:nvSpPr>
          <p:cNvPr id="42" name="矩形 41"/>
          <p:cNvSpPr/>
          <p:nvPr/>
        </p:nvSpPr>
        <p:spPr>
          <a:xfrm>
            <a:off x="1757126" y="4022510"/>
            <a:ext cx="1672695" cy="338024"/>
          </a:xfrm>
          <a:prstGeom prst="rect">
            <a:avLst/>
          </a:prstGeom>
          <a:noFill/>
          <a:ln>
            <a:solidFill>
              <a:srgbClr val="44546A"/>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970"/>
          </a:p>
        </p:txBody>
      </p:sp>
      <p:sp>
        <p:nvSpPr>
          <p:cNvPr id="43" name="文本框 36"/>
          <p:cNvSpPr txBox="1">
            <a:spLocks noChangeArrowheads="1"/>
          </p:cNvSpPr>
          <p:nvPr/>
        </p:nvSpPr>
        <p:spPr bwMode="auto">
          <a:xfrm>
            <a:off x="1077594" y="2743595"/>
            <a:ext cx="1529819" cy="33706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panose="020F0502020204030204" charset="0"/>
                <a:ea typeface="宋体" panose="02010600030101010101" pitchFamily="2" charset="-122"/>
              </a:defRPr>
            </a:lvl1pPr>
            <a:lvl2pPr marL="742950" indent="-285750">
              <a:defRPr>
                <a:solidFill>
                  <a:schemeClr val="tx1"/>
                </a:solidFill>
                <a:latin typeface="Calibri" panose="020F0502020204030204" charset="0"/>
                <a:ea typeface="宋体" panose="02010600030101010101" pitchFamily="2" charset="-122"/>
              </a:defRPr>
            </a:lvl2pPr>
            <a:lvl3pPr marL="1143000" indent="-228600">
              <a:defRPr>
                <a:solidFill>
                  <a:schemeClr val="tx1"/>
                </a:solidFill>
                <a:latin typeface="Calibri" panose="020F0502020204030204" charset="0"/>
                <a:ea typeface="宋体" panose="02010600030101010101" pitchFamily="2" charset="-122"/>
              </a:defRPr>
            </a:lvl3pPr>
            <a:lvl4pPr marL="1600200" indent="-228600">
              <a:defRPr>
                <a:solidFill>
                  <a:schemeClr val="tx1"/>
                </a:solidFill>
                <a:latin typeface="Calibri" panose="020F0502020204030204" charset="0"/>
                <a:ea typeface="宋体" panose="02010600030101010101" pitchFamily="2" charset="-122"/>
              </a:defRPr>
            </a:lvl4pPr>
            <a:lvl5pPr marL="2057400" indent="-228600">
              <a:defRPr>
                <a:solidFill>
                  <a:schemeClr val="tx1"/>
                </a:solidFill>
                <a:latin typeface="Calibri" panose="020F0502020204030204" charset="0"/>
                <a:ea typeface="宋体" panose="02010600030101010101" pitchFamily="2" charset="-122"/>
              </a:defRPr>
            </a:lvl5pPr>
            <a:lvl6pPr marL="2514600" indent="-228600" fontAlgn="base">
              <a:spcBef>
                <a:spcPct val="0"/>
              </a:spcBef>
              <a:spcAft>
                <a:spcPct val="0"/>
              </a:spcAft>
              <a:defRPr>
                <a:solidFill>
                  <a:schemeClr val="tx1"/>
                </a:solidFill>
                <a:latin typeface="Calibri" panose="020F0502020204030204" charset="0"/>
                <a:ea typeface="宋体" panose="02010600030101010101" pitchFamily="2" charset="-122"/>
              </a:defRPr>
            </a:lvl6pPr>
            <a:lvl7pPr marL="2971800" indent="-228600" fontAlgn="base">
              <a:spcBef>
                <a:spcPct val="0"/>
              </a:spcBef>
              <a:spcAft>
                <a:spcPct val="0"/>
              </a:spcAft>
              <a:defRPr>
                <a:solidFill>
                  <a:schemeClr val="tx1"/>
                </a:solidFill>
                <a:latin typeface="Calibri" panose="020F0502020204030204" charset="0"/>
                <a:ea typeface="宋体" panose="02010600030101010101" pitchFamily="2" charset="-122"/>
              </a:defRPr>
            </a:lvl7pPr>
            <a:lvl8pPr marL="3429000" indent="-228600" fontAlgn="base">
              <a:spcBef>
                <a:spcPct val="0"/>
              </a:spcBef>
              <a:spcAft>
                <a:spcPct val="0"/>
              </a:spcAft>
              <a:defRPr>
                <a:solidFill>
                  <a:schemeClr val="tx1"/>
                </a:solidFill>
                <a:latin typeface="Calibri" panose="020F0502020204030204" charset="0"/>
                <a:ea typeface="宋体" panose="02010600030101010101" pitchFamily="2" charset="-122"/>
              </a:defRPr>
            </a:lvl8pPr>
            <a:lvl9pPr marL="3886200" indent="-228600" fontAlgn="base">
              <a:spcBef>
                <a:spcPct val="0"/>
              </a:spcBef>
              <a:spcAft>
                <a:spcPct val="0"/>
              </a:spcAft>
              <a:defRPr>
                <a:solidFill>
                  <a:schemeClr val="tx1"/>
                </a:solidFill>
                <a:latin typeface="Calibri" panose="020F0502020204030204" charset="0"/>
                <a:ea typeface="宋体" panose="02010600030101010101" pitchFamily="2" charset="-122"/>
              </a:defRPr>
            </a:lvl9pPr>
          </a:lstStyle>
          <a:p>
            <a:r>
              <a:rPr lang="en-US" altLang="zh-CN" sz="1595" b="1" dirty="0">
                <a:solidFill>
                  <a:srgbClr val="4F5261"/>
                </a:solidFill>
                <a:ea typeface="Meiryo" panose="020B0604030504040204" pitchFamily="34" charset="-128"/>
                <a:cs typeface="Meiryo" panose="020B0604030504040204" pitchFamily="34" charset="-128"/>
              </a:rPr>
              <a:t>Little title here</a:t>
            </a:r>
            <a:endParaRPr lang="zh-CN" altLang="en-US" sz="1595" b="1" dirty="0">
              <a:solidFill>
                <a:srgbClr val="4F5261"/>
              </a:solidFill>
              <a:ea typeface="Meiryo" panose="020B0604030504040204" pitchFamily="34" charset="-128"/>
              <a:cs typeface="Meiryo" panose="020B0604030504040204" pitchFamily="34" charset="-128"/>
            </a:endParaRPr>
          </a:p>
        </p:txBody>
      </p:sp>
    </p:spTree>
  </p:cSld>
  <p:clrMapOvr>
    <a:masterClrMapping/>
  </p:clrMapOvr>
  <mc:AlternateContent xmlns:mc="http://schemas.openxmlformats.org/markup-compatibility/2006" xmlns:p14="http://schemas.microsoft.com/office/powerpoint/2010/main">
    <mc:Choice Requires="p14">
      <p:transition spd="slow" p14:dur="1500" advTm="1003">
        <p:random/>
      </p:transition>
    </mc:Choice>
    <mc:Fallback xmlns="">
      <p:transition spd="slow" advTm="1003">
        <p:random/>
      </p:transition>
    </mc:Fallback>
  </mc:AlternateContent>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Placeholder 4"/>
          <p:cNvPicPr>
            <a:picLocks noChangeAspect="1"/>
          </p:cNvPicPr>
          <p:nvPr/>
        </p:nvPicPr>
        <p:blipFill>
          <a:blip r:embed="rId4" cstate="email"/>
          <a:srcRect/>
          <a:stretch>
            <a:fillRect/>
          </a:stretch>
        </p:blipFill>
        <p:spPr>
          <a:xfrm>
            <a:off x="0" y="11114"/>
            <a:ext cx="8959850" cy="5018085"/>
          </a:xfrm>
          <a:prstGeom prst="rect">
            <a:avLst/>
          </a:prstGeom>
        </p:spPr>
      </p:pic>
      <p:sp>
        <p:nvSpPr>
          <p:cNvPr id="9" name="Rectangle 8"/>
          <p:cNvSpPr/>
          <p:nvPr/>
        </p:nvSpPr>
        <p:spPr>
          <a:xfrm>
            <a:off x="0" y="11114"/>
            <a:ext cx="8939284" cy="5018085"/>
          </a:xfrm>
          <a:prstGeom prst="rect">
            <a:avLst/>
          </a:prstGeom>
          <a:gradFill flip="none" rotWithShape="0">
            <a:gsLst>
              <a:gs pos="0">
                <a:srgbClr val="EC72A5">
                  <a:alpha val="75000"/>
                </a:srgbClr>
              </a:gs>
              <a:gs pos="96000">
                <a:srgbClr val="002452">
                  <a:alpha val="69000"/>
                </a:srgbClr>
              </a:gs>
            </a:gsLst>
            <a:lin ang="36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sp>
        <p:nvSpPr>
          <p:cNvPr id="4" name="椭圆 3"/>
          <p:cNvSpPr/>
          <p:nvPr/>
        </p:nvSpPr>
        <p:spPr>
          <a:xfrm>
            <a:off x="3035394" y="1041920"/>
            <a:ext cx="2631941" cy="2631940"/>
          </a:xfrm>
          <a:prstGeom prst="ellipse">
            <a:avLst/>
          </a:prstGeom>
          <a:noFill/>
          <a:ln w="9525">
            <a:gradFill flip="none" rotWithShape="1">
              <a:gsLst>
                <a:gs pos="0">
                  <a:schemeClr val="accent1">
                    <a:lumMod val="5000"/>
                    <a:lumOff val="95000"/>
                  </a:schemeClr>
                </a:gs>
                <a:gs pos="100000">
                  <a:schemeClr val="bg1">
                    <a:lumMod val="95000"/>
                    <a:alpha val="25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970"/>
          </a:p>
        </p:txBody>
      </p:sp>
      <p:sp>
        <p:nvSpPr>
          <p:cNvPr id="6" name="PA_文本框 16"/>
          <p:cNvSpPr txBox="1"/>
          <p:nvPr>
            <p:custDataLst>
              <p:tags r:id="rId1"/>
            </p:custDataLst>
          </p:nvPr>
        </p:nvSpPr>
        <p:spPr>
          <a:xfrm>
            <a:off x="2604747" y="1984151"/>
            <a:ext cx="3635828" cy="967142"/>
          </a:xfrm>
          <a:custGeom>
            <a:avLst/>
            <a:gdLst/>
            <a:ahLst/>
            <a:cxnLst/>
            <a:rect l="l" t="t" r="r" b="b"/>
            <a:pathLst>
              <a:path w="4968929" h="1321751">
                <a:moveTo>
                  <a:pt x="1581661" y="1269566"/>
                </a:moveTo>
                <a:lnTo>
                  <a:pt x="1604118" y="1280123"/>
                </a:lnTo>
                <a:lnTo>
                  <a:pt x="1609867" y="1281283"/>
                </a:lnTo>
                <a:close/>
                <a:moveTo>
                  <a:pt x="1805088" y="1215848"/>
                </a:moveTo>
                <a:lnTo>
                  <a:pt x="1794514" y="1234744"/>
                </a:lnTo>
                <a:lnTo>
                  <a:pt x="1794104" y="1235275"/>
                </a:lnTo>
                <a:lnTo>
                  <a:pt x="1798543" y="1230071"/>
                </a:lnTo>
                <a:close/>
                <a:moveTo>
                  <a:pt x="3754374" y="1187588"/>
                </a:moveTo>
                <a:lnTo>
                  <a:pt x="3750670" y="1190819"/>
                </a:lnTo>
                <a:cubicBezTo>
                  <a:pt x="3747539" y="1196016"/>
                  <a:pt x="3744390" y="1200855"/>
                  <a:pt x="3741225" y="1205333"/>
                </a:cubicBezTo>
                <a:lnTo>
                  <a:pt x="3735462" y="1212790"/>
                </a:lnTo>
                <a:lnTo>
                  <a:pt x="3743433" y="1205370"/>
                </a:lnTo>
                <a:close/>
                <a:moveTo>
                  <a:pt x="3777159" y="1147083"/>
                </a:moveTo>
                <a:lnTo>
                  <a:pt x="3775922" y="1152566"/>
                </a:lnTo>
                <a:lnTo>
                  <a:pt x="3779295" y="1147083"/>
                </a:lnTo>
                <a:close/>
                <a:moveTo>
                  <a:pt x="3425267" y="1132715"/>
                </a:moveTo>
                <a:lnTo>
                  <a:pt x="3429161" y="1145161"/>
                </a:lnTo>
                <a:cubicBezTo>
                  <a:pt x="3431784" y="1152386"/>
                  <a:pt x="3434670" y="1159288"/>
                  <a:pt x="3437818" y="1165867"/>
                </a:cubicBezTo>
                <a:lnTo>
                  <a:pt x="3452479" y="1186776"/>
                </a:lnTo>
                <a:lnTo>
                  <a:pt x="3444463" y="1173678"/>
                </a:lnTo>
                <a:close/>
                <a:moveTo>
                  <a:pt x="3429481" y="999516"/>
                </a:moveTo>
                <a:lnTo>
                  <a:pt x="3428196" y="1001967"/>
                </a:lnTo>
                <a:lnTo>
                  <a:pt x="3427695" y="1003767"/>
                </a:lnTo>
                <a:close/>
                <a:moveTo>
                  <a:pt x="1629757" y="996467"/>
                </a:moveTo>
                <a:lnTo>
                  <a:pt x="1640090" y="1009585"/>
                </a:lnTo>
                <a:lnTo>
                  <a:pt x="1662570" y="1020577"/>
                </a:lnTo>
                <a:lnTo>
                  <a:pt x="1641544" y="1007168"/>
                </a:lnTo>
                <a:close/>
                <a:moveTo>
                  <a:pt x="3500114" y="912716"/>
                </a:moveTo>
                <a:lnTo>
                  <a:pt x="3499837" y="912864"/>
                </a:lnTo>
                <a:lnTo>
                  <a:pt x="3499718" y="912957"/>
                </a:lnTo>
                <a:close/>
                <a:moveTo>
                  <a:pt x="2862746" y="842138"/>
                </a:moveTo>
                <a:lnTo>
                  <a:pt x="2907398" y="842138"/>
                </a:lnTo>
                <a:lnTo>
                  <a:pt x="2909962" y="842138"/>
                </a:lnTo>
                <a:lnTo>
                  <a:pt x="2929991" y="842138"/>
                </a:lnTo>
                <a:lnTo>
                  <a:pt x="2929991" y="1303694"/>
                </a:lnTo>
                <a:lnTo>
                  <a:pt x="2909962" y="1303694"/>
                </a:lnTo>
                <a:lnTo>
                  <a:pt x="2907398" y="1303694"/>
                </a:lnTo>
                <a:lnTo>
                  <a:pt x="2862746" y="1303694"/>
                </a:lnTo>
                <a:close/>
                <a:moveTo>
                  <a:pt x="2176946" y="842138"/>
                </a:moveTo>
                <a:lnTo>
                  <a:pt x="2410319" y="842138"/>
                </a:lnTo>
                <a:lnTo>
                  <a:pt x="2410319" y="884822"/>
                </a:lnTo>
                <a:lnTo>
                  <a:pt x="2410319" y="887051"/>
                </a:lnTo>
                <a:lnTo>
                  <a:pt x="2410319" y="907080"/>
                </a:lnTo>
                <a:lnTo>
                  <a:pt x="2244191" y="907080"/>
                </a:lnTo>
                <a:lnTo>
                  <a:pt x="2244191" y="1034862"/>
                </a:lnTo>
                <a:lnTo>
                  <a:pt x="2410319" y="1034862"/>
                </a:lnTo>
                <a:lnTo>
                  <a:pt x="2410319" y="1077546"/>
                </a:lnTo>
                <a:lnTo>
                  <a:pt x="2410319" y="1079451"/>
                </a:lnTo>
                <a:lnTo>
                  <a:pt x="2410319" y="1099804"/>
                </a:lnTo>
                <a:lnTo>
                  <a:pt x="2244191" y="1099804"/>
                </a:lnTo>
                <a:lnTo>
                  <a:pt x="2244191" y="1238752"/>
                </a:lnTo>
                <a:lnTo>
                  <a:pt x="2410319" y="1238752"/>
                </a:lnTo>
                <a:lnTo>
                  <a:pt x="2410319" y="1258781"/>
                </a:lnTo>
                <a:lnTo>
                  <a:pt x="2410319" y="1261010"/>
                </a:lnTo>
                <a:lnTo>
                  <a:pt x="2410319" y="1303694"/>
                </a:lnTo>
                <a:lnTo>
                  <a:pt x="2176946" y="1303694"/>
                </a:lnTo>
                <a:close/>
                <a:moveTo>
                  <a:pt x="1847850" y="842138"/>
                </a:moveTo>
                <a:lnTo>
                  <a:pt x="2130479" y="842138"/>
                </a:lnTo>
                <a:lnTo>
                  <a:pt x="2130479" y="884822"/>
                </a:lnTo>
                <a:lnTo>
                  <a:pt x="2130479" y="887051"/>
                </a:lnTo>
                <a:lnTo>
                  <a:pt x="2130479" y="907080"/>
                </a:lnTo>
                <a:lnTo>
                  <a:pt x="2023114" y="907080"/>
                </a:lnTo>
                <a:lnTo>
                  <a:pt x="2023114" y="1303694"/>
                </a:lnTo>
                <a:lnTo>
                  <a:pt x="2002760" y="1303694"/>
                </a:lnTo>
                <a:lnTo>
                  <a:pt x="2000191" y="1303694"/>
                </a:lnTo>
                <a:lnTo>
                  <a:pt x="1955540" y="1303694"/>
                </a:lnTo>
                <a:lnTo>
                  <a:pt x="1955540" y="907080"/>
                </a:lnTo>
                <a:lnTo>
                  <a:pt x="1847850" y="907080"/>
                </a:lnTo>
                <a:lnTo>
                  <a:pt x="1847850" y="887051"/>
                </a:lnTo>
                <a:lnTo>
                  <a:pt x="1847850" y="884822"/>
                </a:lnTo>
                <a:close/>
                <a:moveTo>
                  <a:pt x="1414946" y="842138"/>
                </a:moveTo>
                <a:lnTo>
                  <a:pt x="1459598" y="842138"/>
                </a:lnTo>
                <a:lnTo>
                  <a:pt x="1462161" y="842138"/>
                </a:lnTo>
                <a:lnTo>
                  <a:pt x="1482191" y="842138"/>
                </a:lnTo>
                <a:lnTo>
                  <a:pt x="1482191" y="1303694"/>
                </a:lnTo>
                <a:lnTo>
                  <a:pt x="1462161" y="1303694"/>
                </a:lnTo>
                <a:lnTo>
                  <a:pt x="1459598" y="1303694"/>
                </a:lnTo>
                <a:lnTo>
                  <a:pt x="1414946" y="1303694"/>
                </a:lnTo>
                <a:close/>
                <a:moveTo>
                  <a:pt x="1167296" y="842138"/>
                </a:moveTo>
                <a:lnTo>
                  <a:pt x="1211948" y="842138"/>
                </a:lnTo>
                <a:lnTo>
                  <a:pt x="1214511" y="842138"/>
                </a:lnTo>
                <a:lnTo>
                  <a:pt x="1234541" y="842138"/>
                </a:lnTo>
                <a:lnTo>
                  <a:pt x="1234541" y="1238752"/>
                </a:lnTo>
                <a:lnTo>
                  <a:pt x="1373749" y="1238752"/>
                </a:lnTo>
                <a:lnTo>
                  <a:pt x="1373749" y="1258781"/>
                </a:lnTo>
                <a:lnTo>
                  <a:pt x="1373749" y="1261010"/>
                </a:lnTo>
                <a:lnTo>
                  <a:pt x="1373749" y="1303694"/>
                </a:lnTo>
                <a:lnTo>
                  <a:pt x="1167296" y="1303694"/>
                </a:lnTo>
                <a:close/>
                <a:moveTo>
                  <a:pt x="3609022" y="833274"/>
                </a:moveTo>
                <a:cubicBezTo>
                  <a:pt x="3678224" y="833274"/>
                  <a:pt x="3737259" y="860330"/>
                  <a:pt x="3786128" y="914442"/>
                </a:cubicBezTo>
                <a:lnTo>
                  <a:pt x="3755708" y="943193"/>
                </a:lnTo>
                <a:lnTo>
                  <a:pt x="3746772" y="935454"/>
                </a:lnTo>
                <a:lnTo>
                  <a:pt x="3754939" y="944616"/>
                </a:lnTo>
                <a:lnTo>
                  <a:pt x="3740896" y="956985"/>
                </a:lnTo>
                <a:cubicBezTo>
                  <a:pt x="3722869" y="937821"/>
                  <a:pt x="3702739" y="923310"/>
                  <a:pt x="3680505" y="913453"/>
                </a:cubicBezTo>
                <a:cubicBezTo>
                  <a:pt x="3658122" y="903951"/>
                  <a:pt x="3634186" y="899200"/>
                  <a:pt x="3608698" y="899200"/>
                </a:cubicBezTo>
                <a:cubicBezTo>
                  <a:pt x="3592806" y="899200"/>
                  <a:pt x="3577671" y="901194"/>
                  <a:pt x="3563293" y="905181"/>
                </a:cubicBezTo>
                <a:cubicBezTo>
                  <a:pt x="3548914" y="909168"/>
                  <a:pt x="3535234" y="914993"/>
                  <a:pt x="3522251" y="922656"/>
                </a:cubicBezTo>
                <a:cubicBezTo>
                  <a:pt x="3496034" y="937969"/>
                  <a:pt x="3475098" y="959165"/>
                  <a:pt x="3459443" y="986244"/>
                </a:cubicBezTo>
                <a:cubicBezTo>
                  <a:pt x="3443903" y="1013124"/>
                  <a:pt x="3436134" y="1042068"/>
                  <a:pt x="3436134" y="1073078"/>
                </a:cubicBezTo>
                <a:cubicBezTo>
                  <a:pt x="3436134" y="1104154"/>
                  <a:pt x="3443903" y="1133026"/>
                  <a:pt x="3459443" y="1159693"/>
                </a:cubicBezTo>
                <a:cubicBezTo>
                  <a:pt x="3475088" y="1186332"/>
                  <a:pt x="3492729" y="1207104"/>
                  <a:pt x="3512367" y="1222009"/>
                </a:cubicBezTo>
                <a:cubicBezTo>
                  <a:pt x="3545582" y="1238424"/>
                  <a:pt x="3577692" y="1246631"/>
                  <a:pt x="3608698" y="1246631"/>
                </a:cubicBezTo>
                <a:cubicBezTo>
                  <a:pt x="3626892" y="1246631"/>
                  <a:pt x="3647797" y="1243129"/>
                  <a:pt x="3671412" y="1236125"/>
                </a:cubicBezTo>
                <a:cubicBezTo>
                  <a:pt x="3683711" y="1229759"/>
                  <a:pt x="3697128" y="1220468"/>
                  <a:pt x="3711663" y="1208253"/>
                </a:cubicBezTo>
                <a:cubicBezTo>
                  <a:pt x="3718880" y="1202082"/>
                  <a:pt x="3725399" y="1195456"/>
                  <a:pt x="3731220" y="1188373"/>
                </a:cubicBezTo>
                <a:lnTo>
                  <a:pt x="3745444" y="1167441"/>
                </a:lnTo>
                <a:lnTo>
                  <a:pt x="3626624" y="1167441"/>
                </a:lnTo>
                <a:lnTo>
                  <a:pt x="3626624" y="1147083"/>
                </a:lnTo>
                <a:lnTo>
                  <a:pt x="3626624" y="1145178"/>
                </a:lnTo>
                <a:lnTo>
                  <a:pt x="3626624" y="1102169"/>
                </a:lnTo>
                <a:lnTo>
                  <a:pt x="3833077" y="1102169"/>
                </a:lnTo>
                <a:cubicBezTo>
                  <a:pt x="3830064" y="1135628"/>
                  <a:pt x="3822404" y="1161676"/>
                  <a:pt x="3810097" y="1180313"/>
                </a:cubicBezTo>
                <a:cubicBezTo>
                  <a:pt x="3796710" y="1211574"/>
                  <a:pt x="3779815" y="1236383"/>
                  <a:pt x="3759413" y="1254741"/>
                </a:cubicBezTo>
                <a:cubicBezTo>
                  <a:pt x="3738937" y="1273194"/>
                  <a:pt x="3715915" y="1287511"/>
                  <a:pt x="3690347" y="1297693"/>
                </a:cubicBezTo>
                <a:cubicBezTo>
                  <a:pt x="3664692" y="1307822"/>
                  <a:pt x="3637475" y="1312887"/>
                  <a:pt x="3608698" y="1312887"/>
                </a:cubicBezTo>
                <a:cubicBezTo>
                  <a:pt x="3575944" y="1312887"/>
                  <a:pt x="3544335" y="1306239"/>
                  <a:pt x="3513869" y="1292942"/>
                </a:cubicBezTo>
                <a:cubicBezTo>
                  <a:pt x="3487045" y="1281626"/>
                  <a:pt x="3462330" y="1264663"/>
                  <a:pt x="3439723" y="1242053"/>
                </a:cubicBezTo>
                <a:cubicBezTo>
                  <a:pt x="3417298" y="1219628"/>
                  <a:pt x="3399771" y="1193760"/>
                  <a:pt x="3387144" y="1164449"/>
                </a:cubicBezTo>
                <a:cubicBezTo>
                  <a:pt x="3374754" y="1136069"/>
                  <a:pt x="3368559" y="1105394"/>
                  <a:pt x="3368559" y="1072424"/>
                </a:cubicBezTo>
                <a:cubicBezTo>
                  <a:pt x="3368559" y="1028895"/>
                  <a:pt x="3380332" y="987702"/>
                  <a:pt x="3403877" y="948844"/>
                </a:cubicBezTo>
                <a:cubicBezTo>
                  <a:pt x="3423093" y="914405"/>
                  <a:pt x="3451290" y="886482"/>
                  <a:pt x="3488466" y="865076"/>
                </a:cubicBezTo>
                <a:cubicBezTo>
                  <a:pt x="3525232" y="843875"/>
                  <a:pt x="3565417" y="833274"/>
                  <a:pt x="3609022" y="833274"/>
                </a:cubicBezTo>
                <a:close/>
                <a:moveTo>
                  <a:pt x="1690596" y="833274"/>
                </a:moveTo>
                <a:cubicBezTo>
                  <a:pt x="1708508" y="833274"/>
                  <a:pt x="1728378" y="836548"/>
                  <a:pt x="1750207" y="843095"/>
                </a:cubicBezTo>
                <a:cubicBezTo>
                  <a:pt x="1769769" y="849262"/>
                  <a:pt x="1787264" y="858303"/>
                  <a:pt x="1802692" y="870219"/>
                </a:cubicBezTo>
                <a:lnTo>
                  <a:pt x="1782401" y="907410"/>
                </a:lnTo>
                <a:lnTo>
                  <a:pt x="1778665" y="905434"/>
                </a:lnTo>
                <a:lnTo>
                  <a:pt x="1781679" y="907687"/>
                </a:lnTo>
                <a:lnTo>
                  <a:pt x="1772811" y="925466"/>
                </a:lnTo>
                <a:cubicBezTo>
                  <a:pt x="1758663" y="917328"/>
                  <a:pt x="1744459" y="910985"/>
                  <a:pt x="1730199" y="906436"/>
                </a:cubicBezTo>
                <a:cubicBezTo>
                  <a:pt x="1715758" y="901832"/>
                  <a:pt x="1701900" y="899530"/>
                  <a:pt x="1688624" y="899530"/>
                </a:cubicBezTo>
                <a:cubicBezTo>
                  <a:pt x="1677123" y="899530"/>
                  <a:pt x="1668195" y="900897"/>
                  <a:pt x="1661840" y="903632"/>
                </a:cubicBezTo>
                <a:cubicBezTo>
                  <a:pt x="1650367" y="909485"/>
                  <a:pt x="1641975" y="916442"/>
                  <a:pt x="1636662" y="924503"/>
                </a:cubicBezTo>
                <a:cubicBezTo>
                  <a:pt x="1631559" y="932066"/>
                  <a:pt x="1629008" y="940333"/>
                  <a:pt x="1629008" y="949304"/>
                </a:cubicBezTo>
                <a:cubicBezTo>
                  <a:pt x="1629008" y="958059"/>
                  <a:pt x="1630710" y="966004"/>
                  <a:pt x="1634114" y="973137"/>
                </a:cubicBezTo>
                <a:cubicBezTo>
                  <a:pt x="1641816" y="980354"/>
                  <a:pt x="1650835" y="987304"/>
                  <a:pt x="1661170" y="993988"/>
                </a:cubicBezTo>
                <a:cubicBezTo>
                  <a:pt x="1672263" y="1001103"/>
                  <a:pt x="1691378" y="1012053"/>
                  <a:pt x="1718516" y="1026836"/>
                </a:cubicBezTo>
                <a:cubicBezTo>
                  <a:pt x="1740571" y="1038632"/>
                  <a:pt x="1757098" y="1047895"/>
                  <a:pt x="1768096" y="1054624"/>
                </a:cubicBezTo>
                <a:cubicBezTo>
                  <a:pt x="1778965" y="1061419"/>
                  <a:pt x="1789074" y="1069344"/>
                  <a:pt x="1798422" y="1078399"/>
                </a:cubicBezTo>
                <a:cubicBezTo>
                  <a:pt x="1804331" y="1082941"/>
                  <a:pt x="1810204" y="1089179"/>
                  <a:pt x="1816039" y="1097115"/>
                </a:cubicBezTo>
                <a:cubicBezTo>
                  <a:pt x="1831436" y="1118344"/>
                  <a:pt x="1839134" y="1142070"/>
                  <a:pt x="1839134" y="1168294"/>
                </a:cubicBezTo>
                <a:cubicBezTo>
                  <a:pt x="1839134" y="1195087"/>
                  <a:pt x="1831947" y="1219727"/>
                  <a:pt x="1817572" y="1242215"/>
                </a:cubicBezTo>
                <a:cubicBezTo>
                  <a:pt x="1803546" y="1264065"/>
                  <a:pt x="1780877" y="1281494"/>
                  <a:pt x="1749564" y="1294501"/>
                </a:cubicBezTo>
                <a:cubicBezTo>
                  <a:pt x="1732008" y="1306539"/>
                  <a:pt x="1708192" y="1312558"/>
                  <a:pt x="1678117" y="1312558"/>
                </a:cubicBezTo>
                <a:cubicBezTo>
                  <a:pt x="1653397" y="1312558"/>
                  <a:pt x="1630300" y="1309314"/>
                  <a:pt x="1608827" y="1302826"/>
                </a:cubicBezTo>
                <a:cubicBezTo>
                  <a:pt x="1587560" y="1296561"/>
                  <a:pt x="1565148" y="1286248"/>
                  <a:pt x="1541593" y="1271887"/>
                </a:cubicBezTo>
                <a:lnTo>
                  <a:pt x="1535827" y="1266885"/>
                </a:lnTo>
                <a:lnTo>
                  <a:pt x="1544266" y="1249917"/>
                </a:lnTo>
                <a:lnTo>
                  <a:pt x="1572776" y="1265061"/>
                </a:lnTo>
                <a:lnTo>
                  <a:pt x="1545344" y="1248761"/>
                </a:lnTo>
                <a:lnTo>
                  <a:pt x="1564588" y="1210189"/>
                </a:lnTo>
                <a:lnTo>
                  <a:pt x="1571552" y="1211413"/>
                </a:lnTo>
                <a:lnTo>
                  <a:pt x="1577789" y="1214982"/>
                </a:lnTo>
                <a:cubicBezTo>
                  <a:pt x="1595589" y="1225512"/>
                  <a:pt x="1609619" y="1233218"/>
                  <a:pt x="1619877" y="1238098"/>
                </a:cubicBezTo>
                <a:cubicBezTo>
                  <a:pt x="1642592" y="1243787"/>
                  <a:pt x="1662006" y="1246631"/>
                  <a:pt x="1678117" y="1246631"/>
                </a:cubicBezTo>
                <a:cubicBezTo>
                  <a:pt x="1694505" y="1246631"/>
                  <a:pt x="1710383" y="1243046"/>
                  <a:pt x="1725752" y="1235874"/>
                </a:cubicBezTo>
                <a:cubicBezTo>
                  <a:pt x="1740852" y="1228730"/>
                  <a:pt x="1752347" y="1219394"/>
                  <a:pt x="1760237" y="1207866"/>
                </a:cubicBezTo>
                <a:cubicBezTo>
                  <a:pt x="1768442" y="1196058"/>
                  <a:pt x="1772544" y="1183416"/>
                  <a:pt x="1772544" y="1169937"/>
                </a:cubicBezTo>
                <a:cubicBezTo>
                  <a:pt x="1772544" y="1158304"/>
                  <a:pt x="1769200" y="1147890"/>
                  <a:pt x="1762514" y="1138696"/>
                </a:cubicBezTo>
                <a:cubicBezTo>
                  <a:pt x="1757351" y="1131322"/>
                  <a:pt x="1752117" y="1124377"/>
                  <a:pt x="1746812" y="1117861"/>
                </a:cubicBezTo>
                <a:cubicBezTo>
                  <a:pt x="1731690" y="1109562"/>
                  <a:pt x="1710282" y="1098109"/>
                  <a:pt x="1682586" y="1083501"/>
                </a:cubicBezTo>
                <a:cubicBezTo>
                  <a:pt x="1653306" y="1068024"/>
                  <a:pt x="1631622" y="1055400"/>
                  <a:pt x="1617533" y="1045630"/>
                </a:cubicBezTo>
                <a:cubicBezTo>
                  <a:pt x="1602437" y="1035514"/>
                  <a:pt x="1590975" y="1025227"/>
                  <a:pt x="1583147" y="1014770"/>
                </a:cubicBezTo>
                <a:cubicBezTo>
                  <a:pt x="1568671" y="994950"/>
                  <a:pt x="1561433" y="974004"/>
                  <a:pt x="1561433" y="951931"/>
                </a:cubicBezTo>
                <a:cubicBezTo>
                  <a:pt x="1561433" y="930193"/>
                  <a:pt x="1567238" y="910183"/>
                  <a:pt x="1578846" y="891901"/>
                </a:cubicBezTo>
                <a:cubicBezTo>
                  <a:pt x="1590256" y="874021"/>
                  <a:pt x="1604964" y="860272"/>
                  <a:pt x="1622970" y="850656"/>
                </a:cubicBezTo>
                <a:cubicBezTo>
                  <a:pt x="1645374" y="839068"/>
                  <a:pt x="1667916" y="833274"/>
                  <a:pt x="1690596" y="833274"/>
                </a:cubicBezTo>
                <a:close/>
                <a:moveTo>
                  <a:pt x="3005621" y="828675"/>
                </a:moveTo>
                <a:lnTo>
                  <a:pt x="3258757" y="1200666"/>
                </a:lnTo>
                <a:lnTo>
                  <a:pt x="3258757" y="1175650"/>
                </a:lnTo>
                <a:lnTo>
                  <a:pt x="3238398" y="1160017"/>
                </a:lnTo>
                <a:lnTo>
                  <a:pt x="3238398" y="842138"/>
                </a:lnTo>
                <a:lnTo>
                  <a:pt x="3258757" y="842138"/>
                </a:lnTo>
                <a:lnTo>
                  <a:pt x="3261320" y="842138"/>
                </a:lnTo>
                <a:lnTo>
                  <a:pt x="3305972" y="842138"/>
                </a:lnTo>
                <a:lnTo>
                  <a:pt x="3305972" y="1321751"/>
                </a:lnTo>
                <a:lnTo>
                  <a:pt x="3052837" y="949759"/>
                </a:lnTo>
                <a:lnTo>
                  <a:pt x="3052837" y="976176"/>
                </a:lnTo>
                <a:lnTo>
                  <a:pt x="3289559" y="1317157"/>
                </a:lnTo>
                <a:lnTo>
                  <a:pt x="3268070" y="1317157"/>
                </a:lnTo>
                <a:lnTo>
                  <a:pt x="3072866" y="1015100"/>
                </a:lnTo>
                <a:lnTo>
                  <a:pt x="3072866" y="1303694"/>
                </a:lnTo>
                <a:lnTo>
                  <a:pt x="3052837" y="1303694"/>
                </a:lnTo>
                <a:lnTo>
                  <a:pt x="3050273" y="1303694"/>
                </a:lnTo>
                <a:lnTo>
                  <a:pt x="3005621" y="1303694"/>
                </a:lnTo>
                <a:close/>
                <a:moveTo>
                  <a:pt x="2481746" y="828675"/>
                </a:moveTo>
                <a:lnTo>
                  <a:pt x="2734881" y="1200666"/>
                </a:lnTo>
                <a:lnTo>
                  <a:pt x="2734881" y="1175650"/>
                </a:lnTo>
                <a:lnTo>
                  <a:pt x="2714523" y="1160017"/>
                </a:lnTo>
                <a:lnTo>
                  <a:pt x="2714523" y="842138"/>
                </a:lnTo>
                <a:lnTo>
                  <a:pt x="2734881" y="842138"/>
                </a:lnTo>
                <a:lnTo>
                  <a:pt x="2737445" y="842138"/>
                </a:lnTo>
                <a:lnTo>
                  <a:pt x="2782097" y="842138"/>
                </a:lnTo>
                <a:lnTo>
                  <a:pt x="2782097" y="1321751"/>
                </a:lnTo>
                <a:lnTo>
                  <a:pt x="2528961" y="949759"/>
                </a:lnTo>
                <a:lnTo>
                  <a:pt x="2528961" y="976176"/>
                </a:lnTo>
                <a:lnTo>
                  <a:pt x="2765684" y="1317157"/>
                </a:lnTo>
                <a:lnTo>
                  <a:pt x="2744195" y="1317157"/>
                </a:lnTo>
                <a:lnTo>
                  <a:pt x="2548991" y="1015100"/>
                </a:lnTo>
                <a:lnTo>
                  <a:pt x="2548991" y="1303694"/>
                </a:lnTo>
                <a:lnTo>
                  <a:pt x="2528961" y="1303694"/>
                </a:lnTo>
                <a:lnTo>
                  <a:pt x="2526398" y="1303694"/>
                </a:lnTo>
                <a:lnTo>
                  <a:pt x="2481746" y="1303694"/>
                </a:lnTo>
                <a:close/>
                <a:moveTo>
                  <a:pt x="1791211" y="440891"/>
                </a:moveTo>
                <a:lnTo>
                  <a:pt x="1813668" y="451448"/>
                </a:lnTo>
                <a:lnTo>
                  <a:pt x="1819417" y="452607"/>
                </a:lnTo>
                <a:close/>
                <a:moveTo>
                  <a:pt x="4439943" y="426334"/>
                </a:moveTo>
                <a:lnTo>
                  <a:pt x="4440825" y="426898"/>
                </a:lnTo>
                <a:lnTo>
                  <a:pt x="4441169" y="427026"/>
                </a:lnTo>
                <a:close/>
                <a:moveTo>
                  <a:pt x="4122661" y="413990"/>
                </a:moveTo>
                <a:lnTo>
                  <a:pt x="4103100" y="424591"/>
                </a:lnTo>
                <a:cubicBezTo>
                  <a:pt x="4097157" y="427195"/>
                  <a:pt x="4091123" y="429473"/>
                  <a:pt x="4084999" y="431426"/>
                </a:cubicBezTo>
                <a:lnTo>
                  <a:pt x="4074253" y="434241"/>
                </a:lnTo>
                <a:lnTo>
                  <a:pt x="4097925" y="429896"/>
                </a:lnTo>
                <a:close/>
                <a:moveTo>
                  <a:pt x="2827262" y="413990"/>
                </a:moveTo>
                <a:lnTo>
                  <a:pt x="2807700" y="424591"/>
                </a:lnTo>
                <a:cubicBezTo>
                  <a:pt x="2801756" y="427195"/>
                  <a:pt x="2795723" y="429473"/>
                  <a:pt x="2789600" y="431426"/>
                </a:cubicBezTo>
                <a:lnTo>
                  <a:pt x="2778853" y="434241"/>
                </a:lnTo>
                <a:lnTo>
                  <a:pt x="2802526" y="429896"/>
                </a:lnTo>
                <a:close/>
                <a:moveTo>
                  <a:pt x="2024670" y="349644"/>
                </a:moveTo>
                <a:lnTo>
                  <a:pt x="2004064" y="406069"/>
                </a:lnTo>
                <a:lnTo>
                  <a:pt x="2003654" y="406600"/>
                </a:lnTo>
                <a:lnTo>
                  <a:pt x="2008093" y="401396"/>
                </a:lnTo>
                <a:cubicBezTo>
                  <a:pt x="2014092" y="392191"/>
                  <a:pt x="2018592" y="382413"/>
                  <a:pt x="2021592" y="372062"/>
                </a:cubicBezTo>
                <a:close/>
                <a:moveTo>
                  <a:pt x="4217710" y="268853"/>
                </a:moveTo>
                <a:lnTo>
                  <a:pt x="4212217" y="296511"/>
                </a:lnTo>
                <a:lnTo>
                  <a:pt x="4216391" y="282749"/>
                </a:lnTo>
                <a:close/>
                <a:moveTo>
                  <a:pt x="2922311" y="268853"/>
                </a:moveTo>
                <a:lnTo>
                  <a:pt x="2916817" y="296511"/>
                </a:lnTo>
                <a:lnTo>
                  <a:pt x="2920991" y="282749"/>
                </a:lnTo>
                <a:close/>
                <a:moveTo>
                  <a:pt x="4212301" y="191916"/>
                </a:moveTo>
                <a:lnTo>
                  <a:pt x="4217733" y="219347"/>
                </a:lnTo>
                <a:lnTo>
                  <a:pt x="4216417" y="205364"/>
                </a:lnTo>
                <a:close/>
                <a:moveTo>
                  <a:pt x="2916902" y="191916"/>
                </a:moveTo>
                <a:lnTo>
                  <a:pt x="2922334" y="219348"/>
                </a:lnTo>
                <a:lnTo>
                  <a:pt x="2921018" y="205364"/>
                </a:lnTo>
                <a:close/>
                <a:moveTo>
                  <a:pt x="1839307" y="167791"/>
                </a:moveTo>
                <a:lnTo>
                  <a:pt x="1849640" y="180910"/>
                </a:lnTo>
                <a:lnTo>
                  <a:pt x="1872120" y="191902"/>
                </a:lnTo>
                <a:lnTo>
                  <a:pt x="1851094" y="178492"/>
                </a:lnTo>
                <a:close/>
                <a:moveTo>
                  <a:pt x="857422" y="160483"/>
                </a:moveTo>
                <a:lnTo>
                  <a:pt x="818733" y="277764"/>
                </a:lnTo>
                <a:lnTo>
                  <a:pt x="896112" y="277764"/>
                </a:lnTo>
                <a:close/>
                <a:moveTo>
                  <a:pt x="3869112" y="132613"/>
                </a:moveTo>
                <a:lnTo>
                  <a:pt x="3856505" y="150306"/>
                </a:lnTo>
                <a:lnTo>
                  <a:pt x="3847003" y="176263"/>
                </a:lnTo>
                <a:lnTo>
                  <a:pt x="3857923" y="151630"/>
                </a:lnTo>
                <a:close/>
                <a:moveTo>
                  <a:pt x="2573712" y="132613"/>
                </a:moveTo>
                <a:lnTo>
                  <a:pt x="2561105" y="150306"/>
                </a:lnTo>
                <a:lnTo>
                  <a:pt x="2551603" y="176263"/>
                </a:lnTo>
                <a:lnTo>
                  <a:pt x="2562523" y="151630"/>
                </a:lnTo>
                <a:close/>
                <a:moveTo>
                  <a:pt x="857422" y="102698"/>
                </a:moveTo>
                <a:lnTo>
                  <a:pt x="794416" y="277764"/>
                </a:lnTo>
                <a:lnTo>
                  <a:pt x="797628" y="277764"/>
                </a:lnTo>
                <a:lnTo>
                  <a:pt x="857422" y="121482"/>
                </a:lnTo>
                <a:lnTo>
                  <a:pt x="917340" y="277764"/>
                </a:lnTo>
                <a:lnTo>
                  <a:pt x="920554" y="277764"/>
                </a:lnTo>
                <a:close/>
                <a:moveTo>
                  <a:pt x="3110966" y="78405"/>
                </a:moveTo>
                <a:lnTo>
                  <a:pt x="3110966" y="195026"/>
                </a:lnTo>
                <a:lnTo>
                  <a:pt x="3146942" y="195026"/>
                </a:lnTo>
                <a:lnTo>
                  <a:pt x="3160871" y="195026"/>
                </a:lnTo>
                <a:cubicBezTo>
                  <a:pt x="3188284" y="194681"/>
                  <a:pt x="3207127" y="189569"/>
                  <a:pt x="3217400" y="179691"/>
                </a:cubicBezTo>
                <a:cubicBezTo>
                  <a:pt x="3230097" y="165881"/>
                  <a:pt x="3236445" y="151447"/>
                  <a:pt x="3236445" y="136389"/>
                </a:cubicBezTo>
                <a:cubicBezTo>
                  <a:pt x="3236445" y="128139"/>
                  <a:pt x="3234576" y="120176"/>
                  <a:pt x="3230836" y="112498"/>
                </a:cubicBezTo>
                <a:cubicBezTo>
                  <a:pt x="3226964" y="104563"/>
                  <a:pt x="3221866" y="98338"/>
                  <a:pt x="3215542" y="93824"/>
                </a:cubicBezTo>
                <a:cubicBezTo>
                  <a:pt x="3202748" y="83545"/>
                  <a:pt x="3182070" y="78405"/>
                  <a:pt x="3153509" y="78405"/>
                </a:cubicBezTo>
                <a:lnTo>
                  <a:pt x="3145959" y="78405"/>
                </a:lnTo>
                <a:close/>
                <a:moveTo>
                  <a:pt x="4027468" y="70525"/>
                </a:moveTo>
                <a:cubicBezTo>
                  <a:pt x="3996895" y="70525"/>
                  <a:pt x="3969361" y="77270"/>
                  <a:pt x="3944867" y="90758"/>
                </a:cubicBezTo>
                <a:cubicBezTo>
                  <a:pt x="3916111" y="107958"/>
                  <a:pt x="3890342" y="131200"/>
                  <a:pt x="3867561" y="160483"/>
                </a:cubicBezTo>
                <a:cubicBezTo>
                  <a:pt x="3859343" y="184904"/>
                  <a:pt x="3855234" y="212769"/>
                  <a:pt x="3855234" y="244079"/>
                </a:cubicBezTo>
                <a:cubicBezTo>
                  <a:pt x="3855234" y="275458"/>
                  <a:pt x="3859594" y="303321"/>
                  <a:pt x="3868314" y="327669"/>
                </a:cubicBezTo>
                <a:cubicBezTo>
                  <a:pt x="3890565" y="356973"/>
                  <a:pt x="3914911" y="379285"/>
                  <a:pt x="3941351" y="394605"/>
                </a:cubicBezTo>
                <a:cubicBezTo>
                  <a:pt x="3968074" y="410173"/>
                  <a:pt x="3996780" y="417956"/>
                  <a:pt x="4027468" y="417956"/>
                </a:cubicBezTo>
                <a:cubicBezTo>
                  <a:pt x="4058206" y="417956"/>
                  <a:pt x="4087041" y="410173"/>
                  <a:pt x="4113973" y="394605"/>
                </a:cubicBezTo>
                <a:cubicBezTo>
                  <a:pt x="4140312" y="379226"/>
                  <a:pt x="4164713" y="356914"/>
                  <a:pt x="4187177" y="327669"/>
                </a:cubicBezTo>
                <a:cubicBezTo>
                  <a:pt x="4195747" y="303147"/>
                  <a:pt x="4200033" y="275284"/>
                  <a:pt x="4200033" y="244079"/>
                </a:cubicBezTo>
                <a:cubicBezTo>
                  <a:pt x="4200033" y="220422"/>
                  <a:pt x="4195577" y="197983"/>
                  <a:pt x="4186665" y="176761"/>
                </a:cubicBezTo>
                <a:cubicBezTo>
                  <a:pt x="4177822" y="155713"/>
                  <a:pt x="4165505" y="137294"/>
                  <a:pt x="4149714" y="121503"/>
                </a:cubicBezTo>
                <a:cubicBezTo>
                  <a:pt x="4134042" y="105827"/>
                  <a:pt x="4115697" y="93366"/>
                  <a:pt x="4094681" y="84119"/>
                </a:cubicBezTo>
                <a:cubicBezTo>
                  <a:pt x="4073812" y="75056"/>
                  <a:pt x="4051407" y="70525"/>
                  <a:pt x="4027468" y="70525"/>
                </a:cubicBezTo>
                <a:close/>
                <a:moveTo>
                  <a:pt x="2732068" y="70525"/>
                </a:moveTo>
                <a:cubicBezTo>
                  <a:pt x="2701495" y="70525"/>
                  <a:pt x="2673961" y="77270"/>
                  <a:pt x="2649467" y="90758"/>
                </a:cubicBezTo>
                <a:cubicBezTo>
                  <a:pt x="2620711" y="107958"/>
                  <a:pt x="2594942" y="131200"/>
                  <a:pt x="2572161" y="160483"/>
                </a:cubicBezTo>
                <a:cubicBezTo>
                  <a:pt x="2563942" y="184904"/>
                  <a:pt x="2559833" y="212769"/>
                  <a:pt x="2559833" y="244079"/>
                </a:cubicBezTo>
                <a:cubicBezTo>
                  <a:pt x="2559833" y="275458"/>
                  <a:pt x="2564194" y="303321"/>
                  <a:pt x="2572914" y="327669"/>
                </a:cubicBezTo>
                <a:cubicBezTo>
                  <a:pt x="2595165" y="356973"/>
                  <a:pt x="2619511" y="379285"/>
                  <a:pt x="2645951" y="394605"/>
                </a:cubicBezTo>
                <a:cubicBezTo>
                  <a:pt x="2672674" y="410173"/>
                  <a:pt x="2701379" y="417956"/>
                  <a:pt x="2732068" y="417956"/>
                </a:cubicBezTo>
                <a:cubicBezTo>
                  <a:pt x="2762806" y="417956"/>
                  <a:pt x="2791641" y="410173"/>
                  <a:pt x="2818573" y="394605"/>
                </a:cubicBezTo>
                <a:cubicBezTo>
                  <a:pt x="2844912" y="379226"/>
                  <a:pt x="2869314" y="356914"/>
                  <a:pt x="2891777" y="327669"/>
                </a:cubicBezTo>
                <a:cubicBezTo>
                  <a:pt x="2900348" y="303147"/>
                  <a:pt x="2904633" y="275284"/>
                  <a:pt x="2904633" y="244079"/>
                </a:cubicBezTo>
                <a:cubicBezTo>
                  <a:pt x="2904633" y="220422"/>
                  <a:pt x="2900177" y="197983"/>
                  <a:pt x="2891265" y="176761"/>
                </a:cubicBezTo>
                <a:cubicBezTo>
                  <a:pt x="2882422" y="155713"/>
                  <a:pt x="2870105" y="137294"/>
                  <a:pt x="2854314" y="121503"/>
                </a:cubicBezTo>
                <a:cubicBezTo>
                  <a:pt x="2838642" y="105827"/>
                  <a:pt x="2820298" y="93366"/>
                  <a:pt x="2799282" y="84119"/>
                </a:cubicBezTo>
                <a:cubicBezTo>
                  <a:pt x="2778412" y="75056"/>
                  <a:pt x="2756008" y="70525"/>
                  <a:pt x="2732068" y="70525"/>
                </a:cubicBezTo>
                <a:close/>
                <a:moveTo>
                  <a:pt x="3219885" y="69102"/>
                </a:moveTo>
                <a:lnTo>
                  <a:pt x="3228155" y="75126"/>
                </a:lnTo>
                <a:lnTo>
                  <a:pt x="3224955" y="70735"/>
                </a:lnTo>
                <a:close/>
                <a:moveTo>
                  <a:pt x="4686299" y="13462"/>
                </a:moveTo>
                <a:lnTo>
                  <a:pt x="4968929" y="13462"/>
                </a:lnTo>
                <a:lnTo>
                  <a:pt x="4968929" y="56147"/>
                </a:lnTo>
                <a:lnTo>
                  <a:pt x="4968929" y="58376"/>
                </a:lnTo>
                <a:lnTo>
                  <a:pt x="4968929" y="78405"/>
                </a:lnTo>
                <a:lnTo>
                  <a:pt x="4861564" y="78405"/>
                </a:lnTo>
                <a:lnTo>
                  <a:pt x="4861564" y="475019"/>
                </a:lnTo>
                <a:lnTo>
                  <a:pt x="4841211" y="475019"/>
                </a:lnTo>
                <a:lnTo>
                  <a:pt x="4838641" y="475019"/>
                </a:lnTo>
                <a:lnTo>
                  <a:pt x="4793989" y="475019"/>
                </a:lnTo>
                <a:lnTo>
                  <a:pt x="4793989" y="78405"/>
                </a:lnTo>
                <a:lnTo>
                  <a:pt x="4686299" y="78405"/>
                </a:lnTo>
                <a:lnTo>
                  <a:pt x="4686299" y="58376"/>
                </a:lnTo>
                <a:lnTo>
                  <a:pt x="4686299" y="56147"/>
                </a:lnTo>
                <a:close/>
                <a:moveTo>
                  <a:pt x="4336819" y="13462"/>
                </a:moveTo>
                <a:lnTo>
                  <a:pt x="4381471" y="13462"/>
                </a:lnTo>
                <a:lnTo>
                  <a:pt x="4384039" y="13462"/>
                </a:lnTo>
                <a:lnTo>
                  <a:pt x="4404393" y="13462"/>
                </a:lnTo>
                <a:lnTo>
                  <a:pt x="4404393" y="306128"/>
                </a:lnTo>
                <a:lnTo>
                  <a:pt x="4404393" y="313353"/>
                </a:lnTo>
                <a:cubicBezTo>
                  <a:pt x="4404393" y="331269"/>
                  <a:pt x="4405659" y="345193"/>
                  <a:pt x="4408191" y="355128"/>
                </a:cubicBezTo>
                <a:cubicBezTo>
                  <a:pt x="4410815" y="366489"/>
                  <a:pt x="4415304" y="376880"/>
                  <a:pt x="4421659" y="386301"/>
                </a:cubicBezTo>
                <a:cubicBezTo>
                  <a:pt x="4428611" y="395454"/>
                  <a:pt x="4439142" y="403498"/>
                  <a:pt x="4453251" y="410432"/>
                </a:cubicBezTo>
                <a:cubicBezTo>
                  <a:pt x="4463123" y="415448"/>
                  <a:pt x="4474261" y="417956"/>
                  <a:pt x="4486665" y="417956"/>
                </a:cubicBezTo>
                <a:cubicBezTo>
                  <a:pt x="4500000" y="417956"/>
                  <a:pt x="4513147" y="414515"/>
                  <a:pt x="4526105" y="407633"/>
                </a:cubicBezTo>
                <a:cubicBezTo>
                  <a:pt x="4539158" y="400493"/>
                  <a:pt x="4549275" y="391328"/>
                  <a:pt x="4556457" y="380138"/>
                </a:cubicBezTo>
                <a:cubicBezTo>
                  <a:pt x="4565439" y="367054"/>
                  <a:pt x="4569931" y="344792"/>
                  <a:pt x="4569931" y="313353"/>
                </a:cubicBezTo>
                <a:lnTo>
                  <a:pt x="4569931" y="306128"/>
                </a:lnTo>
                <a:lnTo>
                  <a:pt x="4569931" y="13462"/>
                </a:lnTo>
                <a:lnTo>
                  <a:pt x="4589959" y="13462"/>
                </a:lnTo>
                <a:lnTo>
                  <a:pt x="4592523" y="13462"/>
                </a:lnTo>
                <a:lnTo>
                  <a:pt x="4637175" y="13462"/>
                </a:lnTo>
                <a:lnTo>
                  <a:pt x="4637175" y="314996"/>
                </a:lnTo>
                <a:lnTo>
                  <a:pt x="4637175" y="322217"/>
                </a:lnTo>
                <a:cubicBezTo>
                  <a:pt x="4637175" y="343728"/>
                  <a:pt x="4634877" y="362414"/>
                  <a:pt x="4630279" y="378275"/>
                </a:cubicBezTo>
                <a:cubicBezTo>
                  <a:pt x="4625667" y="394181"/>
                  <a:pt x="4618543" y="408526"/>
                  <a:pt x="4608905" y="421310"/>
                </a:cubicBezTo>
                <a:cubicBezTo>
                  <a:pt x="4592661" y="442403"/>
                  <a:pt x="4574172" y="458018"/>
                  <a:pt x="4553439" y="468154"/>
                </a:cubicBezTo>
                <a:cubicBezTo>
                  <a:pt x="4532691" y="478640"/>
                  <a:pt x="4510325" y="483883"/>
                  <a:pt x="4486340" y="483883"/>
                </a:cubicBezTo>
                <a:cubicBezTo>
                  <a:pt x="4460800" y="483883"/>
                  <a:pt x="4435912" y="476196"/>
                  <a:pt x="4411676" y="460824"/>
                </a:cubicBezTo>
                <a:cubicBezTo>
                  <a:pt x="4391731" y="452812"/>
                  <a:pt x="4374440" y="436717"/>
                  <a:pt x="4359803" y="412541"/>
                </a:cubicBezTo>
                <a:cubicBezTo>
                  <a:pt x="4344480" y="391793"/>
                  <a:pt x="4336819" y="361685"/>
                  <a:pt x="4336819" y="322217"/>
                </a:cubicBezTo>
                <a:lnTo>
                  <a:pt x="4336819" y="314996"/>
                </a:lnTo>
                <a:close/>
                <a:moveTo>
                  <a:pt x="3502556" y="13462"/>
                </a:moveTo>
                <a:lnTo>
                  <a:pt x="3523621" y="13462"/>
                </a:lnTo>
                <a:lnTo>
                  <a:pt x="3621019" y="191447"/>
                </a:lnTo>
                <a:lnTo>
                  <a:pt x="3609325" y="207762"/>
                </a:lnTo>
                <a:close/>
                <a:moveTo>
                  <a:pt x="3451008" y="13462"/>
                </a:moveTo>
                <a:lnTo>
                  <a:pt x="3500646" y="13462"/>
                </a:lnTo>
                <a:lnTo>
                  <a:pt x="3608870" y="217352"/>
                </a:lnTo>
                <a:lnTo>
                  <a:pt x="3717732" y="13462"/>
                </a:lnTo>
                <a:lnTo>
                  <a:pt x="3766141" y="13462"/>
                </a:lnTo>
                <a:lnTo>
                  <a:pt x="3715008" y="109106"/>
                </a:lnTo>
                <a:lnTo>
                  <a:pt x="3767914" y="13462"/>
                </a:lnTo>
                <a:lnTo>
                  <a:pt x="3789121" y="13462"/>
                </a:lnTo>
                <a:lnTo>
                  <a:pt x="3652868" y="268058"/>
                </a:lnTo>
                <a:lnTo>
                  <a:pt x="3652868" y="475019"/>
                </a:lnTo>
                <a:lnTo>
                  <a:pt x="3632839" y="475019"/>
                </a:lnTo>
                <a:lnTo>
                  <a:pt x="3630275" y="475019"/>
                </a:lnTo>
                <a:lnTo>
                  <a:pt x="3585294" y="475019"/>
                </a:lnTo>
                <a:lnTo>
                  <a:pt x="3585294" y="262998"/>
                </a:lnTo>
                <a:close/>
                <a:moveTo>
                  <a:pt x="3043721" y="13462"/>
                </a:moveTo>
                <a:lnTo>
                  <a:pt x="3154822" y="13462"/>
                </a:lnTo>
                <a:lnTo>
                  <a:pt x="3162048" y="13462"/>
                </a:lnTo>
                <a:cubicBezTo>
                  <a:pt x="3182775" y="13462"/>
                  <a:pt x="3200993" y="15517"/>
                  <a:pt x="3216704" y="19626"/>
                </a:cubicBezTo>
                <a:cubicBezTo>
                  <a:pt x="3230521" y="23634"/>
                  <a:pt x="3242926" y="29818"/>
                  <a:pt x="3253921" y="38180"/>
                </a:cubicBezTo>
                <a:cubicBezTo>
                  <a:pt x="3270378" y="50276"/>
                  <a:pt x="3281500" y="63598"/>
                  <a:pt x="3287287" y="78143"/>
                </a:cubicBezTo>
                <a:cubicBezTo>
                  <a:pt x="3298222" y="97674"/>
                  <a:pt x="3303690" y="117197"/>
                  <a:pt x="3303690" y="136713"/>
                </a:cubicBezTo>
                <a:cubicBezTo>
                  <a:pt x="3303690" y="156083"/>
                  <a:pt x="3299384" y="174497"/>
                  <a:pt x="3290772" y="191955"/>
                </a:cubicBezTo>
                <a:cubicBezTo>
                  <a:pt x="3282236" y="209490"/>
                  <a:pt x="3270378" y="223863"/>
                  <a:pt x="3255198" y="235074"/>
                </a:cubicBezTo>
                <a:cubicBezTo>
                  <a:pt x="3245748" y="242218"/>
                  <a:pt x="3235932" y="247565"/>
                  <a:pt x="3225750" y="251116"/>
                </a:cubicBezTo>
                <a:cubicBezTo>
                  <a:pt x="3215771" y="254747"/>
                  <a:pt x="3205416" y="256976"/>
                  <a:pt x="3194687" y="257803"/>
                </a:cubicBezTo>
                <a:lnTo>
                  <a:pt x="3332582" y="475019"/>
                </a:lnTo>
                <a:lnTo>
                  <a:pt x="3281333" y="475019"/>
                </a:lnTo>
                <a:lnTo>
                  <a:pt x="3217182" y="373528"/>
                </a:lnTo>
                <a:lnTo>
                  <a:pt x="3278737" y="475019"/>
                </a:lnTo>
                <a:lnTo>
                  <a:pt x="3257358" y="475019"/>
                </a:lnTo>
                <a:lnTo>
                  <a:pt x="3134239" y="279993"/>
                </a:lnTo>
                <a:lnTo>
                  <a:pt x="3110966" y="279993"/>
                </a:lnTo>
                <a:lnTo>
                  <a:pt x="3110966" y="475019"/>
                </a:lnTo>
                <a:lnTo>
                  <a:pt x="3090937" y="475019"/>
                </a:lnTo>
                <a:lnTo>
                  <a:pt x="3088373" y="475019"/>
                </a:lnTo>
                <a:lnTo>
                  <a:pt x="3043721" y="475019"/>
                </a:lnTo>
                <a:close/>
                <a:moveTo>
                  <a:pt x="2222269" y="13462"/>
                </a:moveTo>
                <a:lnTo>
                  <a:pt x="2446454" y="13462"/>
                </a:lnTo>
                <a:lnTo>
                  <a:pt x="2446454" y="56147"/>
                </a:lnTo>
                <a:lnTo>
                  <a:pt x="2446454" y="58376"/>
                </a:lnTo>
                <a:lnTo>
                  <a:pt x="2446454" y="78405"/>
                </a:lnTo>
                <a:lnTo>
                  <a:pt x="2289843" y="78405"/>
                </a:lnTo>
                <a:lnTo>
                  <a:pt x="2289843" y="206187"/>
                </a:lnTo>
                <a:lnTo>
                  <a:pt x="2444487" y="206187"/>
                </a:lnTo>
                <a:lnTo>
                  <a:pt x="2444487" y="248871"/>
                </a:lnTo>
                <a:lnTo>
                  <a:pt x="2444487" y="250776"/>
                </a:lnTo>
                <a:lnTo>
                  <a:pt x="2444487" y="271129"/>
                </a:lnTo>
                <a:lnTo>
                  <a:pt x="2289843" y="271129"/>
                </a:lnTo>
                <a:lnTo>
                  <a:pt x="2289843" y="475019"/>
                </a:lnTo>
                <a:lnTo>
                  <a:pt x="2269490" y="475019"/>
                </a:lnTo>
                <a:lnTo>
                  <a:pt x="2266921" y="475019"/>
                </a:lnTo>
                <a:lnTo>
                  <a:pt x="2222269" y="475019"/>
                </a:lnTo>
                <a:close/>
                <a:moveTo>
                  <a:pt x="1462571" y="13462"/>
                </a:moveTo>
                <a:lnTo>
                  <a:pt x="1507223" y="13462"/>
                </a:lnTo>
                <a:lnTo>
                  <a:pt x="1509786" y="13462"/>
                </a:lnTo>
                <a:lnTo>
                  <a:pt x="1529816" y="13462"/>
                </a:lnTo>
                <a:lnTo>
                  <a:pt x="1529816" y="164161"/>
                </a:lnTo>
                <a:lnTo>
                  <a:pt x="1649414" y="13462"/>
                </a:lnTo>
                <a:lnTo>
                  <a:pt x="1670992" y="13462"/>
                </a:lnTo>
                <a:lnTo>
                  <a:pt x="1509786" y="198905"/>
                </a:lnTo>
                <a:lnTo>
                  <a:pt x="1509786" y="218666"/>
                </a:lnTo>
                <a:lnTo>
                  <a:pt x="1675669" y="13462"/>
                </a:lnTo>
                <a:lnTo>
                  <a:pt x="1728452" y="13462"/>
                </a:lnTo>
                <a:lnTo>
                  <a:pt x="1550828" y="226190"/>
                </a:lnTo>
                <a:lnTo>
                  <a:pt x="1747163" y="475019"/>
                </a:lnTo>
                <a:lnTo>
                  <a:pt x="1694490" y="475019"/>
                </a:lnTo>
                <a:lnTo>
                  <a:pt x="1509786" y="233044"/>
                </a:lnTo>
                <a:lnTo>
                  <a:pt x="1509786" y="254627"/>
                </a:lnTo>
                <a:lnTo>
                  <a:pt x="1690367" y="475019"/>
                </a:lnTo>
                <a:lnTo>
                  <a:pt x="1668548" y="475019"/>
                </a:lnTo>
                <a:lnTo>
                  <a:pt x="1529816" y="290175"/>
                </a:lnTo>
                <a:lnTo>
                  <a:pt x="1529816" y="475019"/>
                </a:lnTo>
                <a:lnTo>
                  <a:pt x="1509786" y="475019"/>
                </a:lnTo>
                <a:lnTo>
                  <a:pt x="1507223" y="475019"/>
                </a:lnTo>
                <a:lnTo>
                  <a:pt x="1462571" y="475019"/>
                </a:lnTo>
                <a:close/>
                <a:moveTo>
                  <a:pt x="338621" y="13462"/>
                </a:moveTo>
                <a:lnTo>
                  <a:pt x="383273" y="13462"/>
                </a:lnTo>
                <a:lnTo>
                  <a:pt x="385837" y="13462"/>
                </a:lnTo>
                <a:lnTo>
                  <a:pt x="405866" y="13462"/>
                </a:lnTo>
                <a:lnTo>
                  <a:pt x="405866" y="206187"/>
                </a:lnTo>
                <a:lnTo>
                  <a:pt x="567134" y="206187"/>
                </a:lnTo>
                <a:lnTo>
                  <a:pt x="567134" y="13462"/>
                </a:lnTo>
                <a:lnTo>
                  <a:pt x="587157" y="13462"/>
                </a:lnTo>
                <a:lnTo>
                  <a:pt x="589726" y="13462"/>
                </a:lnTo>
                <a:lnTo>
                  <a:pt x="634708" y="13462"/>
                </a:lnTo>
                <a:lnTo>
                  <a:pt x="634708" y="475019"/>
                </a:lnTo>
                <a:lnTo>
                  <a:pt x="589726" y="475019"/>
                </a:lnTo>
                <a:lnTo>
                  <a:pt x="587157" y="475019"/>
                </a:lnTo>
                <a:lnTo>
                  <a:pt x="567134" y="475019"/>
                </a:lnTo>
                <a:lnTo>
                  <a:pt x="567134" y="271129"/>
                </a:lnTo>
                <a:lnTo>
                  <a:pt x="405866" y="271129"/>
                </a:lnTo>
                <a:lnTo>
                  <a:pt x="405866" y="475019"/>
                </a:lnTo>
                <a:lnTo>
                  <a:pt x="385837" y="475019"/>
                </a:lnTo>
                <a:lnTo>
                  <a:pt x="383273" y="475019"/>
                </a:lnTo>
                <a:lnTo>
                  <a:pt x="338621" y="475019"/>
                </a:lnTo>
                <a:close/>
                <a:moveTo>
                  <a:pt x="0" y="13462"/>
                </a:moveTo>
                <a:lnTo>
                  <a:pt x="282629" y="13462"/>
                </a:lnTo>
                <a:lnTo>
                  <a:pt x="282629" y="56147"/>
                </a:lnTo>
                <a:lnTo>
                  <a:pt x="282629" y="58376"/>
                </a:lnTo>
                <a:lnTo>
                  <a:pt x="282629" y="78405"/>
                </a:lnTo>
                <a:lnTo>
                  <a:pt x="175264" y="78405"/>
                </a:lnTo>
                <a:lnTo>
                  <a:pt x="175264" y="475019"/>
                </a:lnTo>
                <a:lnTo>
                  <a:pt x="154911" y="475019"/>
                </a:lnTo>
                <a:lnTo>
                  <a:pt x="152342" y="475019"/>
                </a:lnTo>
                <a:lnTo>
                  <a:pt x="107690" y="475019"/>
                </a:lnTo>
                <a:lnTo>
                  <a:pt x="107690" y="78405"/>
                </a:lnTo>
                <a:lnTo>
                  <a:pt x="0" y="78405"/>
                </a:lnTo>
                <a:lnTo>
                  <a:pt x="0" y="58376"/>
                </a:lnTo>
                <a:lnTo>
                  <a:pt x="0" y="56147"/>
                </a:lnTo>
                <a:close/>
                <a:moveTo>
                  <a:pt x="4027468" y="4599"/>
                </a:moveTo>
                <a:cubicBezTo>
                  <a:pt x="4070753" y="4599"/>
                  <a:pt x="4110885" y="15309"/>
                  <a:pt x="4147867" y="36730"/>
                </a:cubicBezTo>
                <a:cubicBezTo>
                  <a:pt x="4185127" y="58636"/>
                  <a:pt x="4214315" y="87783"/>
                  <a:pt x="4235429" y="124171"/>
                </a:cubicBezTo>
                <a:cubicBezTo>
                  <a:pt x="4256881" y="161205"/>
                  <a:pt x="4267607" y="201174"/>
                  <a:pt x="4267607" y="244079"/>
                </a:cubicBezTo>
                <a:cubicBezTo>
                  <a:pt x="4267607" y="287269"/>
                  <a:pt x="4252634" y="328462"/>
                  <a:pt x="4222688" y="367659"/>
                </a:cubicBezTo>
                <a:cubicBezTo>
                  <a:pt x="4210037" y="402094"/>
                  <a:pt x="4186269" y="429122"/>
                  <a:pt x="4151383" y="448743"/>
                </a:cubicBezTo>
                <a:cubicBezTo>
                  <a:pt x="4112417" y="472169"/>
                  <a:pt x="4071112" y="483883"/>
                  <a:pt x="4027468" y="483883"/>
                </a:cubicBezTo>
                <a:cubicBezTo>
                  <a:pt x="3984093" y="483883"/>
                  <a:pt x="3942900" y="471850"/>
                  <a:pt x="3903888" y="447785"/>
                </a:cubicBezTo>
                <a:cubicBezTo>
                  <a:pt x="3868944" y="428876"/>
                  <a:pt x="3845175" y="402167"/>
                  <a:pt x="3832583" y="367659"/>
                </a:cubicBezTo>
                <a:cubicBezTo>
                  <a:pt x="3802634" y="328633"/>
                  <a:pt x="3787659" y="287440"/>
                  <a:pt x="3787659" y="244079"/>
                </a:cubicBezTo>
                <a:cubicBezTo>
                  <a:pt x="3787659" y="201000"/>
                  <a:pt x="3798336" y="161031"/>
                  <a:pt x="3819691" y="124171"/>
                </a:cubicBezTo>
                <a:cubicBezTo>
                  <a:pt x="3840847" y="87710"/>
                  <a:pt x="3869994" y="58563"/>
                  <a:pt x="3907132" y="36730"/>
                </a:cubicBezTo>
                <a:cubicBezTo>
                  <a:pt x="3944114" y="15309"/>
                  <a:pt x="3984226" y="4599"/>
                  <a:pt x="4027468" y="4599"/>
                </a:cubicBezTo>
                <a:close/>
                <a:moveTo>
                  <a:pt x="2732068" y="4599"/>
                </a:moveTo>
                <a:cubicBezTo>
                  <a:pt x="2775353" y="4599"/>
                  <a:pt x="2815486" y="15309"/>
                  <a:pt x="2852467" y="36730"/>
                </a:cubicBezTo>
                <a:cubicBezTo>
                  <a:pt x="2889728" y="58636"/>
                  <a:pt x="2918915" y="87783"/>
                  <a:pt x="2940029" y="124171"/>
                </a:cubicBezTo>
                <a:cubicBezTo>
                  <a:pt x="2961481" y="161205"/>
                  <a:pt x="2972207" y="201174"/>
                  <a:pt x="2972207" y="244079"/>
                </a:cubicBezTo>
                <a:cubicBezTo>
                  <a:pt x="2972207" y="287269"/>
                  <a:pt x="2957234" y="328462"/>
                  <a:pt x="2927288" y="367659"/>
                </a:cubicBezTo>
                <a:cubicBezTo>
                  <a:pt x="2914637" y="402094"/>
                  <a:pt x="2890869" y="429122"/>
                  <a:pt x="2855984" y="448743"/>
                </a:cubicBezTo>
                <a:cubicBezTo>
                  <a:pt x="2817017" y="472169"/>
                  <a:pt x="2775712" y="483883"/>
                  <a:pt x="2732068" y="483883"/>
                </a:cubicBezTo>
                <a:cubicBezTo>
                  <a:pt x="2688693" y="483883"/>
                  <a:pt x="2647500" y="471850"/>
                  <a:pt x="2608488" y="447785"/>
                </a:cubicBezTo>
                <a:cubicBezTo>
                  <a:pt x="2573544" y="428876"/>
                  <a:pt x="2549775" y="402167"/>
                  <a:pt x="2537183" y="367659"/>
                </a:cubicBezTo>
                <a:cubicBezTo>
                  <a:pt x="2507234" y="328633"/>
                  <a:pt x="2492259" y="287440"/>
                  <a:pt x="2492259" y="244079"/>
                </a:cubicBezTo>
                <a:cubicBezTo>
                  <a:pt x="2492259" y="201000"/>
                  <a:pt x="2502936" y="161031"/>
                  <a:pt x="2524291" y="124171"/>
                </a:cubicBezTo>
                <a:cubicBezTo>
                  <a:pt x="2545447" y="87710"/>
                  <a:pt x="2574594" y="58563"/>
                  <a:pt x="2611732" y="36730"/>
                </a:cubicBezTo>
                <a:cubicBezTo>
                  <a:pt x="2648713" y="15309"/>
                  <a:pt x="2688826" y="4599"/>
                  <a:pt x="2732068" y="4599"/>
                </a:cubicBezTo>
                <a:close/>
                <a:moveTo>
                  <a:pt x="1900146" y="4599"/>
                </a:moveTo>
                <a:cubicBezTo>
                  <a:pt x="1918058" y="4599"/>
                  <a:pt x="1937928" y="7873"/>
                  <a:pt x="1959757" y="14420"/>
                </a:cubicBezTo>
                <a:cubicBezTo>
                  <a:pt x="1979319" y="20587"/>
                  <a:pt x="1996814" y="29628"/>
                  <a:pt x="2012242" y="41544"/>
                </a:cubicBezTo>
                <a:lnTo>
                  <a:pt x="1991951" y="78735"/>
                </a:lnTo>
                <a:lnTo>
                  <a:pt x="1988215" y="76759"/>
                </a:lnTo>
                <a:lnTo>
                  <a:pt x="1991229" y="79012"/>
                </a:lnTo>
                <a:lnTo>
                  <a:pt x="1982361" y="96791"/>
                </a:lnTo>
                <a:cubicBezTo>
                  <a:pt x="1968213" y="88653"/>
                  <a:pt x="1954009" y="82310"/>
                  <a:pt x="1939749" y="77761"/>
                </a:cubicBezTo>
                <a:cubicBezTo>
                  <a:pt x="1925308" y="73157"/>
                  <a:pt x="1911450" y="70855"/>
                  <a:pt x="1898174" y="70855"/>
                </a:cubicBezTo>
                <a:cubicBezTo>
                  <a:pt x="1886673" y="70855"/>
                  <a:pt x="1877745" y="72222"/>
                  <a:pt x="1871390" y="74957"/>
                </a:cubicBezTo>
                <a:cubicBezTo>
                  <a:pt x="1859917" y="80810"/>
                  <a:pt x="1851525" y="87767"/>
                  <a:pt x="1846212" y="95828"/>
                </a:cubicBezTo>
                <a:cubicBezTo>
                  <a:pt x="1841109" y="103391"/>
                  <a:pt x="1838558" y="111658"/>
                  <a:pt x="1838558" y="120629"/>
                </a:cubicBezTo>
                <a:cubicBezTo>
                  <a:pt x="1838558" y="129384"/>
                  <a:pt x="1840260" y="137329"/>
                  <a:pt x="1843664" y="144462"/>
                </a:cubicBezTo>
                <a:cubicBezTo>
                  <a:pt x="1851366" y="151679"/>
                  <a:pt x="1860385" y="158629"/>
                  <a:pt x="1870720" y="165312"/>
                </a:cubicBezTo>
                <a:cubicBezTo>
                  <a:pt x="1881813" y="172428"/>
                  <a:pt x="1900928" y="183378"/>
                  <a:pt x="1928066" y="198160"/>
                </a:cubicBezTo>
                <a:cubicBezTo>
                  <a:pt x="1950121" y="209957"/>
                  <a:pt x="1966648" y="219220"/>
                  <a:pt x="1977646" y="225949"/>
                </a:cubicBezTo>
                <a:cubicBezTo>
                  <a:pt x="1988515" y="232744"/>
                  <a:pt x="1998624" y="240669"/>
                  <a:pt x="2007972" y="249724"/>
                </a:cubicBezTo>
                <a:cubicBezTo>
                  <a:pt x="2013881" y="254266"/>
                  <a:pt x="2019754" y="260504"/>
                  <a:pt x="2025589" y="268440"/>
                </a:cubicBezTo>
                <a:cubicBezTo>
                  <a:pt x="2040986" y="289669"/>
                  <a:pt x="2048684" y="313395"/>
                  <a:pt x="2048684" y="339619"/>
                </a:cubicBezTo>
                <a:cubicBezTo>
                  <a:pt x="2048684" y="366412"/>
                  <a:pt x="2041497" y="391052"/>
                  <a:pt x="2027122" y="413540"/>
                </a:cubicBezTo>
                <a:cubicBezTo>
                  <a:pt x="2013096" y="435390"/>
                  <a:pt x="1990427" y="452819"/>
                  <a:pt x="1959114" y="465826"/>
                </a:cubicBezTo>
                <a:cubicBezTo>
                  <a:pt x="1941558" y="477864"/>
                  <a:pt x="1917742" y="483883"/>
                  <a:pt x="1887667" y="483883"/>
                </a:cubicBezTo>
                <a:cubicBezTo>
                  <a:pt x="1862947" y="483883"/>
                  <a:pt x="1839850" y="480639"/>
                  <a:pt x="1818377" y="474151"/>
                </a:cubicBezTo>
                <a:cubicBezTo>
                  <a:pt x="1797110" y="467886"/>
                  <a:pt x="1774698" y="457573"/>
                  <a:pt x="1751143" y="443212"/>
                </a:cubicBezTo>
                <a:lnTo>
                  <a:pt x="1745377" y="438210"/>
                </a:lnTo>
                <a:lnTo>
                  <a:pt x="1753816" y="421242"/>
                </a:lnTo>
                <a:lnTo>
                  <a:pt x="1782325" y="436385"/>
                </a:lnTo>
                <a:lnTo>
                  <a:pt x="1754894" y="420086"/>
                </a:lnTo>
                <a:lnTo>
                  <a:pt x="1774138" y="381514"/>
                </a:lnTo>
                <a:lnTo>
                  <a:pt x="1781102" y="382738"/>
                </a:lnTo>
                <a:lnTo>
                  <a:pt x="1787339" y="386307"/>
                </a:lnTo>
                <a:cubicBezTo>
                  <a:pt x="1805139" y="396837"/>
                  <a:pt x="1819169" y="404543"/>
                  <a:pt x="1829427" y="409423"/>
                </a:cubicBezTo>
                <a:cubicBezTo>
                  <a:pt x="1852142" y="415112"/>
                  <a:pt x="1871556" y="417956"/>
                  <a:pt x="1887667" y="417956"/>
                </a:cubicBezTo>
                <a:cubicBezTo>
                  <a:pt x="1904055" y="417956"/>
                  <a:pt x="1919933" y="414371"/>
                  <a:pt x="1935302" y="407199"/>
                </a:cubicBezTo>
                <a:cubicBezTo>
                  <a:pt x="1950402" y="400055"/>
                  <a:pt x="1961897" y="390719"/>
                  <a:pt x="1969787" y="379191"/>
                </a:cubicBezTo>
                <a:cubicBezTo>
                  <a:pt x="1977992" y="367383"/>
                  <a:pt x="1982094" y="354740"/>
                  <a:pt x="1982094" y="341262"/>
                </a:cubicBezTo>
                <a:cubicBezTo>
                  <a:pt x="1982094" y="329629"/>
                  <a:pt x="1978750" y="319215"/>
                  <a:pt x="1972064" y="310020"/>
                </a:cubicBezTo>
                <a:cubicBezTo>
                  <a:pt x="1966901" y="302647"/>
                  <a:pt x="1961667" y="295702"/>
                  <a:pt x="1956362" y="289186"/>
                </a:cubicBezTo>
                <a:cubicBezTo>
                  <a:pt x="1941240" y="280887"/>
                  <a:pt x="1919832" y="269434"/>
                  <a:pt x="1892136" y="254826"/>
                </a:cubicBezTo>
                <a:cubicBezTo>
                  <a:pt x="1862856" y="239349"/>
                  <a:pt x="1841172" y="226725"/>
                  <a:pt x="1827083" y="216955"/>
                </a:cubicBezTo>
                <a:cubicBezTo>
                  <a:pt x="1811987" y="206839"/>
                  <a:pt x="1800525" y="196552"/>
                  <a:pt x="1792697" y="186095"/>
                </a:cubicBezTo>
                <a:cubicBezTo>
                  <a:pt x="1778221" y="166275"/>
                  <a:pt x="1770983" y="145329"/>
                  <a:pt x="1770983" y="123256"/>
                </a:cubicBezTo>
                <a:cubicBezTo>
                  <a:pt x="1770983" y="101518"/>
                  <a:pt x="1776788" y="81508"/>
                  <a:pt x="1788396" y="63226"/>
                </a:cubicBezTo>
                <a:cubicBezTo>
                  <a:pt x="1799806" y="45346"/>
                  <a:pt x="1814514" y="31597"/>
                  <a:pt x="1832520" y="21980"/>
                </a:cubicBezTo>
                <a:cubicBezTo>
                  <a:pt x="1854924" y="10393"/>
                  <a:pt x="1877466" y="4599"/>
                  <a:pt x="1900146" y="4599"/>
                </a:cubicBezTo>
                <a:close/>
                <a:moveTo>
                  <a:pt x="1081571" y="0"/>
                </a:moveTo>
                <a:lnTo>
                  <a:pt x="1334706" y="371991"/>
                </a:lnTo>
                <a:lnTo>
                  <a:pt x="1334706" y="346974"/>
                </a:lnTo>
                <a:lnTo>
                  <a:pt x="1314348" y="331342"/>
                </a:lnTo>
                <a:lnTo>
                  <a:pt x="1314348" y="13462"/>
                </a:lnTo>
                <a:lnTo>
                  <a:pt x="1334706" y="13462"/>
                </a:lnTo>
                <a:lnTo>
                  <a:pt x="1337270" y="13462"/>
                </a:lnTo>
                <a:lnTo>
                  <a:pt x="1381922" y="13462"/>
                </a:lnTo>
                <a:lnTo>
                  <a:pt x="1381922" y="493076"/>
                </a:lnTo>
                <a:lnTo>
                  <a:pt x="1128786" y="121084"/>
                </a:lnTo>
                <a:lnTo>
                  <a:pt x="1128786" y="147501"/>
                </a:lnTo>
                <a:lnTo>
                  <a:pt x="1365509" y="488482"/>
                </a:lnTo>
                <a:lnTo>
                  <a:pt x="1344020" y="488482"/>
                </a:lnTo>
                <a:lnTo>
                  <a:pt x="1148816" y="186425"/>
                </a:lnTo>
                <a:lnTo>
                  <a:pt x="1148816" y="475019"/>
                </a:lnTo>
                <a:lnTo>
                  <a:pt x="1128786" y="475019"/>
                </a:lnTo>
                <a:lnTo>
                  <a:pt x="1126223" y="475019"/>
                </a:lnTo>
                <a:lnTo>
                  <a:pt x="1081571" y="475019"/>
                </a:lnTo>
                <a:close/>
                <a:moveTo>
                  <a:pt x="857417" y="0"/>
                </a:moveTo>
                <a:lnTo>
                  <a:pt x="1038034" y="475019"/>
                </a:lnTo>
                <a:lnTo>
                  <a:pt x="990400" y="475019"/>
                </a:lnTo>
                <a:lnTo>
                  <a:pt x="984681" y="459411"/>
                </a:lnTo>
                <a:lnTo>
                  <a:pt x="990096" y="475019"/>
                </a:lnTo>
                <a:lnTo>
                  <a:pt x="968759" y="475019"/>
                </a:lnTo>
                <a:lnTo>
                  <a:pt x="920497" y="342706"/>
                </a:lnTo>
                <a:lnTo>
                  <a:pt x="794348" y="342706"/>
                </a:lnTo>
                <a:lnTo>
                  <a:pt x="746080" y="475019"/>
                </a:lnTo>
                <a:lnTo>
                  <a:pt x="724874" y="475019"/>
                </a:lnTo>
                <a:lnTo>
                  <a:pt x="732204" y="453841"/>
                </a:lnTo>
                <a:lnTo>
                  <a:pt x="724445" y="475019"/>
                </a:lnTo>
                <a:lnTo>
                  <a:pt x="676936" y="475019"/>
                </a:lnTo>
                <a:close/>
              </a:path>
            </a:pathLst>
          </a:custGeom>
          <a:solidFill>
            <a:schemeClr val="bg1"/>
          </a:solidFill>
          <a:ln>
            <a:noFill/>
          </a:ln>
          <a:effectLst/>
        </p:spPr>
        <p:txBody>
          <a:bodyPr rot="0" spcFirstLastPara="0" vertOverflow="overflow" horzOverflow="overflow" vert="horz" wrap="square" lIns="66908" tIns="33454" rIns="66908" bIns="33454" numCol="1" spcCol="0" rtlCol="0" fromWordArt="0" anchor="t" anchorCtr="0" forceAA="0" compatLnSpc="1">
            <a:noAutofit/>
          </a:bodyPr>
          <a:lstStyle/>
          <a:p>
            <a:pPr algn="ctr"/>
            <a:endParaRPr lang="zh-CN" altLang="en-US" sz="3955" b="1" dirty="0">
              <a:solidFill>
                <a:schemeClr val="bg1"/>
              </a:solidFill>
              <a:latin typeface="Odessa LET" pitchFamily="2" charset="0"/>
              <a:ea typeface="时尚中黑简体" panose="0101010401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spd="slow" p14:dur="1500" advTm="1153">
        <p:random/>
      </p:transition>
    </mc:Choice>
    <mc:Fallback xmlns="">
      <p:transition spd="slow" advTm="1153">
        <p:random/>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3" cstate="email"/>
          <a:srcRect/>
          <a:stretch>
            <a:fillRect/>
          </a:stretch>
        </p:blipFill>
        <p:spPr>
          <a:xfrm>
            <a:off x="0" y="11114"/>
            <a:ext cx="8959850" cy="5018085"/>
          </a:xfrm>
          <a:prstGeom prst="rect">
            <a:avLst/>
          </a:prstGeom>
        </p:spPr>
      </p:pic>
      <p:sp>
        <p:nvSpPr>
          <p:cNvPr id="3" name="Rectangle 8"/>
          <p:cNvSpPr/>
          <p:nvPr/>
        </p:nvSpPr>
        <p:spPr>
          <a:xfrm>
            <a:off x="20567" y="11114"/>
            <a:ext cx="8918717" cy="5018085"/>
          </a:xfrm>
          <a:prstGeom prst="rect">
            <a:avLst/>
          </a:prstGeom>
          <a:gradFill flip="none" rotWithShape="1">
            <a:gsLst>
              <a:gs pos="0">
                <a:srgbClr val="000000">
                  <a:alpha val="73000"/>
                </a:srgbClr>
              </a:gs>
              <a:gs pos="100000">
                <a:srgbClr val="0F9178">
                  <a:alpha val="73000"/>
                </a:srgb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755" dirty="0">
              <a:latin typeface="Montserrat Light" charset="0"/>
            </a:endParaRPr>
          </a:p>
        </p:txBody>
      </p:sp>
      <p:sp>
        <p:nvSpPr>
          <p:cNvPr id="4" name="TextBox 7"/>
          <p:cNvSpPr txBox="1"/>
          <p:nvPr/>
        </p:nvSpPr>
        <p:spPr>
          <a:xfrm>
            <a:off x="1253374" y="667489"/>
            <a:ext cx="4795078" cy="2883215"/>
          </a:xfrm>
          <a:prstGeom prst="rect">
            <a:avLst/>
          </a:prstGeom>
          <a:noFill/>
        </p:spPr>
        <p:txBody>
          <a:bodyPr wrap="none" rtlCol="0">
            <a:spAutoFit/>
          </a:bodyPr>
          <a:lstStyle/>
          <a:p>
            <a:r>
              <a:rPr lang="en-US" sz="6075" b="1" spc="549" dirty="0">
                <a:solidFill>
                  <a:schemeClr val="bg1"/>
                </a:solidFill>
                <a:latin typeface="Montserrat Semi" charset="0"/>
                <a:ea typeface="Montserrat Semi" charset="0"/>
                <a:cs typeface="Montserrat Semi" charset="0"/>
              </a:rPr>
              <a:t>THE</a:t>
            </a:r>
          </a:p>
          <a:p>
            <a:r>
              <a:rPr lang="en-US" sz="6075" b="1" spc="549" dirty="0">
                <a:solidFill>
                  <a:schemeClr val="bg1"/>
                </a:solidFill>
                <a:latin typeface="Montserrat Semi" charset="0"/>
                <a:ea typeface="Montserrat Semi" charset="0"/>
                <a:cs typeface="Montserrat Semi" charset="0"/>
              </a:rPr>
              <a:t>GRADIENT</a:t>
            </a:r>
          </a:p>
          <a:p>
            <a:r>
              <a:rPr lang="en-US" sz="6075" b="1" spc="549" dirty="0">
                <a:solidFill>
                  <a:schemeClr val="bg1"/>
                </a:solidFill>
                <a:latin typeface="Montserrat Semi" charset="0"/>
                <a:ea typeface="Montserrat Semi" charset="0"/>
                <a:cs typeface="Montserrat Semi" charset="0"/>
              </a:rPr>
              <a:t>ONE</a:t>
            </a:r>
          </a:p>
        </p:txBody>
      </p:sp>
      <p:grpSp>
        <p:nvGrpSpPr>
          <p:cNvPr id="5" name="Group 3"/>
          <p:cNvGrpSpPr/>
          <p:nvPr/>
        </p:nvGrpSpPr>
        <p:grpSpPr>
          <a:xfrm>
            <a:off x="1253373" y="3648453"/>
            <a:ext cx="2241424" cy="443454"/>
            <a:chOff x="4383584" y="10004876"/>
            <a:chExt cx="6126514" cy="1212098"/>
          </a:xfrm>
        </p:grpSpPr>
        <p:sp>
          <p:nvSpPr>
            <p:cNvPr id="6" name="Rectangle 1"/>
            <p:cNvSpPr/>
            <p:nvPr/>
          </p:nvSpPr>
          <p:spPr>
            <a:xfrm>
              <a:off x="4383584" y="10004876"/>
              <a:ext cx="6126514" cy="1212098"/>
            </a:xfrm>
            <a:prstGeom prst="rect">
              <a:avLst/>
            </a:prstGeom>
            <a:noFill/>
            <a:ln w="762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5"/>
            </a:p>
          </p:txBody>
        </p:sp>
        <p:sp>
          <p:nvSpPr>
            <p:cNvPr id="7" name="TextBox 9"/>
            <p:cNvSpPr txBox="1"/>
            <p:nvPr/>
          </p:nvSpPr>
          <p:spPr>
            <a:xfrm>
              <a:off x="5024955" y="10240257"/>
              <a:ext cx="4843772" cy="741222"/>
            </a:xfrm>
            <a:prstGeom prst="rect">
              <a:avLst/>
            </a:prstGeom>
            <a:noFill/>
          </p:spPr>
          <p:txBody>
            <a:bodyPr wrap="none" rtlCol="0">
              <a:spAutoFit/>
            </a:bodyPr>
            <a:lstStyle/>
            <a:p>
              <a:pPr algn="ctr"/>
              <a:r>
                <a:rPr lang="en-US" sz="1170" b="1" spc="549">
                  <a:solidFill>
                    <a:schemeClr val="bg1"/>
                  </a:solidFill>
                  <a:latin typeface="Montserrat Semi" charset="0"/>
                  <a:ea typeface="Montserrat Semi" charset="0"/>
                  <a:cs typeface="Montserrat Semi" charset="0"/>
                </a:rPr>
                <a:t>SLIDEDIZER</a:t>
              </a:r>
              <a:endParaRPr lang="en-US" sz="1170" b="1" spc="549" dirty="0">
                <a:solidFill>
                  <a:schemeClr val="bg1"/>
                </a:solidFill>
                <a:latin typeface="Montserrat Semi" charset="0"/>
                <a:ea typeface="Montserrat Semi" charset="0"/>
                <a:cs typeface="Montserrat Semi"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1013">
        <p:random/>
      </p:transition>
    </mc:Choice>
    <mc:Fallback xmlns="">
      <p:transition spd="slow" advTm="1013">
        <p:random/>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2"/>
          <p:cNvPicPr>
            <a:picLocks noChangeAspect="1"/>
          </p:cNvPicPr>
          <p:nvPr/>
        </p:nvPicPr>
        <p:blipFill>
          <a:blip r:embed="rId3" cstate="email"/>
          <a:srcRect/>
          <a:stretch>
            <a:fillRect/>
          </a:stretch>
        </p:blipFill>
        <p:spPr>
          <a:xfrm>
            <a:off x="3144768" y="11114"/>
            <a:ext cx="5815083" cy="5018085"/>
          </a:xfrm>
          <a:prstGeom prst="rect">
            <a:avLst/>
          </a:prstGeom>
          <a:solidFill>
            <a:schemeClr val="bg1">
              <a:lumMod val="95000"/>
            </a:schemeClr>
          </a:solidFill>
        </p:spPr>
      </p:pic>
      <p:sp>
        <p:nvSpPr>
          <p:cNvPr id="3" name="TextBox 8"/>
          <p:cNvSpPr txBox="1"/>
          <p:nvPr/>
        </p:nvSpPr>
        <p:spPr>
          <a:xfrm>
            <a:off x="646666" y="3028884"/>
            <a:ext cx="2523812" cy="1308410"/>
          </a:xfrm>
          <a:prstGeom prst="rect">
            <a:avLst/>
          </a:prstGeom>
          <a:noFill/>
        </p:spPr>
        <p:txBody>
          <a:bodyPr wrap="square" rtlCol="0">
            <a:spAutoFit/>
          </a:bodyPr>
          <a:lstStyle/>
          <a:p>
            <a:pPr algn="r">
              <a:lnSpc>
                <a:spcPct val="150000"/>
              </a:lnSpc>
            </a:pPr>
            <a:r>
              <a:rPr lang="en-US" sz="875" dirty="0">
                <a:latin typeface="Montserrat Light" charset="0"/>
                <a:ea typeface="Montserrat Light" charset="0"/>
                <a:cs typeface="Montserrat Light" charset="0"/>
              </a:rPr>
              <a:t>Entrepreneurial activities differ substantially depending on the type of organization and creativity involved. Entrepreneurship ranges in scale from solo. Entrepreneurial activities differ substantially depending on the type of organization and</a:t>
            </a:r>
          </a:p>
        </p:txBody>
      </p:sp>
      <p:sp>
        <p:nvSpPr>
          <p:cNvPr id="4" name="TextBox 5"/>
          <p:cNvSpPr txBox="1"/>
          <p:nvPr/>
        </p:nvSpPr>
        <p:spPr>
          <a:xfrm>
            <a:off x="1602654" y="473768"/>
            <a:ext cx="3875247" cy="2412095"/>
          </a:xfrm>
          <a:prstGeom prst="rect">
            <a:avLst/>
          </a:prstGeom>
          <a:noFill/>
        </p:spPr>
        <p:txBody>
          <a:bodyPr wrap="none" rtlCol="0">
            <a:spAutoFit/>
          </a:bodyPr>
          <a:lstStyle/>
          <a:p>
            <a:pPr algn="r"/>
            <a:r>
              <a:rPr lang="en-US" sz="5050" b="1" spc="-110" dirty="0">
                <a:solidFill>
                  <a:schemeClr val="tx2"/>
                </a:solidFill>
                <a:latin typeface="Montserrat Semi" charset="0"/>
                <a:ea typeface="Montserrat Semi" charset="0"/>
                <a:cs typeface="Montserrat Semi" charset="0"/>
              </a:rPr>
              <a:t>WRITE</a:t>
            </a:r>
          </a:p>
          <a:p>
            <a:pPr algn="r"/>
            <a:r>
              <a:rPr lang="en-US" sz="5050" b="1" spc="-110" dirty="0">
                <a:solidFill>
                  <a:schemeClr val="tx2"/>
                </a:solidFill>
                <a:latin typeface="Montserrat Semi" charset="0"/>
                <a:ea typeface="Montserrat Semi" charset="0"/>
                <a:cs typeface="Montserrat Semi" charset="0"/>
              </a:rPr>
              <a:t>YOUR TITLE</a:t>
            </a:r>
          </a:p>
          <a:p>
            <a:pPr algn="r"/>
            <a:r>
              <a:rPr lang="en-US" sz="5050" b="1" spc="-110" dirty="0">
                <a:solidFill>
                  <a:schemeClr val="tx2"/>
                </a:solidFill>
                <a:latin typeface="Montserrat Semi" charset="0"/>
                <a:ea typeface="Montserrat Semi" charset="0"/>
                <a:cs typeface="Montserrat Semi" charset="0"/>
              </a:rPr>
              <a:t>HERE</a:t>
            </a:r>
          </a:p>
        </p:txBody>
      </p:sp>
    </p:spTree>
  </p:cSld>
  <p:clrMapOvr>
    <a:masterClrMapping/>
  </p:clrMapOvr>
  <mc:AlternateContent xmlns:mc="http://schemas.openxmlformats.org/markup-compatibility/2006" xmlns:p14="http://schemas.microsoft.com/office/powerpoint/2010/main">
    <mc:Choice Requires="p14">
      <p:transition spd="slow" p14:dur="1500" advTm="178">
        <p:random/>
      </p:transition>
    </mc:Choice>
    <mc:Fallback xmlns="">
      <p:transition spd="slow" advTm="178">
        <p:random/>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83"/>
          <p:cNvGrpSpPr/>
          <p:nvPr/>
        </p:nvGrpSpPr>
        <p:grpSpPr>
          <a:xfrm>
            <a:off x="5818244" y="2118165"/>
            <a:ext cx="817435" cy="819217"/>
            <a:chOff x="4056724" y="5129535"/>
            <a:chExt cx="3454610" cy="3462140"/>
          </a:xfrm>
        </p:grpSpPr>
        <p:cxnSp>
          <p:nvCxnSpPr>
            <p:cNvPr id="3" name="Straight Connector 84"/>
            <p:cNvCxnSpPr/>
            <p:nvPr/>
          </p:nvCxnSpPr>
          <p:spPr>
            <a:xfrm>
              <a:off x="4103649" y="5174139"/>
              <a:ext cx="3407685" cy="3417536"/>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cxnSp>
          <p:nvCxnSpPr>
            <p:cNvPr id="4" name="Straight Connector 85"/>
            <p:cNvCxnSpPr/>
            <p:nvPr/>
          </p:nvCxnSpPr>
          <p:spPr>
            <a:xfrm flipV="1">
              <a:off x="4056724" y="5129535"/>
              <a:ext cx="3454610" cy="3445484"/>
            </a:xfrm>
            <a:prstGeom prst="line">
              <a:avLst/>
            </a:prstGeom>
            <a:ln w="38100">
              <a:solidFill>
                <a:schemeClr val="bg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5" name="Rectangle 86"/>
          <p:cNvSpPr/>
          <p:nvPr/>
        </p:nvSpPr>
        <p:spPr bwMode="auto">
          <a:xfrm>
            <a:off x="5917438" y="2212407"/>
            <a:ext cx="630266" cy="344722"/>
          </a:xfrm>
          <a:prstGeom prst="rect">
            <a:avLst/>
          </a:prstGeom>
          <a:noFill/>
          <a:ln>
            <a:noFill/>
          </a:ln>
        </p:spPr>
        <p:txBody>
          <a:bodyPr vert="horz" wrap="none" lIns="0" tIns="0" rIns="0" bIns="0" anchor="ctr" anchorCtr="0">
            <a:spAutoFit/>
          </a:bodyPr>
          <a:lstStyle/>
          <a:p>
            <a:pPr algn="ctr" defTabSz="1672590">
              <a:lnSpc>
                <a:spcPts val="2710"/>
              </a:lnSpc>
            </a:pPr>
            <a:r>
              <a:rPr lang="en-US" sz="1975" b="1" spc="183" dirty="0">
                <a:solidFill>
                  <a:schemeClr val="tx2"/>
                </a:solidFill>
                <a:latin typeface="Poppins" charset="0"/>
                <a:ea typeface="Poppins" charset="0"/>
                <a:cs typeface="Poppins" charset="0"/>
                <a:sym typeface="Bebas Neue" charset="0"/>
              </a:rPr>
              <a:t>OUR</a:t>
            </a:r>
          </a:p>
        </p:txBody>
      </p:sp>
      <p:sp>
        <p:nvSpPr>
          <p:cNvPr id="6" name="Rectangle 87"/>
          <p:cNvSpPr/>
          <p:nvPr/>
        </p:nvSpPr>
        <p:spPr bwMode="auto">
          <a:xfrm>
            <a:off x="5461934" y="2530952"/>
            <a:ext cx="1545056" cy="344722"/>
          </a:xfrm>
          <a:prstGeom prst="rect">
            <a:avLst/>
          </a:prstGeom>
          <a:noFill/>
          <a:ln>
            <a:noFill/>
          </a:ln>
        </p:spPr>
        <p:txBody>
          <a:bodyPr vert="horz" wrap="none" lIns="0" tIns="0" rIns="0" bIns="0" anchor="ctr" anchorCtr="0">
            <a:spAutoFit/>
          </a:bodyPr>
          <a:lstStyle/>
          <a:p>
            <a:pPr algn="ctr" defTabSz="1672590">
              <a:lnSpc>
                <a:spcPts val="2710"/>
              </a:lnSpc>
            </a:pPr>
            <a:r>
              <a:rPr lang="en-US" sz="1975" b="1" spc="183" dirty="0">
                <a:solidFill>
                  <a:schemeClr val="tx2"/>
                </a:solidFill>
                <a:latin typeface="Poppins" charset="0"/>
                <a:ea typeface="Poppins" charset="0"/>
                <a:cs typeface="Poppins" charset="0"/>
                <a:sym typeface="Bebas Neue" charset="0"/>
              </a:rPr>
              <a:t>PROJECTS</a:t>
            </a:r>
          </a:p>
        </p:txBody>
      </p:sp>
      <p:pic>
        <p:nvPicPr>
          <p:cNvPr id="7" name="Picture Placeholder 14"/>
          <p:cNvPicPr>
            <a:picLocks noChangeAspect="1"/>
          </p:cNvPicPr>
          <p:nvPr/>
        </p:nvPicPr>
        <p:blipFill>
          <a:blip r:embed="rId3" cstate="email"/>
          <a:srcRect/>
          <a:stretch>
            <a:fillRect/>
          </a:stretch>
        </p:blipFill>
        <p:spPr>
          <a:xfrm>
            <a:off x="7147888" y="11114"/>
            <a:ext cx="1811963" cy="1590867"/>
          </a:xfrm>
          <a:prstGeom prst="rect">
            <a:avLst/>
          </a:prstGeom>
        </p:spPr>
      </p:pic>
      <p:pic>
        <p:nvPicPr>
          <p:cNvPr id="8" name="Picture Placeholder 12"/>
          <p:cNvPicPr>
            <a:picLocks noChangeAspect="1"/>
          </p:cNvPicPr>
          <p:nvPr/>
        </p:nvPicPr>
        <p:blipFill>
          <a:blip r:embed="rId4" cstate="email"/>
          <a:srcRect/>
          <a:stretch>
            <a:fillRect/>
          </a:stretch>
        </p:blipFill>
        <p:spPr>
          <a:xfrm>
            <a:off x="3573960" y="11114"/>
            <a:ext cx="1786980" cy="1590867"/>
          </a:xfrm>
          <a:prstGeom prst="rect">
            <a:avLst/>
          </a:prstGeom>
        </p:spPr>
      </p:pic>
      <p:pic>
        <p:nvPicPr>
          <p:cNvPr id="9" name="Picture Placeholder 13"/>
          <p:cNvPicPr>
            <a:picLocks noChangeAspect="1"/>
          </p:cNvPicPr>
          <p:nvPr/>
        </p:nvPicPr>
        <p:blipFill>
          <a:blip r:embed="rId5" cstate="email"/>
          <a:srcRect/>
          <a:stretch>
            <a:fillRect/>
          </a:stretch>
        </p:blipFill>
        <p:spPr>
          <a:xfrm>
            <a:off x="5360924" y="11114"/>
            <a:ext cx="1786980" cy="1590867"/>
          </a:xfrm>
          <a:prstGeom prst="rect">
            <a:avLst/>
          </a:prstGeom>
        </p:spPr>
      </p:pic>
      <p:pic>
        <p:nvPicPr>
          <p:cNvPr id="10" name="Picture Placeholder 10"/>
          <p:cNvPicPr>
            <a:picLocks noChangeAspect="1"/>
          </p:cNvPicPr>
          <p:nvPr/>
        </p:nvPicPr>
        <p:blipFill>
          <a:blip r:embed="rId6" cstate="email"/>
          <a:srcRect/>
          <a:stretch>
            <a:fillRect/>
          </a:stretch>
        </p:blipFill>
        <p:spPr>
          <a:xfrm>
            <a:off x="1786980" y="11114"/>
            <a:ext cx="1786980" cy="5018085"/>
          </a:xfrm>
          <a:prstGeom prst="rect">
            <a:avLst/>
          </a:prstGeom>
        </p:spPr>
      </p:pic>
      <p:pic>
        <p:nvPicPr>
          <p:cNvPr id="11" name="Picture Placeholder 9"/>
          <p:cNvPicPr>
            <a:picLocks noChangeAspect="1"/>
          </p:cNvPicPr>
          <p:nvPr/>
        </p:nvPicPr>
        <p:blipFill rotWithShape="1">
          <a:blip r:embed="rId7" cstate="email"/>
          <a:srcRect/>
          <a:stretch>
            <a:fillRect/>
          </a:stretch>
        </p:blipFill>
        <p:spPr>
          <a:xfrm>
            <a:off x="0" y="11114"/>
            <a:ext cx="1786980" cy="5018085"/>
          </a:xfrm>
          <a:prstGeom prst="rect">
            <a:avLst/>
          </a:prstGeom>
        </p:spPr>
      </p:pic>
      <p:pic>
        <p:nvPicPr>
          <p:cNvPr id="12" name="Picture Placeholder 18"/>
          <p:cNvPicPr>
            <a:picLocks noChangeAspect="1"/>
          </p:cNvPicPr>
          <p:nvPr/>
        </p:nvPicPr>
        <p:blipFill>
          <a:blip r:embed="rId8" cstate="email"/>
          <a:srcRect/>
          <a:stretch>
            <a:fillRect/>
          </a:stretch>
        </p:blipFill>
        <p:spPr>
          <a:xfrm>
            <a:off x="7147888" y="3438332"/>
            <a:ext cx="1811963" cy="1590867"/>
          </a:xfrm>
          <a:prstGeom prst="rect">
            <a:avLst/>
          </a:prstGeom>
        </p:spPr>
      </p:pic>
      <p:pic>
        <p:nvPicPr>
          <p:cNvPr id="13" name="Picture Placeholder 15"/>
          <p:cNvPicPr>
            <a:picLocks noChangeAspect="1"/>
          </p:cNvPicPr>
          <p:nvPr/>
        </p:nvPicPr>
        <p:blipFill>
          <a:blip r:embed="rId9" cstate="email"/>
          <a:srcRect/>
          <a:stretch>
            <a:fillRect/>
          </a:stretch>
        </p:blipFill>
        <p:spPr>
          <a:xfrm>
            <a:off x="3573960" y="3438332"/>
            <a:ext cx="1786980" cy="1590867"/>
          </a:xfrm>
          <a:prstGeom prst="rect">
            <a:avLst/>
          </a:prstGeom>
        </p:spPr>
      </p:pic>
      <p:pic>
        <p:nvPicPr>
          <p:cNvPr id="14" name="Picture Placeholder 16"/>
          <p:cNvPicPr>
            <a:picLocks noChangeAspect="1"/>
          </p:cNvPicPr>
          <p:nvPr/>
        </p:nvPicPr>
        <p:blipFill>
          <a:blip r:embed="rId10" cstate="email"/>
          <a:srcRect/>
          <a:stretch>
            <a:fillRect/>
          </a:stretch>
        </p:blipFill>
        <p:spPr>
          <a:xfrm>
            <a:off x="5360924" y="3438332"/>
            <a:ext cx="1786980" cy="159086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500" advTm="353">
        <p:random/>
      </p:transition>
    </mc:Choice>
    <mc:Fallback xmlns="">
      <p:transition spd="slow" advTm="353">
        <p:random/>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807531" y="1375818"/>
            <a:ext cx="1572372" cy="1530817"/>
          </a:xfrm>
          <a:prstGeom prst="rect">
            <a:avLst/>
          </a:prstGeom>
          <a:noFill/>
        </p:spPr>
        <p:txBody>
          <a:bodyPr wrap="none" rtlCol="0">
            <a:prstTxWarp prst="textCirclePour">
              <a:avLst>
                <a:gd name="adj1" fmla="val 10975198"/>
                <a:gd name="adj2" fmla="val 79891"/>
              </a:avLst>
            </a:prstTxWarp>
            <a:spAutoFit/>
          </a:bodyPr>
          <a:lstStyle/>
          <a:p>
            <a:r>
              <a:rPr lang="en-US" altLang="zh-CN" sz="1790" dirty="0">
                <a:solidFill>
                  <a:schemeClr val="tx1">
                    <a:lumMod val="65000"/>
                    <a:lumOff val="35000"/>
                  </a:schemeClr>
                </a:solidFill>
              </a:rPr>
              <a:t>--</a:t>
            </a:r>
            <a:r>
              <a:rPr lang="en-US" altLang="zh-CN" sz="1790" dirty="0">
                <a:solidFill>
                  <a:schemeClr val="tx1">
                    <a:lumMod val="50000"/>
                    <a:lumOff val="50000"/>
                  </a:schemeClr>
                </a:solidFill>
              </a:rPr>
              <a:t>---</a:t>
            </a:r>
            <a:r>
              <a:rPr lang="en-US" altLang="zh-CN" sz="1790" dirty="0">
                <a:solidFill>
                  <a:srgbClr val="349C6A"/>
                </a:solidFill>
              </a:rPr>
              <a:t>----</a:t>
            </a:r>
            <a:r>
              <a:rPr lang="en-US" altLang="zh-CN" sz="1790" dirty="0">
                <a:solidFill>
                  <a:schemeClr val="tx1">
                    <a:lumMod val="65000"/>
                    <a:lumOff val="35000"/>
                  </a:schemeClr>
                </a:solidFill>
              </a:rPr>
              <a:t>---</a:t>
            </a:r>
            <a:endParaRPr lang="zh-CN" altLang="en-US" sz="1790" dirty="0">
              <a:solidFill>
                <a:schemeClr val="tx1">
                  <a:lumMod val="65000"/>
                  <a:lumOff val="35000"/>
                </a:schemeClr>
              </a:solidFill>
            </a:endParaRPr>
          </a:p>
        </p:txBody>
      </p:sp>
      <p:sp>
        <p:nvSpPr>
          <p:cNvPr id="3" name="矩形 2"/>
          <p:cNvSpPr/>
          <p:nvPr/>
        </p:nvSpPr>
        <p:spPr>
          <a:xfrm>
            <a:off x="1076804" y="1846244"/>
            <a:ext cx="1056905" cy="643481"/>
          </a:xfrm>
          <a:prstGeom prst="rect">
            <a:avLst/>
          </a:prstGeom>
        </p:spPr>
        <p:txBody>
          <a:bodyPr wrap="square">
            <a:spAutoFit/>
          </a:bodyPr>
          <a:lstStyle/>
          <a:p>
            <a:pPr algn="ctr"/>
            <a:r>
              <a:rPr lang="zh-CN" altLang="en-US" sz="1790" b="1" dirty="0">
                <a:solidFill>
                  <a:prstClr val="black">
                    <a:lumMod val="75000"/>
                    <a:lumOff val="25000"/>
                  </a:prstClr>
                </a:solidFill>
                <a:latin typeface="Verdana" panose="020B0604030504040204"/>
                <a:ea typeface="微软雅黑" panose="020B0503020204020204" charset="-122"/>
              </a:rPr>
              <a:t>点击添加标题</a:t>
            </a:r>
          </a:p>
        </p:txBody>
      </p:sp>
      <p:sp>
        <p:nvSpPr>
          <p:cNvPr id="4" name="TextBox 3"/>
          <p:cNvSpPr txBox="1"/>
          <p:nvPr/>
        </p:nvSpPr>
        <p:spPr>
          <a:xfrm>
            <a:off x="721770" y="3073645"/>
            <a:ext cx="1761226" cy="949899"/>
          </a:xfrm>
          <a:prstGeom prst="rect">
            <a:avLst/>
          </a:prstGeom>
          <a:noFill/>
        </p:spPr>
        <p:txBody>
          <a:bodyPr wrap="square" rtlCol="0">
            <a:spAutoFit/>
          </a:bodyPr>
          <a:lstStyle>
            <a:defPPr>
              <a:defRPr lang="zh-CN"/>
            </a:defPPr>
            <a:lvl1pPr>
              <a:defRPr sz="1200">
                <a:solidFill>
                  <a:schemeClr val="tx1">
                    <a:lumMod val="75000"/>
                    <a:lumOff val="25000"/>
                  </a:schemeClr>
                </a:solidFill>
                <a:latin typeface="微软雅黑" panose="020B0503020204020204" charset="-122"/>
                <a:ea typeface="微软雅黑" panose="020B0503020204020204" charset="-122"/>
              </a:defRPr>
            </a:lvl1pPr>
          </a:lstStyle>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p>
        </p:txBody>
      </p:sp>
      <p:sp>
        <p:nvSpPr>
          <p:cNvPr id="5" name="TextBox 4"/>
          <p:cNvSpPr txBox="1"/>
          <p:nvPr/>
        </p:nvSpPr>
        <p:spPr>
          <a:xfrm>
            <a:off x="3526044" y="1137714"/>
            <a:ext cx="1924770" cy="1873903"/>
          </a:xfrm>
          <a:prstGeom prst="rect">
            <a:avLst/>
          </a:prstGeom>
          <a:noFill/>
        </p:spPr>
        <p:txBody>
          <a:bodyPr wrap="none" rtlCol="0">
            <a:prstTxWarp prst="textCirclePour">
              <a:avLst>
                <a:gd name="adj1" fmla="val 10975198"/>
                <a:gd name="adj2" fmla="val 79891"/>
              </a:avLst>
            </a:prstTxWarp>
            <a:spAutoFit/>
          </a:bodyPr>
          <a:lstStyle/>
          <a:p>
            <a:r>
              <a:rPr lang="en-US" altLang="zh-CN" sz="1790" dirty="0">
                <a:solidFill>
                  <a:srgbClr val="349C6A"/>
                </a:solidFill>
              </a:rPr>
              <a:t>-</a:t>
            </a:r>
            <a:r>
              <a:rPr lang="en-US" altLang="zh-CN" sz="1790" dirty="0">
                <a:solidFill>
                  <a:schemeClr val="tx1">
                    <a:lumMod val="50000"/>
                    <a:lumOff val="50000"/>
                  </a:schemeClr>
                </a:solidFill>
              </a:rPr>
              <a:t>-----</a:t>
            </a:r>
            <a:r>
              <a:rPr lang="en-US" altLang="zh-CN" sz="1790" dirty="0">
                <a:solidFill>
                  <a:schemeClr val="tx1">
                    <a:lumMod val="65000"/>
                    <a:lumOff val="35000"/>
                  </a:schemeClr>
                </a:solidFill>
              </a:rPr>
              <a:t>----</a:t>
            </a:r>
            <a:r>
              <a:rPr lang="en-US" altLang="zh-CN" sz="1790" dirty="0">
                <a:solidFill>
                  <a:srgbClr val="349C6A"/>
                </a:solidFill>
              </a:rPr>
              <a:t>--</a:t>
            </a:r>
            <a:endParaRPr lang="zh-CN" altLang="en-US" sz="1790" dirty="0">
              <a:solidFill>
                <a:srgbClr val="349C6A"/>
              </a:solidFill>
            </a:endParaRPr>
          </a:p>
        </p:txBody>
      </p:sp>
      <p:sp>
        <p:nvSpPr>
          <p:cNvPr id="6" name="矩形 5"/>
          <p:cNvSpPr/>
          <p:nvPr/>
        </p:nvSpPr>
        <p:spPr>
          <a:xfrm>
            <a:off x="3952933" y="1772569"/>
            <a:ext cx="1040808" cy="643481"/>
          </a:xfrm>
          <a:prstGeom prst="rect">
            <a:avLst/>
          </a:prstGeom>
        </p:spPr>
        <p:txBody>
          <a:bodyPr wrap="square">
            <a:spAutoFit/>
          </a:bodyPr>
          <a:lstStyle/>
          <a:p>
            <a:pPr algn="ctr"/>
            <a:r>
              <a:rPr lang="zh-CN" altLang="en-US" sz="1790" b="1" dirty="0">
                <a:solidFill>
                  <a:prstClr val="black">
                    <a:lumMod val="75000"/>
                    <a:lumOff val="25000"/>
                  </a:prstClr>
                </a:solidFill>
                <a:latin typeface="Verdana" panose="020B0604030504040204"/>
                <a:ea typeface="微软雅黑" panose="020B0503020204020204" charset="-122"/>
              </a:rPr>
              <a:t>点击添加标题</a:t>
            </a:r>
          </a:p>
        </p:txBody>
      </p:sp>
      <p:sp>
        <p:nvSpPr>
          <p:cNvPr id="7" name="TextBox 6"/>
          <p:cNvSpPr txBox="1"/>
          <p:nvPr/>
        </p:nvSpPr>
        <p:spPr>
          <a:xfrm>
            <a:off x="3663827" y="3183734"/>
            <a:ext cx="1761226" cy="949899"/>
          </a:xfrm>
          <a:prstGeom prst="rect">
            <a:avLst/>
          </a:prstGeom>
          <a:noFill/>
        </p:spPr>
        <p:txBody>
          <a:bodyPr wrap="square" rtlCol="0">
            <a:spAutoFit/>
          </a:bodyPr>
          <a:lstStyle>
            <a:defPPr>
              <a:defRPr lang="zh-CN"/>
            </a:defPPr>
            <a:lvl1pPr>
              <a:defRPr sz="1200">
                <a:solidFill>
                  <a:schemeClr val="tx1">
                    <a:lumMod val="75000"/>
                    <a:lumOff val="25000"/>
                  </a:schemeClr>
                </a:solidFill>
                <a:latin typeface="微软雅黑" panose="020B0503020204020204" charset="-122"/>
                <a:ea typeface="微软雅黑" panose="020B0503020204020204" charset="-122"/>
              </a:defRPr>
            </a:lvl1pPr>
          </a:lstStyle>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p>
        </p:txBody>
      </p:sp>
      <p:sp>
        <p:nvSpPr>
          <p:cNvPr id="8" name="TextBox 7"/>
          <p:cNvSpPr txBox="1"/>
          <p:nvPr/>
        </p:nvSpPr>
        <p:spPr>
          <a:xfrm flipH="1">
            <a:off x="6589767" y="1375818"/>
            <a:ext cx="1572372" cy="1530817"/>
          </a:xfrm>
          <a:prstGeom prst="rect">
            <a:avLst/>
          </a:prstGeom>
          <a:noFill/>
        </p:spPr>
        <p:txBody>
          <a:bodyPr wrap="none" rtlCol="0">
            <a:prstTxWarp prst="textCirclePour">
              <a:avLst>
                <a:gd name="adj1" fmla="val 10975198"/>
                <a:gd name="adj2" fmla="val 79891"/>
              </a:avLst>
            </a:prstTxWarp>
            <a:spAutoFit/>
          </a:bodyPr>
          <a:lstStyle/>
          <a:p>
            <a:r>
              <a:rPr lang="en-US" altLang="zh-CN" sz="1790" dirty="0">
                <a:solidFill>
                  <a:srgbClr val="349C6A"/>
                </a:solidFill>
              </a:rPr>
              <a:t>-----</a:t>
            </a:r>
            <a:r>
              <a:rPr lang="en-US" altLang="zh-CN" sz="1790" dirty="0">
                <a:solidFill>
                  <a:schemeClr val="tx1">
                    <a:lumMod val="65000"/>
                    <a:lumOff val="35000"/>
                  </a:schemeClr>
                </a:solidFill>
              </a:rPr>
              <a:t>---</a:t>
            </a:r>
            <a:r>
              <a:rPr lang="en-US" altLang="zh-CN" sz="1790" dirty="0">
                <a:solidFill>
                  <a:schemeClr val="tx1">
                    <a:lumMod val="50000"/>
                    <a:lumOff val="50000"/>
                  </a:schemeClr>
                </a:solidFill>
              </a:rPr>
              <a:t>--</a:t>
            </a:r>
            <a:r>
              <a:rPr lang="en-US" altLang="zh-CN" sz="1790" dirty="0">
                <a:solidFill>
                  <a:srgbClr val="349C6A"/>
                </a:solidFill>
              </a:rPr>
              <a:t>--</a:t>
            </a:r>
            <a:endParaRPr lang="zh-CN" altLang="en-US" sz="1790" dirty="0">
              <a:solidFill>
                <a:srgbClr val="349C6A"/>
              </a:solidFill>
            </a:endParaRPr>
          </a:p>
        </p:txBody>
      </p:sp>
      <p:sp>
        <p:nvSpPr>
          <p:cNvPr id="9" name="矩形 8"/>
          <p:cNvSpPr/>
          <p:nvPr/>
        </p:nvSpPr>
        <p:spPr>
          <a:xfrm>
            <a:off x="6889385" y="1846244"/>
            <a:ext cx="1009906" cy="643481"/>
          </a:xfrm>
          <a:prstGeom prst="rect">
            <a:avLst/>
          </a:prstGeom>
        </p:spPr>
        <p:txBody>
          <a:bodyPr wrap="square">
            <a:spAutoFit/>
          </a:bodyPr>
          <a:lstStyle/>
          <a:p>
            <a:pPr algn="ctr"/>
            <a:r>
              <a:rPr lang="zh-CN" altLang="en-US" sz="1790" b="1" dirty="0">
                <a:solidFill>
                  <a:prstClr val="black">
                    <a:lumMod val="75000"/>
                    <a:lumOff val="25000"/>
                  </a:prstClr>
                </a:solidFill>
                <a:latin typeface="Verdana" panose="020B0604030504040204"/>
                <a:ea typeface="微软雅黑" panose="020B0503020204020204" charset="-122"/>
              </a:rPr>
              <a:t>点击添加标题</a:t>
            </a:r>
          </a:p>
        </p:txBody>
      </p:sp>
      <p:sp>
        <p:nvSpPr>
          <p:cNvPr id="10" name="TextBox 9"/>
          <p:cNvSpPr txBox="1"/>
          <p:nvPr/>
        </p:nvSpPr>
        <p:spPr>
          <a:xfrm>
            <a:off x="6504006" y="3073645"/>
            <a:ext cx="1761226" cy="949899"/>
          </a:xfrm>
          <a:prstGeom prst="rect">
            <a:avLst/>
          </a:prstGeom>
          <a:noFill/>
        </p:spPr>
        <p:txBody>
          <a:bodyPr wrap="square" rtlCol="0">
            <a:spAutoFit/>
          </a:bodyPr>
          <a:lstStyle>
            <a:defPPr>
              <a:defRPr lang="zh-CN"/>
            </a:defPPr>
            <a:lvl1pPr>
              <a:defRPr sz="1200">
                <a:solidFill>
                  <a:schemeClr val="tx1">
                    <a:lumMod val="75000"/>
                    <a:lumOff val="25000"/>
                  </a:schemeClr>
                </a:solidFill>
                <a:latin typeface="微软雅黑" panose="020B0503020204020204" charset="-122"/>
                <a:ea typeface="微软雅黑" panose="020B0503020204020204" charset="-122"/>
              </a:defRPr>
            </a:lvl1pPr>
          </a:lstStyle>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endParaRPr lang="en-US" altLang="zh-CN" sz="1395" kern="0" dirty="0">
              <a:solidFill>
                <a:prstClr val="black">
                  <a:lumMod val="75000"/>
                  <a:lumOff val="25000"/>
                </a:prstClr>
              </a:solidFill>
            </a:endParaRPr>
          </a:p>
          <a:p>
            <a:pPr defTabSz="910590">
              <a:defRPr/>
            </a:pPr>
            <a:r>
              <a:rPr lang="zh-CN" altLang="en-US" sz="1395" kern="0" dirty="0">
                <a:solidFill>
                  <a:prstClr val="black">
                    <a:lumMod val="75000"/>
                    <a:lumOff val="25000"/>
                  </a:prstClr>
                </a:solidFill>
              </a:rPr>
              <a:t>点击此处添加文本</a:t>
            </a:r>
          </a:p>
        </p:txBody>
      </p:sp>
      <p:cxnSp>
        <p:nvCxnSpPr>
          <p:cNvPr id="11" name="直接连接符 10"/>
          <p:cNvCxnSpPr/>
          <p:nvPr/>
        </p:nvCxnSpPr>
        <p:spPr>
          <a:xfrm flipH="1">
            <a:off x="2379903" y="1493694"/>
            <a:ext cx="1238406" cy="168885"/>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2" name="直接连接符 11"/>
          <p:cNvCxnSpPr/>
          <p:nvPr/>
        </p:nvCxnSpPr>
        <p:spPr>
          <a:xfrm flipH="1" flipV="1">
            <a:off x="2160916" y="2774839"/>
            <a:ext cx="1586055" cy="108593"/>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3" name="直接连接符 12"/>
          <p:cNvCxnSpPr/>
          <p:nvPr/>
        </p:nvCxnSpPr>
        <p:spPr>
          <a:xfrm flipH="1" flipV="1">
            <a:off x="5379534" y="1493694"/>
            <a:ext cx="1447259" cy="398"/>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14" name="直接连接符 13"/>
          <p:cNvCxnSpPr/>
          <p:nvPr/>
        </p:nvCxnSpPr>
        <p:spPr>
          <a:xfrm flipH="1">
            <a:off x="5289708" y="2824753"/>
            <a:ext cx="1537089" cy="81882"/>
          </a:xfrm>
          <a:prstGeom prst="line">
            <a:avLst/>
          </a:prstGeom>
          <a:ln w="15875">
            <a:solidFill>
              <a:schemeClr val="tx1">
                <a:lumMod val="75000"/>
                <a:lumOff val="25000"/>
              </a:schemeClr>
            </a:solidFill>
            <a:prstDash val="dash"/>
          </a:ln>
        </p:spPr>
        <p:style>
          <a:lnRef idx="1">
            <a:schemeClr val="accent1"/>
          </a:lnRef>
          <a:fillRef idx="0">
            <a:schemeClr val="accent1"/>
          </a:fillRef>
          <a:effectRef idx="0">
            <a:schemeClr val="accent1"/>
          </a:effectRef>
          <a:fontRef idx="minor">
            <a:schemeClr val="tx1"/>
          </a:fontRef>
        </p:style>
      </p:cxnSp>
    </p:spTree>
  </p:cSld>
  <p:clrMapOvr>
    <a:masterClrMapping/>
  </p:clrMapOvr>
  <mc:AlternateContent xmlns:mc="http://schemas.openxmlformats.org/markup-compatibility/2006" xmlns:p14="http://schemas.microsoft.com/office/powerpoint/2010/main">
    <mc:Choice Requires="p14">
      <p:transition spd="slow" p14:dur="1500" advTm="1053">
        <p:random/>
      </p:transition>
    </mc:Choice>
    <mc:Fallback xmlns="">
      <p:transition spd="slow" advTm="1053">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750" fill="hold"/>
                                        <p:tgtEl>
                                          <p:spTgt spid="5"/>
                                        </p:tgtEl>
                                        <p:attrNameLst>
                                          <p:attrName>ppt_w</p:attrName>
                                        </p:attrNameLst>
                                      </p:cBhvr>
                                      <p:tavLst>
                                        <p:tav tm="0">
                                          <p:val>
                                            <p:fltVal val="0"/>
                                          </p:val>
                                        </p:tav>
                                        <p:tav tm="100000">
                                          <p:val>
                                            <p:strVal val="#ppt_w"/>
                                          </p:val>
                                        </p:tav>
                                      </p:tavLst>
                                    </p:anim>
                                    <p:anim calcmode="lin" valueType="num">
                                      <p:cBhvr>
                                        <p:cTn id="8" dur="750" fill="hold"/>
                                        <p:tgtEl>
                                          <p:spTgt spid="5"/>
                                        </p:tgtEl>
                                        <p:attrNameLst>
                                          <p:attrName>ppt_h</p:attrName>
                                        </p:attrNameLst>
                                      </p:cBhvr>
                                      <p:tavLst>
                                        <p:tav tm="0">
                                          <p:val>
                                            <p:fltVal val="0"/>
                                          </p:val>
                                        </p:tav>
                                        <p:tav tm="100000">
                                          <p:val>
                                            <p:strVal val="#ppt_h"/>
                                          </p:val>
                                        </p:tav>
                                      </p:tavLst>
                                    </p:anim>
                                    <p:anim calcmode="lin" valueType="num">
                                      <p:cBhvr>
                                        <p:cTn id="9" dur="750" fill="hold"/>
                                        <p:tgtEl>
                                          <p:spTgt spid="5"/>
                                        </p:tgtEl>
                                        <p:attrNameLst>
                                          <p:attrName>style.rotation</p:attrName>
                                        </p:attrNameLst>
                                      </p:cBhvr>
                                      <p:tavLst>
                                        <p:tav tm="0">
                                          <p:val>
                                            <p:fltVal val="90"/>
                                          </p:val>
                                        </p:tav>
                                        <p:tav tm="100000">
                                          <p:val>
                                            <p:fltVal val="0"/>
                                          </p:val>
                                        </p:tav>
                                      </p:tavLst>
                                    </p:anim>
                                    <p:animEffect transition="in" filter="fade">
                                      <p:cBhvr>
                                        <p:cTn id="10" dur="750"/>
                                        <p:tgtEl>
                                          <p:spTgt spid="5"/>
                                        </p:tgtEl>
                                      </p:cBhvr>
                                    </p:animEffect>
                                  </p:childTnLst>
                                </p:cTn>
                              </p:par>
                            </p:childTnLst>
                          </p:cTn>
                        </p:par>
                        <p:par>
                          <p:cTn id="11" fill="hold">
                            <p:stCondLst>
                              <p:cond delay="1000"/>
                            </p:stCondLst>
                            <p:childTnLst>
                              <p:par>
                                <p:cTn id="12" presetID="16" presetClass="entr" presetSubtype="37" fill="hold" grpId="0" nodeType="after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barn(outVertical)">
                                      <p:cBhvr>
                                        <p:cTn id="14" dur="500"/>
                                        <p:tgtEl>
                                          <p:spTgt spid="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7"/>
                                        </p:tgtEl>
                                        <p:attrNameLst>
                                          <p:attrName>style.visibility</p:attrName>
                                        </p:attrNameLst>
                                      </p:cBhvr>
                                      <p:to>
                                        <p:strVal val="visible"/>
                                      </p:to>
                                    </p:set>
                                    <p:animEffect transition="in" filter="wipe(up)">
                                      <p:cBhvr>
                                        <p:cTn id="18" dur="500"/>
                                        <p:tgtEl>
                                          <p:spTgt spid="7"/>
                                        </p:tgtEl>
                                      </p:cBhvr>
                                    </p:animEffect>
                                  </p:childTnLst>
                                </p:cTn>
                              </p:par>
                            </p:childTnLst>
                          </p:cTn>
                        </p:par>
                        <p:par>
                          <p:cTn id="19" fill="hold">
                            <p:stCondLst>
                              <p:cond delay="2000"/>
                            </p:stCondLst>
                            <p:childTnLst>
                              <p:par>
                                <p:cTn id="20" presetID="22" presetClass="entr" presetSubtype="2" fill="hold" nodeType="after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par>
                                <p:cTn id="23" presetID="22" presetClass="entr" presetSubtype="8" fill="hold" nodeType="withEffect">
                                  <p:stCondLst>
                                    <p:cond delay="0"/>
                                  </p:stCondLst>
                                  <p:childTnLst>
                                    <p:set>
                                      <p:cBhvr>
                                        <p:cTn id="24" dur="1" fill="hold">
                                          <p:stCondLst>
                                            <p:cond delay="0"/>
                                          </p:stCondLst>
                                        </p:cTn>
                                        <p:tgtEl>
                                          <p:spTgt spid="13"/>
                                        </p:tgtEl>
                                        <p:attrNameLst>
                                          <p:attrName>style.visibility</p:attrName>
                                        </p:attrNameLst>
                                      </p:cBhvr>
                                      <p:to>
                                        <p:strVal val="visible"/>
                                      </p:to>
                                    </p:set>
                                    <p:animEffect transition="in" filter="wipe(left)">
                                      <p:cBhvr>
                                        <p:cTn id="25" dur="500"/>
                                        <p:tgtEl>
                                          <p:spTgt spid="13"/>
                                        </p:tgtEl>
                                      </p:cBhvr>
                                    </p:animEffect>
                                  </p:childTnLst>
                                </p:cTn>
                              </p:par>
                              <p:par>
                                <p:cTn id="26" presetID="22" presetClass="entr" presetSubtype="8" fill="hold" nodeType="withEffect">
                                  <p:stCondLst>
                                    <p:cond delay="0"/>
                                  </p:stCondLst>
                                  <p:childTnLst>
                                    <p:set>
                                      <p:cBhvr>
                                        <p:cTn id="27" dur="1" fill="hold">
                                          <p:stCondLst>
                                            <p:cond delay="0"/>
                                          </p:stCondLst>
                                        </p:cTn>
                                        <p:tgtEl>
                                          <p:spTgt spid="14"/>
                                        </p:tgtEl>
                                        <p:attrNameLst>
                                          <p:attrName>style.visibility</p:attrName>
                                        </p:attrNameLst>
                                      </p:cBhvr>
                                      <p:to>
                                        <p:strVal val="visible"/>
                                      </p:to>
                                    </p:set>
                                    <p:animEffect transition="in" filter="wipe(left)">
                                      <p:cBhvr>
                                        <p:cTn id="28" dur="500"/>
                                        <p:tgtEl>
                                          <p:spTgt spid="14"/>
                                        </p:tgtEl>
                                      </p:cBhvr>
                                    </p:animEffect>
                                  </p:childTnLst>
                                </p:cTn>
                              </p:par>
                              <p:par>
                                <p:cTn id="29" presetID="22" presetClass="entr" presetSubtype="2" fill="hold" nodeType="with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wipe(right)">
                                      <p:cBhvr>
                                        <p:cTn id="31" dur="500"/>
                                        <p:tgtEl>
                                          <p:spTgt spid="11"/>
                                        </p:tgtEl>
                                      </p:cBhvr>
                                    </p:animEffect>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2"/>
                                        </p:tgtEl>
                                        <p:attrNameLst>
                                          <p:attrName>style.visibility</p:attrName>
                                        </p:attrNameLst>
                                      </p:cBhvr>
                                      <p:to>
                                        <p:strVal val="visible"/>
                                      </p:to>
                                    </p:set>
                                    <p:anim calcmode="lin" valueType="num">
                                      <p:cBhvr>
                                        <p:cTn id="35" dur="750" fill="hold"/>
                                        <p:tgtEl>
                                          <p:spTgt spid="2"/>
                                        </p:tgtEl>
                                        <p:attrNameLst>
                                          <p:attrName>ppt_w</p:attrName>
                                        </p:attrNameLst>
                                      </p:cBhvr>
                                      <p:tavLst>
                                        <p:tav tm="0">
                                          <p:val>
                                            <p:fltVal val="0"/>
                                          </p:val>
                                        </p:tav>
                                        <p:tav tm="100000">
                                          <p:val>
                                            <p:strVal val="#ppt_w"/>
                                          </p:val>
                                        </p:tav>
                                      </p:tavLst>
                                    </p:anim>
                                    <p:anim calcmode="lin" valueType="num">
                                      <p:cBhvr>
                                        <p:cTn id="36" dur="750" fill="hold"/>
                                        <p:tgtEl>
                                          <p:spTgt spid="2"/>
                                        </p:tgtEl>
                                        <p:attrNameLst>
                                          <p:attrName>ppt_h</p:attrName>
                                        </p:attrNameLst>
                                      </p:cBhvr>
                                      <p:tavLst>
                                        <p:tav tm="0">
                                          <p:val>
                                            <p:fltVal val="0"/>
                                          </p:val>
                                        </p:tav>
                                        <p:tav tm="100000">
                                          <p:val>
                                            <p:strVal val="#ppt_h"/>
                                          </p:val>
                                        </p:tav>
                                      </p:tavLst>
                                    </p:anim>
                                    <p:anim calcmode="lin" valueType="num">
                                      <p:cBhvr>
                                        <p:cTn id="37" dur="750" fill="hold"/>
                                        <p:tgtEl>
                                          <p:spTgt spid="2"/>
                                        </p:tgtEl>
                                        <p:attrNameLst>
                                          <p:attrName>style.rotation</p:attrName>
                                        </p:attrNameLst>
                                      </p:cBhvr>
                                      <p:tavLst>
                                        <p:tav tm="0">
                                          <p:val>
                                            <p:fltVal val="90"/>
                                          </p:val>
                                        </p:tav>
                                        <p:tav tm="100000">
                                          <p:val>
                                            <p:fltVal val="0"/>
                                          </p:val>
                                        </p:tav>
                                      </p:tavLst>
                                    </p:anim>
                                    <p:animEffect transition="in" filter="fade">
                                      <p:cBhvr>
                                        <p:cTn id="38" dur="750"/>
                                        <p:tgtEl>
                                          <p:spTgt spid="2"/>
                                        </p:tgtEl>
                                      </p:cBhvr>
                                    </p:animEffect>
                                  </p:childTnLst>
                                </p:cTn>
                              </p:par>
                              <p:par>
                                <p:cTn id="39" presetID="31" presetClass="entr" presetSubtype="0" fill="hold" grpId="0" nodeType="withEffect">
                                  <p:stCondLst>
                                    <p:cond delay="0"/>
                                  </p:stCondLst>
                                  <p:childTnLst>
                                    <p:set>
                                      <p:cBhvr>
                                        <p:cTn id="40" dur="1" fill="hold">
                                          <p:stCondLst>
                                            <p:cond delay="0"/>
                                          </p:stCondLst>
                                        </p:cTn>
                                        <p:tgtEl>
                                          <p:spTgt spid="8"/>
                                        </p:tgtEl>
                                        <p:attrNameLst>
                                          <p:attrName>style.visibility</p:attrName>
                                        </p:attrNameLst>
                                      </p:cBhvr>
                                      <p:to>
                                        <p:strVal val="visible"/>
                                      </p:to>
                                    </p:set>
                                    <p:anim calcmode="lin" valueType="num">
                                      <p:cBhvr>
                                        <p:cTn id="41" dur="750" fill="hold"/>
                                        <p:tgtEl>
                                          <p:spTgt spid="8"/>
                                        </p:tgtEl>
                                        <p:attrNameLst>
                                          <p:attrName>ppt_w</p:attrName>
                                        </p:attrNameLst>
                                      </p:cBhvr>
                                      <p:tavLst>
                                        <p:tav tm="0">
                                          <p:val>
                                            <p:fltVal val="0"/>
                                          </p:val>
                                        </p:tav>
                                        <p:tav tm="100000">
                                          <p:val>
                                            <p:strVal val="#ppt_w"/>
                                          </p:val>
                                        </p:tav>
                                      </p:tavLst>
                                    </p:anim>
                                    <p:anim calcmode="lin" valueType="num">
                                      <p:cBhvr>
                                        <p:cTn id="42" dur="750" fill="hold"/>
                                        <p:tgtEl>
                                          <p:spTgt spid="8"/>
                                        </p:tgtEl>
                                        <p:attrNameLst>
                                          <p:attrName>ppt_h</p:attrName>
                                        </p:attrNameLst>
                                      </p:cBhvr>
                                      <p:tavLst>
                                        <p:tav tm="0">
                                          <p:val>
                                            <p:fltVal val="0"/>
                                          </p:val>
                                        </p:tav>
                                        <p:tav tm="100000">
                                          <p:val>
                                            <p:strVal val="#ppt_h"/>
                                          </p:val>
                                        </p:tav>
                                      </p:tavLst>
                                    </p:anim>
                                    <p:anim calcmode="lin" valueType="num">
                                      <p:cBhvr>
                                        <p:cTn id="43" dur="750" fill="hold"/>
                                        <p:tgtEl>
                                          <p:spTgt spid="8"/>
                                        </p:tgtEl>
                                        <p:attrNameLst>
                                          <p:attrName>style.rotation</p:attrName>
                                        </p:attrNameLst>
                                      </p:cBhvr>
                                      <p:tavLst>
                                        <p:tav tm="0">
                                          <p:val>
                                            <p:fltVal val="90"/>
                                          </p:val>
                                        </p:tav>
                                        <p:tav tm="100000">
                                          <p:val>
                                            <p:fltVal val="0"/>
                                          </p:val>
                                        </p:tav>
                                      </p:tavLst>
                                    </p:anim>
                                    <p:animEffect transition="in" filter="fade">
                                      <p:cBhvr>
                                        <p:cTn id="44" dur="750"/>
                                        <p:tgtEl>
                                          <p:spTgt spid="8"/>
                                        </p:tgtEl>
                                      </p:cBhvr>
                                    </p:animEffect>
                                  </p:childTnLst>
                                </p:cTn>
                              </p:par>
                            </p:childTnLst>
                          </p:cTn>
                        </p:par>
                        <p:par>
                          <p:cTn id="45" fill="hold">
                            <p:stCondLst>
                              <p:cond delay="3500"/>
                            </p:stCondLst>
                            <p:childTnLst>
                              <p:par>
                                <p:cTn id="46" presetID="16" presetClass="entr" presetSubtype="37" fill="hold" grpId="0" nodeType="afterEffect">
                                  <p:stCondLst>
                                    <p:cond delay="0"/>
                                  </p:stCondLst>
                                  <p:childTnLst>
                                    <p:set>
                                      <p:cBhvr>
                                        <p:cTn id="47" dur="1" fill="hold">
                                          <p:stCondLst>
                                            <p:cond delay="0"/>
                                          </p:stCondLst>
                                        </p:cTn>
                                        <p:tgtEl>
                                          <p:spTgt spid="3"/>
                                        </p:tgtEl>
                                        <p:attrNameLst>
                                          <p:attrName>style.visibility</p:attrName>
                                        </p:attrNameLst>
                                      </p:cBhvr>
                                      <p:to>
                                        <p:strVal val="visible"/>
                                      </p:to>
                                    </p:set>
                                    <p:animEffect transition="in" filter="barn(outVertical)">
                                      <p:cBhvr>
                                        <p:cTn id="48" dur="500"/>
                                        <p:tgtEl>
                                          <p:spTgt spid="3"/>
                                        </p:tgtEl>
                                      </p:cBhvr>
                                    </p:animEffect>
                                  </p:childTnLst>
                                </p:cTn>
                              </p:par>
                              <p:par>
                                <p:cTn id="49" presetID="16" presetClass="entr" presetSubtype="37" fill="hold" grpId="0" nodeType="withEffect">
                                  <p:stCondLst>
                                    <p:cond delay="0"/>
                                  </p:stCondLst>
                                  <p:childTnLst>
                                    <p:set>
                                      <p:cBhvr>
                                        <p:cTn id="50" dur="1" fill="hold">
                                          <p:stCondLst>
                                            <p:cond delay="0"/>
                                          </p:stCondLst>
                                        </p:cTn>
                                        <p:tgtEl>
                                          <p:spTgt spid="9"/>
                                        </p:tgtEl>
                                        <p:attrNameLst>
                                          <p:attrName>style.visibility</p:attrName>
                                        </p:attrNameLst>
                                      </p:cBhvr>
                                      <p:to>
                                        <p:strVal val="visible"/>
                                      </p:to>
                                    </p:set>
                                    <p:animEffect transition="in" filter="barn(outVertical)">
                                      <p:cBhvr>
                                        <p:cTn id="51" dur="500"/>
                                        <p:tgtEl>
                                          <p:spTgt spid="9"/>
                                        </p:tgtEl>
                                      </p:cBhvr>
                                    </p:animEffect>
                                  </p:childTnLst>
                                </p:cTn>
                              </p:par>
                            </p:childTnLst>
                          </p:cTn>
                        </p:par>
                        <p:par>
                          <p:cTn id="52" fill="hold">
                            <p:stCondLst>
                              <p:cond delay="4000"/>
                            </p:stCondLst>
                            <p:childTnLst>
                              <p:par>
                                <p:cTn id="53" presetID="22" presetClass="entr" presetSubtype="1" fill="hold" grpId="0" nodeType="afterEffect">
                                  <p:stCondLst>
                                    <p:cond delay="0"/>
                                  </p:stCondLst>
                                  <p:childTnLst>
                                    <p:set>
                                      <p:cBhvr>
                                        <p:cTn id="54" dur="1" fill="hold">
                                          <p:stCondLst>
                                            <p:cond delay="0"/>
                                          </p:stCondLst>
                                        </p:cTn>
                                        <p:tgtEl>
                                          <p:spTgt spid="4"/>
                                        </p:tgtEl>
                                        <p:attrNameLst>
                                          <p:attrName>style.visibility</p:attrName>
                                        </p:attrNameLst>
                                      </p:cBhvr>
                                      <p:to>
                                        <p:strVal val="visible"/>
                                      </p:to>
                                    </p:set>
                                    <p:animEffect transition="in" filter="wipe(up)">
                                      <p:cBhvr>
                                        <p:cTn id="55" dur="500"/>
                                        <p:tgtEl>
                                          <p:spTgt spid="4"/>
                                        </p:tgtEl>
                                      </p:cBhvr>
                                    </p:animEffect>
                                  </p:childTnLst>
                                </p:cTn>
                              </p:par>
                              <p:par>
                                <p:cTn id="56" presetID="22" presetClass="entr" presetSubtype="1" fill="hold" grpId="0" nodeType="withEffect">
                                  <p:stCondLst>
                                    <p:cond delay="0"/>
                                  </p:stCondLst>
                                  <p:childTnLst>
                                    <p:set>
                                      <p:cBhvr>
                                        <p:cTn id="57" dur="1" fill="hold">
                                          <p:stCondLst>
                                            <p:cond delay="0"/>
                                          </p:stCondLst>
                                        </p:cTn>
                                        <p:tgtEl>
                                          <p:spTgt spid="10"/>
                                        </p:tgtEl>
                                        <p:attrNameLst>
                                          <p:attrName>style.visibility</p:attrName>
                                        </p:attrNameLst>
                                      </p:cBhvr>
                                      <p:to>
                                        <p:strVal val="visible"/>
                                      </p:to>
                                    </p:set>
                                    <p:animEffect transition="in" filter="wipe(up)">
                                      <p:cBhvr>
                                        <p:cTn id="58"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P spid="4" grpId="0"/>
      <p:bldP spid="5" grpId="0"/>
      <p:bldP spid="6" grpId="0"/>
      <p:bldP spid="7" grpId="0"/>
      <p:bldP spid="8" grpId="0"/>
      <p:bldP spid="9" grpId="0"/>
      <p:bldP spid="10"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矩形 1"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1706614" y="1971294"/>
            <a:ext cx="2940581" cy="630203"/>
          </a:xfrm>
          <a:prstGeom prst="rect">
            <a:avLst/>
          </a:prstGeom>
        </p:spPr>
        <p:txBody>
          <a:bodyPr wrap="square">
            <a:spAutoFit/>
          </a:bodyPr>
          <a:lstStyle/>
          <a:p>
            <a:pPr>
              <a:spcBef>
                <a:spcPts val="875"/>
              </a:spcBef>
            </a:pPr>
            <a:r>
              <a:rPr lang="en-US" altLang="zh-CN" sz="970" dirty="0">
                <a:solidFill>
                  <a:schemeClr val="tx1">
                    <a:lumMod val="75000"/>
                    <a:lumOff val="25000"/>
                  </a:schemeClr>
                </a:solidFill>
                <a:latin typeface="华文细黑" panose="02010600040101010101" pitchFamily="2" charset="-122"/>
                <a:ea typeface="华文细黑" panose="02010600040101010101" pitchFamily="2" charset="-122"/>
              </a:rPr>
              <a:t>Keywords</a:t>
            </a:r>
          </a:p>
          <a:p>
            <a:pPr>
              <a:spcBef>
                <a:spcPts val="440"/>
              </a:spcBef>
            </a:pPr>
            <a:r>
              <a:rPr lang="en-US" altLang="zh-CN" sz="730" dirty="0">
                <a:solidFill>
                  <a:schemeClr val="bg1">
                    <a:lumMod val="50000"/>
                  </a:schemeClr>
                </a:solidFill>
              </a:rPr>
              <a:t>Clean, Minimalist, Flat, Powerful and Flexible PowerPoint template, perfect for business, corporate and personal use. Very easy to change the color schemes. </a:t>
            </a:r>
          </a:p>
        </p:txBody>
      </p:sp>
      <p:sp>
        <p:nvSpPr>
          <p:cNvPr id="3" name="矩形 2" descr="e7d195523061f1c0cef09ac28eaae964ec9988a5cce77c8b8C1E4685C6E6B40CD7615480512384A61EE159C6FE0045D14B61E85D0A95589D558B81FFC809322ACC20DC2254D928200A3EA0841B8B18144DC47CBD04FCA384408AF03A26AFFDF192346722787A389DB6D6BE826066A063ECDC78A932AD2721B5CFDE870F76DE7C3CCE2B9A07730B5F"/>
          <p:cNvSpPr/>
          <p:nvPr/>
        </p:nvSpPr>
        <p:spPr>
          <a:xfrm>
            <a:off x="1706614" y="3106155"/>
            <a:ext cx="2940581" cy="630203"/>
          </a:xfrm>
          <a:prstGeom prst="rect">
            <a:avLst/>
          </a:prstGeom>
        </p:spPr>
        <p:txBody>
          <a:bodyPr wrap="square">
            <a:spAutoFit/>
          </a:bodyPr>
          <a:lstStyle/>
          <a:p>
            <a:pPr>
              <a:spcBef>
                <a:spcPts val="875"/>
              </a:spcBef>
            </a:pPr>
            <a:r>
              <a:rPr lang="en-US" altLang="zh-CN" sz="970" dirty="0">
                <a:solidFill>
                  <a:schemeClr val="tx1">
                    <a:lumMod val="75000"/>
                    <a:lumOff val="25000"/>
                  </a:schemeClr>
                </a:solidFill>
                <a:latin typeface="华文细黑" panose="02010600040101010101" pitchFamily="2" charset="-122"/>
                <a:ea typeface="华文细黑" panose="02010600040101010101" pitchFamily="2" charset="-122"/>
              </a:rPr>
              <a:t>Keywords</a:t>
            </a:r>
          </a:p>
          <a:p>
            <a:pPr>
              <a:spcBef>
                <a:spcPts val="440"/>
              </a:spcBef>
            </a:pPr>
            <a:r>
              <a:rPr lang="en-US" altLang="zh-CN" sz="730" dirty="0">
                <a:solidFill>
                  <a:schemeClr val="bg1">
                    <a:lumMod val="50000"/>
                  </a:schemeClr>
                </a:solidFill>
              </a:rPr>
              <a:t>Clean, Minimalist, Flat, Powerful and Flexible PowerPoint template, perfect for business, corporate and personal use. Very easy to change the color schemes. </a:t>
            </a:r>
          </a:p>
        </p:txBody>
      </p:sp>
      <p:grpSp>
        <p:nvGrpSpPr>
          <p:cNvPr id="4" name="组合 3"/>
          <p:cNvGrpSpPr/>
          <p:nvPr/>
        </p:nvGrpSpPr>
        <p:grpSpPr>
          <a:xfrm>
            <a:off x="4030689" y="1423611"/>
            <a:ext cx="6250695" cy="3497098"/>
            <a:chOff x="5014412" y="1230591"/>
            <a:chExt cx="10058400" cy="5627409"/>
          </a:xfrm>
        </p:grpSpPr>
        <p:pic>
          <p:nvPicPr>
            <p:cNvPr id="5" name="Picture 3"/>
            <p:cNvPicPr>
              <a:picLocks noChangeAspect="1"/>
            </p:cNvPicPr>
            <p:nvPr/>
          </p:nvPicPr>
          <p:blipFill>
            <a:blip r:embed="rId3" cstate="email"/>
            <a:stretch>
              <a:fillRect/>
            </a:stretch>
          </p:blipFill>
          <p:spPr>
            <a:xfrm>
              <a:off x="5014412" y="1230591"/>
              <a:ext cx="10058400" cy="5627409"/>
            </a:xfrm>
            <a:prstGeom prst="rect">
              <a:avLst/>
            </a:prstGeom>
          </p:spPr>
        </p:pic>
        <p:sp>
          <p:nvSpPr>
            <p:cNvPr id="6" name="任意多边形 8"/>
            <p:cNvSpPr/>
            <p:nvPr/>
          </p:nvSpPr>
          <p:spPr>
            <a:xfrm>
              <a:off x="6932097" y="1492919"/>
              <a:ext cx="6314346" cy="3969318"/>
            </a:xfrm>
            <a:custGeom>
              <a:avLst/>
              <a:gdLst>
                <a:gd name="connsiteX0" fmla="*/ 0 w 6314346"/>
                <a:gd name="connsiteY0" fmla="*/ 0 h 3949301"/>
                <a:gd name="connsiteX1" fmla="*/ 6314346 w 6314346"/>
                <a:gd name="connsiteY1" fmla="*/ 0 h 3949301"/>
                <a:gd name="connsiteX2" fmla="*/ 6314346 w 6314346"/>
                <a:gd name="connsiteY2" fmla="*/ 3949301 h 3949301"/>
                <a:gd name="connsiteX3" fmla="*/ 0 w 6314346"/>
                <a:gd name="connsiteY3" fmla="*/ 3949301 h 3949301"/>
              </a:gdLst>
              <a:ahLst/>
              <a:cxnLst>
                <a:cxn ang="0">
                  <a:pos x="connsiteX0" y="connsiteY0"/>
                </a:cxn>
                <a:cxn ang="0">
                  <a:pos x="connsiteX1" y="connsiteY1"/>
                </a:cxn>
                <a:cxn ang="0">
                  <a:pos x="connsiteX2" y="connsiteY2"/>
                </a:cxn>
                <a:cxn ang="0">
                  <a:pos x="connsiteX3" y="connsiteY3"/>
                </a:cxn>
              </a:cxnLst>
              <a:rect l="l" t="t" r="r" b="b"/>
              <a:pathLst>
                <a:path w="6314346" h="3949301">
                  <a:moveTo>
                    <a:pt x="0" y="0"/>
                  </a:moveTo>
                  <a:lnTo>
                    <a:pt x="6314346" y="0"/>
                  </a:lnTo>
                  <a:lnTo>
                    <a:pt x="6314346" y="3949301"/>
                  </a:lnTo>
                  <a:lnTo>
                    <a:pt x="0" y="3949301"/>
                  </a:lnTo>
                  <a:close/>
                </a:path>
              </a:pathLst>
            </a:custGeom>
            <a:blipFill>
              <a:blip r:embed="rId4" cstate="email"/>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2340">
                <a:solidFill>
                  <a:schemeClr val="tx1"/>
                </a:solidFill>
                <a:latin typeface="Playfair Display" charset="0"/>
                <a:ea typeface="Playfair Display" charset="0"/>
                <a:cs typeface="Playfair Display" charset="0"/>
              </a:endParaRPr>
            </a:p>
          </p:txBody>
        </p:sp>
      </p:grpSp>
      <p:grpSp>
        <p:nvGrpSpPr>
          <p:cNvPr id="7" name="组合 6"/>
          <p:cNvGrpSpPr/>
          <p:nvPr/>
        </p:nvGrpSpPr>
        <p:grpSpPr>
          <a:xfrm>
            <a:off x="916005" y="1974279"/>
            <a:ext cx="675273" cy="675274"/>
            <a:chOff x="5187745" y="2456306"/>
            <a:chExt cx="922866" cy="922867"/>
          </a:xfrm>
        </p:grpSpPr>
        <p:sp>
          <p:nvSpPr>
            <p:cNvPr id="8" name="矩形 7"/>
            <p:cNvSpPr/>
            <p:nvPr/>
          </p:nvSpPr>
          <p:spPr bwMode="auto">
            <a:xfrm>
              <a:off x="5187745" y="2456306"/>
              <a:ext cx="922866" cy="92286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p>
          </p:txBody>
        </p:sp>
        <p:sp>
          <p:nvSpPr>
            <p:cNvPr id="9" name="Freeform 67"/>
            <p:cNvSpPr>
              <a:spLocks noEditPoints="1"/>
            </p:cNvSpPr>
            <p:nvPr/>
          </p:nvSpPr>
          <p:spPr bwMode="auto">
            <a:xfrm>
              <a:off x="5432045" y="2700338"/>
              <a:ext cx="434266" cy="434802"/>
            </a:xfrm>
            <a:custGeom>
              <a:avLst/>
              <a:gdLst>
                <a:gd name="T0" fmla="*/ 540 w 809"/>
                <a:gd name="T1" fmla="*/ 664 h 810"/>
                <a:gd name="T2" fmla="*/ 551 w 809"/>
                <a:gd name="T3" fmla="*/ 675 h 810"/>
                <a:gd name="T4" fmla="*/ 549 w 809"/>
                <a:gd name="T5" fmla="*/ 692 h 810"/>
                <a:gd name="T6" fmla="*/ 533 w 809"/>
                <a:gd name="T7" fmla="*/ 699 h 810"/>
                <a:gd name="T8" fmla="*/ 264 w 809"/>
                <a:gd name="T9" fmla="*/ 696 h 810"/>
                <a:gd name="T10" fmla="*/ 258 w 809"/>
                <a:gd name="T11" fmla="*/ 681 h 810"/>
                <a:gd name="T12" fmla="*/ 264 w 809"/>
                <a:gd name="T13" fmla="*/ 666 h 810"/>
                <a:gd name="T14" fmla="*/ 276 w 809"/>
                <a:gd name="T15" fmla="*/ 589 h 810"/>
                <a:gd name="T16" fmla="*/ 471 w 809"/>
                <a:gd name="T17" fmla="*/ 593 h 810"/>
                <a:gd name="T18" fmla="*/ 478 w 809"/>
                <a:gd name="T19" fmla="*/ 607 h 810"/>
                <a:gd name="T20" fmla="*/ 471 w 809"/>
                <a:gd name="T21" fmla="*/ 622 h 810"/>
                <a:gd name="T22" fmla="*/ 276 w 809"/>
                <a:gd name="T23" fmla="*/ 626 h 810"/>
                <a:gd name="T24" fmla="*/ 261 w 809"/>
                <a:gd name="T25" fmla="*/ 618 h 810"/>
                <a:gd name="T26" fmla="*/ 258 w 809"/>
                <a:gd name="T27" fmla="*/ 602 h 810"/>
                <a:gd name="T28" fmla="*/ 270 w 809"/>
                <a:gd name="T29" fmla="*/ 590 h 810"/>
                <a:gd name="T30" fmla="*/ 183 w 809"/>
                <a:gd name="T31" fmla="*/ 773 h 810"/>
                <a:gd name="T32" fmla="*/ 183 w 809"/>
                <a:gd name="T33" fmla="*/ 552 h 810"/>
                <a:gd name="T34" fmla="*/ 689 w 809"/>
                <a:gd name="T35" fmla="*/ 341 h 810"/>
                <a:gd name="T36" fmla="*/ 697 w 809"/>
                <a:gd name="T37" fmla="*/ 382 h 810"/>
                <a:gd name="T38" fmla="*/ 663 w 809"/>
                <a:gd name="T39" fmla="*/ 404 h 810"/>
                <a:gd name="T40" fmla="*/ 629 w 809"/>
                <a:gd name="T41" fmla="*/ 382 h 810"/>
                <a:gd name="T42" fmla="*/ 637 w 809"/>
                <a:gd name="T43" fmla="*/ 341 h 810"/>
                <a:gd name="T44" fmla="*/ 553 w 809"/>
                <a:gd name="T45" fmla="*/ 331 h 810"/>
                <a:gd name="T46" fmla="*/ 585 w 809"/>
                <a:gd name="T47" fmla="*/ 353 h 810"/>
                <a:gd name="T48" fmla="*/ 578 w 809"/>
                <a:gd name="T49" fmla="*/ 394 h 810"/>
                <a:gd name="T50" fmla="*/ 538 w 809"/>
                <a:gd name="T51" fmla="*/ 402 h 810"/>
                <a:gd name="T52" fmla="*/ 515 w 809"/>
                <a:gd name="T53" fmla="*/ 368 h 810"/>
                <a:gd name="T54" fmla="*/ 538 w 809"/>
                <a:gd name="T55" fmla="*/ 334 h 810"/>
                <a:gd name="T56" fmla="*/ 86 w 809"/>
                <a:gd name="T57" fmla="*/ 262 h 810"/>
                <a:gd name="T58" fmla="*/ 40 w 809"/>
                <a:gd name="T59" fmla="*/ 307 h 810"/>
                <a:gd name="T60" fmla="*/ 40 w 809"/>
                <a:gd name="T61" fmla="*/ 649 h 810"/>
                <a:gd name="T62" fmla="*/ 86 w 809"/>
                <a:gd name="T63" fmla="*/ 696 h 810"/>
                <a:gd name="T64" fmla="*/ 147 w 809"/>
                <a:gd name="T65" fmla="*/ 552 h 810"/>
                <a:gd name="T66" fmla="*/ 169 w 809"/>
                <a:gd name="T67" fmla="*/ 518 h 810"/>
                <a:gd name="T68" fmla="*/ 640 w 809"/>
                <a:gd name="T69" fmla="*/ 518 h 810"/>
                <a:gd name="T70" fmla="*/ 663 w 809"/>
                <a:gd name="T71" fmla="*/ 552 h 810"/>
                <a:gd name="T72" fmla="*/ 723 w 809"/>
                <a:gd name="T73" fmla="*/ 696 h 810"/>
                <a:gd name="T74" fmla="*/ 769 w 809"/>
                <a:gd name="T75" fmla="*/ 649 h 810"/>
                <a:gd name="T76" fmla="*/ 769 w 809"/>
                <a:gd name="T77" fmla="*/ 307 h 810"/>
                <a:gd name="T78" fmla="*/ 723 w 809"/>
                <a:gd name="T79" fmla="*/ 262 h 810"/>
                <a:gd name="T80" fmla="*/ 183 w 809"/>
                <a:gd name="T81" fmla="*/ 36 h 810"/>
                <a:gd name="T82" fmla="*/ 626 w 809"/>
                <a:gd name="T83" fmla="*/ 36 h 810"/>
                <a:gd name="T84" fmla="*/ 626 w 809"/>
                <a:gd name="T85" fmla="*/ 0 h 810"/>
                <a:gd name="T86" fmla="*/ 660 w 809"/>
                <a:gd name="T87" fmla="*/ 22 h 810"/>
                <a:gd name="T88" fmla="*/ 699 w 809"/>
                <a:gd name="T89" fmla="*/ 221 h 810"/>
                <a:gd name="T90" fmla="*/ 778 w 809"/>
                <a:gd name="T91" fmla="*/ 252 h 810"/>
                <a:gd name="T92" fmla="*/ 809 w 809"/>
                <a:gd name="T93" fmla="*/ 331 h 810"/>
                <a:gd name="T94" fmla="*/ 795 w 809"/>
                <a:gd name="T95" fmla="*/ 682 h 810"/>
                <a:gd name="T96" fmla="*/ 730 w 809"/>
                <a:gd name="T97" fmla="*/ 733 h 810"/>
                <a:gd name="T98" fmla="*/ 663 w 809"/>
                <a:gd name="T99" fmla="*/ 773 h 810"/>
                <a:gd name="T100" fmla="*/ 640 w 809"/>
                <a:gd name="T101" fmla="*/ 808 h 810"/>
                <a:gd name="T102" fmla="*/ 169 w 809"/>
                <a:gd name="T103" fmla="*/ 808 h 810"/>
                <a:gd name="T104" fmla="*/ 147 w 809"/>
                <a:gd name="T105" fmla="*/ 773 h 810"/>
                <a:gd name="T106" fmla="*/ 81 w 809"/>
                <a:gd name="T107" fmla="*/ 733 h 810"/>
                <a:gd name="T108" fmla="*/ 14 w 809"/>
                <a:gd name="T109" fmla="*/ 682 h 810"/>
                <a:gd name="T110" fmla="*/ 0 w 809"/>
                <a:gd name="T111" fmla="*/ 331 h 810"/>
                <a:gd name="T112" fmla="*/ 31 w 809"/>
                <a:gd name="T113" fmla="*/ 252 h 810"/>
                <a:gd name="T114" fmla="*/ 110 w 809"/>
                <a:gd name="T115" fmla="*/ 221 h 810"/>
                <a:gd name="T116" fmla="*/ 149 w 809"/>
                <a:gd name="T117" fmla="*/ 22 h 810"/>
                <a:gd name="T118" fmla="*/ 183 w 809"/>
                <a:gd name="T119" fmla="*/ 0 h 8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809" h="810">
                  <a:moveTo>
                    <a:pt x="276" y="662"/>
                  </a:moveTo>
                  <a:lnTo>
                    <a:pt x="533" y="662"/>
                  </a:lnTo>
                  <a:lnTo>
                    <a:pt x="540" y="664"/>
                  </a:lnTo>
                  <a:lnTo>
                    <a:pt x="545" y="666"/>
                  </a:lnTo>
                  <a:lnTo>
                    <a:pt x="549" y="670"/>
                  </a:lnTo>
                  <a:lnTo>
                    <a:pt x="551" y="675"/>
                  </a:lnTo>
                  <a:lnTo>
                    <a:pt x="553" y="681"/>
                  </a:lnTo>
                  <a:lnTo>
                    <a:pt x="551" y="687"/>
                  </a:lnTo>
                  <a:lnTo>
                    <a:pt x="549" y="692"/>
                  </a:lnTo>
                  <a:lnTo>
                    <a:pt x="545" y="696"/>
                  </a:lnTo>
                  <a:lnTo>
                    <a:pt x="540" y="699"/>
                  </a:lnTo>
                  <a:lnTo>
                    <a:pt x="533" y="699"/>
                  </a:lnTo>
                  <a:lnTo>
                    <a:pt x="276" y="699"/>
                  </a:lnTo>
                  <a:lnTo>
                    <a:pt x="270" y="699"/>
                  </a:lnTo>
                  <a:lnTo>
                    <a:pt x="264" y="696"/>
                  </a:lnTo>
                  <a:lnTo>
                    <a:pt x="261" y="692"/>
                  </a:lnTo>
                  <a:lnTo>
                    <a:pt x="258" y="687"/>
                  </a:lnTo>
                  <a:lnTo>
                    <a:pt x="258" y="681"/>
                  </a:lnTo>
                  <a:lnTo>
                    <a:pt x="258" y="675"/>
                  </a:lnTo>
                  <a:lnTo>
                    <a:pt x="261" y="670"/>
                  </a:lnTo>
                  <a:lnTo>
                    <a:pt x="264" y="666"/>
                  </a:lnTo>
                  <a:lnTo>
                    <a:pt x="270" y="664"/>
                  </a:lnTo>
                  <a:lnTo>
                    <a:pt x="276" y="662"/>
                  </a:lnTo>
                  <a:close/>
                  <a:moveTo>
                    <a:pt x="276" y="589"/>
                  </a:moveTo>
                  <a:lnTo>
                    <a:pt x="460" y="589"/>
                  </a:lnTo>
                  <a:lnTo>
                    <a:pt x="466" y="590"/>
                  </a:lnTo>
                  <a:lnTo>
                    <a:pt x="471" y="593"/>
                  </a:lnTo>
                  <a:lnTo>
                    <a:pt x="475" y="597"/>
                  </a:lnTo>
                  <a:lnTo>
                    <a:pt x="478" y="602"/>
                  </a:lnTo>
                  <a:lnTo>
                    <a:pt x="478" y="607"/>
                  </a:lnTo>
                  <a:lnTo>
                    <a:pt x="478" y="614"/>
                  </a:lnTo>
                  <a:lnTo>
                    <a:pt x="475" y="618"/>
                  </a:lnTo>
                  <a:lnTo>
                    <a:pt x="471" y="622"/>
                  </a:lnTo>
                  <a:lnTo>
                    <a:pt x="466" y="624"/>
                  </a:lnTo>
                  <a:lnTo>
                    <a:pt x="460" y="626"/>
                  </a:lnTo>
                  <a:lnTo>
                    <a:pt x="276" y="626"/>
                  </a:lnTo>
                  <a:lnTo>
                    <a:pt x="270" y="624"/>
                  </a:lnTo>
                  <a:lnTo>
                    <a:pt x="264" y="622"/>
                  </a:lnTo>
                  <a:lnTo>
                    <a:pt x="261" y="618"/>
                  </a:lnTo>
                  <a:lnTo>
                    <a:pt x="258" y="614"/>
                  </a:lnTo>
                  <a:lnTo>
                    <a:pt x="258" y="607"/>
                  </a:lnTo>
                  <a:lnTo>
                    <a:pt x="258" y="602"/>
                  </a:lnTo>
                  <a:lnTo>
                    <a:pt x="261" y="597"/>
                  </a:lnTo>
                  <a:lnTo>
                    <a:pt x="264" y="593"/>
                  </a:lnTo>
                  <a:lnTo>
                    <a:pt x="270" y="590"/>
                  </a:lnTo>
                  <a:lnTo>
                    <a:pt x="276" y="589"/>
                  </a:lnTo>
                  <a:close/>
                  <a:moveTo>
                    <a:pt x="183" y="552"/>
                  </a:moveTo>
                  <a:lnTo>
                    <a:pt x="183" y="773"/>
                  </a:lnTo>
                  <a:lnTo>
                    <a:pt x="626" y="773"/>
                  </a:lnTo>
                  <a:lnTo>
                    <a:pt x="626" y="552"/>
                  </a:lnTo>
                  <a:lnTo>
                    <a:pt x="183" y="552"/>
                  </a:lnTo>
                  <a:close/>
                  <a:moveTo>
                    <a:pt x="663" y="331"/>
                  </a:moveTo>
                  <a:lnTo>
                    <a:pt x="677" y="334"/>
                  </a:lnTo>
                  <a:lnTo>
                    <a:pt x="689" y="341"/>
                  </a:lnTo>
                  <a:lnTo>
                    <a:pt x="697" y="353"/>
                  </a:lnTo>
                  <a:lnTo>
                    <a:pt x="699" y="368"/>
                  </a:lnTo>
                  <a:lnTo>
                    <a:pt x="697" y="382"/>
                  </a:lnTo>
                  <a:lnTo>
                    <a:pt x="689" y="394"/>
                  </a:lnTo>
                  <a:lnTo>
                    <a:pt x="677" y="402"/>
                  </a:lnTo>
                  <a:lnTo>
                    <a:pt x="663" y="404"/>
                  </a:lnTo>
                  <a:lnTo>
                    <a:pt x="648" y="402"/>
                  </a:lnTo>
                  <a:lnTo>
                    <a:pt x="637" y="394"/>
                  </a:lnTo>
                  <a:lnTo>
                    <a:pt x="629" y="382"/>
                  </a:lnTo>
                  <a:lnTo>
                    <a:pt x="626" y="368"/>
                  </a:lnTo>
                  <a:lnTo>
                    <a:pt x="629" y="353"/>
                  </a:lnTo>
                  <a:lnTo>
                    <a:pt x="637" y="341"/>
                  </a:lnTo>
                  <a:lnTo>
                    <a:pt x="648" y="334"/>
                  </a:lnTo>
                  <a:lnTo>
                    <a:pt x="663" y="331"/>
                  </a:lnTo>
                  <a:close/>
                  <a:moveTo>
                    <a:pt x="553" y="331"/>
                  </a:moveTo>
                  <a:lnTo>
                    <a:pt x="567" y="334"/>
                  </a:lnTo>
                  <a:lnTo>
                    <a:pt x="578" y="341"/>
                  </a:lnTo>
                  <a:lnTo>
                    <a:pt x="585" y="353"/>
                  </a:lnTo>
                  <a:lnTo>
                    <a:pt x="589" y="368"/>
                  </a:lnTo>
                  <a:lnTo>
                    <a:pt x="585" y="382"/>
                  </a:lnTo>
                  <a:lnTo>
                    <a:pt x="578" y="394"/>
                  </a:lnTo>
                  <a:lnTo>
                    <a:pt x="567" y="402"/>
                  </a:lnTo>
                  <a:lnTo>
                    <a:pt x="553" y="404"/>
                  </a:lnTo>
                  <a:lnTo>
                    <a:pt x="538" y="402"/>
                  </a:lnTo>
                  <a:lnTo>
                    <a:pt x="526" y="394"/>
                  </a:lnTo>
                  <a:lnTo>
                    <a:pt x="519" y="382"/>
                  </a:lnTo>
                  <a:lnTo>
                    <a:pt x="515" y="368"/>
                  </a:lnTo>
                  <a:lnTo>
                    <a:pt x="519" y="353"/>
                  </a:lnTo>
                  <a:lnTo>
                    <a:pt x="526" y="341"/>
                  </a:lnTo>
                  <a:lnTo>
                    <a:pt x="538" y="334"/>
                  </a:lnTo>
                  <a:lnTo>
                    <a:pt x="553" y="331"/>
                  </a:lnTo>
                  <a:close/>
                  <a:moveTo>
                    <a:pt x="110" y="258"/>
                  </a:moveTo>
                  <a:lnTo>
                    <a:pt x="86" y="262"/>
                  </a:lnTo>
                  <a:lnTo>
                    <a:pt x="67" y="272"/>
                  </a:lnTo>
                  <a:lnTo>
                    <a:pt x="51" y="288"/>
                  </a:lnTo>
                  <a:lnTo>
                    <a:pt x="40" y="307"/>
                  </a:lnTo>
                  <a:lnTo>
                    <a:pt x="37" y="331"/>
                  </a:lnTo>
                  <a:lnTo>
                    <a:pt x="37" y="626"/>
                  </a:lnTo>
                  <a:lnTo>
                    <a:pt x="40" y="649"/>
                  </a:lnTo>
                  <a:lnTo>
                    <a:pt x="51" y="669"/>
                  </a:lnTo>
                  <a:lnTo>
                    <a:pt x="67" y="686"/>
                  </a:lnTo>
                  <a:lnTo>
                    <a:pt x="86" y="696"/>
                  </a:lnTo>
                  <a:lnTo>
                    <a:pt x="110" y="699"/>
                  </a:lnTo>
                  <a:lnTo>
                    <a:pt x="147" y="699"/>
                  </a:lnTo>
                  <a:lnTo>
                    <a:pt x="147" y="552"/>
                  </a:lnTo>
                  <a:lnTo>
                    <a:pt x="149" y="538"/>
                  </a:lnTo>
                  <a:lnTo>
                    <a:pt x="157" y="526"/>
                  </a:lnTo>
                  <a:lnTo>
                    <a:pt x="169" y="518"/>
                  </a:lnTo>
                  <a:lnTo>
                    <a:pt x="183" y="516"/>
                  </a:lnTo>
                  <a:lnTo>
                    <a:pt x="626" y="516"/>
                  </a:lnTo>
                  <a:lnTo>
                    <a:pt x="640" y="518"/>
                  </a:lnTo>
                  <a:lnTo>
                    <a:pt x="652" y="526"/>
                  </a:lnTo>
                  <a:lnTo>
                    <a:pt x="660" y="538"/>
                  </a:lnTo>
                  <a:lnTo>
                    <a:pt x="663" y="552"/>
                  </a:lnTo>
                  <a:lnTo>
                    <a:pt x="663" y="699"/>
                  </a:lnTo>
                  <a:lnTo>
                    <a:pt x="699" y="699"/>
                  </a:lnTo>
                  <a:lnTo>
                    <a:pt x="723" y="696"/>
                  </a:lnTo>
                  <a:lnTo>
                    <a:pt x="743" y="686"/>
                  </a:lnTo>
                  <a:lnTo>
                    <a:pt x="758" y="669"/>
                  </a:lnTo>
                  <a:lnTo>
                    <a:pt x="769" y="649"/>
                  </a:lnTo>
                  <a:lnTo>
                    <a:pt x="773" y="626"/>
                  </a:lnTo>
                  <a:lnTo>
                    <a:pt x="773" y="331"/>
                  </a:lnTo>
                  <a:lnTo>
                    <a:pt x="769" y="307"/>
                  </a:lnTo>
                  <a:lnTo>
                    <a:pt x="758" y="288"/>
                  </a:lnTo>
                  <a:lnTo>
                    <a:pt x="743" y="272"/>
                  </a:lnTo>
                  <a:lnTo>
                    <a:pt x="723" y="262"/>
                  </a:lnTo>
                  <a:lnTo>
                    <a:pt x="699" y="258"/>
                  </a:lnTo>
                  <a:lnTo>
                    <a:pt x="110" y="258"/>
                  </a:lnTo>
                  <a:close/>
                  <a:moveTo>
                    <a:pt x="183" y="36"/>
                  </a:moveTo>
                  <a:lnTo>
                    <a:pt x="183" y="221"/>
                  </a:lnTo>
                  <a:lnTo>
                    <a:pt x="626" y="221"/>
                  </a:lnTo>
                  <a:lnTo>
                    <a:pt x="626" y="36"/>
                  </a:lnTo>
                  <a:lnTo>
                    <a:pt x="183" y="36"/>
                  </a:lnTo>
                  <a:close/>
                  <a:moveTo>
                    <a:pt x="183" y="0"/>
                  </a:moveTo>
                  <a:lnTo>
                    <a:pt x="626" y="0"/>
                  </a:lnTo>
                  <a:lnTo>
                    <a:pt x="640" y="2"/>
                  </a:lnTo>
                  <a:lnTo>
                    <a:pt x="652" y="10"/>
                  </a:lnTo>
                  <a:lnTo>
                    <a:pt x="660" y="22"/>
                  </a:lnTo>
                  <a:lnTo>
                    <a:pt x="663" y="36"/>
                  </a:lnTo>
                  <a:lnTo>
                    <a:pt x="663" y="221"/>
                  </a:lnTo>
                  <a:lnTo>
                    <a:pt x="699" y="221"/>
                  </a:lnTo>
                  <a:lnTo>
                    <a:pt x="730" y="225"/>
                  </a:lnTo>
                  <a:lnTo>
                    <a:pt x="756" y="235"/>
                  </a:lnTo>
                  <a:lnTo>
                    <a:pt x="778" y="252"/>
                  </a:lnTo>
                  <a:lnTo>
                    <a:pt x="795" y="276"/>
                  </a:lnTo>
                  <a:lnTo>
                    <a:pt x="806" y="302"/>
                  </a:lnTo>
                  <a:lnTo>
                    <a:pt x="809" y="331"/>
                  </a:lnTo>
                  <a:lnTo>
                    <a:pt x="809" y="626"/>
                  </a:lnTo>
                  <a:lnTo>
                    <a:pt x="806" y="656"/>
                  </a:lnTo>
                  <a:lnTo>
                    <a:pt x="795" y="682"/>
                  </a:lnTo>
                  <a:lnTo>
                    <a:pt x="778" y="704"/>
                  </a:lnTo>
                  <a:lnTo>
                    <a:pt x="756" y="721"/>
                  </a:lnTo>
                  <a:lnTo>
                    <a:pt x="730" y="733"/>
                  </a:lnTo>
                  <a:lnTo>
                    <a:pt x="699" y="737"/>
                  </a:lnTo>
                  <a:lnTo>
                    <a:pt x="663" y="737"/>
                  </a:lnTo>
                  <a:lnTo>
                    <a:pt x="663" y="773"/>
                  </a:lnTo>
                  <a:lnTo>
                    <a:pt x="660" y="788"/>
                  </a:lnTo>
                  <a:lnTo>
                    <a:pt x="652" y="800"/>
                  </a:lnTo>
                  <a:lnTo>
                    <a:pt x="640" y="808"/>
                  </a:lnTo>
                  <a:lnTo>
                    <a:pt x="626" y="810"/>
                  </a:lnTo>
                  <a:lnTo>
                    <a:pt x="183" y="810"/>
                  </a:lnTo>
                  <a:lnTo>
                    <a:pt x="169" y="808"/>
                  </a:lnTo>
                  <a:lnTo>
                    <a:pt x="157" y="800"/>
                  </a:lnTo>
                  <a:lnTo>
                    <a:pt x="149" y="788"/>
                  </a:lnTo>
                  <a:lnTo>
                    <a:pt x="147" y="773"/>
                  </a:lnTo>
                  <a:lnTo>
                    <a:pt x="147" y="737"/>
                  </a:lnTo>
                  <a:lnTo>
                    <a:pt x="110" y="737"/>
                  </a:lnTo>
                  <a:lnTo>
                    <a:pt x="81" y="733"/>
                  </a:lnTo>
                  <a:lnTo>
                    <a:pt x="54" y="721"/>
                  </a:lnTo>
                  <a:lnTo>
                    <a:pt x="31" y="704"/>
                  </a:lnTo>
                  <a:lnTo>
                    <a:pt x="14" y="682"/>
                  </a:lnTo>
                  <a:lnTo>
                    <a:pt x="4" y="656"/>
                  </a:lnTo>
                  <a:lnTo>
                    <a:pt x="0" y="626"/>
                  </a:lnTo>
                  <a:lnTo>
                    <a:pt x="0" y="331"/>
                  </a:lnTo>
                  <a:lnTo>
                    <a:pt x="4" y="302"/>
                  </a:lnTo>
                  <a:lnTo>
                    <a:pt x="14" y="276"/>
                  </a:lnTo>
                  <a:lnTo>
                    <a:pt x="31" y="252"/>
                  </a:lnTo>
                  <a:lnTo>
                    <a:pt x="54" y="235"/>
                  </a:lnTo>
                  <a:lnTo>
                    <a:pt x="81" y="225"/>
                  </a:lnTo>
                  <a:lnTo>
                    <a:pt x="110" y="221"/>
                  </a:lnTo>
                  <a:lnTo>
                    <a:pt x="147" y="221"/>
                  </a:lnTo>
                  <a:lnTo>
                    <a:pt x="147" y="36"/>
                  </a:lnTo>
                  <a:lnTo>
                    <a:pt x="149" y="22"/>
                  </a:lnTo>
                  <a:lnTo>
                    <a:pt x="157" y="10"/>
                  </a:lnTo>
                  <a:lnTo>
                    <a:pt x="169" y="2"/>
                  </a:lnTo>
                  <a:lnTo>
                    <a:pt x="183" y="0"/>
                  </a:lnTo>
                  <a:close/>
                </a:path>
              </a:pathLst>
            </a:custGeom>
            <a:solidFill>
              <a:schemeClr val="bg1"/>
            </a:solidFill>
            <a:ln w="0">
              <a:noFill/>
              <a:prstDash val="solid"/>
              <a:round/>
            </a:ln>
          </p:spPr>
          <p:txBody>
            <a:bodyPr vert="horz" wrap="square" lIns="66908" tIns="33454" rIns="66908" bIns="33454" numCol="1" anchor="t" anchorCtr="0" compatLnSpc="1"/>
            <a:lstStyle/>
            <a:p>
              <a:endParaRPr lang="zh-CN" altLang="en-US" sz="970"/>
            </a:p>
          </p:txBody>
        </p:sp>
      </p:grpSp>
      <p:grpSp>
        <p:nvGrpSpPr>
          <p:cNvPr id="10" name="组合 9"/>
          <p:cNvGrpSpPr/>
          <p:nvPr/>
        </p:nvGrpSpPr>
        <p:grpSpPr>
          <a:xfrm>
            <a:off x="916005" y="3109141"/>
            <a:ext cx="675273" cy="675274"/>
            <a:chOff x="5187745" y="4021228"/>
            <a:chExt cx="922866" cy="922867"/>
          </a:xfrm>
        </p:grpSpPr>
        <p:sp>
          <p:nvSpPr>
            <p:cNvPr id="11" name="矩形 10"/>
            <p:cNvSpPr/>
            <p:nvPr/>
          </p:nvSpPr>
          <p:spPr bwMode="auto">
            <a:xfrm>
              <a:off x="5187745" y="4021228"/>
              <a:ext cx="922866" cy="922867"/>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zh-CN" altLang="en-US" sz="1695"/>
            </a:p>
          </p:txBody>
        </p:sp>
        <p:sp>
          <p:nvSpPr>
            <p:cNvPr id="12" name="Freeform 98"/>
            <p:cNvSpPr>
              <a:spLocks noEditPoints="1"/>
            </p:cNvSpPr>
            <p:nvPr/>
          </p:nvSpPr>
          <p:spPr bwMode="auto">
            <a:xfrm>
              <a:off x="5432706" y="4265823"/>
              <a:ext cx="433676" cy="433676"/>
            </a:xfrm>
            <a:custGeom>
              <a:avLst/>
              <a:gdLst>
                <a:gd name="T0" fmla="*/ 420 w 771"/>
                <a:gd name="T1" fmla="*/ 455 h 771"/>
                <a:gd name="T2" fmla="*/ 420 w 771"/>
                <a:gd name="T3" fmla="*/ 687 h 771"/>
                <a:gd name="T4" fmla="*/ 737 w 771"/>
                <a:gd name="T5" fmla="*/ 730 h 771"/>
                <a:gd name="T6" fmla="*/ 737 w 771"/>
                <a:gd name="T7" fmla="*/ 455 h 771"/>
                <a:gd name="T8" fmla="*/ 420 w 771"/>
                <a:gd name="T9" fmla="*/ 455 h 771"/>
                <a:gd name="T10" fmla="*/ 35 w 771"/>
                <a:gd name="T11" fmla="*/ 455 h 771"/>
                <a:gd name="T12" fmla="*/ 35 w 771"/>
                <a:gd name="T13" fmla="*/ 635 h 771"/>
                <a:gd name="T14" fmla="*/ 281 w 771"/>
                <a:gd name="T15" fmla="*/ 667 h 771"/>
                <a:gd name="T16" fmla="*/ 281 w 771"/>
                <a:gd name="T17" fmla="*/ 455 h 771"/>
                <a:gd name="T18" fmla="*/ 35 w 771"/>
                <a:gd name="T19" fmla="*/ 455 h 771"/>
                <a:gd name="T20" fmla="*/ 386 w 771"/>
                <a:gd name="T21" fmla="*/ 420 h 771"/>
                <a:gd name="T22" fmla="*/ 771 w 771"/>
                <a:gd name="T23" fmla="*/ 420 h 771"/>
                <a:gd name="T24" fmla="*/ 771 w 771"/>
                <a:gd name="T25" fmla="*/ 771 h 771"/>
                <a:gd name="T26" fmla="*/ 386 w 771"/>
                <a:gd name="T27" fmla="*/ 718 h 771"/>
                <a:gd name="T28" fmla="*/ 386 w 771"/>
                <a:gd name="T29" fmla="*/ 420 h 771"/>
                <a:gd name="T30" fmla="*/ 0 w 771"/>
                <a:gd name="T31" fmla="*/ 420 h 771"/>
                <a:gd name="T32" fmla="*/ 315 w 771"/>
                <a:gd name="T33" fmla="*/ 420 h 771"/>
                <a:gd name="T34" fmla="*/ 315 w 771"/>
                <a:gd name="T35" fmla="*/ 708 h 771"/>
                <a:gd name="T36" fmla="*/ 0 w 771"/>
                <a:gd name="T37" fmla="*/ 665 h 771"/>
                <a:gd name="T38" fmla="*/ 0 w 771"/>
                <a:gd name="T39" fmla="*/ 420 h 771"/>
                <a:gd name="T40" fmla="*/ 281 w 771"/>
                <a:gd name="T41" fmla="*/ 102 h 771"/>
                <a:gd name="T42" fmla="*/ 35 w 771"/>
                <a:gd name="T43" fmla="*/ 136 h 771"/>
                <a:gd name="T44" fmla="*/ 35 w 771"/>
                <a:gd name="T45" fmla="*/ 315 h 771"/>
                <a:gd name="T46" fmla="*/ 281 w 771"/>
                <a:gd name="T47" fmla="*/ 315 h 771"/>
                <a:gd name="T48" fmla="*/ 281 w 771"/>
                <a:gd name="T49" fmla="*/ 102 h 771"/>
                <a:gd name="T50" fmla="*/ 315 w 771"/>
                <a:gd name="T51" fmla="*/ 61 h 771"/>
                <a:gd name="T52" fmla="*/ 315 w 771"/>
                <a:gd name="T53" fmla="*/ 350 h 771"/>
                <a:gd name="T54" fmla="*/ 0 w 771"/>
                <a:gd name="T55" fmla="*/ 350 h 771"/>
                <a:gd name="T56" fmla="*/ 0 w 771"/>
                <a:gd name="T57" fmla="*/ 104 h 771"/>
                <a:gd name="T58" fmla="*/ 315 w 771"/>
                <a:gd name="T59" fmla="*/ 61 h 771"/>
                <a:gd name="T60" fmla="*/ 737 w 771"/>
                <a:gd name="T61" fmla="*/ 39 h 771"/>
                <a:gd name="T62" fmla="*/ 420 w 771"/>
                <a:gd name="T63" fmla="*/ 82 h 771"/>
                <a:gd name="T64" fmla="*/ 420 w 771"/>
                <a:gd name="T65" fmla="*/ 315 h 771"/>
                <a:gd name="T66" fmla="*/ 737 w 771"/>
                <a:gd name="T67" fmla="*/ 315 h 771"/>
                <a:gd name="T68" fmla="*/ 737 w 771"/>
                <a:gd name="T69" fmla="*/ 39 h 771"/>
                <a:gd name="T70" fmla="*/ 771 w 771"/>
                <a:gd name="T71" fmla="*/ 0 h 771"/>
                <a:gd name="T72" fmla="*/ 771 w 771"/>
                <a:gd name="T73" fmla="*/ 350 h 771"/>
                <a:gd name="T74" fmla="*/ 386 w 771"/>
                <a:gd name="T75" fmla="*/ 350 h 771"/>
                <a:gd name="T76" fmla="*/ 386 w 771"/>
                <a:gd name="T77" fmla="*/ 52 h 771"/>
                <a:gd name="T78" fmla="*/ 771 w 771"/>
                <a:gd name="T7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771" h="771">
                  <a:moveTo>
                    <a:pt x="420" y="455"/>
                  </a:moveTo>
                  <a:lnTo>
                    <a:pt x="420" y="687"/>
                  </a:lnTo>
                  <a:lnTo>
                    <a:pt x="737" y="730"/>
                  </a:lnTo>
                  <a:lnTo>
                    <a:pt x="737" y="455"/>
                  </a:lnTo>
                  <a:lnTo>
                    <a:pt x="420" y="455"/>
                  </a:lnTo>
                  <a:close/>
                  <a:moveTo>
                    <a:pt x="35" y="455"/>
                  </a:moveTo>
                  <a:lnTo>
                    <a:pt x="35" y="635"/>
                  </a:lnTo>
                  <a:lnTo>
                    <a:pt x="281" y="667"/>
                  </a:lnTo>
                  <a:lnTo>
                    <a:pt x="281" y="455"/>
                  </a:lnTo>
                  <a:lnTo>
                    <a:pt x="35" y="455"/>
                  </a:lnTo>
                  <a:close/>
                  <a:moveTo>
                    <a:pt x="386" y="420"/>
                  </a:moveTo>
                  <a:lnTo>
                    <a:pt x="771" y="420"/>
                  </a:lnTo>
                  <a:lnTo>
                    <a:pt x="771" y="771"/>
                  </a:lnTo>
                  <a:lnTo>
                    <a:pt x="386" y="718"/>
                  </a:lnTo>
                  <a:lnTo>
                    <a:pt x="386" y="420"/>
                  </a:lnTo>
                  <a:close/>
                  <a:moveTo>
                    <a:pt x="0" y="420"/>
                  </a:moveTo>
                  <a:lnTo>
                    <a:pt x="315" y="420"/>
                  </a:lnTo>
                  <a:lnTo>
                    <a:pt x="315" y="708"/>
                  </a:lnTo>
                  <a:lnTo>
                    <a:pt x="0" y="665"/>
                  </a:lnTo>
                  <a:lnTo>
                    <a:pt x="0" y="420"/>
                  </a:lnTo>
                  <a:close/>
                  <a:moveTo>
                    <a:pt x="281" y="102"/>
                  </a:moveTo>
                  <a:lnTo>
                    <a:pt x="35" y="136"/>
                  </a:lnTo>
                  <a:lnTo>
                    <a:pt x="35" y="315"/>
                  </a:lnTo>
                  <a:lnTo>
                    <a:pt x="281" y="315"/>
                  </a:lnTo>
                  <a:lnTo>
                    <a:pt x="281" y="102"/>
                  </a:lnTo>
                  <a:close/>
                  <a:moveTo>
                    <a:pt x="315" y="61"/>
                  </a:moveTo>
                  <a:lnTo>
                    <a:pt x="315" y="350"/>
                  </a:lnTo>
                  <a:lnTo>
                    <a:pt x="0" y="350"/>
                  </a:lnTo>
                  <a:lnTo>
                    <a:pt x="0" y="104"/>
                  </a:lnTo>
                  <a:lnTo>
                    <a:pt x="315" y="61"/>
                  </a:lnTo>
                  <a:close/>
                  <a:moveTo>
                    <a:pt x="737" y="39"/>
                  </a:moveTo>
                  <a:lnTo>
                    <a:pt x="420" y="82"/>
                  </a:lnTo>
                  <a:lnTo>
                    <a:pt x="420" y="315"/>
                  </a:lnTo>
                  <a:lnTo>
                    <a:pt x="737" y="315"/>
                  </a:lnTo>
                  <a:lnTo>
                    <a:pt x="737" y="39"/>
                  </a:lnTo>
                  <a:close/>
                  <a:moveTo>
                    <a:pt x="771" y="0"/>
                  </a:moveTo>
                  <a:lnTo>
                    <a:pt x="771" y="350"/>
                  </a:lnTo>
                  <a:lnTo>
                    <a:pt x="386" y="350"/>
                  </a:lnTo>
                  <a:lnTo>
                    <a:pt x="386" y="52"/>
                  </a:lnTo>
                  <a:lnTo>
                    <a:pt x="771" y="0"/>
                  </a:lnTo>
                  <a:close/>
                </a:path>
              </a:pathLst>
            </a:custGeom>
            <a:solidFill>
              <a:schemeClr val="bg1"/>
            </a:solidFill>
            <a:ln w="0">
              <a:noFill/>
              <a:prstDash val="solid"/>
              <a:round/>
            </a:ln>
          </p:spPr>
          <p:txBody>
            <a:bodyPr vert="horz" wrap="square" lIns="66908" tIns="33454" rIns="66908" bIns="33454" numCol="1" anchor="t" anchorCtr="0" compatLnSpc="1"/>
            <a:lstStyle/>
            <a:p>
              <a:endParaRPr lang="zh-CN" altLang="en-US" sz="970"/>
            </a:p>
          </p:txBody>
        </p:sp>
      </p:grpSp>
    </p:spTree>
  </p:cSld>
  <p:clrMapOvr>
    <a:masterClrMapping/>
  </p:clrMapOvr>
  <mc:AlternateContent xmlns:mc="http://schemas.openxmlformats.org/markup-compatibility/2006" xmlns:p14="http://schemas.microsoft.com/office/powerpoint/2010/main">
    <mc:Choice Requires="p14">
      <p:transition spd="slow" p14:dur="1500" advTm="4310">
        <p:random/>
      </p:transition>
    </mc:Choice>
    <mc:Fallback xmlns="">
      <p:transition spd="slow" advTm="4310">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decel="10000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1000" fill="hold"/>
                                        <p:tgtEl>
                                          <p:spTgt spid="4"/>
                                        </p:tgtEl>
                                        <p:attrNameLst>
                                          <p:attrName>ppt_x</p:attrName>
                                        </p:attrNameLst>
                                      </p:cBhvr>
                                      <p:tavLst>
                                        <p:tav tm="0">
                                          <p:val>
                                            <p:strVal val="1+#ppt_w/2"/>
                                          </p:val>
                                        </p:tav>
                                        <p:tav tm="100000">
                                          <p:val>
                                            <p:strVal val="#ppt_x"/>
                                          </p:val>
                                        </p:tav>
                                      </p:tavLst>
                                    </p:anim>
                                    <p:anim calcmode="lin" valueType="num">
                                      <p:cBhvr additive="base">
                                        <p:cTn id="8" dur="1000" fill="hold"/>
                                        <p:tgtEl>
                                          <p:spTgt spid="4"/>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nodeType="after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p:cTn id="12" dur="500" fill="hold"/>
                                        <p:tgtEl>
                                          <p:spTgt spid="7"/>
                                        </p:tgtEl>
                                        <p:attrNameLst>
                                          <p:attrName>ppt_w</p:attrName>
                                        </p:attrNameLst>
                                      </p:cBhvr>
                                      <p:tavLst>
                                        <p:tav tm="0">
                                          <p:val>
                                            <p:fltVal val="0"/>
                                          </p:val>
                                        </p:tav>
                                        <p:tav tm="100000">
                                          <p:val>
                                            <p:strVal val="#ppt_w"/>
                                          </p:val>
                                        </p:tav>
                                      </p:tavLst>
                                    </p:anim>
                                    <p:anim calcmode="lin" valueType="num">
                                      <p:cBhvr>
                                        <p:cTn id="13" dur="500" fill="hold"/>
                                        <p:tgtEl>
                                          <p:spTgt spid="7"/>
                                        </p:tgtEl>
                                        <p:attrNameLst>
                                          <p:attrName>ppt_h</p:attrName>
                                        </p:attrNameLst>
                                      </p:cBhvr>
                                      <p:tavLst>
                                        <p:tav tm="0">
                                          <p:val>
                                            <p:fltVal val="0"/>
                                          </p:val>
                                        </p:tav>
                                        <p:tav tm="100000">
                                          <p:val>
                                            <p:strVal val="#ppt_h"/>
                                          </p:val>
                                        </p:tav>
                                      </p:tavLst>
                                    </p:anim>
                                    <p:animEffect transition="in" filter="fade">
                                      <p:cBhvr>
                                        <p:cTn id="14" dur="500"/>
                                        <p:tgtEl>
                                          <p:spTgt spid="7"/>
                                        </p:tgtEl>
                                      </p:cBhvr>
                                    </p:animEffect>
                                  </p:childTnLst>
                                </p:cTn>
                              </p:par>
                              <p:par>
                                <p:cTn id="15" presetID="10" presetClass="entr" presetSubtype="0" fill="hold" grpId="0" nodeType="with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childTnLst>
                                </p:cTn>
                              </p:par>
                              <p:par>
                                <p:cTn id="18" presetID="64" presetClass="path" presetSubtype="0" accel="50000" decel="50000" autoRev="1" fill="hold" grpId="1" nodeType="withEffect">
                                  <p:stCondLst>
                                    <p:cond delay="0"/>
                                  </p:stCondLst>
                                  <p:childTnLst>
                                    <p:animMotion origin="layout" path="M 2.91667E-6 4.07407E-6 L -0.02318 4.07407E-6 " pathEditMode="relative" rAng="0" ptsTypes="AA">
                                      <p:cBhvr>
                                        <p:cTn id="19" dur="1000" fill="hold"/>
                                        <p:tgtEl>
                                          <p:spTgt spid="2"/>
                                        </p:tgtEl>
                                        <p:attrNameLst>
                                          <p:attrName>ppt_x</p:attrName>
                                          <p:attrName>ppt_y</p:attrName>
                                        </p:attrNameLst>
                                      </p:cBhvr>
                                      <p:rCtr x="-1159" y="0"/>
                                    </p:animMotion>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p:cTn id="23" dur="500" fill="hold"/>
                                        <p:tgtEl>
                                          <p:spTgt spid="10"/>
                                        </p:tgtEl>
                                        <p:attrNameLst>
                                          <p:attrName>ppt_w</p:attrName>
                                        </p:attrNameLst>
                                      </p:cBhvr>
                                      <p:tavLst>
                                        <p:tav tm="0">
                                          <p:val>
                                            <p:fltVal val="0"/>
                                          </p:val>
                                        </p:tav>
                                        <p:tav tm="100000">
                                          <p:val>
                                            <p:strVal val="#ppt_w"/>
                                          </p:val>
                                        </p:tav>
                                      </p:tavLst>
                                    </p:anim>
                                    <p:anim calcmode="lin" valueType="num">
                                      <p:cBhvr>
                                        <p:cTn id="24" dur="500" fill="hold"/>
                                        <p:tgtEl>
                                          <p:spTgt spid="10"/>
                                        </p:tgtEl>
                                        <p:attrNameLst>
                                          <p:attrName>ppt_h</p:attrName>
                                        </p:attrNameLst>
                                      </p:cBhvr>
                                      <p:tavLst>
                                        <p:tav tm="0">
                                          <p:val>
                                            <p:fltVal val="0"/>
                                          </p:val>
                                        </p:tav>
                                        <p:tav tm="100000">
                                          <p:val>
                                            <p:strVal val="#ppt_h"/>
                                          </p:val>
                                        </p:tav>
                                      </p:tavLst>
                                    </p:anim>
                                    <p:animEffect transition="in" filter="fade">
                                      <p:cBhvr>
                                        <p:cTn id="25" dur="500"/>
                                        <p:tgtEl>
                                          <p:spTgt spid="10"/>
                                        </p:tgtEl>
                                      </p:cBhvr>
                                    </p:animEffect>
                                  </p:childTnLst>
                                </p:cTn>
                              </p:par>
                              <p:par>
                                <p:cTn id="26" presetID="10" presetClass="entr" presetSubtype="0" fill="hold" grpId="0" nodeType="with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fade">
                                      <p:cBhvr>
                                        <p:cTn id="28" dur="1000"/>
                                        <p:tgtEl>
                                          <p:spTgt spid="3"/>
                                        </p:tgtEl>
                                      </p:cBhvr>
                                    </p:animEffect>
                                  </p:childTnLst>
                                </p:cTn>
                              </p:par>
                              <p:par>
                                <p:cTn id="29" presetID="64" presetClass="path" presetSubtype="0" accel="50000" decel="50000" autoRev="1" fill="hold" grpId="1" nodeType="withEffect">
                                  <p:stCondLst>
                                    <p:cond delay="0"/>
                                  </p:stCondLst>
                                  <p:childTnLst>
                                    <p:animMotion origin="layout" path="M 2.91667E-6 4.07407E-6 L -0.02318 4.07407E-6 " pathEditMode="relative" rAng="0" ptsTypes="AA">
                                      <p:cBhvr>
                                        <p:cTn id="30" dur="1000" fill="hold"/>
                                        <p:tgtEl>
                                          <p:spTgt spid="3"/>
                                        </p:tgtEl>
                                        <p:attrNameLst>
                                          <p:attrName>ppt_x</p:attrName>
                                          <p:attrName>ppt_y</p:attrName>
                                        </p:attrNameLst>
                                      </p:cBhvr>
                                      <p:rCtr x="-1159"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2" grpId="1"/>
      <p:bldP spid="3" grpId="0"/>
      <p:bldP spid="3" grpId="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1"/>
          <p:cNvSpPr/>
          <p:nvPr/>
        </p:nvSpPr>
        <p:spPr bwMode="auto">
          <a:xfrm>
            <a:off x="679260" y="3514662"/>
            <a:ext cx="730937" cy="112163"/>
          </a:xfrm>
          <a:prstGeom prst="rect">
            <a:avLst/>
          </a:prstGeom>
          <a:noFill/>
          <a:ln>
            <a:noFill/>
          </a:ln>
        </p:spPr>
        <p:txBody>
          <a:bodyPr vert="horz" wrap="none" lIns="0" tIns="0" rIns="0" bIns="0" anchor="ctr" anchorCtr="0">
            <a:spAutoFit/>
          </a:bodyPr>
          <a:lstStyle/>
          <a:p>
            <a:pPr defTabSz="1672590"/>
            <a:r>
              <a:rPr lang="en-US" sz="730" b="1" dirty="0">
                <a:solidFill>
                  <a:schemeClr val="tx2">
                    <a:lumMod val="50000"/>
                  </a:schemeClr>
                </a:solidFill>
                <a:latin typeface="Montserrat Semi Bold" charset="0"/>
                <a:ea typeface="Montserrat Semi Bold" charset="0"/>
                <a:cs typeface="Montserrat Semi Bold" charset="0"/>
                <a:sym typeface="Bebas Neue" charset="0"/>
              </a:rPr>
              <a:t>BLACK PEOPLE</a:t>
            </a:r>
          </a:p>
        </p:txBody>
      </p:sp>
      <p:sp>
        <p:nvSpPr>
          <p:cNvPr id="3" name="Rectangle 27"/>
          <p:cNvSpPr/>
          <p:nvPr/>
        </p:nvSpPr>
        <p:spPr bwMode="auto">
          <a:xfrm>
            <a:off x="679259" y="3877169"/>
            <a:ext cx="849037" cy="112163"/>
          </a:xfrm>
          <a:prstGeom prst="rect">
            <a:avLst/>
          </a:prstGeom>
          <a:noFill/>
          <a:ln>
            <a:noFill/>
          </a:ln>
        </p:spPr>
        <p:txBody>
          <a:bodyPr vert="horz" wrap="none" lIns="0" tIns="0" rIns="0" bIns="0" anchor="ctr" anchorCtr="0">
            <a:spAutoFit/>
          </a:bodyPr>
          <a:lstStyle/>
          <a:p>
            <a:pPr defTabSz="1672590"/>
            <a:r>
              <a:rPr lang="en-US" sz="730" b="1" dirty="0">
                <a:solidFill>
                  <a:schemeClr val="tx2">
                    <a:lumMod val="50000"/>
                  </a:schemeClr>
                </a:solidFill>
                <a:latin typeface="Montserrat Semi Bold" charset="0"/>
                <a:ea typeface="Montserrat Semi Bold" charset="0"/>
                <a:cs typeface="Montserrat Semi Bold" charset="0"/>
                <a:sym typeface="Bebas Neue" charset="0"/>
              </a:rPr>
              <a:t>HISPANIC PEOPLE</a:t>
            </a:r>
          </a:p>
        </p:txBody>
      </p:sp>
      <p:sp>
        <p:nvSpPr>
          <p:cNvPr id="4" name="Rectangle 28"/>
          <p:cNvSpPr/>
          <p:nvPr/>
        </p:nvSpPr>
        <p:spPr bwMode="auto">
          <a:xfrm>
            <a:off x="679260" y="3153586"/>
            <a:ext cx="705402" cy="112163"/>
          </a:xfrm>
          <a:prstGeom prst="rect">
            <a:avLst/>
          </a:prstGeom>
          <a:noFill/>
          <a:ln>
            <a:noFill/>
          </a:ln>
        </p:spPr>
        <p:txBody>
          <a:bodyPr vert="horz" wrap="none" lIns="0" tIns="0" rIns="0" bIns="0" anchor="ctr" anchorCtr="0">
            <a:spAutoFit/>
          </a:bodyPr>
          <a:lstStyle/>
          <a:p>
            <a:pPr defTabSz="1672590"/>
            <a:r>
              <a:rPr lang="en-US" sz="730" b="1" dirty="0">
                <a:solidFill>
                  <a:schemeClr val="tx2">
                    <a:lumMod val="50000"/>
                  </a:schemeClr>
                </a:solidFill>
                <a:latin typeface="Montserrat Semi Bold" charset="0"/>
                <a:ea typeface="Montserrat Semi Bold" charset="0"/>
                <a:cs typeface="Montserrat Semi Bold" charset="0"/>
                <a:sym typeface="Bebas Neue" charset="0"/>
              </a:rPr>
              <a:t>WHITE PEOPLE</a:t>
            </a:r>
          </a:p>
        </p:txBody>
      </p:sp>
      <p:sp>
        <p:nvSpPr>
          <p:cNvPr id="5" name="Rectangle 29"/>
          <p:cNvSpPr/>
          <p:nvPr/>
        </p:nvSpPr>
        <p:spPr>
          <a:xfrm>
            <a:off x="687418" y="3752822"/>
            <a:ext cx="2625920" cy="1672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0" dirty="0">
              <a:solidFill>
                <a:schemeClr val="tx2"/>
              </a:solidFill>
              <a:latin typeface="Poppins Light" charset="0"/>
            </a:endParaRPr>
          </a:p>
        </p:txBody>
      </p:sp>
      <p:sp>
        <p:nvSpPr>
          <p:cNvPr id="6" name="Rectangle 35"/>
          <p:cNvSpPr/>
          <p:nvPr/>
        </p:nvSpPr>
        <p:spPr bwMode="auto">
          <a:xfrm>
            <a:off x="3477460" y="3365485"/>
            <a:ext cx="191512" cy="100672"/>
          </a:xfrm>
          <a:prstGeom prst="rect">
            <a:avLst/>
          </a:prstGeom>
          <a:noFill/>
          <a:ln>
            <a:noFill/>
          </a:ln>
        </p:spPr>
        <p:txBody>
          <a:bodyPr vert="horz" wrap="none" lIns="0" tIns="0" rIns="0" bIns="0" anchor="ctr" anchorCtr="0">
            <a:spAutoFit/>
          </a:bodyPr>
          <a:lstStyle/>
          <a:p>
            <a:pPr algn="r" defTabSz="1672590"/>
            <a:r>
              <a:rPr lang="en-US" sz="655" b="1" dirty="0">
                <a:solidFill>
                  <a:schemeClr val="tx2">
                    <a:lumMod val="50000"/>
                  </a:schemeClr>
                </a:solidFill>
                <a:latin typeface="Montserrat Semi Bold" charset="0"/>
                <a:ea typeface="Montserrat Semi Bold" charset="0"/>
                <a:cs typeface="Montserrat Semi Bold" charset="0"/>
                <a:sym typeface="Bebas Neue" charset="0"/>
              </a:rPr>
              <a:t>65 %</a:t>
            </a:r>
          </a:p>
        </p:txBody>
      </p:sp>
      <p:sp>
        <p:nvSpPr>
          <p:cNvPr id="7" name="Rectangle 36"/>
          <p:cNvSpPr/>
          <p:nvPr/>
        </p:nvSpPr>
        <p:spPr bwMode="auto">
          <a:xfrm>
            <a:off x="3473830" y="3727275"/>
            <a:ext cx="191512" cy="100672"/>
          </a:xfrm>
          <a:prstGeom prst="rect">
            <a:avLst/>
          </a:prstGeom>
          <a:noFill/>
          <a:ln>
            <a:noFill/>
          </a:ln>
        </p:spPr>
        <p:txBody>
          <a:bodyPr vert="horz" wrap="none" lIns="0" tIns="0" rIns="0" bIns="0" anchor="ctr" anchorCtr="0">
            <a:spAutoFit/>
          </a:bodyPr>
          <a:lstStyle/>
          <a:p>
            <a:pPr algn="r" defTabSz="1672590"/>
            <a:r>
              <a:rPr lang="en-US" sz="655" b="1" dirty="0">
                <a:solidFill>
                  <a:schemeClr val="tx2">
                    <a:lumMod val="50000"/>
                  </a:schemeClr>
                </a:solidFill>
                <a:latin typeface="Montserrat Semi Bold" charset="0"/>
                <a:ea typeface="Montserrat Semi Bold" charset="0"/>
                <a:cs typeface="Montserrat Semi Bold" charset="0"/>
                <a:sym typeface="Bebas Neue" charset="0"/>
              </a:rPr>
              <a:t>93 %</a:t>
            </a:r>
          </a:p>
        </p:txBody>
      </p:sp>
      <p:sp>
        <p:nvSpPr>
          <p:cNvPr id="8" name="Rectangle 37"/>
          <p:cNvSpPr/>
          <p:nvPr/>
        </p:nvSpPr>
        <p:spPr>
          <a:xfrm>
            <a:off x="687624" y="3737501"/>
            <a:ext cx="1514074" cy="54534"/>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0" dirty="0">
              <a:solidFill>
                <a:schemeClr val="tx2"/>
              </a:solidFill>
              <a:latin typeface="Poppins Light" charset="0"/>
            </a:endParaRPr>
          </a:p>
        </p:txBody>
      </p:sp>
      <p:sp>
        <p:nvSpPr>
          <p:cNvPr id="9" name="Rectangle 38"/>
          <p:cNvSpPr/>
          <p:nvPr/>
        </p:nvSpPr>
        <p:spPr bwMode="auto">
          <a:xfrm>
            <a:off x="3473245" y="4089782"/>
            <a:ext cx="191512" cy="100672"/>
          </a:xfrm>
          <a:prstGeom prst="rect">
            <a:avLst/>
          </a:prstGeom>
          <a:noFill/>
          <a:ln>
            <a:noFill/>
          </a:ln>
        </p:spPr>
        <p:txBody>
          <a:bodyPr vert="horz" wrap="none" lIns="0" tIns="0" rIns="0" bIns="0" anchor="ctr" anchorCtr="0">
            <a:spAutoFit/>
          </a:bodyPr>
          <a:lstStyle/>
          <a:p>
            <a:pPr algn="r" defTabSz="1672590"/>
            <a:r>
              <a:rPr lang="en-US" sz="655" b="1" dirty="0">
                <a:solidFill>
                  <a:schemeClr val="tx2">
                    <a:lumMod val="50000"/>
                  </a:schemeClr>
                </a:solidFill>
                <a:latin typeface="Montserrat Semi Bold" charset="0"/>
                <a:ea typeface="Montserrat Semi Bold" charset="0"/>
                <a:cs typeface="Montserrat Semi Bold" charset="0"/>
                <a:sym typeface="Bebas Neue" charset="0"/>
              </a:rPr>
              <a:t>57 %</a:t>
            </a:r>
          </a:p>
        </p:txBody>
      </p:sp>
      <p:sp>
        <p:nvSpPr>
          <p:cNvPr id="10" name="Subtitle 2"/>
          <p:cNvSpPr txBox="1"/>
          <p:nvPr/>
        </p:nvSpPr>
        <p:spPr>
          <a:xfrm>
            <a:off x="590910" y="1954440"/>
            <a:ext cx="3352127" cy="846395"/>
          </a:xfrm>
          <a:prstGeom prst="rect">
            <a:avLst/>
          </a:prstGeom>
        </p:spPr>
        <p:txBody>
          <a:bodyPr vert="horz" wrap="square" lIns="79571" tIns="39785" rIns="79571" bIns="3978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just">
              <a:lnSpc>
                <a:spcPts val="1480"/>
              </a:lnSpc>
            </a:pPr>
            <a:r>
              <a:rPr lang="en-US" sz="875" dirty="0">
                <a:solidFill>
                  <a:schemeClr val="tx1"/>
                </a:solidFill>
                <a:latin typeface="Poppins Light" charset="0"/>
                <a:ea typeface="Poppins Light" charset="0"/>
                <a:cs typeface="Poppins Light" charset="0"/>
              </a:rPr>
              <a:t>When selecting a typeface for body text, your primary concern should be readability. Don’t concern yourself with personality at this stage. I’m of the school of thought that believes that you’re better off mastering a few typeface.</a:t>
            </a:r>
          </a:p>
        </p:txBody>
      </p:sp>
      <p:sp>
        <p:nvSpPr>
          <p:cNvPr id="11" name="Rectangle 40"/>
          <p:cNvSpPr/>
          <p:nvPr/>
        </p:nvSpPr>
        <p:spPr bwMode="auto">
          <a:xfrm>
            <a:off x="678780" y="892161"/>
            <a:ext cx="2881490" cy="740513"/>
          </a:xfrm>
          <a:prstGeom prst="rect">
            <a:avLst/>
          </a:prstGeom>
          <a:noFill/>
          <a:ln>
            <a:noFill/>
          </a:ln>
        </p:spPr>
        <p:txBody>
          <a:bodyPr vert="horz" wrap="none" lIns="0" tIns="0" rIns="0" bIns="0" anchor="t" anchorCtr="0">
            <a:spAutoFit/>
          </a:bodyPr>
          <a:lstStyle/>
          <a:p>
            <a:pPr defTabSz="1672590">
              <a:lnSpc>
                <a:spcPts val="2925"/>
              </a:lnSpc>
            </a:pPr>
            <a:r>
              <a:rPr lang="en-US" sz="2195" b="1" spc="183" dirty="0">
                <a:solidFill>
                  <a:schemeClr val="tx2">
                    <a:lumMod val="50000"/>
                  </a:schemeClr>
                </a:solidFill>
                <a:latin typeface="Poppins" charset="0"/>
                <a:ea typeface="Poppins" charset="0"/>
                <a:cs typeface="Poppins" charset="0"/>
                <a:sym typeface="Bebas Neue" charset="0"/>
              </a:rPr>
              <a:t>SWITZERLAND</a:t>
            </a:r>
          </a:p>
          <a:p>
            <a:pPr defTabSz="1672590">
              <a:lnSpc>
                <a:spcPts val="2925"/>
              </a:lnSpc>
            </a:pPr>
            <a:r>
              <a:rPr lang="en-US" sz="2195" b="1" spc="183" dirty="0">
                <a:solidFill>
                  <a:schemeClr val="tx2">
                    <a:lumMod val="50000"/>
                  </a:schemeClr>
                </a:solidFill>
                <a:latin typeface="Poppins" charset="0"/>
                <a:ea typeface="Poppins" charset="0"/>
                <a:cs typeface="Poppins" charset="0"/>
                <a:sym typeface="Bebas Neue" charset="0"/>
              </a:rPr>
              <a:t>Fully Editable Map</a:t>
            </a:r>
          </a:p>
        </p:txBody>
      </p:sp>
      <p:sp>
        <p:nvSpPr>
          <p:cNvPr id="12" name="Rectangle 41"/>
          <p:cNvSpPr/>
          <p:nvPr/>
        </p:nvSpPr>
        <p:spPr>
          <a:xfrm>
            <a:off x="679259" y="3401829"/>
            <a:ext cx="2625920" cy="1672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0" dirty="0">
              <a:solidFill>
                <a:schemeClr val="tx2"/>
              </a:solidFill>
              <a:latin typeface="Poppins Light" charset="0"/>
            </a:endParaRPr>
          </a:p>
        </p:txBody>
      </p:sp>
      <p:sp>
        <p:nvSpPr>
          <p:cNvPr id="13" name="Rectangle 42"/>
          <p:cNvSpPr/>
          <p:nvPr/>
        </p:nvSpPr>
        <p:spPr>
          <a:xfrm>
            <a:off x="687418" y="4119645"/>
            <a:ext cx="2625920" cy="16727"/>
          </a:xfrm>
          <a:prstGeom prst="rect">
            <a:avLst/>
          </a:prstGeom>
          <a:solidFill>
            <a:schemeClr val="tx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0" dirty="0">
              <a:solidFill>
                <a:schemeClr val="tx2"/>
              </a:solidFill>
              <a:latin typeface="Poppins Light" charset="0"/>
            </a:endParaRPr>
          </a:p>
        </p:txBody>
      </p:sp>
      <p:sp>
        <p:nvSpPr>
          <p:cNvPr id="14" name="Rectangle 43"/>
          <p:cNvSpPr/>
          <p:nvPr/>
        </p:nvSpPr>
        <p:spPr>
          <a:xfrm>
            <a:off x="679259" y="3381734"/>
            <a:ext cx="1704315" cy="531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0" dirty="0">
              <a:solidFill>
                <a:schemeClr val="tx2"/>
              </a:solidFill>
              <a:latin typeface="Poppins Light" charset="0"/>
            </a:endParaRPr>
          </a:p>
        </p:txBody>
      </p:sp>
      <p:sp>
        <p:nvSpPr>
          <p:cNvPr id="15" name="Rectangle 44"/>
          <p:cNvSpPr/>
          <p:nvPr/>
        </p:nvSpPr>
        <p:spPr>
          <a:xfrm>
            <a:off x="687623" y="4105316"/>
            <a:ext cx="1514075" cy="53141"/>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730" dirty="0">
              <a:solidFill>
                <a:schemeClr val="tx2"/>
              </a:solidFill>
              <a:latin typeface="Poppins Light" charset="0"/>
            </a:endParaRPr>
          </a:p>
        </p:txBody>
      </p:sp>
      <p:grpSp>
        <p:nvGrpSpPr>
          <p:cNvPr id="16" name="Group 15"/>
          <p:cNvGrpSpPr/>
          <p:nvPr/>
        </p:nvGrpSpPr>
        <p:grpSpPr>
          <a:xfrm>
            <a:off x="4493864" y="1503209"/>
            <a:ext cx="3821132" cy="2460106"/>
            <a:chOff x="1289912" y="4078363"/>
            <a:chExt cx="10444353" cy="6724240"/>
          </a:xfrm>
          <a:solidFill>
            <a:schemeClr val="bg1">
              <a:lumMod val="85000"/>
            </a:schemeClr>
          </a:solidFill>
        </p:grpSpPr>
        <p:sp>
          <p:nvSpPr>
            <p:cNvPr id="17" name="Freeform 119"/>
            <p:cNvSpPr>
              <a:spLocks noChangeArrowheads="1"/>
            </p:cNvSpPr>
            <p:nvPr/>
          </p:nvSpPr>
          <p:spPr bwMode="auto">
            <a:xfrm>
              <a:off x="6880145" y="6072821"/>
              <a:ext cx="1422840" cy="1164219"/>
            </a:xfrm>
            <a:custGeom>
              <a:avLst/>
              <a:gdLst>
                <a:gd name="T0" fmla="*/ 330 w 2668"/>
                <a:gd name="T1" fmla="*/ 1480 h 2182"/>
                <a:gd name="T2" fmla="*/ 492 w 2668"/>
                <a:gd name="T3" fmla="*/ 1576 h 2182"/>
                <a:gd name="T4" fmla="*/ 755 w 2668"/>
                <a:gd name="T5" fmla="*/ 1486 h 2182"/>
                <a:gd name="T6" fmla="*/ 797 w 2668"/>
                <a:gd name="T7" fmla="*/ 1474 h 2182"/>
                <a:gd name="T8" fmla="*/ 929 w 2668"/>
                <a:gd name="T9" fmla="*/ 1720 h 2182"/>
                <a:gd name="T10" fmla="*/ 1205 w 2668"/>
                <a:gd name="T11" fmla="*/ 1774 h 2182"/>
                <a:gd name="T12" fmla="*/ 1354 w 2668"/>
                <a:gd name="T13" fmla="*/ 1924 h 2182"/>
                <a:gd name="T14" fmla="*/ 1660 w 2668"/>
                <a:gd name="T15" fmla="*/ 1786 h 2182"/>
                <a:gd name="T16" fmla="*/ 1828 w 2668"/>
                <a:gd name="T17" fmla="*/ 1804 h 2182"/>
                <a:gd name="T18" fmla="*/ 1984 w 2668"/>
                <a:gd name="T19" fmla="*/ 1972 h 2182"/>
                <a:gd name="T20" fmla="*/ 1996 w 2668"/>
                <a:gd name="T21" fmla="*/ 2127 h 2182"/>
                <a:gd name="T22" fmla="*/ 2355 w 2668"/>
                <a:gd name="T23" fmla="*/ 1942 h 2182"/>
                <a:gd name="T24" fmla="*/ 2439 w 2668"/>
                <a:gd name="T25" fmla="*/ 1900 h 2182"/>
                <a:gd name="T26" fmla="*/ 2463 w 2668"/>
                <a:gd name="T27" fmla="*/ 1804 h 2182"/>
                <a:gd name="T28" fmla="*/ 2403 w 2668"/>
                <a:gd name="T29" fmla="*/ 1612 h 2182"/>
                <a:gd name="T30" fmla="*/ 2391 w 2668"/>
                <a:gd name="T31" fmla="*/ 1510 h 2182"/>
                <a:gd name="T32" fmla="*/ 2271 w 2668"/>
                <a:gd name="T33" fmla="*/ 1379 h 2182"/>
                <a:gd name="T34" fmla="*/ 2199 w 2668"/>
                <a:gd name="T35" fmla="*/ 1265 h 2182"/>
                <a:gd name="T36" fmla="*/ 2391 w 2668"/>
                <a:gd name="T37" fmla="*/ 1145 h 2182"/>
                <a:gd name="T38" fmla="*/ 2481 w 2668"/>
                <a:gd name="T39" fmla="*/ 953 h 2182"/>
                <a:gd name="T40" fmla="*/ 2457 w 2668"/>
                <a:gd name="T41" fmla="*/ 833 h 2182"/>
                <a:gd name="T42" fmla="*/ 2523 w 2668"/>
                <a:gd name="T43" fmla="*/ 695 h 2182"/>
                <a:gd name="T44" fmla="*/ 2523 w 2668"/>
                <a:gd name="T45" fmla="*/ 533 h 2182"/>
                <a:gd name="T46" fmla="*/ 2667 w 2668"/>
                <a:gd name="T47" fmla="*/ 330 h 2182"/>
                <a:gd name="T48" fmla="*/ 2625 w 2668"/>
                <a:gd name="T49" fmla="*/ 282 h 2182"/>
                <a:gd name="T50" fmla="*/ 2535 w 2668"/>
                <a:gd name="T51" fmla="*/ 84 h 2182"/>
                <a:gd name="T52" fmla="*/ 1804 w 2668"/>
                <a:gd name="T53" fmla="*/ 0 h 2182"/>
                <a:gd name="T54" fmla="*/ 1480 w 2668"/>
                <a:gd name="T55" fmla="*/ 102 h 2182"/>
                <a:gd name="T56" fmla="*/ 1330 w 2668"/>
                <a:gd name="T57" fmla="*/ 390 h 2182"/>
                <a:gd name="T58" fmla="*/ 1342 w 2668"/>
                <a:gd name="T59" fmla="*/ 420 h 2182"/>
                <a:gd name="T60" fmla="*/ 1330 w 2668"/>
                <a:gd name="T61" fmla="*/ 480 h 2182"/>
                <a:gd name="T62" fmla="*/ 1241 w 2668"/>
                <a:gd name="T63" fmla="*/ 647 h 2182"/>
                <a:gd name="T64" fmla="*/ 1013 w 2668"/>
                <a:gd name="T65" fmla="*/ 809 h 2182"/>
                <a:gd name="T66" fmla="*/ 761 w 2668"/>
                <a:gd name="T67" fmla="*/ 905 h 2182"/>
                <a:gd name="T68" fmla="*/ 587 w 2668"/>
                <a:gd name="T69" fmla="*/ 851 h 2182"/>
                <a:gd name="T70" fmla="*/ 455 w 2668"/>
                <a:gd name="T71" fmla="*/ 785 h 2182"/>
                <a:gd name="T72" fmla="*/ 378 w 2668"/>
                <a:gd name="T73" fmla="*/ 707 h 2182"/>
                <a:gd name="T74" fmla="*/ 300 w 2668"/>
                <a:gd name="T75" fmla="*/ 701 h 2182"/>
                <a:gd name="T76" fmla="*/ 120 w 2668"/>
                <a:gd name="T77" fmla="*/ 809 h 2182"/>
                <a:gd name="T78" fmla="*/ 6 w 2668"/>
                <a:gd name="T79" fmla="*/ 977 h 2182"/>
                <a:gd name="T80" fmla="*/ 138 w 2668"/>
                <a:gd name="T81" fmla="*/ 1025 h 2182"/>
                <a:gd name="T82" fmla="*/ 444 w 2668"/>
                <a:gd name="T83" fmla="*/ 1223 h 2182"/>
                <a:gd name="T84" fmla="*/ 521 w 2668"/>
                <a:gd name="T85" fmla="*/ 1390 h 2182"/>
                <a:gd name="T86" fmla="*/ 330 w 2668"/>
                <a:gd name="T87" fmla="*/ 1480 h 2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2668" h="2182">
                  <a:moveTo>
                    <a:pt x="330" y="1480"/>
                  </a:moveTo>
                  <a:lnTo>
                    <a:pt x="330" y="1480"/>
                  </a:lnTo>
                  <a:cubicBezTo>
                    <a:pt x="336" y="1522"/>
                    <a:pt x="336" y="1522"/>
                    <a:pt x="336" y="1522"/>
                  </a:cubicBezTo>
                  <a:cubicBezTo>
                    <a:pt x="492" y="1576"/>
                    <a:pt x="492" y="1576"/>
                    <a:pt x="492" y="1576"/>
                  </a:cubicBezTo>
                  <a:cubicBezTo>
                    <a:pt x="683" y="1546"/>
                    <a:pt x="683" y="1546"/>
                    <a:pt x="683" y="1546"/>
                  </a:cubicBezTo>
                  <a:cubicBezTo>
                    <a:pt x="707" y="1534"/>
                    <a:pt x="719" y="1498"/>
                    <a:pt x="755" y="1486"/>
                  </a:cubicBezTo>
                  <a:cubicBezTo>
                    <a:pt x="767" y="1480"/>
                    <a:pt x="779" y="1480"/>
                    <a:pt x="797" y="1474"/>
                  </a:cubicBezTo>
                  <a:lnTo>
                    <a:pt x="797" y="1474"/>
                  </a:lnTo>
                  <a:cubicBezTo>
                    <a:pt x="881" y="1444"/>
                    <a:pt x="923" y="1486"/>
                    <a:pt x="941" y="1570"/>
                  </a:cubicBezTo>
                  <a:cubicBezTo>
                    <a:pt x="953" y="1612"/>
                    <a:pt x="917" y="1678"/>
                    <a:pt x="929" y="1720"/>
                  </a:cubicBezTo>
                  <a:cubicBezTo>
                    <a:pt x="935" y="1726"/>
                    <a:pt x="1067" y="1738"/>
                    <a:pt x="1091" y="1750"/>
                  </a:cubicBezTo>
                  <a:cubicBezTo>
                    <a:pt x="1127" y="1762"/>
                    <a:pt x="1163" y="1780"/>
                    <a:pt x="1205" y="1774"/>
                  </a:cubicBezTo>
                  <a:cubicBezTo>
                    <a:pt x="1276" y="1762"/>
                    <a:pt x="1312" y="1732"/>
                    <a:pt x="1354" y="1798"/>
                  </a:cubicBezTo>
                  <a:cubicBezTo>
                    <a:pt x="1384" y="1840"/>
                    <a:pt x="1330" y="1876"/>
                    <a:pt x="1354" y="1924"/>
                  </a:cubicBezTo>
                  <a:cubicBezTo>
                    <a:pt x="1402" y="1936"/>
                    <a:pt x="1426" y="1978"/>
                    <a:pt x="1456" y="1912"/>
                  </a:cubicBezTo>
                  <a:cubicBezTo>
                    <a:pt x="1474" y="1882"/>
                    <a:pt x="1636" y="1786"/>
                    <a:pt x="1660" y="1786"/>
                  </a:cubicBezTo>
                  <a:cubicBezTo>
                    <a:pt x="1690" y="1798"/>
                    <a:pt x="1696" y="1882"/>
                    <a:pt x="1756" y="1858"/>
                  </a:cubicBezTo>
                  <a:cubicBezTo>
                    <a:pt x="1774" y="1852"/>
                    <a:pt x="1804" y="1786"/>
                    <a:pt x="1828" y="1804"/>
                  </a:cubicBezTo>
                  <a:cubicBezTo>
                    <a:pt x="1882" y="1852"/>
                    <a:pt x="1912" y="1810"/>
                    <a:pt x="1912" y="1900"/>
                  </a:cubicBezTo>
                  <a:cubicBezTo>
                    <a:pt x="1912" y="1960"/>
                    <a:pt x="1912" y="2044"/>
                    <a:pt x="1984" y="1972"/>
                  </a:cubicBezTo>
                  <a:lnTo>
                    <a:pt x="1984" y="1972"/>
                  </a:lnTo>
                  <a:cubicBezTo>
                    <a:pt x="2014" y="2014"/>
                    <a:pt x="1984" y="2085"/>
                    <a:pt x="1996" y="2127"/>
                  </a:cubicBezTo>
                  <a:cubicBezTo>
                    <a:pt x="2014" y="2181"/>
                    <a:pt x="2133" y="2062"/>
                    <a:pt x="2157" y="2050"/>
                  </a:cubicBezTo>
                  <a:cubicBezTo>
                    <a:pt x="2355" y="1942"/>
                    <a:pt x="2355" y="1942"/>
                    <a:pt x="2355" y="1942"/>
                  </a:cubicBezTo>
                  <a:lnTo>
                    <a:pt x="2355" y="1942"/>
                  </a:lnTo>
                  <a:cubicBezTo>
                    <a:pt x="2385" y="1930"/>
                    <a:pt x="2415" y="1918"/>
                    <a:pt x="2439" y="1900"/>
                  </a:cubicBezTo>
                  <a:cubicBezTo>
                    <a:pt x="2451" y="1894"/>
                    <a:pt x="2499" y="1888"/>
                    <a:pt x="2487" y="1870"/>
                  </a:cubicBezTo>
                  <a:cubicBezTo>
                    <a:pt x="2475" y="1846"/>
                    <a:pt x="2463" y="1834"/>
                    <a:pt x="2463" y="1804"/>
                  </a:cubicBezTo>
                  <a:cubicBezTo>
                    <a:pt x="2475" y="1780"/>
                    <a:pt x="2511" y="1696"/>
                    <a:pt x="2499" y="1672"/>
                  </a:cubicBezTo>
                  <a:cubicBezTo>
                    <a:pt x="2487" y="1636"/>
                    <a:pt x="2421" y="1648"/>
                    <a:pt x="2403" y="1612"/>
                  </a:cubicBezTo>
                  <a:cubicBezTo>
                    <a:pt x="2397" y="1594"/>
                    <a:pt x="2367" y="1558"/>
                    <a:pt x="2367" y="1540"/>
                  </a:cubicBezTo>
                  <a:cubicBezTo>
                    <a:pt x="2367" y="1522"/>
                    <a:pt x="2391" y="1522"/>
                    <a:pt x="2391" y="1510"/>
                  </a:cubicBezTo>
                  <a:cubicBezTo>
                    <a:pt x="2391" y="1492"/>
                    <a:pt x="2379" y="1486"/>
                    <a:pt x="2367" y="1480"/>
                  </a:cubicBezTo>
                  <a:cubicBezTo>
                    <a:pt x="2331" y="1462"/>
                    <a:pt x="2289" y="1408"/>
                    <a:pt x="2271" y="1379"/>
                  </a:cubicBezTo>
                  <a:cubicBezTo>
                    <a:pt x="2259" y="1355"/>
                    <a:pt x="2271" y="1324"/>
                    <a:pt x="2247" y="1307"/>
                  </a:cubicBezTo>
                  <a:cubicBezTo>
                    <a:pt x="2229" y="1295"/>
                    <a:pt x="2175" y="1283"/>
                    <a:pt x="2199" y="1265"/>
                  </a:cubicBezTo>
                  <a:cubicBezTo>
                    <a:pt x="2235" y="1229"/>
                    <a:pt x="2217" y="1223"/>
                    <a:pt x="2241" y="1187"/>
                  </a:cubicBezTo>
                  <a:cubicBezTo>
                    <a:pt x="2289" y="1163"/>
                    <a:pt x="2343" y="1181"/>
                    <a:pt x="2391" y="1145"/>
                  </a:cubicBezTo>
                  <a:cubicBezTo>
                    <a:pt x="2445" y="1103"/>
                    <a:pt x="2421" y="1079"/>
                    <a:pt x="2439" y="1025"/>
                  </a:cubicBezTo>
                  <a:cubicBezTo>
                    <a:pt x="2451" y="1001"/>
                    <a:pt x="2469" y="977"/>
                    <a:pt x="2481" y="953"/>
                  </a:cubicBezTo>
                  <a:cubicBezTo>
                    <a:pt x="2505" y="917"/>
                    <a:pt x="2511" y="917"/>
                    <a:pt x="2547" y="893"/>
                  </a:cubicBezTo>
                  <a:cubicBezTo>
                    <a:pt x="2589" y="863"/>
                    <a:pt x="2457" y="869"/>
                    <a:pt x="2457" y="833"/>
                  </a:cubicBezTo>
                  <a:cubicBezTo>
                    <a:pt x="2457" y="809"/>
                    <a:pt x="2481" y="785"/>
                    <a:pt x="2493" y="773"/>
                  </a:cubicBezTo>
                  <a:cubicBezTo>
                    <a:pt x="2517" y="749"/>
                    <a:pt x="2523" y="731"/>
                    <a:pt x="2523" y="695"/>
                  </a:cubicBezTo>
                  <a:cubicBezTo>
                    <a:pt x="2523" y="647"/>
                    <a:pt x="2481" y="671"/>
                    <a:pt x="2505" y="611"/>
                  </a:cubicBezTo>
                  <a:cubicBezTo>
                    <a:pt x="2511" y="588"/>
                    <a:pt x="2511" y="557"/>
                    <a:pt x="2523" y="533"/>
                  </a:cubicBezTo>
                  <a:cubicBezTo>
                    <a:pt x="2535" y="516"/>
                    <a:pt x="2559" y="504"/>
                    <a:pt x="2565" y="480"/>
                  </a:cubicBezTo>
                  <a:cubicBezTo>
                    <a:pt x="2595" y="426"/>
                    <a:pt x="2625" y="378"/>
                    <a:pt x="2667" y="330"/>
                  </a:cubicBezTo>
                  <a:lnTo>
                    <a:pt x="2667" y="330"/>
                  </a:lnTo>
                  <a:cubicBezTo>
                    <a:pt x="2625" y="282"/>
                    <a:pt x="2625" y="282"/>
                    <a:pt x="2625" y="282"/>
                  </a:cubicBezTo>
                  <a:cubicBezTo>
                    <a:pt x="2493" y="270"/>
                    <a:pt x="2493" y="270"/>
                    <a:pt x="2493" y="270"/>
                  </a:cubicBezTo>
                  <a:cubicBezTo>
                    <a:pt x="2469" y="180"/>
                    <a:pt x="2487" y="156"/>
                    <a:pt x="2535" y="84"/>
                  </a:cubicBezTo>
                  <a:cubicBezTo>
                    <a:pt x="2577" y="24"/>
                    <a:pt x="2397" y="42"/>
                    <a:pt x="2373" y="42"/>
                  </a:cubicBezTo>
                  <a:cubicBezTo>
                    <a:pt x="2193" y="42"/>
                    <a:pt x="1924" y="198"/>
                    <a:pt x="1804" y="0"/>
                  </a:cubicBezTo>
                  <a:lnTo>
                    <a:pt x="1804" y="0"/>
                  </a:lnTo>
                  <a:cubicBezTo>
                    <a:pt x="1696" y="30"/>
                    <a:pt x="1588" y="54"/>
                    <a:pt x="1480" y="102"/>
                  </a:cubicBezTo>
                  <a:cubicBezTo>
                    <a:pt x="1420" y="132"/>
                    <a:pt x="1276" y="180"/>
                    <a:pt x="1276" y="264"/>
                  </a:cubicBezTo>
                  <a:cubicBezTo>
                    <a:pt x="1276" y="306"/>
                    <a:pt x="1312" y="354"/>
                    <a:pt x="1330" y="390"/>
                  </a:cubicBezTo>
                  <a:lnTo>
                    <a:pt x="1330" y="390"/>
                  </a:lnTo>
                  <a:cubicBezTo>
                    <a:pt x="1342" y="420"/>
                    <a:pt x="1342" y="420"/>
                    <a:pt x="1342" y="420"/>
                  </a:cubicBezTo>
                  <a:cubicBezTo>
                    <a:pt x="1342" y="432"/>
                    <a:pt x="1348" y="462"/>
                    <a:pt x="1342" y="468"/>
                  </a:cubicBezTo>
                  <a:cubicBezTo>
                    <a:pt x="1342" y="474"/>
                    <a:pt x="1336" y="474"/>
                    <a:pt x="1330" y="480"/>
                  </a:cubicBezTo>
                  <a:cubicBezTo>
                    <a:pt x="1324" y="480"/>
                    <a:pt x="1318" y="486"/>
                    <a:pt x="1307" y="498"/>
                  </a:cubicBezTo>
                  <a:cubicBezTo>
                    <a:pt x="1259" y="564"/>
                    <a:pt x="1312" y="593"/>
                    <a:pt x="1241" y="647"/>
                  </a:cubicBezTo>
                  <a:cubicBezTo>
                    <a:pt x="1187" y="683"/>
                    <a:pt x="1163" y="761"/>
                    <a:pt x="1121" y="809"/>
                  </a:cubicBezTo>
                  <a:cubicBezTo>
                    <a:pt x="1073" y="851"/>
                    <a:pt x="1055" y="821"/>
                    <a:pt x="1013" y="809"/>
                  </a:cubicBezTo>
                  <a:cubicBezTo>
                    <a:pt x="977" y="803"/>
                    <a:pt x="965" y="815"/>
                    <a:pt x="935" y="833"/>
                  </a:cubicBezTo>
                  <a:cubicBezTo>
                    <a:pt x="887" y="857"/>
                    <a:pt x="821" y="929"/>
                    <a:pt x="761" y="905"/>
                  </a:cubicBezTo>
                  <a:cubicBezTo>
                    <a:pt x="755" y="881"/>
                    <a:pt x="761" y="833"/>
                    <a:pt x="749" y="815"/>
                  </a:cubicBezTo>
                  <a:cubicBezTo>
                    <a:pt x="695" y="815"/>
                    <a:pt x="635" y="839"/>
                    <a:pt x="587" y="851"/>
                  </a:cubicBezTo>
                  <a:cubicBezTo>
                    <a:pt x="455" y="785"/>
                    <a:pt x="455" y="785"/>
                    <a:pt x="455" y="785"/>
                  </a:cubicBezTo>
                  <a:lnTo>
                    <a:pt x="455" y="785"/>
                  </a:lnTo>
                  <a:cubicBezTo>
                    <a:pt x="384" y="713"/>
                    <a:pt x="384" y="713"/>
                    <a:pt x="384" y="713"/>
                  </a:cubicBezTo>
                  <a:cubicBezTo>
                    <a:pt x="384" y="713"/>
                    <a:pt x="384" y="707"/>
                    <a:pt x="378" y="707"/>
                  </a:cubicBezTo>
                  <a:cubicBezTo>
                    <a:pt x="300" y="701"/>
                    <a:pt x="300" y="701"/>
                    <a:pt x="300" y="701"/>
                  </a:cubicBezTo>
                  <a:lnTo>
                    <a:pt x="300" y="701"/>
                  </a:lnTo>
                  <a:cubicBezTo>
                    <a:pt x="258" y="725"/>
                    <a:pt x="258" y="725"/>
                    <a:pt x="258" y="725"/>
                  </a:cubicBezTo>
                  <a:cubicBezTo>
                    <a:pt x="120" y="809"/>
                    <a:pt x="120" y="809"/>
                    <a:pt x="120" y="809"/>
                  </a:cubicBezTo>
                  <a:cubicBezTo>
                    <a:pt x="90" y="827"/>
                    <a:pt x="84" y="905"/>
                    <a:pt x="66" y="935"/>
                  </a:cubicBezTo>
                  <a:cubicBezTo>
                    <a:pt x="54" y="959"/>
                    <a:pt x="18" y="947"/>
                    <a:pt x="6" y="977"/>
                  </a:cubicBezTo>
                  <a:cubicBezTo>
                    <a:pt x="0" y="995"/>
                    <a:pt x="0" y="1007"/>
                    <a:pt x="12" y="1025"/>
                  </a:cubicBezTo>
                  <a:cubicBezTo>
                    <a:pt x="42" y="1055"/>
                    <a:pt x="102" y="1031"/>
                    <a:pt x="138" y="1025"/>
                  </a:cubicBezTo>
                  <a:cubicBezTo>
                    <a:pt x="210" y="1013"/>
                    <a:pt x="228" y="1013"/>
                    <a:pt x="282" y="1061"/>
                  </a:cubicBezTo>
                  <a:cubicBezTo>
                    <a:pt x="348" y="1109"/>
                    <a:pt x="390" y="1169"/>
                    <a:pt x="444" y="1223"/>
                  </a:cubicBezTo>
                  <a:cubicBezTo>
                    <a:pt x="473" y="1259"/>
                    <a:pt x="551" y="1259"/>
                    <a:pt x="551" y="1313"/>
                  </a:cubicBezTo>
                  <a:cubicBezTo>
                    <a:pt x="551" y="1331"/>
                    <a:pt x="533" y="1372"/>
                    <a:pt x="521" y="1390"/>
                  </a:cubicBezTo>
                  <a:cubicBezTo>
                    <a:pt x="492" y="1426"/>
                    <a:pt x="450" y="1438"/>
                    <a:pt x="402" y="1450"/>
                  </a:cubicBezTo>
                  <a:cubicBezTo>
                    <a:pt x="378" y="1462"/>
                    <a:pt x="354" y="1486"/>
                    <a:pt x="330" y="1480"/>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18" name="Freeform 120"/>
            <p:cNvSpPr>
              <a:spLocks noChangeArrowheads="1"/>
            </p:cNvSpPr>
            <p:nvPr/>
          </p:nvSpPr>
          <p:spPr bwMode="auto">
            <a:xfrm>
              <a:off x="6901312" y="6841911"/>
              <a:ext cx="1305250" cy="1585218"/>
            </a:xfrm>
            <a:custGeom>
              <a:avLst/>
              <a:gdLst>
                <a:gd name="T0" fmla="*/ 755 w 2446"/>
                <a:gd name="T1" fmla="*/ 30 h 2972"/>
                <a:gd name="T2" fmla="*/ 887 w 2446"/>
                <a:gd name="T3" fmla="*/ 276 h 2972"/>
                <a:gd name="T4" fmla="*/ 1163 w 2446"/>
                <a:gd name="T5" fmla="*/ 330 h 2972"/>
                <a:gd name="T6" fmla="*/ 1312 w 2446"/>
                <a:gd name="T7" fmla="*/ 480 h 2972"/>
                <a:gd name="T8" fmla="*/ 1618 w 2446"/>
                <a:gd name="T9" fmla="*/ 342 h 2972"/>
                <a:gd name="T10" fmla="*/ 1786 w 2446"/>
                <a:gd name="T11" fmla="*/ 360 h 2972"/>
                <a:gd name="T12" fmla="*/ 1942 w 2446"/>
                <a:gd name="T13" fmla="*/ 528 h 2972"/>
                <a:gd name="T14" fmla="*/ 1954 w 2446"/>
                <a:gd name="T15" fmla="*/ 683 h 2972"/>
                <a:gd name="T16" fmla="*/ 2313 w 2446"/>
                <a:gd name="T17" fmla="*/ 498 h 2972"/>
                <a:gd name="T18" fmla="*/ 2385 w 2446"/>
                <a:gd name="T19" fmla="*/ 576 h 2972"/>
                <a:gd name="T20" fmla="*/ 2379 w 2446"/>
                <a:gd name="T21" fmla="*/ 785 h 2972"/>
                <a:gd name="T22" fmla="*/ 2193 w 2446"/>
                <a:gd name="T23" fmla="*/ 899 h 2972"/>
                <a:gd name="T24" fmla="*/ 2097 w 2446"/>
                <a:gd name="T25" fmla="*/ 1043 h 2972"/>
                <a:gd name="T26" fmla="*/ 2080 w 2446"/>
                <a:gd name="T27" fmla="*/ 1150 h 2972"/>
                <a:gd name="T28" fmla="*/ 1972 w 2446"/>
                <a:gd name="T29" fmla="*/ 1240 h 2972"/>
                <a:gd name="T30" fmla="*/ 1906 w 2446"/>
                <a:gd name="T31" fmla="*/ 1288 h 2972"/>
                <a:gd name="T32" fmla="*/ 1882 w 2446"/>
                <a:gd name="T33" fmla="*/ 1431 h 2972"/>
                <a:gd name="T34" fmla="*/ 1804 w 2446"/>
                <a:gd name="T35" fmla="*/ 1623 h 2972"/>
                <a:gd name="T36" fmla="*/ 1606 w 2446"/>
                <a:gd name="T37" fmla="*/ 1599 h 2972"/>
                <a:gd name="T38" fmla="*/ 1516 w 2446"/>
                <a:gd name="T39" fmla="*/ 1767 h 2972"/>
                <a:gd name="T40" fmla="*/ 1318 w 2446"/>
                <a:gd name="T41" fmla="*/ 1869 h 2972"/>
                <a:gd name="T42" fmla="*/ 1193 w 2446"/>
                <a:gd name="T43" fmla="*/ 1935 h 2972"/>
                <a:gd name="T44" fmla="*/ 1175 w 2446"/>
                <a:gd name="T45" fmla="*/ 2151 h 2972"/>
                <a:gd name="T46" fmla="*/ 1103 w 2446"/>
                <a:gd name="T47" fmla="*/ 2264 h 2972"/>
                <a:gd name="T48" fmla="*/ 1193 w 2446"/>
                <a:gd name="T49" fmla="*/ 2378 h 2972"/>
                <a:gd name="T50" fmla="*/ 1223 w 2446"/>
                <a:gd name="T51" fmla="*/ 2552 h 2972"/>
                <a:gd name="T52" fmla="*/ 1228 w 2446"/>
                <a:gd name="T53" fmla="*/ 2642 h 2972"/>
                <a:gd name="T54" fmla="*/ 1109 w 2446"/>
                <a:gd name="T55" fmla="*/ 2732 h 2972"/>
                <a:gd name="T56" fmla="*/ 995 w 2446"/>
                <a:gd name="T57" fmla="*/ 2696 h 2972"/>
                <a:gd name="T58" fmla="*/ 833 w 2446"/>
                <a:gd name="T59" fmla="*/ 2672 h 2972"/>
                <a:gd name="T60" fmla="*/ 653 w 2446"/>
                <a:gd name="T61" fmla="*/ 2594 h 2972"/>
                <a:gd name="T62" fmla="*/ 426 w 2446"/>
                <a:gd name="T63" fmla="*/ 2918 h 2972"/>
                <a:gd name="T64" fmla="*/ 336 w 2446"/>
                <a:gd name="T65" fmla="*/ 2971 h 2972"/>
                <a:gd name="T66" fmla="*/ 186 w 2446"/>
                <a:gd name="T67" fmla="*/ 2888 h 2972"/>
                <a:gd name="T68" fmla="*/ 42 w 2446"/>
                <a:gd name="T69" fmla="*/ 2570 h 2972"/>
                <a:gd name="T70" fmla="*/ 102 w 2446"/>
                <a:gd name="T71" fmla="*/ 2390 h 2972"/>
                <a:gd name="T72" fmla="*/ 90 w 2446"/>
                <a:gd name="T73" fmla="*/ 2270 h 2972"/>
                <a:gd name="T74" fmla="*/ 78 w 2446"/>
                <a:gd name="T75" fmla="*/ 2175 h 2972"/>
                <a:gd name="T76" fmla="*/ 54 w 2446"/>
                <a:gd name="T77" fmla="*/ 2156 h 2972"/>
                <a:gd name="T78" fmla="*/ 6 w 2446"/>
                <a:gd name="T79" fmla="*/ 2013 h 2972"/>
                <a:gd name="T80" fmla="*/ 60 w 2446"/>
                <a:gd name="T81" fmla="*/ 1935 h 2972"/>
                <a:gd name="T82" fmla="*/ 240 w 2446"/>
                <a:gd name="T83" fmla="*/ 1947 h 2972"/>
                <a:gd name="T84" fmla="*/ 240 w 2446"/>
                <a:gd name="T85" fmla="*/ 1803 h 2972"/>
                <a:gd name="T86" fmla="*/ 222 w 2446"/>
                <a:gd name="T87" fmla="*/ 1737 h 2972"/>
                <a:gd name="T88" fmla="*/ 198 w 2446"/>
                <a:gd name="T89" fmla="*/ 1563 h 2972"/>
                <a:gd name="T90" fmla="*/ 216 w 2446"/>
                <a:gd name="T91" fmla="*/ 1491 h 2972"/>
                <a:gd name="T92" fmla="*/ 228 w 2446"/>
                <a:gd name="T93" fmla="*/ 1461 h 2972"/>
                <a:gd name="T94" fmla="*/ 408 w 2446"/>
                <a:gd name="T95" fmla="*/ 1402 h 2972"/>
                <a:gd name="T96" fmla="*/ 360 w 2446"/>
                <a:gd name="T97" fmla="*/ 1270 h 2972"/>
                <a:gd name="T98" fmla="*/ 366 w 2446"/>
                <a:gd name="T99" fmla="*/ 1234 h 2972"/>
                <a:gd name="T100" fmla="*/ 360 w 2446"/>
                <a:gd name="T101" fmla="*/ 1180 h 2972"/>
                <a:gd name="T102" fmla="*/ 378 w 2446"/>
                <a:gd name="T103" fmla="*/ 1073 h 2972"/>
                <a:gd name="T104" fmla="*/ 455 w 2446"/>
                <a:gd name="T105" fmla="*/ 947 h 2972"/>
                <a:gd name="T106" fmla="*/ 408 w 2446"/>
                <a:gd name="T107" fmla="*/ 911 h 2972"/>
                <a:gd name="T108" fmla="*/ 294 w 2446"/>
                <a:gd name="T109" fmla="*/ 899 h 2972"/>
                <a:gd name="T110" fmla="*/ 306 w 2446"/>
                <a:gd name="T111" fmla="*/ 773 h 2972"/>
                <a:gd name="T112" fmla="*/ 324 w 2446"/>
                <a:gd name="T113" fmla="*/ 582 h 2972"/>
                <a:gd name="T114" fmla="*/ 467 w 2446"/>
                <a:gd name="T115" fmla="*/ 516 h 2972"/>
                <a:gd name="T116" fmla="*/ 653 w 2446"/>
                <a:gd name="T117" fmla="*/ 390 h 2972"/>
                <a:gd name="T118" fmla="*/ 695 w 2446"/>
                <a:gd name="T119" fmla="*/ 198 h 2972"/>
                <a:gd name="T120" fmla="*/ 767 w 2446"/>
                <a:gd name="T121" fmla="*/ 78 h 29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446" h="2972">
                  <a:moveTo>
                    <a:pt x="755" y="30"/>
                  </a:moveTo>
                  <a:lnTo>
                    <a:pt x="755" y="30"/>
                  </a:lnTo>
                  <a:cubicBezTo>
                    <a:pt x="839" y="0"/>
                    <a:pt x="881" y="42"/>
                    <a:pt x="899" y="126"/>
                  </a:cubicBezTo>
                  <a:cubicBezTo>
                    <a:pt x="911" y="168"/>
                    <a:pt x="875" y="234"/>
                    <a:pt x="887" y="276"/>
                  </a:cubicBezTo>
                  <a:cubicBezTo>
                    <a:pt x="893" y="282"/>
                    <a:pt x="1025" y="294"/>
                    <a:pt x="1049" y="306"/>
                  </a:cubicBezTo>
                  <a:cubicBezTo>
                    <a:pt x="1085" y="318"/>
                    <a:pt x="1121" y="336"/>
                    <a:pt x="1163" y="330"/>
                  </a:cubicBezTo>
                  <a:cubicBezTo>
                    <a:pt x="1234" y="318"/>
                    <a:pt x="1270" y="288"/>
                    <a:pt x="1312" y="354"/>
                  </a:cubicBezTo>
                  <a:cubicBezTo>
                    <a:pt x="1342" y="396"/>
                    <a:pt x="1288" y="432"/>
                    <a:pt x="1312" y="480"/>
                  </a:cubicBezTo>
                  <a:cubicBezTo>
                    <a:pt x="1360" y="492"/>
                    <a:pt x="1384" y="534"/>
                    <a:pt x="1414" y="468"/>
                  </a:cubicBezTo>
                  <a:cubicBezTo>
                    <a:pt x="1432" y="438"/>
                    <a:pt x="1594" y="342"/>
                    <a:pt x="1618" y="342"/>
                  </a:cubicBezTo>
                  <a:cubicBezTo>
                    <a:pt x="1648" y="354"/>
                    <a:pt x="1654" y="438"/>
                    <a:pt x="1714" y="414"/>
                  </a:cubicBezTo>
                  <a:cubicBezTo>
                    <a:pt x="1732" y="408"/>
                    <a:pt x="1762" y="342"/>
                    <a:pt x="1786" y="360"/>
                  </a:cubicBezTo>
                  <a:cubicBezTo>
                    <a:pt x="1840" y="408"/>
                    <a:pt x="1870" y="366"/>
                    <a:pt x="1870" y="456"/>
                  </a:cubicBezTo>
                  <a:cubicBezTo>
                    <a:pt x="1870" y="516"/>
                    <a:pt x="1870" y="600"/>
                    <a:pt x="1942" y="528"/>
                  </a:cubicBezTo>
                  <a:lnTo>
                    <a:pt x="1942" y="528"/>
                  </a:lnTo>
                  <a:cubicBezTo>
                    <a:pt x="1972" y="570"/>
                    <a:pt x="1942" y="641"/>
                    <a:pt x="1954" y="683"/>
                  </a:cubicBezTo>
                  <a:cubicBezTo>
                    <a:pt x="1972" y="737"/>
                    <a:pt x="2091" y="618"/>
                    <a:pt x="2115" y="606"/>
                  </a:cubicBezTo>
                  <a:cubicBezTo>
                    <a:pt x="2313" y="498"/>
                    <a:pt x="2313" y="498"/>
                    <a:pt x="2313" y="498"/>
                  </a:cubicBezTo>
                  <a:lnTo>
                    <a:pt x="2313" y="498"/>
                  </a:lnTo>
                  <a:cubicBezTo>
                    <a:pt x="2325" y="528"/>
                    <a:pt x="2373" y="540"/>
                    <a:pt x="2385" y="576"/>
                  </a:cubicBezTo>
                  <a:cubicBezTo>
                    <a:pt x="2397" y="594"/>
                    <a:pt x="2445" y="737"/>
                    <a:pt x="2439" y="743"/>
                  </a:cubicBezTo>
                  <a:cubicBezTo>
                    <a:pt x="2427" y="767"/>
                    <a:pt x="2403" y="779"/>
                    <a:pt x="2379" y="785"/>
                  </a:cubicBezTo>
                  <a:cubicBezTo>
                    <a:pt x="2319" y="803"/>
                    <a:pt x="2325" y="851"/>
                    <a:pt x="2253" y="845"/>
                  </a:cubicBezTo>
                  <a:cubicBezTo>
                    <a:pt x="2223" y="839"/>
                    <a:pt x="2211" y="881"/>
                    <a:pt x="2193" y="899"/>
                  </a:cubicBezTo>
                  <a:cubicBezTo>
                    <a:pt x="2169" y="923"/>
                    <a:pt x="2121" y="953"/>
                    <a:pt x="2085" y="959"/>
                  </a:cubicBezTo>
                  <a:cubicBezTo>
                    <a:pt x="2025" y="965"/>
                    <a:pt x="2067" y="1013"/>
                    <a:pt x="2097" y="1043"/>
                  </a:cubicBezTo>
                  <a:cubicBezTo>
                    <a:pt x="2080" y="1150"/>
                    <a:pt x="2080" y="1150"/>
                    <a:pt x="2080" y="1150"/>
                  </a:cubicBezTo>
                  <a:lnTo>
                    <a:pt x="2080" y="1150"/>
                  </a:lnTo>
                  <a:cubicBezTo>
                    <a:pt x="2061" y="1168"/>
                    <a:pt x="2056" y="1192"/>
                    <a:pt x="2025" y="1210"/>
                  </a:cubicBezTo>
                  <a:cubicBezTo>
                    <a:pt x="2008" y="1222"/>
                    <a:pt x="1984" y="1228"/>
                    <a:pt x="1972" y="1240"/>
                  </a:cubicBezTo>
                  <a:cubicBezTo>
                    <a:pt x="1966" y="1252"/>
                    <a:pt x="1960" y="1264"/>
                    <a:pt x="1954" y="1276"/>
                  </a:cubicBezTo>
                  <a:cubicBezTo>
                    <a:pt x="1936" y="1294"/>
                    <a:pt x="1930" y="1288"/>
                    <a:pt x="1906" y="1288"/>
                  </a:cubicBezTo>
                  <a:cubicBezTo>
                    <a:pt x="1870" y="1288"/>
                    <a:pt x="1876" y="1312"/>
                    <a:pt x="1876" y="1342"/>
                  </a:cubicBezTo>
                  <a:cubicBezTo>
                    <a:pt x="1882" y="1372"/>
                    <a:pt x="1870" y="1402"/>
                    <a:pt x="1882" y="1431"/>
                  </a:cubicBezTo>
                  <a:cubicBezTo>
                    <a:pt x="1894" y="1468"/>
                    <a:pt x="1900" y="1455"/>
                    <a:pt x="1864" y="1468"/>
                  </a:cubicBezTo>
                  <a:cubicBezTo>
                    <a:pt x="1780" y="1509"/>
                    <a:pt x="1810" y="1551"/>
                    <a:pt x="1804" y="1623"/>
                  </a:cubicBezTo>
                  <a:cubicBezTo>
                    <a:pt x="1804" y="1653"/>
                    <a:pt x="1696" y="1707"/>
                    <a:pt x="1672" y="1695"/>
                  </a:cubicBezTo>
                  <a:cubicBezTo>
                    <a:pt x="1642" y="1677"/>
                    <a:pt x="1630" y="1617"/>
                    <a:pt x="1606" y="1599"/>
                  </a:cubicBezTo>
                  <a:cubicBezTo>
                    <a:pt x="1582" y="1581"/>
                    <a:pt x="1516" y="1677"/>
                    <a:pt x="1510" y="1701"/>
                  </a:cubicBezTo>
                  <a:cubicBezTo>
                    <a:pt x="1504" y="1719"/>
                    <a:pt x="1534" y="1743"/>
                    <a:pt x="1516" y="1767"/>
                  </a:cubicBezTo>
                  <a:cubicBezTo>
                    <a:pt x="1498" y="1785"/>
                    <a:pt x="1438" y="1821"/>
                    <a:pt x="1408" y="1833"/>
                  </a:cubicBezTo>
                  <a:cubicBezTo>
                    <a:pt x="1366" y="1851"/>
                    <a:pt x="1378" y="1887"/>
                    <a:pt x="1318" y="1869"/>
                  </a:cubicBezTo>
                  <a:cubicBezTo>
                    <a:pt x="1241" y="1839"/>
                    <a:pt x="1276" y="1905"/>
                    <a:pt x="1241" y="1923"/>
                  </a:cubicBezTo>
                  <a:cubicBezTo>
                    <a:pt x="1228" y="1929"/>
                    <a:pt x="1193" y="1923"/>
                    <a:pt x="1193" y="1935"/>
                  </a:cubicBezTo>
                  <a:cubicBezTo>
                    <a:pt x="1193" y="1983"/>
                    <a:pt x="1186" y="2025"/>
                    <a:pt x="1217" y="2055"/>
                  </a:cubicBezTo>
                  <a:cubicBezTo>
                    <a:pt x="1228" y="2097"/>
                    <a:pt x="1217" y="2133"/>
                    <a:pt x="1175" y="2151"/>
                  </a:cubicBezTo>
                  <a:cubicBezTo>
                    <a:pt x="1127" y="2163"/>
                    <a:pt x="1133" y="2163"/>
                    <a:pt x="1133" y="2204"/>
                  </a:cubicBezTo>
                  <a:cubicBezTo>
                    <a:pt x="1133" y="2228"/>
                    <a:pt x="1115" y="2246"/>
                    <a:pt x="1103" y="2264"/>
                  </a:cubicBezTo>
                  <a:cubicBezTo>
                    <a:pt x="1097" y="2276"/>
                    <a:pt x="1121" y="2312"/>
                    <a:pt x="1127" y="2324"/>
                  </a:cubicBezTo>
                  <a:cubicBezTo>
                    <a:pt x="1145" y="2360"/>
                    <a:pt x="1151" y="2378"/>
                    <a:pt x="1193" y="2378"/>
                  </a:cubicBezTo>
                  <a:cubicBezTo>
                    <a:pt x="1241" y="2378"/>
                    <a:pt x="1223" y="2468"/>
                    <a:pt x="1210" y="2498"/>
                  </a:cubicBezTo>
                  <a:cubicBezTo>
                    <a:pt x="1199" y="2516"/>
                    <a:pt x="1223" y="2534"/>
                    <a:pt x="1223" y="2552"/>
                  </a:cubicBezTo>
                  <a:cubicBezTo>
                    <a:pt x="1228" y="2576"/>
                    <a:pt x="1228" y="2618"/>
                    <a:pt x="1228" y="2642"/>
                  </a:cubicBezTo>
                  <a:lnTo>
                    <a:pt x="1228" y="2642"/>
                  </a:lnTo>
                  <a:cubicBezTo>
                    <a:pt x="1204" y="2648"/>
                    <a:pt x="1169" y="2654"/>
                    <a:pt x="1151" y="2672"/>
                  </a:cubicBezTo>
                  <a:cubicBezTo>
                    <a:pt x="1139" y="2690"/>
                    <a:pt x="1133" y="2714"/>
                    <a:pt x="1109" y="2732"/>
                  </a:cubicBezTo>
                  <a:cubicBezTo>
                    <a:pt x="1097" y="2738"/>
                    <a:pt x="1067" y="2732"/>
                    <a:pt x="1055" y="2732"/>
                  </a:cubicBezTo>
                  <a:cubicBezTo>
                    <a:pt x="1031" y="2732"/>
                    <a:pt x="1001" y="2720"/>
                    <a:pt x="995" y="2696"/>
                  </a:cubicBezTo>
                  <a:cubicBezTo>
                    <a:pt x="989" y="2660"/>
                    <a:pt x="1007" y="2648"/>
                    <a:pt x="953" y="2648"/>
                  </a:cubicBezTo>
                  <a:cubicBezTo>
                    <a:pt x="905" y="2660"/>
                    <a:pt x="887" y="2690"/>
                    <a:pt x="833" y="2672"/>
                  </a:cubicBezTo>
                  <a:cubicBezTo>
                    <a:pt x="797" y="2660"/>
                    <a:pt x="779" y="2612"/>
                    <a:pt x="749" y="2606"/>
                  </a:cubicBezTo>
                  <a:cubicBezTo>
                    <a:pt x="707" y="2594"/>
                    <a:pt x="695" y="2612"/>
                    <a:pt x="653" y="2594"/>
                  </a:cubicBezTo>
                  <a:cubicBezTo>
                    <a:pt x="575" y="2552"/>
                    <a:pt x="491" y="2762"/>
                    <a:pt x="521" y="2822"/>
                  </a:cubicBezTo>
                  <a:cubicBezTo>
                    <a:pt x="557" y="2900"/>
                    <a:pt x="497" y="2918"/>
                    <a:pt x="426" y="2918"/>
                  </a:cubicBezTo>
                  <a:cubicBezTo>
                    <a:pt x="378" y="2918"/>
                    <a:pt x="378" y="2960"/>
                    <a:pt x="336" y="2971"/>
                  </a:cubicBezTo>
                  <a:lnTo>
                    <a:pt x="336" y="2971"/>
                  </a:lnTo>
                  <a:cubicBezTo>
                    <a:pt x="300" y="2930"/>
                    <a:pt x="288" y="2924"/>
                    <a:pt x="228" y="2912"/>
                  </a:cubicBezTo>
                  <a:cubicBezTo>
                    <a:pt x="204" y="2912"/>
                    <a:pt x="198" y="2900"/>
                    <a:pt x="186" y="2888"/>
                  </a:cubicBezTo>
                  <a:cubicBezTo>
                    <a:pt x="102" y="2846"/>
                    <a:pt x="120" y="2786"/>
                    <a:pt x="90" y="2714"/>
                  </a:cubicBezTo>
                  <a:cubicBezTo>
                    <a:pt x="72" y="2666"/>
                    <a:pt x="36" y="2624"/>
                    <a:pt x="42" y="2570"/>
                  </a:cubicBezTo>
                  <a:cubicBezTo>
                    <a:pt x="48" y="2528"/>
                    <a:pt x="54" y="2498"/>
                    <a:pt x="66" y="2462"/>
                  </a:cubicBezTo>
                  <a:cubicBezTo>
                    <a:pt x="72" y="2432"/>
                    <a:pt x="96" y="2414"/>
                    <a:pt x="102" y="2390"/>
                  </a:cubicBezTo>
                  <a:cubicBezTo>
                    <a:pt x="102" y="2378"/>
                    <a:pt x="108" y="2348"/>
                    <a:pt x="102" y="2336"/>
                  </a:cubicBezTo>
                  <a:cubicBezTo>
                    <a:pt x="102" y="2312"/>
                    <a:pt x="84" y="2300"/>
                    <a:pt x="90" y="2270"/>
                  </a:cubicBezTo>
                  <a:cubicBezTo>
                    <a:pt x="96" y="2246"/>
                    <a:pt x="108" y="2228"/>
                    <a:pt x="108" y="2198"/>
                  </a:cubicBezTo>
                  <a:cubicBezTo>
                    <a:pt x="108" y="2187"/>
                    <a:pt x="84" y="2180"/>
                    <a:pt x="78" y="2175"/>
                  </a:cubicBezTo>
                  <a:cubicBezTo>
                    <a:pt x="66" y="2169"/>
                    <a:pt x="66" y="2163"/>
                    <a:pt x="54" y="2156"/>
                  </a:cubicBezTo>
                  <a:lnTo>
                    <a:pt x="54" y="2156"/>
                  </a:lnTo>
                  <a:cubicBezTo>
                    <a:pt x="48" y="2103"/>
                    <a:pt x="48" y="2103"/>
                    <a:pt x="48" y="2103"/>
                  </a:cubicBezTo>
                  <a:cubicBezTo>
                    <a:pt x="30" y="2073"/>
                    <a:pt x="0" y="2049"/>
                    <a:pt x="6" y="2013"/>
                  </a:cubicBezTo>
                  <a:cubicBezTo>
                    <a:pt x="12" y="1983"/>
                    <a:pt x="12" y="1947"/>
                    <a:pt x="12" y="1917"/>
                  </a:cubicBezTo>
                  <a:cubicBezTo>
                    <a:pt x="36" y="1917"/>
                    <a:pt x="42" y="1929"/>
                    <a:pt x="60" y="1935"/>
                  </a:cubicBezTo>
                  <a:cubicBezTo>
                    <a:pt x="96" y="1941"/>
                    <a:pt x="120" y="1953"/>
                    <a:pt x="156" y="1965"/>
                  </a:cubicBezTo>
                  <a:cubicBezTo>
                    <a:pt x="186" y="1971"/>
                    <a:pt x="210" y="1965"/>
                    <a:pt x="240" y="1947"/>
                  </a:cubicBezTo>
                  <a:cubicBezTo>
                    <a:pt x="264" y="1935"/>
                    <a:pt x="240" y="1875"/>
                    <a:pt x="252" y="1845"/>
                  </a:cubicBezTo>
                  <a:cubicBezTo>
                    <a:pt x="258" y="1827"/>
                    <a:pt x="258" y="1815"/>
                    <a:pt x="240" y="1803"/>
                  </a:cubicBezTo>
                  <a:cubicBezTo>
                    <a:pt x="234" y="1797"/>
                    <a:pt x="228" y="1791"/>
                    <a:pt x="216" y="1785"/>
                  </a:cubicBezTo>
                  <a:cubicBezTo>
                    <a:pt x="198" y="1773"/>
                    <a:pt x="216" y="1755"/>
                    <a:pt x="222" y="1737"/>
                  </a:cubicBezTo>
                  <a:cubicBezTo>
                    <a:pt x="222" y="1707"/>
                    <a:pt x="222" y="1689"/>
                    <a:pt x="204" y="1665"/>
                  </a:cubicBezTo>
                  <a:cubicBezTo>
                    <a:pt x="192" y="1653"/>
                    <a:pt x="186" y="1581"/>
                    <a:pt x="198" y="1563"/>
                  </a:cubicBezTo>
                  <a:cubicBezTo>
                    <a:pt x="210" y="1545"/>
                    <a:pt x="198" y="1539"/>
                    <a:pt x="204" y="1521"/>
                  </a:cubicBezTo>
                  <a:cubicBezTo>
                    <a:pt x="204" y="1509"/>
                    <a:pt x="210" y="1503"/>
                    <a:pt x="216" y="1491"/>
                  </a:cubicBezTo>
                  <a:cubicBezTo>
                    <a:pt x="222" y="1485"/>
                    <a:pt x="222" y="1473"/>
                    <a:pt x="228" y="1461"/>
                  </a:cubicBezTo>
                  <a:lnTo>
                    <a:pt x="228" y="1461"/>
                  </a:lnTo>
                  <a:cubicBezTo>
                    <a:pt x="258" y="1468"/>
                    <a:pt x="258" y="1444"/>
                    <a:pt x="288" y="1444"/>
                  </a:cubicBezTo>
                  <a:cubicBezTo>
                    <a:pt x="324" y="1444"/>
                    <a:pt x="390" y="1449"/>
                    <a:pt x="408" y="1402"/>
                  </a:cubicBezTo>
                  <a:cubicBezTo>
                    <a:pt x="419" y="1378"/>
                    <a:pt x="360" y="1348"/>
                    <a:pt x="360" y="1312"/>
                  </a:cubicBezTo>
                  <a:cubicBezTo>
                    <a:pt x="360" y="1306"/>
                    <a:pt x="390" y="1252"/>
                    <a:pt x="360" y="1270"/>
                  </a:cubicBezTo>
                  <a:cubicBezTo>
                    <a:pt x="348" y="1276"/>
                    <a:pt x="324" y="1276"/>
                    <a:pt x="312" y="1264"/>
                  </a:cubicBezTo>
                  <a:cubicBezTo>
                    <a:pt x="282" y="1240"/>
                    <a:pt x="348" y="1240"/>
                    <a:pt x="366" y="1234"/>
                  </a:cubicBezTo>
                  <a:cubicBezTo>
                    <a:pt x="378" y="1222"/>
                    <a:pt x="378" y="1210"/>
                    <a:pt x="371" y="1198"/>
                  </a:cubicBezTo>
                  <a:cubicBezTo>
                    <a:pt x="371" y="1192"/>
                    <a:pt x="360" y="1186"/>
                    <a:pt x="360" y="1180"/>
                  </a:cubicBezTo>
                  <a:cubicBezTo>
                    <a:pt x="354" y="1168"/>
                    <a:pt x="360" y="1156"/>
                    <a:pt x="360" y="1144"/>
                  </a:cubicBezTo>
                  <a:cubicBezTo>
                    <a:pt x="371" y="1120"/>
                    <a:pt x="371" y="1097"/>
                    <a:pt x="378" y="1073"/>
                  </a:cubicBezTo>
                  <a:cubicBezTo>
                    <a:pt x="390" y="1019"/>
                    <a:pt x="426" y="1037"/>
                    <a:pt x="450" y="1007"/>
                  </a:cubicBezTo>
                  <a:cubicBezTo>
                    <a:pt x="467" y="983"/>
                    <a:pt x="467" y="971"/>
                    <a:pt x="455" y="947"/>
                  </a:cubicBezTo>
                  <a:cubicBezTo>
                    <a:pt x="450" y="935"/>
                    <a:pt x="450" y="917"/>
                    <a:pt x="443" y="911"/>
                  </a:cubicBezTo>
                  <a:cubicBezTo>
                    <a:pt x="431" y="905"/>
                    <a:pt x="413" y="917"/>
                    <a:pt x="408" y="911"/>
                  </a:cubicBezTo>
                  <a:cubicBezTo>
                    <a:pt x="384" y="905"/>
                    <a:pt x="390" y="887"/>
                    <a:pt x="366" y="893"/>
                  </a:cubicBezTo>
                  <a:cubicBezTo>
                    <a:pt x="342" y="893"/>
                    <a:pt x="312" y="911"/>
                    <a:pt x="294" y="899"/>
                  </a:cubicBezTo>
                  <a:lnTo>
                    <a:pt x="294" y="899"/>
                  </a:lnTo>
                  <a:cubicBezTo>
                    <a:pt x="312" y="857"/>
                    <a:pt x="300" y="791"/>
                    <a:pt x="306" y="773"/>
                  </a:cubicBezTo>
                  <a:cubicBezTo>
                    <a:pt x="324" y="737"/>
                    <a:pt x="360" y="749"/>
                    <a:pt x="348" y="707"/>
                  </a:cubicBezTo>
                  <a:cubicBezTo>
                    <a:pt x="336" y="647"/>
                    <a:pt x="228" y="618"/>
                    <a:pt x="324" y="582"/>
                  </a:cubicBezTo>
                  <a:cubicBezTo>
                    <a:pt x="378" y="558"/>
                    <a:pt x="371" y="486"/>
                    <a:pt x="426" y="492"/>
                  </a:cubicBezTo>
                  <a:cubicBezTo>
                    <a:pt x="443" y="498"/>
                    <a:pt x="450" y="516"/>
                    <a:pt x="467" y="516"/>
                  </a:cubicBezTo>
                  <a:cubicBezTo>
                    <a:pt x="485" y="516"/>
                    <a:pt x="647" y="438"/>
                    <a:pt x="653" y="426"/>
                  </a:cubicBezTo>
                  <a:cubicBezTo>
                    <a:pt x="659" y="414"/>
                    <a:pt x="641" y="402"/>
                    <a:pt x="653" y="390"/>
                  </a:cubicBezTo>
                  <a:cubicBezTo>
                    <a:pt x="701" y="330"/>
                    <a:pt x="683" y="336"/>
                    <a:pt x="683" y="258"/>
                  </a:cubicBezTo>
                  <a:cubicBezTo>
                    <a:pt x="689" y="234"/>
                    <a:pt x="683" y="216"/>
                    <a:pt x="695" y="198"/>
                  </a:cubicBezTo>
                  <a:cubicBezTo>
                    <a:pt x="707" y="168"/>
                    <a:pt x="743" y="150"/>
                    <a:pt x="755" y="120"/>
                  </a:cubicBezTo>
                  <a:cubicBezTo>
                    <a:pt x="761" y="108"/>
                    <a:pt x="767" y="90"/>
                    <a:pt x="767" y="78"/>
                  </a:cubicBezTo>
                  <a:cubicBezTo>
                    <a:pt x="767" y="72"/>
                    <a:pt x="761" y="42"/>
                    <a:pt x="755" y="30"/>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19" name="Freeform 121"/>
            <p:cNvSpPr>
              <a:spLocks noChangeArrowheads="1"/>
            </p:cNvSpPr>
            <p:nvPr/>
          </p:nvSpPr>
          <p:spPr bwMode="auto">
            <a:xfrm>
              <a:off x="7983141" y="6246866"/>
              <a:ext cx="896036" cy="1274760"/>
            </a:xfrm>
            <a:custGeom>
              <a:avLst/>
              <a:gdLst>
                <a:gd name="T0" fmla="*/ 600 w 1679"/>
                <a:gd name="T1" fmla="*/ 0 h 2391"/>
                <a:gd name="T2" fmla="*/ 456 w 1679"/>
                <a:gd name="T3" fmla="*/ 203 h 2391"/>
                <a:gd name="T4" fmla="*/ 456 w 1679"/>
                <a:gd name="T5" fmla="*/ 365 h 2391"/>
                <a:gd name="T6" fmla="*/ 390 w 1679"/>
                <a:gd name="T7" fmla="*/ 503 h 2391"/>
                <a:gd name="T8" fmla="*/ 414 w 1679"/>
                <a:gd name="T9" fmla="*/ 623 h 2391"/>
                <a:gd name="T10" fmla="*/ 324 w 1679"/>
                <a:gd name="T11" fmla="*/ 815 h 2391"/>
                <a:gd name="T12" fmla="*/ 132 w 1679"/>
                <a:gd name="T13" fmla="*/ 935 h 2391"/>
                <a:gd name="T14" fmla="*/ 204 w 1679"/>
                <a:gd name="T15" fmla="*/ 1049 h 2391"/>
                <a:gd name="T16" fmla="*/ 324 w 1679"/>
                <a:gd name="T17" fmla="*/ 1180 h 2391"/>
                <a:gd name="T18" fmla="*/ 336 w 1679"/>
                <a:gd name="T19" fmla="*/ 1282 h 2391"/>
                <a:gd name="T20" fmla="*/ 396 w 1679"/>
                <a:gd name="T21" fmla="*/ 1474 h 2391"/>
                <a:gd name="T22" fmla="*/ 372 w 1679"/>
                <a:gd name="T23" fmla="*/ 1570 h 2391"/>
                <a:gd name="T24" fmla="*/ 288 w 1679"/>
                <a:gd name="T25" fmla="*/ 1612 h 2391"/>
                <a:gd name="T26" fmla="*/ 414 w 1679"/>
                <a:gd name="T27" fmla="*/ 1857 h 2391"/>
                <a:gd name="T28" fmla="*/ 228 w 1679"/>
                <a:gd name="T29" fmla="*/ 1959 h 2391"/>
                <a:gd name="T30" fmla="*/ 60 w 1679"/>
                <a:gd name="T31" fmla="*/ 2073 h 2391"/>
                <a:gd name="T32" fmla="*/ 55 w 1679"/>
                <a:gd name="T33" fmla="*/ 2264 h 2391"/>
                <a:gd name="T34" fmla="*/ 204 w 1679"/>
                <a:gd name="T35" fmla="*/ 2282 h 2391"/>
                <a:gd name="T36" fmla="*/ 204 w 1679"/>
                <a:gd name="T37" fmla="*/ 2288 h 2391"/>
                <a:gd name="T38" fmla="*/ 204 w 1679"/>
                <a:gd name="T39" fmla="*/ 2288 h 2391"/>
                <a:gd name="T40" fmla="*/ 342 w 1679"/>
                <a:gd name="T41" fmla="*/ 2348 h 2391"/>
                <a:gd name="T42" fmla="*/ 767 w 1679"/>
                <a:gd name="T43" fmla="*/ 2061 h 2391"/>
                <a:gd name="T44" fmla="*/ 929 w 1679"/>
                <a:gd name="T45" fmla="*/ 1893 h 2391"/>
                <a:gd name="T46" fmla="*/ 1037 w 1679"/>
                <a:gd name="T47" fmla="*/ 2001 h 2391"/>
                <a:gd name="T48" fmla="*/ 1259 w 1679"/>
                <a:gd name="T49" fmla="*/ 1887 h 2391"/>
                <a:gd name="T50" fmla="*/ 1439 w 1679"/>
                <a:gd name="T51" fmla="*/ 1851 h 2391"/>
                <a:gd name="T52" fmla="*/ 1582 w 1679"/>
                <a:gd name="T53" fmla="*/ 1678 h 2391"/>
                <a:gd name="T54" fmla="*/ 1678 w 1679"/>
                <a:gd name="T55" fmla="*/ 1618 h 2391"/>
                <a:gd name="T56" fmla="*/ 1666 w 1679"/>
                <a:gd name="T57" fmla="*/ 1540 h 2391"/>
                <a:gd name="T58" fmla="*/ 1643 w 1679"/>
                <a:gd name="T59" fmla="*/ 1312 h 2391"/>
                <a:gd name="T60" fmla="*/ 1661 w 1679"/>
                <a:gd name="T61" fmla="*/ 1090 h 2391"/>
                <a:gd name="T62" fmla="*/ 1445 w 1679"/>
                <a:gd name="T63" fmla="*/ 881 h 2391"/>
                <a:gd name="T64" fmla="*/ 1187 w 1679"/>
                <a:gd name="T65" fmla="*/ 845 h 2391"/>
                <a:gd name="T66" fmla="*/ 1325 w 1679"/>
                <a:gd name="T67" fmla="*/ 761 h 2391"/>
                <a:gd name="T68" fmla="*/ 1385 w 1679"/>
                <a:gd name="T69" fmla="*/ 461 h 2391"/>
                <a:gd name="T70" fmla="*/ 1415 w 1679"/>
                <a:gd name="T71" fmla="*/ 305 h 2391"/>
                <a:gd name="T72" fmla="*/ 1103 w 1679"/>
                <a:gd name="T73" fmla="*/ 258 h 2391"/>
                <a:gd name="T74" fmla="*/ 600 w 1679"/>
                <a:gd name="T75" fmla="*/ 0 h 23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679" h="2391">
                  <a:moveTo>
                    <a:pt x="600" y="0"/>
                  </a:moveTo>
                  <a:lnTo>
                    <a:pt x="600" y="0"/>
                  </a:lnTo>
                  <a:cubicBezTo>
                    <a:pt x="558" y="48"/>
                    <a:pt x="528" y="96"/>
                    <a:pt x="498" y="150"/>
                  </a:cubicBezTo>
                  <a:cubicBezTo>
                    <a:pt x="492" y="174"/>
                    <a:pt x="468" y="186"/>
                    <a:pt x="456" y="203"/>
                  </a:cubicBezTo>
                  <a:cubicBezTo>
                    <a:pt x="444" y="227"/>
                    <a:pt x="444" y="258"/>
                    <a:pt x="438" y="281"/>
                  </a:cubicBezTo>
                  <a:cubicBezTo>
                    <a:pt x="414" y="341"/>
                    <a:pt x="456" y="317"/>
                    <a:pt x="456" y="365"/>
                  </a:cubicBezTo>
                  <a:cubicBezTo>
                    <a:pt x="456" y="401"/>
                    <a:pt x="450" y="419"/>
                    <a:pt x="426" y="443"/>
                  </a:cubicBezTo>
                  <a:cubicBezTo>
                    <a:pt x="414" y="455"/>
                    <a:pt x="390" y="479"/>
                    <a:pt x="390" y="503"/>
                  </a:cubicBezTo>
                  <a:cubicBezTo>
                    <a:pt x="390" y="539"/>
                    <a:pt x="522" y="533"/>
                    <a:pt x="480" y="563"/>
                  </a:cubicBezTo>
                  <a:cubicBezTo>
                    <a:pt x="444" y="587"/>
                    <a:pt x="438" y="587"/>
                    <a:pt x="414" y="623"/>
                  </a:cubicBezTo>
                  <a:cubicBezTo>
                    <a:pt x="402" y="647"/>
                    <a:pt x="384" y="671"/>
                    <a:pt x="372" y="695"/>
                  </a:cubicBezTo>
                  <a:cubicBezTo>
                    <a:pt x="354" y="749"/>
                    <a:pt x="378" y="773"/>
                    <a:pt x="324" y="815"/>
                  </a:cubicBezTo>
                  <a:cubicBezTo>
                    <a:pt x="276" y="851"/>
                    <a:pt x="222" y="833"/>
                    <a:pt x="174" y="857"/>
                  </a:cubicBezTo>
                  <a:cubicBezTo>
                    <a:pt x="150" y="893"/>
                    <a:pt x="168" y="899"/>
                    <a:pt x="132" y="935"/>
                  </a:cubicBezTo>
                  <a:cubicBezTo>
                    <a:pt x="108" y="953"/>
                    <a:pt x="162" y="965"/>
                    <a:pt x="180" y="977"/>
                  </a:cubicBezTo>
                  <a:cubicBezTo>
                    <a:pt x="204" y="994"/>
                    <a:pt x="192" y="1025"/>
                    <a:pt x="204" y="1049"/>
                  </a:cubicBezTo>
                  <a:cubicBezTo>
                    <a:pt x="222" y="1078"/>
                    <a:pt x="264" y="1132"/>
                    <a:pt x="300" y="1150"/>
                  </a:cubicBezTo>
                  <a:cubicBezTo>
                    <a:pt x="312" y="1156"/>
                    <a:pt x="324" y="1162"/>
                    <a:pt x="324" y="1180"/>
                  </a:cubicBezTo>
                  <a:cubicBezTo>
                    <a:pt x="324" y="1192"/>
                    <a:pt x="300" y="1192"/>
                    <a:pt x="300" y="1210"/>
                  </a:cubicBezTo>
                  <a:cubicBezTo>
                    <a:pt x="300" y="1228"/>
                    <a:pt x="330" y="1264"/>
                    <a:pt x="336" y="1282"/>
                  </a:cubicBezTo>
                  <a:cubicBezTo>
                    <a:pt x="354" y="1318"/>
                    <a:pt x="420" y="1306"/>
                    <a:pt x="432" y="1342"/>
                  </a:cubicBezTo>
                  <a:cubicBezTo>
                    <a:pt x="444" y="1366"/>
                    <a:pt x="408" y="1450"/>
                    <a:pt x="396" y="1474"/>
                  </a:cubicBezTo>
                  <a:cubicBezTo>
                    <a:pt x="396" y="1504"/>
                    <a:pt x="408" y="1516"/>
                    <a:pt x="420" y="1540"/>
                  </a:cubicBezTo>
                  <a:cubicBezTo>
                    <a:pt x="432" y="1558"/>
                    <a:pt x="384" y="1564"/>
                    <a:pt x="372" y="1570"/>
                  </a:cubicBezTo>
                  <a:cubicBezTo>
                    <a:pt x="348" y="1588"/>
                    <a:pt x="318" y="1600"/>
                    <a:pt x="288" y="1612"/>
                  </a:cubicBezTo>
                  <a:lnTo>
                    <a:pt x="288" y="1612"/>
                  </a:lnTo>
                  <a:cubicBezTo>
                    <a:pt x="300" y="1642"/>
                    <a:pt x="348" y="1654"/>
                    <a:pt x="360" y="1690"/>
                  </a:cubicBezTo>
                  <a:cubicBezTo>
                    <a:pt x="372" y="1708"/>
                    <a:pt x="420" y="1851"/>
                    <a:pt x="414" y="1857"/>
                  </a:cubicBezTo>
                  <a:cubicBezTo>
                    <a:pt x="402" y="1881"/>
                    <a:pt x="378" y="1893"/>
                    <a:pt x="354" y="1899"/>
                  </a:cubicBezTo>
                  <a:cubicBezTo>
                    <a:pt x="294" y="1917"/>
                    <a:pt x="300" y="1965"/>
                    <a:pt x="228" y="1959"/>
                  </a:cubicBezTo>
                  <a:cubicBezTo>
                    <a:pt x="198" y="1953"/>
                    <a:pt x="186" y="1995"/>
                    <a:pt x="168" y="2013"/>
                  </a:cubicBezTo>
                  <a:cubicBezTo>
                    <a:pt x="144" y="2037"/>
                    <a:pt x="96" y="2067"/>
                    <a:pt x="60" y="2073"/>
                  </a:cubicBezTo>
                  <a:cubicBezTo>
                    <a:pt x="0" y="2079"/>
                    <a:pt x="42" y="2127"/>
                    <a:pt x="72" y="2157"/>
                  </a:cubicBezTo>
                  <a:cubicBezTo>
                    <a:pt x="55" y="2264"/>
                    <a:pt x="55" y="2264"/>
                    <a:pt x="55" y="2264"/>
                  </a:cubicBezTo>
                  <a:lnTo>
                    <a:pt x="55" y="2264"/>
                  </a:lnTo>
                  <a:cubicBezTo>
                    <a:pt x="108" y="2264"/>
                    <a:pt x="156" y="2282"/>
                    <a:pt x="204" y="2282"/>
                  </a:cubicBezTo>
                  <a:lnTo>
                    <a:pt x="204" y="2282"/>
                  </a:lnTo>
                  <a:cubicBezTo>
                    <a:pt x="204" y="2288"/>
                    <a:pt x="204" y="2288"/>
                    <a:pt x="204" y="2288"/>
                  </a:cubicBezTo>
                  <a:lnTo>
                    <a:pt x="204" y="2288"/>
                  </a:lnTo>
                  <a:lnTo>
                    <a:pt x="204" y="2288"/>
                  </a:lnTo>
                  <a:cubicBezTo>
                    <a:pt x="222" y="2306"/>
                    <a:pt x="210" y="2354"/>
                    <a:pt x="246" y="2372"/>
                  </a:cubicBezTo>
                  <a:cubicBezTo>
                    <a:pt x="276" y="2390"/>
                    <a:pt x="318" y="2366"/>
                    <a:pt x="342" y="2348"/>
                  </a:cubicBezTo>
                  <a:cubicBezTo>
                    <a:pt x="444" y="2282"/>
                    <a:pt x="672" y="2342"/>
                    <a:pt x="696" y="2199"/>
                  </a:cubicBezTo>
                  <a:cubicBezTo>
                    <a:pt x="702" y="2169"/>
                    <a:pt x="750" y="2085"/>
                    <a:pt x="767" y="2061"/>
                  </a:cubicBezTo>
                  <a:cubicBezTo>
                    <a:pt x="804" y="2013"/>
                    <a:pt x="756" y="1989"/>
                    <a:pt x="815" y="1929"/>
                  </a:cubicBezTo>
                  <a:cubicBezTo>
                    <a:pt x="875" y="1899"/>
                    <a:pt x="851" y="1863"/>
                    <a:pt x="929" y="1893"/>
                  </a:cubicBezTo>
                  <a:cubicBezTo>
                    <a:pt x="971" y="1905"/>
                    <a:pt x="983" y="1887"/>
                    <a:pt x="1001" y="1935"/>
                  </a:cubicBezTo>
                  <a:cubicBezTo>
                    <a:pt x="1013" y="1965"/>
                    <a:pt x="1037" y="1959"/>
                    <a:pt x="1037" y="2001"/>
                  </a:cubicBezTo>
                  <a:cubicBezTo>
                    <a:pt x="1043" y="2085"/>
                    <a:pt x="1145" y="1983"/>
                    <a:pt x="1169" y="1971"/>
                  </a:cubicBezTo>
                  <a:cubicBezTo>
                    <a:pt x="1193" y="1959"/>
                    <a:pt x="1253" y="1911"/>
                    <a:pt x="1259" y="1887"/>
                  </a:cubicBezTo>
                  <a:cubicBezTo>
                    <a:pt x="1277" y="1857"/>
                    <a:pt x="1253" y="1857"/>
                    <a:pt x="1307" y="1857"/>
                  </a:cubicBezTo>
                  <a:cubicBezTo>
                    <a:pt x="1343" y="1857"/>
                    <a:pt x="1415" y="1875"/>
                    <a:pt x="1439" y="1851"/>
                  </a:cubicBezTo>
                  <a:cubicBezTo>
                    <a:pt x="1559" y="1720"/>
                    <a:pt x="1559" y="1720"/>
                    <a:pt x="1559" y="1720"/>
                  </a:cubicBezTo>
                  <a:cubicBezTo>
                    <a:pt x="1565" y="1702"/>
                    <a:pt x="1571" y="1690"/>
                    <a:pt x="1582" y="1678"/>
                  </a:cubicBezTo>
                  <a:cubicBezTo>
                    <a:pt x="1589" y="1672"/>
                    <a:pt x="1595" y="1666"/>
                    <a:pt x="1606" y="1666"/>
                  </a:cubicBezTo>
                  <a:cubicBezTo>
                    <a:pt x="1637" y="1666"/>
                    <a:pt x="1648" y="1630"/>
                    <a:pt x="1678" y="1618"/>
                  </a:cubicBezTo>
                  <a:lnTo>
                    <a:pt x="1678" y="1618"/>
                  </a:lnTo>
                  <a:cubicBezTo>
                    <a:pt x="1666" y="1540"/>
                    <a:pt x="1666" y="1540"/>
                    <a:pt x="1666" y="1540"/>
                  </a:cubicBezTo>
                  <a:cubicBezTo>
                    <a:pt x="1661" y="1474"/>
                    <a:pt x="1606" y="1492"/>
                    <a:pt x="1601" y="1432"/>
                  </a:cubicBezTo>
                  <a:cubicBezTo>
                    <a:pt x="1589" y="1378"/>
                    <a:pt x="1630" y="1360"/>
                    <a:pt x="1643" y="1312"/>
                  </a:cubicBezTo>
                  <a:cubicBezTo>
                    <a:pt x="1643" y="1276"/>
                    <a:pt x="1643" y="1240"/>
                    <a:pt x="1643" y="1204"/>
                  </a:cubicBezTo>
                  <a:cubicBezTo>
                    <a:pt x="1637" y="1162"/>
                    <a:pt x="1672" y="1138"/>
                    <a:pt x="1661" y="1090"/>
                  </a:cubicBezTo>
                  <a:cubicBezTo>
                    <a:pt x="1643" y="1042"/>
                    <a:pt x="1630" y="959"/>
                    <a:pt x="1582" y="929"/>
                  </a:cubicBezTo>
                  <a:cubicBezTo>
                    <a:pt x="1547" y="893"/>
                    <a:pt x="1499" y="869"/>
                    <a:pt x="1445" y="881"/>
                  </a:cubicBezTo>
                  <a:cubicBezTo>
                    <a:pt x="1397" y="887"/>
                    <a:pt x="1349" y="965"/>
                    <a:pt x="1295" y="911"/>
                  </a:cubicBezTo>
                  <a:cubicBezTo>
                    <a:pt x="1265" y="881"/>
                    <a:pt x="1217" y="875"/>
                    <a:pt x="1187" y="845"/>
                  </a:cubicBezTo>
                  <a:cubicBezTo>
                    <a:pt x="1187" y="839"/>
                    <a:pt x="1235" y="815"/>
                    <a:pt x="1247" y="809"/>
                  </a:cubicBezTo>
                  <a:cubicBezTo>
                    <a:pt x="1277" y="797"/>
                    <a:pt x="1301" y="779"/>
                    <a:pt x="1325" y="761"/>
                  </a:cubicBezTo>
                  <a:cubicBezTo>
                    <a:pt x="1385" y="719"/>
                    <a:pt x="1415" y="653"/>
                    <a:pt x="1415" y="587"/>
                  </a:cubicBezTo>
                  <a:cubicBezTo>
                    <a:pt x="1415" y="539"/>
                    <a:pt x="1391" y="503"/>
                    <a:pt x="1385" y="461"/>
                  </a:cubicBezTo>
                  <a:cubicBezTo>
                    <a:pt x="1373" y="395"/>
                    <a:pt x="1415" y="359"/>
                    <a:pt x="1415" y="305"/>
                  </a:cubicBezTo>
                  <a:lnTo>
                    <a:pt x="1415" y="305"/>
                  </a:lnTo>
                  <a:cubicBezTo>
                    <a:pt x="1409" y="293"/>
                    <a:pt x="1349" y="293"/>
                    <a:pt x="1331" y="293"/>
                  </a:cubicBezTo>
                  <a:cubicBezTo>
                    <a:pt x="1253" y="281"/>
                    <a:pt x="1187" y="245"/>
                    <a:pt x="1103" y="258"/>
                  </a:cubicBezTo>
                  <a:cubicBezTo>
                    <a:pt x="1043" y="269"/>
                    <a:pt x="941" y="299"/>
                    <a:pt x="887" y="275"/>
                  </a:cubicBezTo>
                  <a:cubicBezTo>
                    <a:pt x="780" y="221"/>
                    <a:pt x="720" y="54"/>
                    <a:pt x="600" y="0"/>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0" name="Freeform 122"/>
            <p:cNvSpPr>
              <a:spLocks noChangeArrowheads="1"/>
            </p:cNvSpPr>
            <p:nvPr/>
          </p:nvSpPr>
          <p:spPr bwMode="auto">
            <a:xfrm>
              <a:off x="6494449" y="6761943"/>
              <a:ext cx="818427" cy="865520"/>
            </a:xfrm>
            <a:custGeom>
              <a:avLst/>
              <a:gdLst>
                <a:gd name="T0" fmla="*/ 1054 w 1534"/>
                <a:gd name="T1" fmla="*/ 185 h 1623"/>
                <a:gd name="T2" fmla="*/ 1216 w 1534"/>
                <a:gd name="T3" fmla="*/ 281 h 1623"/>
                <a:gd name="T4" fmla="*/ 1479 w 1534"/>
                <a:gd name="T5" fmla="*/ 191 h 1623"/>
                <a:gd name="T6" fmla="*/ 1521 w 1534"/>
                <a:gd name="T7" fmla="*/ 179 h 1623"/>
                <a:gd name="T8" fmla="*/ 1521 w 1534"/>
                <a:gd name="T9" fmla="*/ 269 h 1623"/>
                <a:gd name="T10" fmla="*/ 1449 w 1534"/>
                <a:gd name="T11" fmla="*/ 407 h 1623"/>
                <a:gd name="T12" fmla="*/ 1419 w 1534"/>
                <a:gd name="T13" fmla="*/ 575 h 1623"/>
                <a:gd name="T14" fmla="*/ 1192 w 1534"/>
                <a:gd name="T15" fmla="*/ 641 h 1623"/>
                <a:gd name="T16" fmla="*/ 1114 w 1534"/>
                <a:gd name="T17" fmla="*/ 856 h 1623"/>
                <a:gd name="T18" fmla="*/ 1060 w 1534"/>
                <a:gd name="T19" fmla="*/ 1048 h 1623"/>
                <a:gd name="T20" fmla="*/ 1018 w 1534"/>
                <a:gd name="T21" fmla="*/ 1060 h 1623"/>
                <a:gd name="T22" fmla="*/ 772 w 1534"/>
                <a:gd name="T23" fmla="*/ 994 h 1623"/>
                <a:gd name="T24" fmla="*/ 676 w 1534"/>
                <a:gd name="T25" fmla="*/ 922 h 1623"/>
                <a:gd name="T26" fmla="*/ 628 w 1534"/>
                <a:gd name="T27" fmla="*/ 1042 h 1623"/>
                <a:gd name="T28" fmla="*/ 646 w 1534"/>
                <a:gd name="T29" fmla="*/ 1240 h 1623"/>
                <a:gd name="T30" fmla="*/ 712 w 1534"/>
                <a:gd name="T31" fmla="*/ 1311 h 1623"/>
                <a:gd name="T32" fmla="*/ 832 w 1534"/>
                <a:gd name="T33" fmla="*/ 1449 h 1623"/>
                <a:gd name="T34" fmla="*/ 904 w 1534"/>
                <a:gd name="T35" fmla="*/ 1551 h 1623"/>
                <a:gd name="T36" fmla="*/ 862 w 1534"/>
                <a:gd name="T37" fmla="*/ 1557 h 1623"/>
                <a:gd name="T38" fmla="*/ 784 w 1534"/>
                <a:gd name="T39" fmla="*/ 1622 h 1623"/>
                <a:gd name="T40" fmla="*/ 712 w 1534"/>
                <a:gd name="T41" fmla="*/ 1503 h 1623"/>
                <a:gd name="T42" fmla="*/ 670 w 1534"/>
                <a:gd name="T43" fmla="*/ 1485 h 1623"/>
                <a:gd name="T44" fmla="*/ 586 w 1534"/>
                <a:gd name="T45" fmla="*/ 1431 h 1623"/>
                <a:gd name="T46" fmla="*/ 466 w 1534"/>
                <a:gd name="T47" fmla="*/ 1222 h 1623"/>
                <a:gd name="T48" fmla="*/ 490 w 1534"/>
                <a:gd name="T49" fmla="*/ 1006 h 1623"/>
                <a:gd name="T50" fmla="*/ 508 w 1534"/>
                <a:gd name="T51" fmla="*/ 767 h 1623"/>
                <a:gd name="T52" fmla="*/ 514 w 1534"/>
                <a:gd name="T53" fmla="*/ 641 h 1623"/>
                <a:gd name="T54" fmla="*/ 406 w 1534"/>
                <a:gd name="T55" fmla="*/ 605 h 1623"/>
                <a:gd name="T56" fmla="*/ 377 w 1534"/>
                <a:gd name="T57" fmla="*/ 431 h 1623"/>
                <a:gd name="T58" fmla="*/ 377 w 1534"/>
                <a:gd name="T59" fmla="*/ 263 h 1623"/>
                <a:gd name="T60" fmla="*/ 197 w 1534"/>
                <a:gd name="T61" fmla="*/ 251 h 1623"/>
                <a:gd name="T62" fmla="*/ 47 w 1534"/>
                <a:gd name="T63" fmla="*/ 299 h 1623"/>
                <a:gd name="T64" fmla="*/ 0 w 1534"/>
                <a:gd name="T65" fmla="*/ 251 h 1623"/>
                <a:gd name="T66" fmla="*/ 125 w 1534"/>
                <a:gd name="T67" fmla="*/ 209 h 1623"/>
                <a:gd name="T68" fmla="*/ 293 w 1534"/>
                <a:gd name="T69" fmla="*/ 161 h 1623"/>
                <a:gd name="T70" fmla="*/ 502 w 1534"/>
                <a:gd name="T71" fmla="*/ 197 h 1623"/>
                <a:gd name="T72" fmla="*/ 718 w 1534"/>
                <a:gd name="T73" fmla="*/ 53 h 1623"/>
                <a:gd name="T74" fmla="*/ 808 w 1534"/>
                <a:gd name="T75" fmla="*/ 125 h 1623"/>
                <a:gd name="T76" fmla="*/ 886 w 1534"/>
                <a:gd name="T77" fmla="*/ 65 h 1623"/>
                <a:gd name="T78" fmla="*/ 994 w 1534"/>
                <a:gd name="T79" fmla="*/ 47 h 1623"/>
                <a:gd name="T80" fmla="*/ 1060 w 1534"/>
                <a:gd name="T81" fmla="*/ 167 h 16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34" h="1623">
                  <a:moveTo>
                    <a:pt x="1054" y="185"/>
                  </a:moveTo>
                  <a:lnTo>
                    <a:pt x="1054" y="185"/>
                  </a:lnTo>
                  <a:cubicBezTo>
                    <a:pt x="1060" y="227"/>
                    <a:pt x="1060" y="227"/>
                    <a:pt x="1060" y="227"/>
                  </a:cubicBezTo>
                  <a:cubicBezTo>
                    <a:pt x="1216" y="281"/>
                    <a:pt x="1216" y="281"/>
                    <a:pt x="1216" y="281"/>
                  </a:cubicBezTo>
                  <a:cubicBezTo>
                    <a:pt x="1407" y="251"/>
                    <a:pt x="1407" y="251"/>
                    <a:pt x="1407" y="251"/>
                  </a:cubicBezTo>
                  <a:cubicBezTo>
                    <a:pt x="1431" y="239"/>
                    <a:pt x="1443" y="203"/>
                    <a:pt x="1479" y="191"/>
                  </a:cubicBezTo>
                  <a:cubicBezTo>
                    <a:pt x="1491" y="185"/>
                    <a:pt x="1503" y="185"/>
                    <a:pt x="1521" y="179"/>
                  </a:cubicBezTo>
                  <a:lnTo>
                    <a:pt x="1521" y="179"/>
                  </a:lnTo>
                  <a:cubicBezTo>
                    <a:pt x="1527" y="191"/>
                    <a:pt x="1533" y="221"/>
                    <a:pt x="1533" y="227"/>
                  </a:cubicBezTo>
                  <a:cubicBezTo>
                    <a:pt x="1533" y="239"/>
                    <a:pt x="1527" y="257"/>
                    <a:pt x="1521" y="269"/>
                  </a:cubicBezTo>
                  <a:cubicBezTo>
                    <a:pt x="1509" y="299"/>
                    <a:pt x="1473" y="317"/>
                    <a:pt x="1461" y="347"/>
                  </a:cubicBezTo>
                  <a:cubicBezTo>
                    <a:pt x="1449" y="365"/>
                    <a:pt x="1455" y="383"/>
                    <a:pt x="1449" y="407"/>
                  </a:cubicBezTo>
                  <a:cubicBezTo>
                    <a:pt x="1449" y="485"/>
                    <a:pt x="1467" y="479"/>
                    <a:pt x="1419" y="539"/>
                  </a:cubicBezTo>
                  <a:cubicBezTo>
                    <a:pt x="1407" y="551"/>
                    <a:pt x="1425" y="563"/>
                    <a:pt x="1419" y="575"/>
                  </a:cubicBezTo>
                  <a:cubicBezTo>
                    <a:pt x="1413" y="587"/>
                    <a:pt x="1251" y="665"/>
                    <a:pt x="1233" y="665"/>
                  </a:cubicBezTo>
                  <a:cubicBezTo>
                    <a:pt x="1216" y="665"/>
                    <a:pt x="1209" y="647"/>
                    <a:pt x="1192" y="641"/>
                  </a:cubicBezTo>
                  <a:cubicBezTo>
                    <a:pt x="1137" y="635"/>
                    <a:pt x="1144" y="707"/>
                    <a:pt x="1090" y="731"/>
                  </a:cubicBezTo>
                  <a:cubicBezTo>
                    <a:pt x="994" y="767"/>
                    <a:pt x="1102" y="796"/>
                    <a:pt x="1114" y="856"/>
                  </a:cubicBezTo>
                  <a:cubicBezTo>
                    <a:pt x="1126" y="898"/>
                    <a:pt x="1090" y="886"/>
                    <a:pt x="1072" y="922"/>
                  </a:cubicBezTo>
                  <a:cubicBezTo>
                    <a:pt x="1066" y="940"/>
                    <a:pt x="1078" y="1006"/>
                    <a:pt x="1060" y="1048"/>
                  </a:cubicBezTo>
                  <a:lnTo>
                    <a:pt x="1060" y="1048"/>
                  </a:lnTo>
                  <a:cubicBezTo>
                    <a:pt x="1018" y="1060"/>
                    <a:pt x="1018" y="1060"/>
                    <a:pt x="1018" y="1060"/>
                  </a:cubicBezTo>
                  <a:cubicBezTo>
                    <a:pt x="976" y="1072"/>
                    <a:pt x="880" y="1114"/>
                    <a:pt x="862" y="1048"/>
                  </a:cubicBezTo>
                  <a:cubicBezTo>
                    <a:pt x="850" y="976"/>
                    <a:pt x="850" y="946"/>
                    <a:pt x="772" y="994"/>
                  </a:cubicBezTo>
                  <a:cubicBezTo>
                    <a:pt x="766" y="1000"/>
                    <a:pt x="682" y="1072"/>
                    <a:pt x="682" y="1036"/>
                  </a:cubicBezTo>
                  <a:cubicBezTo>
                    <a:pt x="682" y="1012"/>
                    <a:pt x="724" y="904"/>
                    <a:pt x="676" y="922"/>
                  </a:cubicBezTo>
                  <a:cubicBezTo>
                    <a:pt x="658" y="928"/>
                    <a:pt x="646" y="958"/>
                    <a:pt x="634" y="970"/>
                  </a:cubicBezTo>
                  <a:cubicBezTo>
                    <a:pt x="616" y="994"/>
                    <a:pt x="616" y="1012"/>
                    <a:pt x="628" y="1042"/>
                  </a:cubicBezTo>
                  <a:cubicBezTo>
                    <a:pt x="640" y="1066"/>
                    <a:pt x="652" y="1090"/>
                    <a:pt x="652" y="1120"/>
                  </a:cubicBezTo>
                  <a:cubicBezTo>
                    <a:pt x="652" y="1162"/>
                    <a:pt x="658" y="1192"/>
                    <a:pt x="646" y="1240"/>
                  </a:cubicBezTo>
                  <a:cubicBezTo>
                    <a:pt x="646" y="1258"/>
                    <a:pt x="664" y="1275"/>
                    <a:pt x="670" y="1293"/>
                  </a:cubicBezTo>
                  <a:cubicBezTo>
                    <a:pt x="682" y="1311"/>
                    <a:pt x="694" y="1305"/>
                    <a:pt x="712" y="1311"/>
                  </a:cubicBezTo>
                  <a:cubicBezTo>
                    <a:pt x="748" y="1323"/>
                    <a:pt x="730" y="1341"/>
                    <a:pt x="730" y="1365"/>
                  </a:cubicBezTo>
                  <a:cubicBezTo>
                    <a:pt x="730" y="1395"/>
                    <a:pt x="808" y="1443"/>
                    <a:pt x="832" y="1449"/>
                  </a:cubicBezTo>
                  <a:cubicBezTo>
                    <a:pt x="862" y="1455"/>
                    <a:pt x="886" y="1455"/>
                    <a:pt x="892" y="1497"/>
                  </a:cubicBezTo>
                  <a:cubicBezTo>
                    <a:pt x="898" y="1509"/>
                    <a:pt x="898" y="1545"/>
                    <a:pt x="904" y="1551"/>
                  </a:cubicBezTo>
                  <a:lnTo>
                    <a:pt x="904" y="1551"/>
                  </a:lnTo>
                  <a:cubicBezTo>
                    <a:pt x="862" y="1557"/>
                    <a:pt x="862" y="1557"/>
                    <a:pt x="862" y="1557"/>
                  </a:cubicBezTo>
                  <a:cubicBezTo>
                    <a:pt x="838" y="1569"/>
                    <a:pt x="832" y="1580"/>
                    <a:pt x="820" y="1598"/>
                  </a:cubicBezTo>
                  <a:cubicBezTo>
                    <a:pt x="808" y="1610"/>
                    <a:pt x="802" y="1622"/>
                    <a:pt x="784" y="1622"/>
                  </a:cubicBezTo>
                  <a:cubicBezTo>
                    <a:pt x="754" y="1622"/>
                    <a:pt x="760" y="1569"/>
                    <a:pt x="754" y="1551"/>
                  </a:cubicBezTo>
                  <a:cubicBezTo>
                    <a:pt x="748" y="1527"/>
                    <a:pt x="736" y="1515"/>
                    <a:pt x="712" y="1503"/>
                  </a:cubicBezTo>
                  <a:cubicBezTo>
                    <a:pt x="700" y="1497"/>
                    <a:pt x="682" y="1491"/>
                    <a:pt x="670" y="1485"/>
                  </a:cubicBezTo>
                  <a:lnTo>
                    <a:pt x="670" y="1485"/>
                  </a:lnTo>
                  <a:cubicBezTo>
                    <a:pt x="652" y="1467"/>
                    <a:pt x="652" y="1467"/>
                    <a:pt x="652" y="1467"/>
                  </a:cubicBezTo>
                  <a:cubicBezTo>
                    <a:pt x="628" y="1455"/>
                    <a:pt x="604" y="1443"/>
                    <a:pt x="586" y="1431"/>
                  </a:cubicBezTo>
                  <a:cubicBezTo>
                    <a:pt x="562" y="1413"/>
                    <a:pt x="544" y="1389"/>
                    <a:pt x="526" y="1365"/>
                  </a:cubicBezTo>
                  <a:cubicBezTo>
                    <a:pt x="496" y="1329"/>
                    <a:pt x="401" y="1275"/>
                    <a:pt x="466" y="1222"/>
                  </a:cubicBezTo>
                  <a:cubicBezTo>
                    <a:pt x="508" y="1192"/>
                    <a:pt x="472" y="1144"/>
                    <a:pt x="472" y="1096"/>
                  </a:cubicBezTo>
                  <a:cubicBezTo>
                    <a:pt x="472" y="1066"/>
                    <a:pt x="490" y="1036"/>
                    <a:pt x="490" y="1006"/>
                  </a:cubicBezTo>
                  <a:cubicBezTo>
                    <a:pt x="490" y="946"/>
                    <a:pt x="454" y="922"/>
                    <a:pt x="484" y="862"/>
                  </a:cubicBezTo>
                  <a:cubicBezTo>
                    <a:pt x="508" y="832"/>
                    <a:pt x="520" y="809"/>
                    <a:pt x="508" y="767"/>
                  </a:cubicBezTo>
                  <a:cubicBezTo>
                    <a:pt x="490" y="725"/>
                    <a:pt x="514" y="731"/>
                    <a:pt x="520" y="695"/>
                  </a:cubicBezTo>
                  <a:cubicBezTo>
                    <a:pt x="526" y="677"/>
                    <a:pt x="520" y="659"/>
                    <a:pt x="514" y="641"/>
                  </a:cubicBezTo>
                  <a:cubicBezTo>
                    <a:pt x="514" y="629"/>
                    <a:pt x="526" y="575"/>
                    <a:pt x="526" y="569"/>
                  </a:cubicBezTo>
                  <a:cubicBezTo>
                    <a:pt x="484" y="569"/>
                    <a:pt x="448" y="611"/>
                    <a:pt x="406" y="605"/>
                  </a:cubicBezTo>
                  <a:cubicBezTo>
                    <a:pt x="388" y="605"/>
                    <a:pt x="311" y="563"/>
                    <a:pt x="305" y="551"/>
                  </a:cubicBezTo>
                  <a:cubicBezTo>
                    <a:pt x="305" y="515"/>
                    <a:pt x="359" y="467"/>
                    <a:pt x="377" y="431"/>
                  </a:cubicBezTo>
                  <a:cubicBezTo>
                    <a:pt x="388" y="389"/>
                    <a:pt x="406" y="299"/>
                    <a:pt x="377" y="263"/>
                  </a:cubicBezTo>
                  <a:lnTo>
                    <a:pt x="377" y="263"/>
                  </a:lnTo>
                  <a:cubicBezTo>
                    <a:pt x="359" y="251"/>
                    <a:pt x="317" y="263"/>
                    <a:pt x="299" y="263"/>
                  </a:cubicBezTo>
                  <a:cubicBezTo>
                    <a:pt x="263" y="263"/>
                    <a:pt x="227" y="269"/>
                    <a:pt x="197" y="251"/>
                  </a:cubicBezTo>
                  <a:cubicBezTo>
                    <a:pt x="179" y="245"/>
                    <a:pt x="155" y="251"/>
                    <a:pt x="137" y="263"/>
                  </a:cubicBezTo>
                  <a:cubicBezTo>
                    <a:pt x="107" y="293"/>
                    <a:pt x="83" y="287"/>
                    <a:pt x="47" y="299"/>
                  </a:cubicBezTo>
                  <a:lnTo>
                    <a:pt x="47" y="299"/>
                  </a:lnTo>
                  <a:cubicBezTo>
                    <a:pt x="0" y="251"/>
                    <a:pt x="0" y="251"/>
                    <a:pt x="0" y="251"/>
                  </a:cubicBezTo>
                  <a:cubicBezTo>
                    <a:pt x="0" y="215"/>
                    <a:pt x="12" y="167"/>
                    <a:pt x="59" y="167"/>
                  </a:cubicBezTo>
                  <a:cubicBezTo>
                    <a:pt x="83" y="167"/>
                    <a:pt x="95" y="221"/>
                    <a:pt x="125" y="209"/>
                  </a:cubicBezTo>
                  <a:cubicBezTo>
                    <a:pt x="155" y="197"/>
                    <a:pt x="155" y="161"/>
                    <a:pt x="185" y="143"/>
                  </a:cubicBezTo>
                  <a:cubicBezTo>
                    <a:pt x="221" y="119"/>
                    <a:pt x="251" y="149"/>
                    <a:pt x="293" y="161"/>
                  </a:cubicBezTo>
                  <a:cubicBezTo>
                    <a:pt x="311" y="161"/>
                    <a:pt x="412" y="137"/>
                    <a:pt x="424" y="125"/>
                  </a:cubicBezTo>
                  <a:cubicBezTo>
                    <a:pt x="502" y="197"/>
                    <a:pt x="502" y="197"/>
                    <a:pt x="502" y="197"/>
                  </a:cubicBezTo>
                  <a:cubicBezTo>
                    <a:pt x="646" y="0"/>
                    <a:pt x="646" y="0"/>
                    <a:pt x="646" y="0"/>
                  </a:cubicBezTo>
                  <a:cubicBezTo>
                    <a:pt x="700" y="0"/>
                    <a:pt x="718" y="0"/>
                    <a:pt x="718" y="53"/>
                  </a:cubicBezTo>
                  <a:cubicBezTo>
                    <a:pt x="718" y="77"/>
                    <a:pt x="706" y="131"/>
                    <a:pt x="724" y="149"/>
                  </a:cubicBezTo>
                  <a:cubicBezTo>
                    <a:pt x="736" y="161"/>
                    <a:pt x="790" y="125"/>
                    <a:pt x="808" y="125"/>
                  </a:cubicBezTo>
                  <a:cubicBezTo>
                    <a:pt x="838" y="125"/>
                    <a:pt x="880" y="173"/>
                    <a:pt x="886" y="119"/>
                  </a:cubicBezTo>
                  <a:cubicBezTo>
                    <a:pt x="886" y="107"/>
                    <a:pt x="886" y="84"/>
                    <a:pt x="886" y="65"/>
                  </a:cubicBezTo>
                  <a:cubicBezTo>
                    <a:pt x="880" y="47"/>
                    <a:pt x="892" y="36"/>
                    <a:pt x="892" y="18"/>
                  </a:cubicBezTo>
                  <a:cubicBezTo>
                    <a:pt x="910" y="12"/>
                    <a:pt x="976" y="42"/>
                    <a:pt x="994" y="47"/>
                  </a:cubicBezTo>
                  <a:cubicBezTo>
                    <a:pt x="1018" y="53"/>
                    <a:pt x="1066" y="60"/>
                    <a:pt x="1084" y="71"/>
                  </a:cubicBezTo>
                  <a:cubicBezTo>
                    <a:pt x="1084" y="101"/>
                    <a:pt x="1060" y="137"/>
                    <a:pt x="1060" y="167"/>
                  </a:cubicBezTo>
                  <a:cubicBezTo>
                    <a:pt x="1054" y="185"/>
                    <a:pt x="1054" y="185"/>
                    <a:pt x="1054" y="185"/>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1" name="Freeform 123"/>
            <p:cNvSpPr>
              <a:spLocks noChangeArrowheads="1"/>
            </p:cNvSpPr>
            <p:nvPr/>
          </p:nvSpPr>
          <p:spPr bwMode="auto">
            <a:xfrm>
              <a:off x="6075829" y="6893653"/>
              <a:ext cx="1077126" cy="799665"/>
            </a:xfrm>
            <a:custGeom>
              <a:avLst/>
              <a:gdLst>
                <a:gd name="T0" fmla="*/ 832 w 2019"/>
                <a:gd name="T1" fmla="*/ 54 h 1498"/>
                <a:gd name="T2" fmla="*/ 982 w 2019"/>
                <a:gd name="T3" fmla="*/ 6 h 1498"/>
                <a:gd name="T4" fmla="*/ 1162 w 2019"/>
                <a:gd name="T5" fmla="*/ 18 h 1498"/>
                <a:gd name="T6" fmla="*/ 1162 w 2019"/>
                <a:gd name="T7" fmla="*/ 186 h 1498"/>
                <a:gd name="T8" fmla="*/ 1191 w 2019"/>
                <a:gd name="T9" fmla="*/ 360 h 1498"/>
                <a:gd name="T10" fmla="*/ 1299 w 2019"/>
                <a:gd name="T11" fmla="*/ 396 h 1498"/>
                <a:gd name="T12" fmla="*/ 1293 w 2019"/>
                <a:gd name="T13" fmla="*/ 522 h 1498"/>
                <a:gd name="T14" fmla="*/ 1275 w 2019"/>
                <a:gd name="T15" fmla="*/ 761 h 1498"/>
                <a:gd name="T16" fmla="*/ 1251 w 2019"/>
                <a:gd name="T17" fmla="*/ 977 h 1498"/>
                <a:gd name="T18" fmla="*/ 1371 w 2019"/>
                <a:gd name="T19" fmla="*/ 1186 h 1498"/>
                <a:gd name="T20" fmla="*/ 1455 w 2019"/>
                <a:gd name="T21" fmla="*/ 1240 h 1498"/>
                <a:gd name="T22" fmla="*/ 1389 w 2019"/>
                <a:gd name="T23" fmla="*/ 1264 h 1498"/>
                <a:gd name="T24" fmla="*/ 988 w 2019"/>
                <a:gd name="T25" fmla="*/ 1395 h 1498"/>
                <a:gd name="T26" fmla="*/ 826 w 2019"/>
                <a:gd name="T27" fmla="*/ 1395 h 1498"/>
                <a:gd name="T28" fmla="*/ 527 w 2019"/>
                <a:gd name="T29" fmla="*/ 1395 h 1498"/>
                <a:gd name="T30" fmla="*/ 317 w 2019"/>
                <a:gd name="T31" fmla="*/ 1312 h 1498"/>
                <a:gd name="T32" fmla="*/ 60 w 2019"/>
                <a:gd name="T33" fmla="*/ 1222 h 1498"/>
                <a:gd name="T34" fmla="*/ 96 w 2019"/>
                <a:gd name="T35" fmla="*/ 1138 h 1498"/>
                <a:gd name="T36" fmla="*/ 78 w 2019"/>
                <a:gd name="T37" fmla="*/ 833 h 1498"/>
                <a:gd name="T38" fmla="*/ 126 w 2019"/>
                <a:gd name="T39" fmla="*/ 593 h 1498"/>
                <a:gd name="T40" fmla="*/ 234 w 2019"/>
                <a:gd name="T41" fmla="*/ 450 h 1498"/>
                <a:gd name="T42" fmla="*/ 312 w 2019"/>
                <a:gd name="T43" fmla="*/ 551 h 1498"/>
                <a:gd name="T44" fmla="*/ 551 w 2019"/>
                <a:gd name="T45" fmla="*/ 252 h 1498"/>
                <a:gd name="T46" fmla="*/ 695 w 2019"/>
                <a:gd name="T47" fmla="*/ 90 h 1498"/>
                <a:gd name="T48" fmla="*/ 832 w 2019"/>
                <a:gd name="T49" fmla="*/ 54 h 1498"/>
                <a:gd name="T50" fmla="*/ 1689 w 2019"/>
                <a:gd name="T51" fmla="*/ 1306 h 1498"/>
                <a:gd name="T52" fmla="*/ 1779 w 2019"/>
                <a:gd name="T53" fmla="*/ 1365 h 1498"/>
                <a:gd name="T54" fmla="*/ 1959 w 2019"/>
                <a:gd name="T55" fmla="*/ 1306 h 1498"/>
                <a:gd name="T56" fmla="*/ 1911 w 2019"/>
                <a:gd name="T57" fmla="*/ 1174 h 1498"/>
                <a:gd name="T58" fmla="*/ 1917 w 2019"/>
                <a:gd name="T59" fmla="*/ 1138 h 1498"/>
                <a:gd name="T60" fmla="*/ 1911 w 2019"/>
                <a:gd name="T61" fmla="*/ 1084 h 1498"/>
                <a:gd name="T62" fmla="*/ 1929 w 2019"/>
                <a:gd name="T63" fmla="*/ 977 h 1498"/>
                <a:gd name="T64" fmla="*/ 2006 w 2019"/>
                <a:gd name="T65" fmla="*/ 851 h 1498"/>
                <a:gd name="T66" fmla="*/ 1959 w 2019"/>
                <a:gd name="T67" fmla="*/ 815 h 1498"/>
                <a:gd name="T68" fmla="*/ 1845 w 2019"/>
                <a:gd name="T69" fmla="*/ 803 h 1498"/>
                <a:gd name="T70" fmla="*/ 1803 w 2019"/>
                <a:gd name="T71" fmla="*/ 815 h 1498"/>
                <a:gd name="T72" fmla="*/ 1557 w 2019"/>
                <a:gd name="T73" fmla="*/ 749 h 1498"/>
                <a:gd name="T74" fmla="*/ 1461 w 2019"/>
                <a:gd name="T75" fmla="*/ 677 h 1498"/>
                <a:gd name="T76" fmla="*/ 1413 w 2019"/>
                <a:gd name="T77" fmla="*/ 797 h 1498"/>
                <a:gd name="T78" fmla="*/ 1431 w 2019"/>
                <a:gd name="T79" fmla="*/ 995 h 1498"/>
                <a:gd name="T80" fmla="*/ 1497 w 2019"/>
                <a:gd name="T81" fmla="*/ 1066 h 1498"/>
                <a:gd name="T82" fmla="*/ 1617 w 2019"/>
                <a:gd name="T83" fmla="*/ 1204 h 1498"/>
                <a:gd name="T84" fmla="*/ 1689 w 2019"/>
                <a:gd name="T85" fmla="*/ 1306 h 14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2019" h="1498">
                  <a:moveTo>
                    <a:pt x="832" y="54"/>
                  </a:moveTo>
                  <a:lnTo>
                    <a:pt x="832" y="54"/>
                  </a:lnTo>
                  <a:cubicBezTo>
                    <a:pt x="868" y="42"/>
                    <a:pt x="892" y="48"/>
                    <a:pt x="922" y="18"/>
                  </a:cubicBezTo>
                  <a:cubicBezTo>
                    <a:pt x="940" y="6"/>
                    <a:pt x="964" y="0"/>
                    <a:pt x="982" y="6"/>
                  </a:cubicBezTo>
                  <a:cubicBezTo>
                    <a:pt x="1012" y="24"/>
                    <a:pt x="1048" y="18"/>
                    <a:pt x="1084" y="18"/>
                  </a:cubicBezTo>
                  <a:cubicBezTo>
                    <a:pt x="1102" y="18"/>
                    <a:pt x="1144" y="6"/>
                    <a:pt x="1162" y="18"/>
                  </a:cubicBezTo>
                  <a:lnTo>
                    <a:pt x="1162" y="18"/>
                  </a:lnTo>
                  <a:cubicBezTo>
                    <a:pt x="1191" y="54"/>
                    <a:pt x="1173" y="144"/>
                    <a:pt x="1162" y="186"/>
                  </a:cubicBezTo>
                  <a:cubicBezTo>
                    <a:pt x="1144" y="222"/>
                    <a:pt x="1090" y="270"/>
                    <a:pt x="1090" y="306"/>
                  </a:cubicBezTo>
                  <a:cubicBezTo>
                    <a:pt x="1096" y="318"/>
                    <a:pt x="1173" y="360"/>
                    <a:pt x="1191" y="360"/>
                  </a:cubicBezTo>
                  <a:cubicBezTo>
                    <a:pt x="1233" y="366"/>
                    <a:pt x="1269" y="324"/>
                    <a:pt x="1311" y="324"/>
                  </a:cubicBezTo>
                  <a:cubicBezTo>
                    <a:pt x="1311" y="330"/>
                    <a:pt x="1299" y="384"/>
                    <a:pt x="1299" y="396"/>
                  </a:cubicBezTo>
                  <a:cubicBezTo>
                    <a:pt x="1305" y="414"/>
                    <a:pt x="1311" y="432"/>
                    <a:pt x="1305" y="450"/>
                  </a:cubicBezTo>
                  <a:cubicBezTo>
                    <a:pt x="1299" y="486"/>
                    <a:pt x="1275" y="480"/>
                    <a:pt x="1293" y="522"/>
                  </a:cubicBezTo>
                  <a:cubicBezTo>
                    <a:pt x="1305" y="564"/>
                    <a:pt x="1293" y="587"/>
                    <a:pt x="1269" y="617"/>
                  </a:cubicBezTo>
                  <a:cubicBezTo>
                    <a:pt x="1239" y="677"/>
                    <a:pt x="1275" y="701"/>
                    <a:pt x="1275" y="761"/>
                  </a:cubicBezTo>
                  <a:cubicBezTo>
                    <a:pt x="1275" y="791"/>
                    <a:pt x="1257" y="821"/>
                    <a:pt x="1257" y="851"/>
                  </a:cubicBezTo>
                  <a:cubicBezTo>
                    <a:pt x="1257" y="899"/>
                    <a:pt x="1293" y="947"/>
                    <a:pt x="1251" y="977"/>
                  </a:cubicBezTo>
                  <a:cubicBezTo>
                    <a:pt x="1186" y="1030"/>
                    <a:pt x="1281" y="1084"/>
                    <a:pt x="1311" y="1120"/>
                  </a:cubicBezTo>
                  <a:cubicBezTo>
                    <a:pt x="1329" y="1144"/>
                    <a:pt x="1347" y="1168"/>
                    <a:pt x="1371" y="1186"/>
                  </a:cubicBezTo>
                  <a:cubicBezTo>
                    <a:pt x="1389" y="1198"/>
                    <a:pt x="1413" y="1210"/>
                    <a:pt x="1437" y="1222"/>
                  </a:cubicBezTo>
                  <a:cubicBezTo>
                    <a:pt x="1455" y="1240"/>
                    <a:pt x="1455" y="1240"/>
                    <a:pt x="1455" y="1240"/>
                  </a:cubicBezTo>
                  <a:lnTo>
                    <a:pt x="1455" y="1240"/>
                  </a:lnTo>
                  <a:cubicBezTo>
                    <a:pt x="1389" y="1264"/>
                    <a:pt x="1389" y="1264"/>
                    <a:pt x="1389" y="1264"/>
                  </a:cubicBezTo>
                  <a:cubicBezTo>
                    <a:pt x="1317" y="1270"/>
                    <a:pt x="1239" y="1288"/>
                    <a:pt x="1179" y="1341"/>
                  </a:cubicBezTo>
                  <a:cubicBezTo>
                    <a:pt x="1120" y="1395"/>
                    <a:pt x="1054" y="1497"/>
                    <a:pt x="988" y="1395"/>
                  </a:cubicBezTo>
                  <a:cubicBezTo>
                    <a:pt x="976" y="1377"/>
                    <a:pt x="880" y="1330"/>
                    <a:pt x="868" y="1348"/>
                  </a:cubicBezTo>
                  <a:cubicBezTo>
                    <a:pt x="850" y="1365"/>
                    <a:pt x="862" y="1407"/>
                    <a:pt x="826" y="1395"/>
                  </a:cubicBezTo>
                  <a:cubicBezTo>
                    <a:pt x="791" y="1383"/>
                    <a:pt x="761" y="1353"/>
                    <a:pt x="725" y="1335"/>
                  </a:cubicBezTo>
                  <a:cubicBezTo>
                    <a:pt x="635" y="1335"/>
                    <a:pt x="605" y="1365"/>
                    <a:pt x="527" y="1395"/>
                  </a:cubicBezTo>
                  <a:cubicBezTo>
                    <a:pt x="461" y="1425"/>
                    <a:pt x="443" y="1437"/>
                    <a:pt x="407" y="1365"/>
                  </a:cubicBezTo>
                  <a:cubicBezTo>
                    <a:pt x="389" y="1330"/>
                    <a:pt x="354" y="1317"/>
                    <a:pt x="317" y="1312"/>
                  </a:cubicBezTo>
                  <a:cubicBezTo>
                    <a:pt x="264" y="1306"/>
                    <a:pt x="240" y="1288"/>
                    <a:pt x="222" y="1234"/>
                  </a:cubicBezTo>
                  <a:cubicBezTo>
                    <a:pt x="222" y="1222"/>
                    <a:pt x="96" y="1240"/>
                    <a:pt x="60" y="1222"/>
                  </a:cubicBezTo>
                  <a:lnTo>
                    <a:pt x="60" y="1222"/>
                  </a:lnTo>
                  <a:cubicBezTo>
                    <a:pt x="78" y="1198"/>
                    <a:pt x="66" y="1162"/>
                    <a:pt x="96" y="1138"/>
                  </a:cubicBezTo>
                  <a:cubicBezTo>
                    <a:pt x="150" y="1096"/>
                    <a:pt x="0" y="953"/>
                    <a:pt x="30" y="887"/>
                  </a:cubicBezTo>
                  <a:cubicBezTo>
                    <a:pt x="36" y="851"/>
                    <a:pt x="72" y="857"/>
                    <a:pt x="78" y="833"/>
                  </a:cubicBezTo>
                  <a:cubicBezTo>
                    <a:pt x="90" y="791"/>
                    <a:pt x="126" y="779"/>
                    <a:pt x="138" y="731"/>
                  </a:cubicBezTo>
                  <a:cubicBezTo>
                    <a:pt x="144" y="683"/>
                    <a:pt x="120" y="635"/>
                    <a:pt x="126" y="593"/>
                  </a:cubicBezTo>
                  <a:cubicBezTo>
                    <a:pt x="144" y="564"/>
                    <a:pt x="114" y="534"/>
                    <a:pt x="162" y="534"/>
                  </a:cubicBezTo>
                  <a:cubicBezTo>
                    <a:pt x="216" y="534"/>
                    <a:pt x="192" y="450"/>
                    <a:pt x="234" y="450"/>
                  </a:cubicBezTo>
                  <a:cubicBezTo>
                    <a:pt x="270" y="450"/>
                    <a:pt x="317" y="456"/>
                    <a:pt x="300" y="504"/>
                  </a:cubicBezTo>
                  <a:cubicBezTo>
                    <a:pt x="293" y="516"/>
                    <a:pt x="288" y="582"/>
                    <a:pt x="312" y="551"/>
                  </a:cubicBezTo>
                  <a:cubicBezTo>
                    <a:pt x="365" y="504"/>
                    <a:pt x="377" y="408"/>
                    <a:pt x="443" y="354"/>
                  </a:cubicBezTo>
                  <a:cubicBezTo>
                    <a:pt x="461" y="342"/>
                    <a:pt x="569" y="276"/>
                    <a:pt x="551" y="252"/>
                  </a:cubicBezTo>
                  <a:cubicBezTo>
                    <a:pt x="461" y="126"/>
                    <a:pt x="527" y="156"/>
                    <a:pt x="605" y="78"/>
                  </a:cubicBezTo>
                  <a:cubicBezTo>
                    <a:pt x="659" y="30"/>
                    <a:pt x="653" y="78"/>
                    <a:pt x="695" y="90"/>
                  </a:cubicBezTo>
                  <a:cubicBezTo>
                    <a:pt x="719" y="102"/>
                    <a:pt x="785" y="84"/>
                    <a:pt x="809" y="78"/>
                  </a:cubicBezTo>
                  <a:cubicBezTo>
                    <a:pt x="832" y="54"/>
                    <a:pt x="832" y="54"/>
                    <a:pt x="832" y="54"/>
                  </a:cubicBezTo>
                  <a:close/>
                  <a:moveTo>
                    <a:pt x="1689" y="1306"/>
                  </a:moveTo>
                  <a:lnTo>
                    <a:pt x="1689" y="1306"/>
                  </a:lnTo>
                  <a:cubicBezTo>
                    <a:pt x="1779" y="1365"/>
                    <a:pt x="1779" y="1365"/>
                    <a:pt x="1779" y="1365"/>
                  </a:cubicBezTo>
                  <a:lnTo>
                    <a:pt x="1779" y="1365"/>
                  </a:lnTo>
                  <a:cubicBezTo>
                    <a:pt x="1809" y="1372"/>
                    <a:pt x="1809" y="1348"/>
                    <a:pt x="1839" y="1348"/>
                  </a:cubicBezTo>
                  <a:cubicBezTo>
                    <a:pt x="1875" y="1348"/>
                    <a:pt x="1941" y="1353"/>
                    <a:pt x="1959" y="1306"/>
                  </a:cubicBezTo>
                  <a:cubicBezTo>
                    <a:pt x="1970" y="1282"/>
                    <a:pt x="1911" y="1252"/>
                    <a:pt x="1911" y="1216"/>
                  </a:cubicBezTo>
                  <a:cubicBezTo>
                    <a:pt x="1911" y="1210"/>
                    <a:pt x="1941" y="1156"/>
                    <a:pt x="1911" y="1174"/>
                  </a:cubicBezTo>
                  <a:cubicBezTo>
                    <a:pt x="1899" y="1180"/>
                    <a:pt x="1875" y="1180"/>
                    <a:pt x="1863" y="1168"/>
                  </a:cubicBezTo>
                  <a:cubicBezTo>
                    <a:pt x="1833" y="1144"/>
                    <a:pt x="1899" y="1144"/>
                    <a:pt x="1917" y="1138"/>
                  </a:cubicBezTo>
                  <a:cubicBezTo>
                    <a:pt x="1929" y="1126"/>
                    <a:pt x="1929" y="1114"/>
                    <a:pt x="1922" y="1102"/>
                  </a:cubicBezTo>
                  <a:cubicBezTo>
                    <a:pt x="1922" y="1096"/>
                    <a:pt x="1911" y="1090"/>
                    <a:pt x="1911" y="1084"/>
                  </a:cubicBezTo>
                  <a:cubicBezTo>
                    <a:pt x="1905" y="1072"/>
                    <a:pt x="1911" y="1060"/>
                    <a:pt x="1911" y="1048"/>
                  </a:cubicBezTo>
                  <a:cubicBezTo>
                    <a:pt x="1922" y="1024"/>
                    <a:pt x="1922" y="1001"/>
                    <a:pt x="1929" y="977"/>
                  </a:cubicBezTo>
                  <a:cubicBezTo>
                    <a:pt x="1941" y="923"/>
                    <a:pt x="1977" y="941"/>
                    <a:pt x="2001" y="911"/>
                  </a:cubicBezTo>
                  <a:cubicBezTo>
                    <a:pt x="2018" y="887"/>
                    <a:pt x="2018" y="875"/>
                    <a:pt x="2006" y="851"/>
                  </a:cubicBezTo>
                  <a:cubicBezTo>
                    <a:pt x="2001" y="839"/>
                    <a:pt x="2001" y="821"/>
                    <a:pt x="1994" y="815"/>
                  </a:cubicBezTo>
                  <a:cubicBezTo>
                    <a:pt x="1982" y="809"/>
                    <a:pt x="1964" y="821"/>
                    <a:pt x="1959" y="815"/>
                  </a:cubicBezTo>
                  <a:cubicBezTo>
                    <a:pt x="1935" y="809"/>
                    <a:pt x="1941" y="791"/>
                    <a:pt x="1917" y="797"/>
                  </a:cubicBezTo>
                  <a:cubicBezTo>
                    <a:pt x="1893" y="797"/>
                    <a:pt x="1863" y="815"/>
                    <a:pt x="1845" y="803"/>
                  </a:cubicBezTo>
                  <a:lnTo>
                    <a:pt x="1845" y="803"/>
                  </a:lnTo>
                  <a:cubicBezTo>
                    <a:pt x="1803" y="815"/>
                    <a:pt x="1803" y="815"/>
                    <a:pt x="1803" y="815"/>
                  </a:cubicBezTo>
                  <a:cubicBezTo>
                    <a:pt x="1761" y="827"/>
                    <a:pt x="1665" y="869"/>
                    <a:pt x="1647" y="803"/>
                  </a:cubicBezTo>
                  <a:cubicBezTo>
                    <a:pt x="1635" y="731"/>
                    <a:pt x="1635" y="701"/>
                    <a:pt x="1557" y="749"/>
                  </a:cubicBezTo>
                  <a:cubicBezTo>
                    <a:pt x="1551" y="755"/>
                    <a:pt x="1467" y="827"/>
                    <a:pt x="1467" y="791"/>
                  </a:cubicBezTo>
                  <a:cubicBezTo>
                    <a:pt x="1467" y="767"/>
                    <a:pt x="1509" y="659"/>
                    <a:pt x="1461" y="677"/>
                  </a:cubicBezTo>
                  <a:cubicBezTo>
                    <a:pt x="1443" y="683"/>
                    <a:pt x="1431" y="713"/>
                    <a:pt x="1419" y="725"/>
                  </a:cubicBezTo>
                  <a:cubicBezTo>
                    <a:pt x="1401" y="749"/>
                    <a:pt x="1401" y="767"/>
                    <a:pt x="1413" y="797"/>
                  </a:cubicBezTo>
                  <a:cubicBezTo>
                    <a:pt x="1425" y="821"/>
                    <a:pt x="1437" y="845"/>
                    <a:pt x="1437" y="875"/>
                  </a:cubicBezTo>
                  <a:cubicBezTo>
                    <a:pt x="1437" y="917"/>
                    <a:pt x="1443" y="947"/>
                    <a:pt x="1431" y="995"/>
                  </a:cubicBezTo>
                  <a:cubicBezTo>
                    <a:pt x="1431" y="1013"/>
                    <a:pt x="1449" y="1030"/>
                    <a:pt x="1455" y="1048"/>
                  </a:cubicBezTo>
                  <a:cubicBezTo>
                    <a:pt x="1467" y="1066"/>
                    <a:pt x="1479" y="1060"/>
                    <a:pt x="1497" y="1066"/>
                  </a:cubicBezTo>
                  <a:cubicBezTo>
                    <a:pt x="1533" y="1078"/>
                    <a:pt x="1515" y="1096"/>
                    <a:pt x="1515" y="1120"/>
                  </a:cubicBezTo>
                  <a:cubicBezTo>
                    <a:pt x="1515" y="1150"/>
                    <a:pt x="1593" y="1198"/>
                    <a:pt x="1617" y="1204"/>
                  </a:cubicBezTo>
                  <a:cubicBezTo>
                    <a:pt x="1647" y="1210"/>
                    <a:pt x="1671" y="1210"/>
                    <a:pt x="1677" y="1252"/>
                  </a:cubicBezTo>
                  <a:cubicBezTo>
                    <a:pt x="1683" y="1264"/>
                    <a:pt x="1683" y="1300"/>
                    <a:pt x="1689" y="1306"/>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2" name="Freeform 124"/>
            <p:cNvSpPr>
              <a:spLocks noChangeArrowheads="1"/>
            </p:cNvSpPr>
            <p:nvPr/>
          </p:nvSpPr>
          <p:spPr bwMode="auto">
            <a:xfrm>
              <a:off x="6891904" y="5995206"/>
              <a:ext cx="705541" cy="573877"/>
            </a:xfrm>
            <a:custGeom>
              <a:avLst/>
              <a:gdLst>
                <a:gd name="T0" fmla="*/ 276 w 1325"/>
                <a:gd name="T1" fmla="*/ 845 h 1074"/>
                <a:gd name="T2" fmla="*/ 276 w 1325"/>
                <a:gd name="T3" fmla="*/ 845 h 1074"/>
                <a:gd name="T4" fmla="*/ 378 w 1325"/>
                <a:gd name="T5" fmla="*/ 773 h 1074"/>
                <a:gd name="T6" fmla="*/ 431 w 1325"/>
                <a:gd name="T7" fmla="*/ 845 h 1074"/>
                <a:gd name="T8" fmla="*/ 431 w 1325"/>
                <a:gd name="T9" fmla="*/ 929 h 1074"/>
                <a:gd name="T10" fmla="*/ 431 w 1325"/>
                <a:gd name="T11" fmla="*/ 929 h 1074"/>
                <a:gd name="T12" fmla="*/ 563 w 1325"/>
                <a:gd name="T13" fmla="*/ 995 h 1074"/>
                <a:gd name="T14" fmla="*/ 725 w 1325"/>
                <a:gd name="T15" fmla="*/ 959 h 1074"/>
                <a:gd name="T16" fmla="*/ 737 w 1325"/>
                <a:gd name="T17" fmla="*/ 1049 h 1074"/>
                <a:gd name="T18" fmla="*/ 911 w 1325"/>
                <a:gd name="T19" fmla="*/ 977 h 1074"/>
                <a:gd name="T20" fmla="*/ 989 w 1325"/>
                <a:gd name="T21" fmla="*/ 953 h 1074"/>
                <a:gd name="T22" fmla="*/ 1097 w 1325"/>
                <a:gd name="T23" fmla="*/ 953 h 1074"/>
                <a:gd name="T24" fmla="*/ 1217 w 1325"/>
                <a:gd name="T25" fmla="*/ 791 h 1074"/>
                <a:gd name="T26" fmla="*/ 1283 w 1325"/>
                <a:gd name="T27" fmla="*/ 642 h 1074"/>
                <a:gd name="T28" fmla="*/ 1306 w 1325"/>
                <a:gd name="T29" fmla="*/ 624 h 1074"/>
                <a:gd name="T30" fmla="*/ 1318 w 1325"/>
                <a:gd name="T31" fmla="*/ 612 h 1074"/>
                <a:gd name="T32" fmla="*/ 1318 w 1325"/>
                <a:gd name="T33" fmla="*/ 564 h 1074"/>
                <a:gd name="T34" fmla="*/ 1306 w 1325"/>
                <a:gd name="T35" fmla="*/ 534 h 1074"/>
                <a:gd name="T36" fmla="*/ 1306 w 1325"/>
                <a:gd name="T37" fmla="*/ 534 h 1074"/>
                <a:gd name="T38" fmla="*/ 1169 w 1325"/>
                <a:gd name="T39" fmla="*/ 534 h 1074"/>
                <a:gd name="T40" fmla="*/ 1115 w 1325"/>
                <a:gd name="T41" fmla="*/ 480 h 1074"/>
                <a:gd name="T42" fmla="*/ 1025 w 1325"/>
                <a:gd name="T43" fmla="*/ 480 h 1074"/>
                <a:gd name="T44" fmla="*/ 989 w 1325"/>
                <a:gd name="T45" fmla="*/ 366 h 1074"/>
                <a:gd name="T46" fmla="*/ 905 w 1325"/>
                <a:gd name="T47" fmla="*/ 282 h 1074"/>
                <a:gd name="T48" fmla="*/ 809 w 1325"/>
                <a:gd name="T49" fmla="*/ 192 h 1074"/>
                <a:gd name="T50" fmla="*/ 461 w 1325"/>
                <a:gd name="T51" fmla="*/ 240 h 1074"/>
                <a:gd name="T52" fmla="*/ 258 w 1325"/>
                <a:gd name="T53" fmla="*/ 174 h 1074"/>
                <a:gd name="T54" fmla="*/ 126 w 1325"/>
                <a:gd name="T55" fmla="*/ 144 h 1074"/>
                <a:gd name="T56" fmla="*/ 102 w 1325"/>
                <a:gd name="T57" fmla="*/ 90 h 1074"/>
                <a:gd name="T58" fmla="*/ 96 w 1325"/>
                <a:gd name="T59" fmla="*/ 24 h 1074"/>
                <a:gd name="T60" fmla="*/ 78 w 1325"/>
                <a:gd name="T61" fmla="*/ 0 h 1074"/>
                <a:gd name="T62" fmla="*/ 78 w 1325"/>
                <a:gd name="T63" fmla="*/ 0 h 1074"/>
                <a:gd name="T64" fmla="*/ 42 w 1325"/>
                <a:gd name="T65" fmla="*/ 60 h 1074"/>
                <a:gd name="T66" fmla="*/ 18 w 1325"/>
                <a:gd name="T67" fmla="*/ 108 h 1074"/>
                <a:gd name="T68" fmla="*/ 24 w 1325"/>
                <a:gd name="T69" fmla="*/ 216 h 1074"/>
                <a:gd name="T70" fmla="*/ 24 w 1325"/>
                <a:gd name="T71" fmla="*/ 384 h 1074"/>
                <a:gd name="T72" fmla="*/ 84 w 1325"/>
                <a:gd name="T73" fmla="*/ 474 h 1074"/>
                <a:gd name="T74" fmla="*/ 48 w 1325"/>
                <a:gd name="T75" fmla="*/ 690 h 1074"/>
                <a:gd name="T76" fmla="*/ 48 w 1325"/>
                <a:gd name="T77" fmla="*/ 690 h 1074"/>
                <a:gd name="T78" fmla="*/ 90 w 1325"/>
                <a:gd name="T79" fmla="*/ 755 h 1074"/>
                <a:gd name="T80" fmla="*/ 228 w 1325"/>
                <a:gd name="T81" fmla="*/ 732 h 1074"/>
                <a:gd name="T82" fmla="*/ 264 w 1325"/>
                <a:gd name="T83" fmla="*/ 821 h 1074"/>
                <a:gd name="T84" fmla="*/ 276 w 1325"/>
                <a:gd name="T85" fmla="*/ 845 h 10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325" h="1074">
                  <a:moveTo>
                    <a:pt x="276" y="845"/>
                  </a:moveTo>
                  <a:lnTo>
                    <a:pt x="276" y="845"/>
                  </a:lnTo>
                  <a:cubicBezTo>
                    <a:pt x="378" y="773"/>
                    <a:pt x="378" y="773"/>
                    <a:pt x="378" y="773"/>
                  </a:cubicBezTo>
                  <a:cubicBezTo>
                    <a:pt x="431" y="845"/>
                    <a:pt x="431" y="845"/>
                    <a:pt x="431" y="845"/>
                  </a:cubicBezTo>
                  <a:cubicBezTo>
                    <a:pt x="431" y="929"/>
                    <a:pt x="431" y="929"/>
                    <a:pt x="431" y="929"/>
                  </a:cubicBezTo>
                  <a:lnTo>
                    <a:pt x="431" y="929"/>
                  </a:lnTo>
                  <a:cubicBezTo>
                    <a:pt x="563" y="995"/>
                    <a:pt x="563" y="995"/>
                    <a:pt x="563" y="995"/>
                  </a:cubicBezTo>
                  <a:cubicBezTo>
                    <a:pt x="611" y="983"/>
                    <a:pt x="671" y="959"/>
                    <a:pt x="725" y="959"/>
                  </a:cubicBezTo>
                  <a:cubicBezTo>
                    <a:pt x="737" y="977"/>
                    <a:pt x="731" y="1025"/>
                    <a:pt x="737" y="1049"/>
                  </a:cubicBezTo>
                  <a:cubicBezTo>
                    <a:pt x="797" y="1073"/>
                    <a:pt x="863" y="1001"/>
                    <a:pt x="911" y="977"/>
                  </a:cubicBezTo>
                  <a:cubicBezTo>
                    <a:pt x="941" y="959"/>
                    <a:pt x="953" y="947"/>
                    <a:pt x="989" y="953"/>
                  </a:cubicBezTo>
                  <a:cubicBezTo>
                    <a:pt x="1031" y="965"/>
                    <a:pt x="1049" y="995"/>
                    <a:pt x="1097" y="953"/>
                  </a:cubicBezTo>
                  <a:cubicBezTo>
                    <a:pt x="1139" y="905"/>
                    <a:pt x="1163" y="827"/>
                    <a:pt x="1217" y="791"/>
                  </a:cubicBezTo>
                  <a:cubicBezTo>
                    <a:pt x="1288" y="737"/>
                    <a:pt x="1235" y="708"/>
                    <a:pt x="1283" y="642"/>
                  </a:cubicBezTo>
                  <a:cubicBezTo>
                    <a:pt x="1294" y="630"/>
                    <a:pt x="1300" y="624"/>
                    <a:pt x="1306" y="624"/>
                  </a:cubicBezTo>
                  <a:cubicBezTo>
                    <a:pt x="1312" y="618"/>
                    <a:pt x="1318" y="618"/>
                    <a:pt x="1318" y="612"/>
                  </a:cubicBezTo>
                  <a:cubicBezTo>
                    <a:pt x="1324" y="606"/>
                    <a:pt x="1318" y="576"/>
                    <a:pt x="1318" y="564"/>
                  </a:cubicBezTo>
                  <a:cubicBezTo>
                    <a:pt x="1306" y="534"/>
                    <a:pt x="1306" y="534"/>
                    <a:pt x="1306" y="534"/>
                  </a:cubicBezTo>
                  <a:lnTo>
                    <a:pt x="1306" y="534"/>
                  </a:lnTo>
                  <a:cubicBezTo>
                    <a:pt x="1276" y="552"/>
                    <a:pt x="1204" y="552"/>
                    <a:pt x="1169" y="534"/>
                  </a:cubicBezTo>
                  <a:cubicBezTo>
                    <a:pt x="1133" y="516"/>
                    <a:pt x="1193" y="480"/>
                    <a:pt x="1115" y="480"/>
                  </a:cubicBezTo>
                  <a:cubicBezTo>
                    <a:pt x="1091" y="480"/>
                    <a:pt x="1043" y="486"/>
                    <a:pt x="1025" y="480"/>
                  </a:cubicBezTo>
                  <a:cubicBezTo>
                    <a:pt x="1007" y="474"/>
                    <a:pt x="983" y="384"/>
                    <a:pt x="989" y="366"/>
                  </a:cubicBezTo>
                  <a:cubicBezTo>
                    <a:pt x="989" y="312"/>
                    <a:pt x="965" y="264"/>
                    <a:pt x="905" y="282"/>
                  </a:cubicBezTo>
                  <a:cubicBezTo>
                    <a:pt x="851" y="300"/>
                    <a:pt x="845" y="210"/>
                    <a:pt x="809" y="192"/>
                  </a:cubicBezTo>
                  <a:cubicBezTo>
                    <a:pt x="677" y="114"/>
                    <a:pt x="581" y="198"/>
                    <a:pt x="461" y="240"/>
                  </a:cubicBezTo>
                  <a:cubicBezTo>
                    <a:pt x="360" y="282"/>
                    <a:pt x="336" y="222"/>
                    <a:pt x="258" y="174"/>
                  </a:cubicBezTo>
                  <a:cubicBezTo>
                    <a:pt x="216" y="144"/>
                    <a:pt x="174" y="150"/>
                    <a:pt x="126" y="144"/>
                  </a:cubicBezTo>
                  <a:cubicBezTo>
                    <a:pt x="102" y="150"/>
                    <a:pt x="102" y="102"/>
                    <a:pt x="102" y="90"/>
                  </a:cubicBezTo>
                  <a:cubicBezTo>
                    <a:pt x="102" y="66"/>
                    <a:pt x="96" y="48"/>
                    <a:pt x="96" y="24"/>
                  </a:cubicBezTo>
                  <a:cubicBezTo>
                    <a:pt x="90" y="18"/>
                    <a:pt x="78" y="6"/>
                    <a:pt x="78" y="0"/>
                  </a:cubicBezTo>
                  <a:lnTo>
                    <a:pt x="78" y="0"/>
                  </a:lnTo>
                  <a:cubicBezTo>
                    <a:pt x="60" y="12"/>
                    <a:pt x="54" y="42"/>
                    <a:pt x="42" y="60"/>
                  </a:cubicBezTo>
                  <a:cubicBezTo>
                    <a:pt x="30" y="72"/>
                    <a:pt x="30" y="90"/>
                    <a:pt x="18" y="108"/>
                  </a:cubicBezTo>
                  <a:cubicBezTo>
                    <a:pt x="0" y="144"/>
                    <a:pt x="24" y="180"/>
                    <a:pt x="24" y="216"/>
                  </a:cubicBezTo>
                  <a:cubicBezTo>
                    <a:pt x="54" y="276"/>
                    <a:pt x="24" y="324"/>
                    <a:pt x="24" y="384"/>
                  </a:cubicBezTo>
                  <a:cubicBezTo>
                    <a:pt x="24" y="450"/>
                    <a:pt x="48" y="438"/>
                    <a:pt x="84" y="474"/>
                  </a:cubicBezTo>
                  <a:cubicBezTo>
                    <a:pt x="138" y="534"/>
                    <a:pt x="66" y="630"/>
                    <a:pt x="48" y="690"/>
                  </a:cubicBezTo>
                  <a:lnTo>
                    <a:pt x="48" y="690"/>
                  </a:lnTo>
                  <a:cubicBezTo>
                    <a:pt x="60" y="713"/>
                    <a:pt x="72" y="737"/>
                    <a:pt x="90" y="755"/>
                  </a:cubicBezTo>
                  <a:cubicBezTo>
                    <a:pt x="144" y="797"/>
                    <a:pt x="180" y="755"/>
                    <a:pt x="228" y="732"/>
                  </a:cubicBezTo>
                  <a:cubicBezTo>
                    <a:pt x="276" y="713"/>
                    <a:pt x="264" y="803"/>
                    <a:pt x="264" y="821"/>
                  </a:cubicBezTo>
                  <a:cubicBezTo>
                    <a:pt x="276" y="845"/>
                    <a:pt x="276" y="845"/>
                    <a:pt x="276" y="845"/>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3" name="Freeform 125"/>
            <p:cNvSpPr>
              <a:spLocks noChangeArrowheads="1"/>
            </p:cNvSpPr>
            <p:nvPr/>
          </p:nvSpPr>
          <p:spPr bwMode="auto">
            <a:xfrm>
              <a:off x="5612524" y="5842328"/>
              <a:ext cx="1561596" cy="1752208"/>
            </a:xfrm>
            <a:custGeom>
              <a:avLst/>
              <a:gdLst>
                <a:gd name="T0" fmla="*/ 965 w 2930"/>
                <a:gd name="T1" fmla="*/ 3109 h 3284"/>
                <a:gd name="T2" fmla="*/ 1007 w 2930"/>
                <a:gd name="T3" fmla="*/ 2702 h 3284"/>
                <a:gd name="T4" fmla="*/ 1103 w 2930"/>
                <a:gd name="T5" fmla="*/ 2421 h 3284"/>
                <a:gd name="T6" fmla="*/ 1312 w 2930"/>
                <a:gd name="T7" fmla="*/ 2325 h 3284"/>
                <a:gd name="T8" fmla="*/ 1564 w 2930"/>
                <a:gd name="T9" fmla="*/ 2061 h 3284"/>
                <a:gd name="T10" fmla="*/ 1701 w 2930"/>
                <a:gd name="T11" fmla="*/ 2025 h 3284"/>
                <a:gd name="T12" fmla="*/ 1779 w 2930"/>
                <a:gd name="T13" fmla="*/ 1935 h 3284"/>
                <a:gd name="T14" fmla="*/ 2078 w 2930"/>
                <a:gd name="T15" fmla="*/ 1851 h 3284"/>
                <a:gd name="T16" fmla="*/ 2372 w 2930"/>
                <a:gd name="T17" fmla="*/ 1779 h 3284"/>
                <a:gd name="T18" fmla="*/ 2540 w 2930"/>
                <a:gd name="T19" fmla="*/ 1845 h 3284"/>
                <a:gd name="T20" fmla="*/ 2648 w 2930"/>
                <a:gd name="T21" fmla="*/ 1773 h 3284"/>
                <a:gd name="T22" fmla="*/ 2708 w 2930"/>
                <a:gd name="T23" fmla="*/ 1911 h 3284"/>
                <a:gd name="T24" fmla="*/ 2899 w 2930"/>
                <a:gd name="T25" fmla="*/ 1821 h 3284"/>
                <a:gd name="T26" fmla="*/ 2660 w 2930"/>
                <a:gd name="T27" fmla="*/ 1492 h 3284"/>
                <a:gd name="T28" fmla="*/ 2384 w 2930"/>
                <a:gd name="T29" fmla="*/ 1408 h 3284"/>
                <a:gd name="T30" fmla="*/ 2636 w 2930"/>
                <a:gd name="T31" fmla="*/ 1156 h 3284"/>
                <a:gd name="T32" fmla="*/ 2666 w 2930"/>
                <a:gd name="T33" fmla="*/ 1108 h 3284"/>
                <a:gd name="T34" fmla="*/ 2450 w 2930"/>
                <a:gd name="T35" fmla="*/ 977 h 3284"/>
                <a:gd name="T36" fmla="*/ 2294 w 2930"/>
                <a:gd name="T37" fmla="*/ 940 h 3284"/>
                <a:gd name="T38" fmla="*/ 2168 w 2930"/>
                <a:gd name="T39" fmla="*/ 671 h 3284"/>
                <a:gd name="T40" fmla="*/ 2078 w 2930"/>
                <a:gd name="T41" fmla="*/ 347 h 3284"/>
                <a:gd name="T42" fmla="*/ 1833 w 2930"/>
                <a:gd name="T43" fmla="*/ 36 h 3284"/>
                <a:gd name="T44" fmla="*/ 1666 w 2930"/>
                <a:gd name="T45" fmla="*/ 191 h 3284"/>
                <a:gd name="T46" fmla="*/ 1444 w 2930"/>
                <a:gd name="T47" fmla="*/ 413 h 3284"/>
                <a:gd name="T48" fmla="*/ 1468 w 2930"/>
                <a:gd name="T49" fmla="*/ 239 h 3284"/>
                <a:gd name="T50" fmla="*/ 1031 w 2930"/>
                <a:gd name="T51" fmla="*/ 210 h 3284"/>
                <a:gd name="T52" fmla="*/ 761 w 2930"/>
                <a:gd name="T53" fmla="*/ 180 h 3284"/>
                <a:gd name="T54" fmla="*/ 611 w 2930"/>
                <a:gd name="T55" fmla="*/ 96 h 3284"/>
                <a:gd name="T56" fmla="*/ 408 w 2930"/>
                <a:gd name="T57" fmla="*/ 335 h 3284"/>
                <a:gd name="T58" fmla="*/ 12 w 2930"/>
                <a:gd name="T59" fmla="*/ 377 h 3284"/>
                <a:gd name="T60" fmla="*/ 60 w 2930"/>
                <a:gd name="T61" fmla="*/ 521 h 3284"/>
                <a:gd name="T62" fmla="*/ 180 w 2930"/>
                <a:gd name="T63" fmla="*/ 887 h 3284"/>
                <a:gd name="T64" fmla="*/ 150 w 2930"/>
                <a:gd name="T65" fmla="*/ 1150 h 3284"/>
                <a:gd name="T66" fmla="*/ 174 w 2930"/>
                <a:gd name="T67" fmla="*/ 1402 h 3284"/>
                <a:gd name="T68" fmla="*/ 270 w 2930"/>
                <a:gd name="T69" fmla="*/ 1731 h 3284"/>
                <a:gd name="T70" fmla="*/ 503 w 2930"/>
                <a:gd name="T71" fmla="*/ 1851 h 3284"/>
                <a:gd name="T72" fmla="*/ 467 w 2930"/>
                <a:gd name="T73" fmla="*/ 2055 h 3284"/>
                <a:gd name="T74" fmla="*/ 371 w 2930"/>
                <a:gd name="T75" fmla="*/ 2205 h 3284"/>
                <a:gd name="T76" fmla="*/ 186 w 2930"/>
                <a:gd name="T77" fmla="*/ 2498 h 3284"/>
                <a:gd name="T78" fmla="*/ 132 w 2930"/>
                <a:gd name="T79" fmla="*/ 2744 h 3284"/>
                <a:gd name="T80" fmla="*/ 479 w 2930"/>
                <a:gd name="T81" fmla="*/ 3079 h 3284"/>
                <a:gd name="T82" fmla="*/ 689 w 2930"/>
                <a:gd name="T83" fmla="*/ 3235 h 3284"/>
                <a:gd name="T84" fmla="*/ 2678 w 2930"/>
                <a:gd name="T85" fmla="*/ 1132 h 3284"/>
                <a:gd name="T86" fmla="*/ 2780 w 2930"/>
                <a:gd name="T87" fmla="*/ 1060 h 3284"/>
                <a:gd name="T88" fmla="*/ 2833 w 2930"/>
                <a:gd name="T89" fmla="*/ 1216 h 3284"/>
                <a:gd name="T90" fmla="*/ 2678 w 2930"/>
                <a:gd name="T91" fmla="*/ 1132 h 32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930" h="3284">
                  <a:moveTo>
                    <a:pt x="929" y="3193"/>
                  </a:moveTo>
                  <a:lnTo>
                    <a:pt x="929" y="3193"/>
                  </a:lnTo>
                  <a:cubicBezTo>
                    <a:pt x="947" y="3169"/>
                    <a:pt x="935" y="3133"/>
                    <a:pt x="965" y="3109"/>
                  </a:cubicBezTo>
                  <a:cubicBezTo>
                    <a:pt x="1019" y="3067"/>
                    <a:pt x="869" y="2924"/>
                    <a:pt x="899" y="2858"/>
                  </a:cubicBezTo>
                  <a:cubicBezTo>
                    <a:pt x="905" y="2822"/>
                    <a:pt x="941" y="2828"/>
                    <a:pt x="947" y="2804"/>
                  </a:cubicBezTo>
                  <a:cubicBezTo>
                    <a:pt x="959" y="2762"/>
                    <a:pt x="995" y="2750"/>
                    <a:pt x="1007" y="2702"/>
                  </a:cubicBezTo>
                  <a:cubicBezTo>
                    <a:pt x="1013" y="2654"/>
                    <a:pt x="989" y="2606"/>
                    <a:pt x="995" y="2564"/>
                  </a:cubicBezTo>
                  <a:cubicBezTo>
                    <a:pt x="1013" y="2535"/>
                    <a:pt x="983" y="2505"/>
                    <a:pt x="1031" y="2505"/>
                  </a:cubicBezTo>
                  <a:cubicBezTo>
                    <a:pt x="1085" y="2505"/>
                    <a:pt x="1061" y="2421"/>
                    <a:pt x="1103" y="2421"/>
                  </a:cubicBezTo>
                  <a:cubicBezTo>
                    <a:pt x="1139" y="2421"/>
                    <a:pt x="1186" y="2427"/>
                    <a:pt x="1169" y="2475"/>
                  </a:cubicBezTo>
                  <a:cubicBezTo>
                    <a:pt x="1162" y="2487"/>
                    <a:pt x="1157" y="2553"/>
                    <a:pt x="1181" y="2522"/>
                  </a:cubicBezTo>
                  <a:cubicBezTo>
                    <a:pt x="1234" y="2475"/>
                    <a:pt x="1246" y="2379"/>
                    <a:pt x="1312" y="2325"/>
                  </a:cubicBezTo>
                  <a:cubicBezTo>
                    <a:pt x="1330" y="2313"/>
                    <a:pt x="1438" y="2247"/>
                    <a:pt x="1420" y="2223"/>
                  </a:cubicBezTo>
                  <a:cubicBezTo>
                    <a:pt x="1330" y="2097"/>
                    <a:pt x="1396" y="2127"/>
                    <a:pt x="1474" y="2049"/>
                  </a:cubicBezTo>
                  <a:cubicBezTo>
                    <a:pt x="1528" y="2001"/>
                    <a:pt x="1522" y="2049"/>
                    <a:pt x="1564" y="2061"/>
                  </a:cubicBezTo>
                  <a:cubicBezTo>
                    <a:pt x="1588" y="2073"/>
                    <a:pt x="1654" y="2055"/>
                    <a:pt x="1678" y="2049"/>
                  </a:cubicBezTo>
                  <a:cubicBezTo>
                    <a:pt x="1701" y="2025"/>
                    <a:pt x="1701" y="2025"/>
                    <a:pt x="1701" y="2025"/>
                  </a:cubicBezTo>
                  <a:lnTo>
                    <a:pt x="1701" y="2025"/>
                  </a:lnTo>
                  <a:cubicBezTo>
                    <a:pt x="1654" y="1977"/>
                    <a:pt x="1654" y="1977"/>
                    <a:pt x="1654" y="1977"/>
                  </a:cubicBezTo>
                  <a:cubicBezTo>
                    <a:pt x="1654" y="1941"/>
                    <a:pt x="1666" y="1893"/>
                    <a:pt x="1713" y="1893"/>
                  </a:cubicBezTo>
                  <a:cubicBezTo>
                    <a:pt x="1737" y="1893"/>
                    <a:pt x="1749" y="1947"/>
                    <a:pt x="1779" y="1935"/>
                  </a:cubicBezTo>
                  <a:cubicBezTo>
                    <a:pt x="1809" y="1923"/>
                    <a:pt x="1809" y="1887"/>
                    <a:pt x="1839" y="1869"/>
                  </a:cubicBezTo>
                  <a:cubicBezTo>
                    <a:pt x="1875" y="1845"/>
                    <a:pt x="1905" y="1875"/>
                    <a:pt x="1947" y="1887"/>
                  </a:cubicBezTo>
                  <a:cubicBezTo>
                    <a:pt x="1965" y="1887"/>
                    <a:pt x="2066" y="1863"/>
                    <a:pt x="2078" y="1851"/>
                  </a:cubicBezTo>
                  <a:cubicBezTo>
                    <a:pt x="2156" y="1923"/>
                    <a:pt x="2156" y="1923"/>
                    <a:pt x="2156" y="1923"/>
                  </a:cubicBezTo>
                  <a:cubicBezTo>
                    <a:pt x="2300" y="1726"/>
                    <a:pt x="2300" y="1726"/>
                    <a:pt x="2300" y="1726"/>
                  </a:cubicBezTo>
                  <a:cubicBezTo>
                    <a:pt x="2354" y="1726"/>
                    <a:pt x="2372" y="1726"/>
                    <a:pt x="2372" y="1779"/>
                  </a:cubicBezTo>
                  <a:cubicBezTo>
                    <a:pt x="2372" y="1803"/>
                    <a:pt x="2360" y="1857"/>
                    <a:pt x="2378" y="1875"/>
                  </a:cubicBezTo>
                  <a:cubicBezTo>
                    <a:pt x="2390" y="1887"/>
                    <a:pt x="2444" y="1851"/>
                    <a:pt x="2462" y="1851"/>
                  </a:cubicBezTo>
                  <a:cubicBezTo>
                    <a:pt x="2492" y="1851"/>
                    <a:pt x="2534" y="1899"/>
                    <a:pt x="2540" y="1845"/>
                  </a:cubicBezTo>
                  <a:cubicBezTo>
                    <a:pt x="2540" y="1833"/>
                    <a:pt x="2540" y="1810"/>
                    <a:pt x="2540" y="1791"/>
                  </a:cubicBezTo>
                  <a:cubicBezTo>
                    <a:pt x="2534" y="1773"/>
                    <a:pt x="2546" y="1762"/>
                    <a:pt x="2546" y="1744"/>
                  </a:cubicBezTo>
                  <a:cubicBezTo>
                    <a:pt x="2564" y="1738"/>
                    <a:pt x="2630" y="1768"/>
                    <a:pt x="2648" y="1773"/>
                  </a:cubicBezTo>
                  <a:cubicBezTo>
                    <a:pt x="2672" y="1779"/>
                    <a:pt x="2720" y="1786"/>
                    <a:pt x="2738" y="1797"/>
                  </a:cubicBezTo>
                  <a:cubicBezTo>
                    <a:pt x="2738" y="1827"/>
                    <a:pt x="2714" y="1863"/>
                    <a:pt x="2714" y="1893"/>
                  </a:cubicBezTo>
                  <a:cubicBezTo>
                    <a:pt x="2708" y="1911"/>
                    <a:pt x="2708" y="1911"/>
                    <a:pt x="2708" y="1911"/>
                  </a:cubicBezTo>
                  <a:lnTo>
                    <a:pt x="2708" y="1911"/>
                  </a:lnTo>
                  <a:cubicBezTo>
                    <a:pt x="2732" y="1917"/>
                    <a:pt x="2756" y="1893"/>
                    <a:pt x="2780" y="1881"/>
                  </a:cubicBezTo>
                  <a:cubicBezTo>
                    <a:pt x="2828" y="1869"/>
                    <a:pt x="2870" y="1857"/>
                    <a:pt x="2899" y="1821"/>
                  </a:cubicBezTo>
                  <a:cubicBezTo>
                    <a:pt x="2911" y="1803"/>
                    <a:pt x="2929" y="1762"/>
                    <a:pt x="2929" y="1744"/>
                  </a:cubicBezTo>
                  <a:cubicBezTo>
                    <a:pt x="2929" y="1690"/>
                    <a:pt x="2851" y="1690"/>
                    <a:pt x="2822" y="1654"/>
                  </a:cubicBezTo>
                  <a:cubicBezTo>
                    <a:pt x="2768" y="1600"/>
                    <a:pt x="2726" y="1540"/>
                    <a:pt x="2660" y="1492"/>
                  </a:cubicBezTo>
                  <a:cubicBezTo>
                    <a:pt x="2606" y="1444"/>
                    <a:pt x="2588" y="1444"/>
                    <a:pt x="2516" y="1456"/>
                  </a:cubicBezTo>
                  <a:cubicBezTo>
                    <a:pt x="2480" y="1462"/>
                    <a:pt x="2420" y="1486"/>
                    <a:pt x="2390" y="1456"/>
                  </a:cubicBezTo>
                  <a:cubicBezTo>
                    <a:pt x="2378" y="1438"/>
                    <a:pt x="2378" y="1426"/>
                    <a:pt x="2384" y="1408"/>
                  </a:cubicBezTo>
                  <a:cubicBezTo>
                    <a:pt x="2396" y="1378"/>
                    <a:pt x="2432" y="1390"/>
                    <a:pt x="2444" y="1366"/>
                  </a:cubicBezTo>
                  <a:cubicBezTo>
                    <a:pt x="2462" y="1336"/>
                    <a:pt x="2468" y="1258"/>
                    <a:pt x="2498" y="1240"/>
                  </a:cubicBezTo>
                  <a:cubicBezTo>
                    <a:pt x="2636" y="1156"/>
                    <a:pt x="2636" y="1156"/>
                    <a:pt x="2636" y="1156"/>
                  </a:cubicBezTo>
                  <a:cubicBezTo>
                    <a:pt x="2678" y="1132"/>
                    <a:pt x="2678" y="1132"/>
                    <a:pt x="2678" y="1132"/>
                  </a:cubicBezTo>
                  <a:lnTo>
                    <a:pt x="2678" y="1132"/>
                  </a:lnTo>
                  <a:cubicBezTo>
                    <a:pt x="2666" y="1108"/>
                    <a:pt x="2666" y="1108"/>
                    <a:pt x="2666" y="1108"/>
                  </a:cubicBezTo>
                  <a:cubicBezTo>
                    <a:pt x="2666" y="1090"/>
                    <a:pt x="2678" y="1000"/>
                    <a:pt x="2630" y="1019"/>
                  </a:cubicBezTo>
                  <a:cubicBezTo>
                    <a:pt x="2582" y="1042"/>
                    <a:pt x="2546" y="1084"/>
                    <a:pt x="2492" y="1042"/>
                  </a:cubicBezTo>
                  <a:cubicBezTo>
                    <a:pt x="2474" y="1024"/>
                    <a:pt x="2462" y="1000"/>
                    <a:pt x="2450" y="977"/>
                  </a:cubicBezTo>
                  <a:lnTo>
                    <a:pt x="2450" y="977"/>
                  </a:lnTo>
                  <a:cubicBezTo>
                    <a:pt x="2342" y="977"/>
                    <a:pt x="2342" y="977"/>
                    <a:pt x="2342" y="977"/>
                  </a:cubicBezTo>
                  <a:cubicBezTo>
                    <a:pt x="2324" y="964"/>
                    <a:pt x="2324" y="947"/>
                    <a:pt x="2294" y="940"/>
                  </a:cubicBezTo>
                  <a:cubicBezTo>
                    <a:pt x="2270" y="935"/>
                    <a:pt x="2264" y="905"/>
                    <a:pt x="2258" y="887"/>
                  </a:cubicBezTo>
                  <a:cubicBezTo>
                    <a:pt x="2192" y="761"/>
                    <a:pt x="2192" y="761"/>
                    <a:pt x="2192" y="761"/>
                  </a:cubicBezTo>
                  <a:cubicBezTo>
                    <a:pt x="2174" y="725"/>
                    <a:pt x="2180" y="707"/>
                    <a:pt x="2168" y="671"/>
                  </a:cubicBezTo>
                  <a:cubicBezTo>
                    <a:pt x="2168" y="659"/>
                    <a:pt x="2150" y="635"/>
                    <a:pt x="2144" y="623"/>
                  </a:cubicBezTo>
                  <a:cubicBezTo>
                    <a:pt x="2126" y="605"/>
                    <a:pt x="2126" y="575"/>
                    <a:pt x="2132" y="551"/>
                  </a:cubicBezTo>
                  <a:cubicBezTo>
                    <a:pt x="2096" y="473"/>
                    <a:pt x="2078" y="431"/>
                    <a:pt x="2078" y="347"/>
                  </a:cubicBezTo>
                  <a:cubicBezTo>
                    <a:pt x="2072" y="281"/>
                    <a:pt x="1989" y="245"/>
                    <a:pt x="1983" y="186"/>
                  </a:cubicBezTo>
                  <a:cubicBezTo>
                    <a:pt x="1983" y="144"/>
                    <a:pt x="2024" y="126"/>
                    <a:pt x="1976" y="96"/>
                  </a:cubicBezTo>
                  <a:cubicBezTo>
                    <a:pt x="1947" y="78"/>
                    <a:pt x="1839" y="54"/>
                    <a:pt x="1833" y="36"/>
                  </a:cubicBezTo>
                  <a:cubicBezTo>
                    <a:pt x="1809" y="0"/>
                    <a:pt x="1791" y="48"/>
                    <a:pt x="1773" y="66"/>
                  </a:cubicBezTo>
                  <a:cubicBezTo>
                    <a:pt x="1755" y="78"/>
                    <a:pt x="1749" y="138"/>
                    <a:pt x="1731" y="132"/>
                  </a:cubicBezTo>
                  <a:cubicBezTo>
                    <a:pt x="1666" y="120"/>
                    <a:pt x="1684" y="132"/>
                    <a:pt x="1666" y="191"/>
                  </a:cubicBezTo>
                  <a:cubicBezTo>
                    <a:pt x="1654" y="239"/>
                    <a:pt x="1600" y="275"/>
                    <a:pt x="1600" y="305"/>
                  </a:cubicBezTo>
                  <a:cubicBezTo>
                    <a:pt x="1594" y="347"/>
                    <a:pt x="1582" y="359"/>
                    <a:pt x="1594" y="401"/>
                  </a:cubicBezTo>
                  <a:cubicBezTo>
                    <a:pt x="1600" y="407"/>
                    <a:pt x="1474" y="461"/>
                    <a:pt x="1444" y="413"/>
                  </a:cubicBezTo>
                  <a:cubicBezTo>
                    <a:pt x="1438" y="395"/>
                    <a:pt x="1384" y="371"/>
                    <a:pt x="1396" y="359"/>
                  </a:cubicBezTo>
                  <a:cubicBezTo>
                    <a:pt x="1420" y="341"/>
                    <a:pt x="1462" y="347"/>
                    <a:pt x="1486" y="323"/>
                  </a:cubicBezTo>
                  <a:cubicBezTo>
                    <a:pt x="1498" y="311"/>
                    <a:pt x="1468" y="257"/>
                    <a:pt x="1468" y="239"/>
                  </a:cubicBezTo>
                  <a:cubicBezTo>
                    <a:pt x="1444" y="233"/>
                    <a:pt x="1348" y="281"/>
                    <a:pt x="1312" y="281"/>
                  </a:cubicBezTo>
                  <a:cubicBezTo>
                    <a:pt x="1228" y="317"/>
                    <a:pt x="1199" y="323"/>
                    <a:pt x="1157" y="239"/>
                  </a:cubicBezTo>
                  <a:cubicBezTo>
                    <a:pt x="1139" y="191"/>
                    <a:pt x="1073" y="156"/>
                    <a:pt x="1031" y="210"/>
                  </a:cubicBezTo>
                  <a:cubicBezTo>
                    <a:pt x="995" y="257"/>
                    <a:pt x="941" y="186"/>
                    <a:pt x="959" y="252"/>
                  </a:cubicBezTo>
                  <a:cubicBezTo>
                    <a:pt x="971" y="317"/>
                    <a:pt x="893" y="317"/>
                    <a:pt x="845" y="311"/>
                  </a:cubicBezTo>
                  <a:cubicBezTo>
                    <a:pt x="755" y="293"/>
                    <a:pt x="791" y="245"/>
                    <a:pt x="761" y="180"/>
                  </a:cubicBezTo>
                  <a:cubicBezTo>
                    <a:pt x="755" y="168"/>
                    <a:pt x="737" y="156"/>
                    <a:pt x="731" y="144"/>
                  </a:cubicBezTo>
                  <a:cubicBezTo>
                    <a:pt x="725" y="126"/>
                    <a:pt x="725" y="108"/>
                    <a:pt x="713" y="90"/>
                  </a:cubicBezTo>
                  <a:cubicBezTo>
                    <a:pt x="689" y="48"/>
                    <a:pt x="647" y="84"/>
                    <a:pt x="611" y="96"/>
                  </a:cubicBezTo>
                  <a:cubicBezTo>
                    <a:pt x="587" y="102"/>
                    <a:pt x="569" y="84"/>
                    <a:pt x="545" y="84"/>
                  </a:cubicBezTo>
                  <a:cubicBezTo>
                    <a:pt x="431" y="126"/>
                    <a:pt x="515" y="156"/>
                    <a:pt x="533" y="215"/>
                  </a:cubicBezTo>
                  <a:cubicBezTo>
                    <a:pt x="545" y="281"/>
                    <a:pt x="461" y="317"/>
                    <a:pt x="408" y="335"/>
                  </a:cubicBezTo>
                  <a:cubicBezTo>
                    <a:pt x="354" y="347"/>
                    <a:pt x="329" y="293"/>
                    <a:pt x="270" y="299"/>
                  </a:cubicBezTo>
                  <a:cubicBezTo>
                    <a:pt x="234" y="305"/>
                    <a:pt x="198" y="323"/>
                    <a:pt x="156" y="335"/>
                  </a:cubicBezTo>
                  <a:cubicBezTo>
                    <a:pt x="114" y="347"/>
                    <a:pt x="48" y="359"/>
                    <a:pt x="12" y="377"/>
                  </a:cubicBezTo>
                  <a:lnTo>
                    <a:pt x="12" y="377"/>
                  </a:lnTo>
                  <a:cubicBezTo>
                    <a:pt x="6" y="401"/>
                    <a:pt x="0" y="407"/>
                    <a:pt x="12" y="431"/>
                  </a:cubicBezTo>
                  <a:cubicBezTo>
                    <a:pt x="24" y="461"/>
                    <a:pt x="42" y="491"/>
                    <a:pt x="60" y="521"/>
                  </a:cubicBezTo>
                  <a:cubicBezTo>
                    <a:pt x="78" y="569"/>
                    <a:pt x="78" y="623"/>
                    <a:pt x="126" y="653"/>
                  </a:cubicBezTo>
                  <a:cubicBezTo>
                    <a:pt x="186" y="695"/>
                    <a:pt x="192" y="725"/>
                    <a:pt x="168" y="797"/>
                  </a:cubicBezTo>
                  <a:cubicBezTo>
                    <a:pt x="174" y="827"/>
                    <a:pt x="168" y="857"/>
                    <a:pt x="180" y="887"/>
                  </a:cubicBezTo>
                  <a:cubicBezTo>
                    <a:pt x="198" y="929"/>
                    <a:pt x="252" y="977"/>
                    <a:pt x="216" y="1030"/>
                  </a:cubicBezTo>
                  <a:cubicBezTo>
                    <a:pt x="198" y="1060"/>
                    <a:pt x="138" y="1060"/>
                    <a:pt x="126" y="1084"/>
                  </a:cubicBezTo>
                  <a:cubicBezTo>
                    <a:pt x="108" y="1114"/>
                    <a:pt x="144" y="1126"/>
                    <a:pt x="150" y="1150"/>
                  </a:cubicBezTo>
                  <a:cubicBezTo>
                    <a:pt x="162" y="1168"/>
                    <a:pt x="150" y="1186"/>
                    <a:pt x="150" y="1204"/>
                  </a:cubicBezTo>
                  <a:cubicBezTo>
                    <a:pt x="150" y="1234"/>
                    <a:pt x="180" y="1246"/>
                    <a:pt x="180" y="1282"/>
                  </a:cubicBezTo>
                  <a:cubicBezTo>
                    <a:pt x="180" y="1324"/>
                    <a:pt x="180" y="1360"/>
                    <a:pt x="174" y="1402"/>
                  </a:cubicBezTo>
                  <a:cubicBezTo>
                    <a:pt x="156" y="1438"/>
                    <a:pt x="132" y="1456"/>
                    <a:pt x="138" y="1504"/>
                  </a:cubicBezTo>
                  <a:cubicBezTo>
                    <a:pt x="144" y="1582"/>
                    <a:pt x="222" y="1606"/>
                    <a:pt x="246" y="1672"/>
                  </a:cubicBezTo>
                  <a:cubicBezTo>
                    <a:pt x="252" y="1690"/>
                    <a:pt x="270" y="1714"/>
                    <a:pt x="270" y="1731"/>
                  </a:cubicBezTo>
                  <a:cubicBezTo>
                    <a:pt x="276" y="1773"/>
                    <a:pt x="270" y="1839"/>
                    <a:pt x="329" y="1803"/>
                  </a:cubicBezTo>
                  <a:cubicBezTo>
                    <a:pt x="384" y="1773"/>
                    <a:pt x="366" y="1815"/>
                    <a:pt x="402" y="1821"/>
                  </a:cubicBezTo>
                  <a:cubicBezTo>
                    <a:pt x="431" y="1833"/>
                    <a:pt x="509" y="1791"/>
                    <a:pt x="503" y="1851"/>
                  </a:cubicBezTo>
                  <a:cubicBezTo>
                    <a:pt x="503" y="1869"/>
                    <a:pt x="473" y="1887"/>
                    <a:pt x="485" y="1905"/>
                  </a:cubicBezTo>
                  <a:cubicBezTo>
                    <a:pt x="491" y="1929"/>
                    <a:pt x="503" y="1947"/>
                    <a:pt x="497" y="1971"/>
                  </a:cubicBezTo>
                  <a:cubicBezTo>
                    <a:pt x="467" y="1995"/>
                    <a:pt x="485" y="2043"/>
                    <a:pt x="467" y="2055"/>
                  </a:cubicBezTo>
                  <a:cubicBezTo>
                    <a:pt x="443" y="2067"/>
                    <a:pt x="431" y="2067"/>
                    <a:pt x="419" y="2097"/>
                  </a:cubicBezTo>
                  <a:cubicBezTo>
                    <a:pt x="413" y="2121"/>
                    <a:pt x="437" y="2145"/>
                    <a:pt x="408" y="2163"/>
                  </a:cubicBezTo>
                  <a:cubicBezTo>
                    <a:pt x="384" y="2181"/>
                    <a:pt x="384" y="2169"/>
                    <a:pt x="371" y="2205"/>
                  </a:cubicBezTo>
                  <a:cubicBezTo>
                    <a:pt x="360" y="2259"/>
                    <a:pt x="354" y="2283"/>
                    <a:pt x="288" y="2265"/>
                  </a:cubicBezTo>
                  <a:cubicBezTo>
                    <a:pt x="258" y="2259"/>
                    <a:pt x="156" y="2313"/>
                    <a:pt x="138" y="2343"/>
                  </a:cubicBezTo>
                  <a:cubicBezTo>
                    <a:pt x="102" y="2391"/>
                    <a:pt x="228" y="2415"/>
                    <a:pt x="186" y="2498"/>
                  </a:cubicBezTo>
                  <a:cubicBezTo>
                    <a:pt x="174" y="2522"/>
                    <a:pt x="162" y="2558"/>
                    <a:pt x="126" y="2564"/>
                  </a:cubicBezTo>
                  <a:cubicBezTo>
                    <a:pt x="54" y="2582"/>
                    <a:pt x="90" y="2600"/>
                    <a:pt x="96" y="2654"/>
                  </a:cubicBezTo>
                  <a:cubicBezTo>
                    <a:pt x="96" y="2684"/>
                    <a:pt x="132" y="2708"/>
                    <a:pt x="132" y="2744"/>
                  </a:cubicBezTo>
                  <a:cubicBezTo>
                    <a:pt x="126" y="2816"/>
                    <a:pt x="138" y="2858"/>
                    <a:pt x="198" y="2894"/>
                  </a:cubicBezTo>
                  <a:cubicBezTo>
                    <a:pt x="395" y="3025"/>
                    <a:pt x="395" y="3025"/>
                    <a:pt x="395" y="3025"/>
                  </a:cubicBezTo>
                  <a:cubicBezTo>
                    <a:pt x="419" y="3037"/>
                    <a:pt x="461" y="3055"/>
                    <a:pt x="479" y="3079"/>
                  </a:cubicBezTo>
                  <a:cubicBezTo>
                    <a:pt x="509" y="3133"/>
                    <a:pt x="497" y="3157"/>
                    <a:pt x="551" y="3193"/>
                  </a:cubicBezTo>
                  <a:cubicBezTo>
                    <a:pt x="581" y="3217"/>
                    <a:pt x="581" y="3259"/>
                    <a:pt x="617" y="3271"/>
                  </a:cubicBezTo>
                  <a:cubicBezTo>
                    <a:pt x="647" y="3283"/>
                    <a:pt x="671" y="3259"/>
                    <a:pt x="689" y="3235"/>
                  </a:cubicBezTo>
                  <a:cubicBezTo>
                    <a:pt x="719" y="3205"/>
                    <a:pt x="779" y="3187"/>
                    <a:pt x="821" y="3187"/>
                  </a:cubicBezTo>
                  <a:cubicBezTo>
                    <a:pt x="863" y="3193"/>
                    <a:pt x="887" y="3211"/>
                    <a:pt x="929" y="3193"/>
                  </a:cubicBezTo>
                  <a:close/>
                  <a:moveTo>
                    <a:pt x="2678" y="1132"/>
                  </a:moveTo>
                  <a:lnTo>
                    <a:pt x="2678" y="1132"/>
                  </a:lnTo>
                  <a:lnTo>
                    <a:pt x="2678" y="1132"/>
                  </a:lnTo>
                  <a:cubicBezTo>
                    <a:pt x="2780" y="1060"/>
                    <a:pt x="2780" y="1060"/>
                    <a:pt x="2780" y="1060"/>
                  </a:cubicBezTo>
                  <a:cubicBezTo>
                    <a:pt x="2833" y="1132"/>
                    <a:pt x="2833" y="1132"/>
                    <a:pt x="2833" y="1132"/>
                  </a:cubicBezTo>
                  <a:cubicBezTo>
                    <a:pt x="2833" y="1216"/>
                    <a:pt x="2833" y="1216"/>
                    <a:pt x="2833" y="1216"/>
                  </a:cubicBezTo>
                  <a:lnTo>
                    <a:pt x="2833" y="1216"/>
                  </a:lnTo>
                  <a:cubicBezTo>
                    <a:pt x="2762" y="1144"/>
                    <a:pt x="2762" y="1144"/>
                    <a:pt x="2762" y="1144"/>
                  </a:cubicBezTo>
                  <a:cubicBezTo>
                    <a:pt x="2762" y="1144"/>
                    <a:pt x="2762" y="1138"/>
                    <a:pt x="2756" y="1138"/>
                  </a:cubicBezTo>
                  <a:lnTo>
                    <a:pt x="2678" y="1132"/>
                  </a:ln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4" name="Freeform 126"/>
            <p:cNvSpPr>
              <a:spLocks noChangeArrowheads="1"/>
            </p:cNvSpPr>
            <p:nvPr/>
          </p:nvSpPr>
          <p:spPr bwMode="auto">
            <a:xfrm>
              <a:off x="7818515" y="5023849"/>
              <a:ext cx="2043715" cy="2246118"/>
            </a:xfrm>
            <a:custGeom>
              <a:avLst/>
              <a:gdLst>
                <a:gd name="T0" fmla="*/ 1408 w 3830"/>
                <a:gd name="T1" fmla="*/ 2553 h 4213"/>
                <a:gd name="T2" fmla="*/ 1690 w 3830"/>
                <a:gd name="T3" fmla="*/ 2756 h 4213"/>
                <a:gd name="T4" fmla="*/ 1492 w 3830"/>
                <a:gd name="T5" fmla="*/ 3140 h 4213"/>
                <a:gd name="T6" fmla="*/ 1966 w 3830"/>
                <a:gd name="T7" fmla="*/ 3385 h 4213"/>
                <a:gd name="T8" fmla="*/ 1971 w 3830"/>
                <a:gd name="T9" fmla="*/ 3835 h 4213"/>
                <a:gd name="T10" fmla="*/ 2133 w 3830"/>
                <a:gd name="T11" fmla="*/ 3985 h 4213"/>
                <a:gd name="T12" fmla="*/ 2547 w 3830"/>
                <a:gd name="T13" fmla="*/ 4045 h 4213"/>
                <a:gd name="T14" fmla="*/ 2912 w 3830"/>
                <a:gd name="T15" fmla="*/ 4063 h 4213"/>
                <a:gd name="T16" fmla="*/ 3086 w 3830"/>
                <a:gd name="T17" fmla="*/ 3691 h 4213"/>
                <a:gd name="T18" fmla="*/ 3194 w 3830"/>
                <a:gd name="T19" fmla="*/ 3475 h 4213"/>
                <a:gd name="T20" fmla="*/ 2966 w 3830"/>
                <a:gd name="T21" fmla="*/ 3086 h 4213"/>
                <a:gd name="T22" fmla="*/ 3086 w 3830"/>
                <a:gd name="T23" fmla="*/ 2511 h 4213"/>
                <a:gd name="T24" fmla="*/ 3110 w 3830"/>
                <a:gd name="T25" fmla="*/ 1893 h 4213"/>
                <a:gd name="T26" fmla="*/ 3206 w 3830"/>
                <a:gd name="T27" fmla="*/ 1636 h 4213"/>
                <a:gd name="T28" fmla="*/ 3685 w 3830"/>
                <a:gd name="T29" fmla="*/ 1042 h 4213"/>
                <a:gd name="T30" fmla="*/ 3697 w 3830"/>
                <a:gd name="T31" fmla="*/ 563 h 4213"/>
                <a:gd name="T32" fmla="*/ 3458 w 3830"/>
                <a:gd name="T33" fmla="*/ 419 h 4213"/>
                <a:gd name="T34" fmla="*/ 3314 w 3830"/>
                <a:gd name="T35" fmla="*/ 215 h 4213"/>
                <a:gd name="T36" fmla="*/ 2948 w 3830"/>
                <a:gd name="T37" fmla="*/ 275 h 4213"/>
                <a:gd name="T38" fmla="*/ 2834 w 3830"/>
                <a:gd name="T39" fmla="*/ 197 h 4213"/>
                <a:gd name="T40" fmla="*/ 2781 w 3830"/>
                <a:gd name="T41" fmla="*/ 156 h 4213"/>
                <a:gd name="T42" fmla="*/ 2583 w 3830"/>
                <a:gd name="T43" fmla="*/ 347 h 4213"/>
                <a:gd name="T44" fmla="*/ 2421 w 3830"/>
                <a:gd name="T45" fmla="*/ 102 h 4213"/>
                <a:gd name="T46" fmla="*/ 2223 w 3830"/>
                <a:gd name="T47" fmla="*/ 18 h 4213"/>
                <a:gd name="T48" fmla="*/ 2229 w 3830"/>
                <a:gd name="T49" fmla="*/ 191 h 4213"/>
                <a:gd name="T50" fmla="*/ 1995 w 3830"/>
                <a:gd name="T51" fmla="*/ 359 h 4213"/>
                <a:gd name="T52" fmla="*/ 1600 w 3830"/>
                <a:gd name="T53" fmla="*/ 221 h 4213"/>
                <a:gd name="T54" fmla="*/ 1258 w 3830"/>
                <a:gd name="T55" fmla="*/ 263 h 4213"/>
                <a:gd name="T56" fmla="*/ 959 w 3830"/>
                <a:gd name="T57" fmla="*/ 251 h 4213"/>
                <a:gd name="T58" fmla="*/ 1061 w 3830"/>
                <a:gd name="T59" fmla="*/ 461 h 4213"/>
                <a:gd name="T60" fmla="*/ 851 w 3830"/>
                <a:gd name="T61" fmla="*/ 713 h 4213"/>
                <a:gd name="T62" fmla="*/ 671 w 3830"/>
                <a:gd name="T63" fmla="*/ 977 h 4213"/>
                <a:gd name="T64" fmla="*/ 773 w 3830"/>
                <a:gd name="T65" fmla="*/ 1168 h 4213"/>
                <a:gd name="T66" fmla="*/ 731 w 3830"/>
                <a:gd name="T67" fmla="*/ 1444 h 4213"/>
                <a:gd name="T68" fmla="*/ 659 w 3830"/>
                <a:gd name="T69" fmla="*/ 1630 h 4213"/>
                <a:gd name="T70" fmla="*/ 312 w 3830"/>
                <a:gd name="T71" fmla="*/ 1839 h 4213"/>
                <a:gd name="T72" fmla="*/ 0 w 3830"/>
                <a:gd name="T73" fmla="*/ 1863 h 4213"/>
                <a:gd name="T74" fmla="*/ 773 w 3830"/>
                <a:gd name="T75" fmla="*/ 2049 h 4213"/>
                <a:gd name="T76" fmla="*/ 2367 w 3830"/>
                <a:gd name="T77" fmla="*/ 1803 h 4213"/>
                <a:gd name="T78" fmla="*/ 2163 w 3830"/>
                <a:gd name="T79" fmla="*/ 1731 h 4213"/>
                <a:gd name="T80" fmla="*/ 1894 w 3830"/>
                <a:gd name="T81" fmla="*/ 1696 h 4213"/>
                <a:gd name="T82" fmla="*/ 1828 w 3830"/>
                <a:gd name="T83" fmla="*/ 1432 h 4213"/>
                <a:gd name="T84" fmla="*/ 1732 w 3830"/>
                <a:gd name="T85" fmla="*/ 1120 h 4213"/>
                <a:gd name="T86" fmla="*/ 1894 w 3830"/>
                <a:gd name="T87" fmla="*/ 923 h 4213"/>
                <a:gd name="T88" fmla="*/ 2373 w 3830"/>
                <a:gd name="T89" fmla="*/ 845 h 4213"/>
                <a:gd name="T90" fmla="*/ 2781 w 3830"/>
                <a:gd name="T91" fmla="*/ 671 h 4213"/>
                <a:gd name="T92" fmla="*/ 3170 w 3830"/>
                <a:gd name="T93" fmla="*/ 437 h 4213"/>
                <a:gd name="T94" fmla="*/ 3482 w 3830"/>
                <a:gd name="T95" fmla="*/ 485 h 4213"/>
                <a:gd name="T96" fmla="*/ 3572 w 3830"/>
                <a:gd name="T97" fmla="*/ 593 h 4213"/>
                <a:gd name="T98" fmla="*/ 3464 w 3830"/>
                <a:gd name="T99" fmla="*/ 671 h 4213"/>
                <a:gd name="T100" fmla="*/ 3398 w 3830"/>
                <a:gd name="T101" fmla="*/ 791 h 4213"/>
                <a:gd name="T102" fmla="*/ 3260 w 3830"/>
                <a:gd name="T103" fmla="*/ 881 h 4213"/>
                <a:gd name="T104" fmla="*/ 3086 w 3830"/>
                <a:gd name="T105" fmla="*/ 869 h 4213"/>
                <a:gd name="T106" fmla="*/ 3062 w 3830"/>
                <a:gd name="T107" fmla="*/ 1156 h 4213"/>
                <a:gd name="T108" fmla="*/ 3032 w 3830"/>
                <a:gd name="T109" fmla="*/ 1390 h 4213"/>
                <a:gd name="T110" fmla="*/ 2966 w 3830"/>
                <a:gd name="T111" fmla="*/ 1630 h 4213"/>
                <a:gd name="T112" fmla="*/ 2403 w 3830"/>
                <a:gd name="T113" fmla="*/ 1827 h 42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3830" h="4213">
                  <a:moveTo>
                    <a:pt x="905" y="2295"/>
                  </a:moveTo>
                  <a:lnTo>
                    <a:pt x="905" y="2295"/>
                  </a:lnTo>
                  <a:cubicBezTo>
                    <a:pt x="1025" y="2349"/>
                    <a:pt x="1085" y="2516"/>
                    <a:pt x="1192" y="2570"/>
                  </a:cubicBezTo>
                  <a:cubicBezTo>
                    <a:pt x="1246" y="2594"/>
                    <a:pt x="1348" y="2564"/>
                    <a:pt x="1408" y="2553"/>
                  </a:cubicBezTo>
                  <a:cubicBezTo>
                    <a:pt x="1492" y="2540"/>
                    <a:pt x="1558" y="2576"/>
                    <a:pt x="1636" y="2588"/>
                  </a:cubicBezTo>
                  <a:cubicBezTo>
                    <a:pt x="1654" y="2588"/>
                    <a:pt x="1714" y="2588"/>
                    <a:pt x="1720" y="2600"/>
                  </a:cubicBezTo>
                  <a:lnTo>
                    <a:pt x="1720" y="2600"/>
                  </a:lnTo>
                  <a:cubicBezTo>
                    <a:pt x="1720" y="2654"/>
                    <a:pt x="1678" y="2690"/>
                    <a:pt x="1690" y="2756"/>
                  </a:cubicBezTo>
                  <a:cubicBezTo>
                    <a:pt x="1696" y="2798"/>
                    <a:pt x="1720" y="2834"/>
                    <a:pt x="1720" y="2882"/>
                  </a:cubicBezTo>
                  <a:cubicBezTo>
                    <a:pt x="1720" y="2948"/>
                    <a:pt x="1690" y="3014"/>
                    <a:pt x="1630" y="3056"/>
                  </a:cubicBezTo>
                  <a:cubicBezTo>
                    <a:pt x="1606" y="3074"/>
                    <a:pt x="1582" y="3092"/>
                    <a:pt x="1552" y="3104"/>
                  </a:cubicBezTo>
                  <a:cubicBezTo>
                    <a:pt x="1540" y="3110"/>
                    <a:pt x="1492" y="3134"/>
                    <a:pt x="1492" y="3140"/>
                  </a:cubicBezTo>
                  <a:cubicBezTo>
                    <a:pt x="1522" y="3170"/>
                    <a:pt x="1570" y="3176"/>
                    <a:pt x="1600" y="3206"/>
                  </a:cubicBezTo>
                  <a:cubicBezTo>
                    <a:pt x="1654" y="3260"/>
                    <a:pt x="1702" y="3182"/>
                    <a:pt x="1750" y="3176"/>
                  </a:cubicBezTo>
                  <a:cubicBezTo>
                    <a:pt x="1804" y="3164"/>
                    <a:pt x="1852" y="3188"/>
                    <a:pt x="1887" y="3224"/>
                  </a:cubicBezTo>
                  <a:cubicBezTo>
                    <a:pt x="1935" y="3254"/>
                    <a:pt x="1948" y="3337"/>
                    <a:pt x="1966" y="3385"/>
                  </a:cubicBezTo>
                  <a:cubicBezTo>
                    <a:pt x="1977" y="3433"/>
                    <a:pt x="1942" y="3457"/>
                    <a:pt x="1948" y="3499"/>
                  </a:cubicBezTo>
                  <a:cubicBezTo>
                    <a:pt x="1948" y="3535"/>
                    <a:pt x="1948" y="3571"/>
                    <a:pt x="1948" y="3607"/>
                  </a:cubicBezTo>
                  <a:cubicBezTo>
                    <a:pt x="1935" y="3655"/>
                    <a:pt x="1894" y="3673"/>
                    <a:pt x="1906" y="3727"/>
                  </a:cubicBezTo>
                  <a:cubicBezTo>
                    <a:pt x="1911" y="3787"/>
                    <a:pt x="1966" y="3769"/>
                    <a:pt x="1971" y="3835"/>
                  </a:cubicBezTo>
                  <a:cubicBezTo>
                    <a:pt x="1983" y="3913"/>
                    <a:pt x="1983" y="3913"/>
                    <a:pt x="1983" y="3913"/>
                  </a:cubicBezTo>
                  <a:lnTo>
                    <a:pt x="1983" y="3913"/>
                  </a:lnTo>
                  <a:cubicBezTo>
                    <a:pt x="1990" y="3943"/>
                    <a:pt x="2013" y="3961"/>
                    <a:pt x="2025" y="3985"/>
                  </a:cubicBezTo>
                  <a:cubicBezTo>
                    <a:pt x="2043" y="4039"/>
                    <a:pt x="2073" y="3949"/>
                    <a:pt x="2133" y="3985"/>
                  </a:cubicBezTo>
                  <a:cubicBezTo>
                    <a:pt x="2163" y="4003"/>
                    <a:pt x="2205" y="3967"/>
                    <a:pt x="2247" y="3991"/>
                  </a:cubicBezTo>
                  <a:cubicBezTo>
                    <a:pt x="2283" y="4021"/>
                    <a:pt x="2301" y="4003"/>
                    <a:pt x="2337" y="4009"/>
                  </a:cubicBezTo>
                  <a:cubicBezTo>
                    <a:pt x="2367" y="4009"/>
                    <a:pt x="2379" y="4027"/>
                    <a:pt x="2403" y="4032"/>
                  </a:cubicBezTo>
                  <a:cubicBezTo>
                    <a:pt x="2439" y="4045"/>
                    <a:pt x="2505" y="4039"/>
                    <a:pt x="2547" y="4045"/>
                  </a:cubicBezTo>
                  <a:cubicBezTo>
                    <a:pt x="2589" y="4045"/>
                    <a:pt x="2631" y="4074"/>
                    <a:pt x="2679" y="4087"/>
                  </a:cubicBezTo>
                  <a:cubicBezTo>
                    <a:pt x="2733" y="4080"/>
                    <a:pt x="2781" y="4134"/>
                    <a:pt x="2816" y="4176"/>
                  </a:cubicBezTo>
                  <a:cubicBezTo>
                    <a:pt x="2852" y="4212"/>
                    <a:pt x="2852" y="4152"/>
                    <a:pt x="2882" y="4134"/>
                  </a:cubicBezTo>
                  <a:cubicBezTo>
                    <a:pt x="2924" y="4104"/>
                    <a:pt x="2924" y="4098"/>
                    <a:pt x="2912" y="4063"/>
                  </a:cubicBezTo>
                  <a:cubicBezTo>
                    <a:pt x="2888" y="3991"/>
                    <a:pt x="2972" y="3997"/>
                    <a:pt x="2996" y="3955"/>
                  </a:cubicBezTo>
                  <a:cubicBezTo>
                    <a:pt x="3014" y="3931"/>
                    <a:pt x="2978" y="3931"/>
                    <a:pt x="2972" y="3919"/>
                  </a:cubicBezTo>
                  <a:cubicBezTo>
                    <a:pt x="2948" y="3889"/>
                    <a:pt x="2978" y="3865"/>
                    <a:pt x="2978" y="3835"/>
                  </a:cubicBezTo>
                  <a:cubicBezTo>
                    <a:pt x="3020" y="3805"/>
                    <a:pt x="3038" y="3709"/>
                    <a:pt x="3086" y="3691"/>
                  </a:cubicBezTo>
                  <a:cubicBezTo>
                    <a:pt x="3104" y="3685"/>
                    <a:pt x="3122" y="3691"/>
                    <a:pt x="3128" y="3667"/>
                  </a:cubicBezTo>
                  <a:cubicBezTo>
                    <a:pt x="3128" y="3631"/>
                    <a:pt x="3104" y="3571"/>
                    <a:pt x="3164" y="3571"/>
                  </a:cubicBezTo>
                  <a:cubicBezTo>
                    <a:pt x="3182" y="3571"/>
                    <a:pt x="3236" y="3565"/>
                    <a:pt x="3248" y="3553"/>
                  </a:cubicBezTo>
                  <a:cubicBezTo>
                    <a:pt x="3260" y="3541"/>
                    <a:pt x="3206" y="3487"/>
                    <a:pt x="3194" y="3475"/>
                  </a:cubicBezTo>
                  <a:cubicBezTo>
                    <a:pt x="3176" y="3451"/>
                    <a:pt x="3164" y="3433"/>
                    <a:pt x="3152" y="3409"/>
                  </a:cubicBezTo>
                  <a:cubicBezTo>
                    <a:pt x="3134" y="3379"/>
                    <a:pt x="3104" y="3355"/>
                    <a:pt x="3086" y="3320"/>
                  </a:cubicBezTo>
                  <a:cubicBezTo>
                    <a:pt x="2966" y="3086"/>
                    <a:pt x="2966" y="3086"/>
                    <a:pt x="2966" y="3086"/>
                  </a:cubicBezTo>
                  <a:lnTo>
                    <a:pt x="2966" y="3086"/>
                  </a:lnTo>
                  <a:cubicBezTo>
                    <a:pt x="2942" y="3050"/>
                    <a:pt x="2924" y="3008"/>
                    <a:pt x="2942" y="2966"/>
                  </a:cubicBezTo>
                  <a:cubicBezTo>
                    <a:pt x="2954" y="2930"/>
                    <a:pt x="3008" y="2918"/>
                    <a:pt x="3038" y="2900"/>
                  </a:cubicBezTo>
                  <a:cubicBezTo>
                    <a:pt x="3098" y="2858"/>
                    <a:pt x="3134" y="2816"/>
                    <a:pt x="3134" y="2744"/>
                  </a:cubicBezTo>
                  <a:cubicBezTo>
                    <a:pt x="3134" y="2678"/>
                    <a:pt x="3110" y="2576"/>
                    <a:pt x="3086" y="2511"/>
                  </a:cubicBezTo>
                  <a:cubicBezTo>
                    <a:pt x="3068" y="2451"/>
                    <a:pt x="3020" y="2403"/>
                    <a:pt x="3008" y="2343"/>
                  </a:cubicBezTo>
                  <a:cubicBezTo>
                    <a:pt x="3002" y="2295"/>
                    <a:pt x="2990" y="2247"/>
                    <a:pt x="2990" y="2205"/>
                  </a:cubicBezTo>
                  <a:cubicBezTo>
                    <a:pt x="2990" y="2133"/>
                    <a:pt x="3050" y="2103"/>
                    <a:pt x="3050" y="2031"/>
                  </a:cubicBezTo>
                  <a:cubicBezTo>
                    <a:pt x="3056" y="1977"/>
                    <a:pt x="3086" y="1947"/>
                    <a:pt x="3110" y="1893"/>
                  </a:cubicBezTo>
                  <a:cubicBezTo>
                    <a:pt x="3134" y="1863"/>
                    <a:pt x="3146" y="1827"/>
                    <a:pt x="3158" y="1791"/>
                  </a:cubicBezTo>
                  <a:cubicBezTo>
                    <a:pt x="3176" y="1755"/>
                    <a:pt x="3170" y="1702"/>
                    <a:pt x="3182" y="1666"/>
                  </a:cubicBezTo>
                  <a:lnTo>
                    <a:pt x="3182" y="1666"/>
                  </a:lnTo>
                  <a:cubicBezTo>
                    <a:pt x="3188" y="1654"/>
                    <a:pt x="3194" y="1642"/>
                    <a:pt x="3206" y="1636"/>
                  </a:cubicBezTo>
                  <a:cubicBezTo>
                    <a:pt x="3284" y="1576"/>
                    <a:pt x="3266" y="1486"/>
                    <a:pt x="3356" y="1450"/>
                  </a:cubicBezTo>
                  <a:cubicBezTo>
                    <a:pt x="3458" y="1408"/>
                    <a:pt x="3446" y="1306"/>
                    <a:pt x="3482" y="1222"/>
                  </a:cubicBezTo>
                  <a:cubicBezTo>
                    <a:pt x="3500" y="1162"/>
                    <a:pt x="3530" y="1138"/>
                    <a:pt x="3565" y="1102"/>
                  </a:cubicBezTo>
                  <a:cubicBezTo>
                    <a:pt x="3601" y="1066"/>
                    <a:pt x="3625" y="1042"/>
                    <a:pt x="3685" y="1042"/>
                  </a:cubicBezTo>
                  <a:cubicBezTo>
                    <a:pt x="3715" y="1042"/>
                    <a:pt x="3757" y="1030"/>
                    <a:pt x="3781" y="1006"/>
                  </a:cubicBezTo>
                  <a:cubicBezTo>
                    <a:pt x="3829" y="947"/>
                    <a:pt x="3817" y="911"/>
                    <a:pt x="3769" y="863"/>
                  </a:cubicBezTo>
                  <a:cubicBezTo>
                    <a:pt x="3733" y="827"/>
                    <a:pt x="3721" y="785"/>
                    <a:pt x="3715" y="743"/>
                  </a:cubicBezTo>
                  <a:cubicBezTo>
                    <a:pt x="3703" y="695"/>
                    <a:pt x="3673" y="599"/>
                    <a:pt x="3697" y="563"/>
                  </a:cubicBezTo>
                  <a:cubicBezTo>
                    <a:pt x="3709" y="551"/>
                    <a:pt x="3721" y="545"/>
                    <a:pt x="3727" y="539"/>
                  </a:cubicBezTo>
                  <a:cubicBezTo>
                    <a:pt x="3709" y="515"/>
                    <a:pt x="3685" y="485"/>
                    <a:pt x="3655" y="473"/>
                  </a:cubicBezTo>
                  <a:cubicBezTo>
                    <a:pt x="3637" y="455"/>
                    <a:pt x="3607" y="455"/>
                    <a:pt x="3578" y="449"/>
                  </a:cubicBezTo>
                  <a:cubicBezTo>
                    <a:pt x="3541" y="443"/>
                    <a:pt x="3476" y="449"/>
                    <a:pt x="3458" y="419"/>
                  </a:cubicBezTo>
                  <a:cubicBezTo>
                    <a:pt x="3440" y="395"/>
                    <a:pt x="3428" y="371"/>
                    <a:pt x="3422" y="341"/>
                  </a:cubicBezTo>
                  <a:cubicBezTo>
                    <a:pt x="3410" y="311"/>
                    <a:pt x="3380" y="275"/>
                    <a:pt x="3350" y="257"/>
                  </a:cubicBezTo>
                  <a:cubicBezTo>
                    <a:pt x="3314" y="215"/>
                    <a:pt x="3314" y="215"/>
                    <a:pt x="3314" y="215"/>
                  </a:cubicBezTo>
                  <a:lnTo>
                    <a:pt x="3314" y="215"/>
                  </a:lnTo>
                  <a:cubicBezTo>
                    <a:pt x="3308" y="180"/>
                    <a:pt x="3266" y="245"/>
                    <a:pt x="3260" y="257"/>
                  </a:cubicBezTo>
                  <a:cubicBezTo>
                    <a:pt x="3230" y="299"/>
                    <a:pt x="3224" y="311"/>
                    <a:pt x="3170" y="323"/>
                  </a:cubicBezTo>
                  <a:cubicBezTo>
                    <a:pt x="3074" y="341"/>
                    <a:pt x="2990" y="347"/>
                    <a:pt x="2948" y="275"/>
                  </a:cubicBezTo>
                  <a:lnTo>
                    <a:pt x="2948" y="275"/>
                  </a:lnTo>
                  <a:cubicBezTo>
                    <a:pt x="2924" y="287"/>
                    <a:pt x="2906" y="311"/>
                    <a:pt x="2888" y="305"/>
                  </a:cubicBezTo>
                  <a:cubicBezTo>
                    <a:pt x="2858" y="305"/>
                    <a:pt x="2840" y="281"/>
                    <a:pt x="2828" y="257"/>
                  </a:cubicBezTo>
                  <a:cubicBezTo>
                    <a:pt x="2822" y="239"/>
                    <a:pt x="2834" y="215"/>
                    <a:pt x="2834" y="197"/>
                  </a:cubicBezTo>
                  <a:lnTo>
                    <a:pt x="2834" y="197"/>
                  </a:lnTo>
                  <a:cubicBezTo>
                    <a:pt x="2828" y="186"/>
                    <a:pt x="2822" y="180"/>
                    <a:pt x="2822" y="162"/>
                  </a:cubicBezTo>
                  <a:lnTo>
                    <a:pt x="2822" y="162"/>
                  </a:lnTo>
                  <a:cubicBezTo>
                    <a:pt x="2810" y="162"/>
                    <a:pt x="2805" y="167"/>
                    <a:pt x="2792" y="167"/>
                  </a:cubicBezTo>
                  <a:cubicBezTo>
                    <a:pt x="2786" y="167"/>
                    <a:pt x="2781" y="162"/>
                    <a:pt x="2781" y="156"/>
                  </a:cubicBezTo>
                  <a:lnTo>
                    <a:pt x="2781" y="156"/>
                  </a:lnTo>
                  <a:cubicBezTo>
                    <a:pt x="2750" y="167"/>
                    <a:pt x="2709" y="215"/>
                    <a:pt x="2673" y="228"/>
                  </a:cubicBezTo>
                  <a:cubicBezTo>
                    <a:pt x="2631" y="239"/>
                    <a:pt x="2643" y="293"/>
                    <a:pt x="2625" y="329"/>
                  </a:cubicBezTo>
                  <a:cubicBezTo>
                    <a:pt x="2619" y="353"/>
                    <a:pt x="2595" y="383"/>
                    <a:pt x="2583" y="347"/>
                  </a:cubicBezTo>
                  <a:cubicBezTo>
                    <a:pt x="2571" y="311"/>
                    <a:pt x="2565" y="311"/>
                    <a:pt x="2529" y="305"/>
                  </a:cubicBezTo>
                  <a:cubicBezTo>
                    <a:pt x="2451" y="305"/>
                    <a:pt x="2499" y="239"/>
                    <a:pt x="2511" y="197"/>
                  </a:cubicBezTo>
                  <a:cubicBezTo>
                    <a:pt x="2523" y="149"/>
                    <a:pt x="2349" y="251"/>
                    <a:pt x="2355" y="173"/>
                  </a:cubicBezTo>
                  <a:cubicBezTo>
                    <a:pt x="2361" y="138"/>
                    <a:pt x="2391" y="114"/>
                    <a:pt x="2421" y="102"/>
                  </a:cubicBezTo>
                  <a:cubicBezTo>
                    <a:pt x="2475" y="72"/>
                    <a:pt x="2385" y="72"/>
                    <a:pt x="2379" y="72"/>
                  </a:cubicBezTo>
                  <a:cubicBezTo>
                    <a:pt x="2367" y="66"/>
                    <a:pt x="2367" y="54"/>
                    <a:pt x="2361" y="42"/>
                  </a:cubicBezTo>
                  <a:cubicBezTo>
                    <a:pt x="2349" y="30"/>
                    <a:pt x="2325" y="18"/>
                    <a:pt x="2307" y="12"/>
                  </a:cubicBezTo>
                  <a:cubicBezTo>
                    <a:pt x="2277" y="0"/>
                    <a:pt x="2241" y="6"/>
                    <a:pt x="2223" y="18"/>
                  </a:cubicBezTo>
                  <a:cubicBezTo>
                    <a:pt x="2187" y="54"/>
                    <a:pt x="2145" y="36"/>
                    <a:pt x="2121" y="60"/>
                  </a:cubicBezTo>
                  <a:cubicBezTo>
                    <a:pt x="2061" y="114"/>
                    <a:pt x="2061" y="186"/>
                    <a:pt x="2169" y="149"/>
                  </a:cubicBezTo>
                  <a:cubicBezTo>
                    <a:pt x="2199" y="144"/>
                    <a:pt x="2241" y="84"/>
                    <a:pt x="2247" y="144"/>
                  </a:cubicBezTo>
                  <a:cubicBezTo>
                    <a:pt x="2247" y="156"/>
                    <a:pt x="2223" y="186"/>
                    <a:pt x="2229" y="191"/>
                  </a:cubicBezTo>
                  <a:cubicBezTo>
                    <a:pt x="2235" y="209"/>
                    <a:pt x="2265" y="204"/>
                    <a:pt x="2271" y="228"/>
                  </a:cubicBezTo>
                  <a:cubicBezTo>
                    <a:pt x="2289" y="251"/>
                    <a:pt x="2247" y="305"/>
                    <a:pt x="2229" y="323"/>
                  </a:cubicBezTo>
                  <a:cubicBezTo>
                    <a:pt x="2187" y="365"/>
                    <a:pt x="2157" y="305"/>
                    <a:pt x="2115" y="311"/>
                  </a:cubicBezTo>
                  <a:cubicBezTo>
                    <a:pt x="2061" y="311"/>
                    <a:pt x="2073" y="389"/>
                    <a:pt x="1995" y="359"/>
                  </a:cubicBezTo>
                  <a:cubicBezTo>
                    <a:pt x="1953" y="347"/>
                    <a:pt x="1918" y="293"/>
                    <a:pt x="1858" y="305"/>
                  </a:cubicBezTo>
                  <a:cubicBezTo>
                    <a:pt x="1840" y="305"/>
                    <a:pt x="1792" y="341"/>
                    <a:pt x="1786" y="311"/>
                  </a:cubicBezTo>
                  <a:cubicBezTo>
                    <a:pt x="1768" y="233"/>
                    <a:pt x="1696" y="263"/>
                    <a:pt x="1654" y="204"/>
                  </a:cubicBezTo>
                  <a:cubicBezTo>
                    <a:pt x="1612" y="149"/>
                    <a:pt x="1612" y="197"/>
                    <a:pt x="1600" y="221"/>
                  </a:cubicBezTo>
                  <a:cubicBezTo>
                    <a:pt x="1558" y="311"/>
                    <a:pt x="1462" y="287"/>
                    <a:pt x="1372" y="293"/>
                  </a:cubicBezTo>
                  <a:cubicBezTo>
                    <a:pt x="1360" y="293"/>
                    <a:pt x="1342" y="293"/>
                    <a:pt x="1330" y="293"/>
                  </a:cubicBezTo>
                  <a:cubicBezTo>
                    <a:pt x="1312" y="299"/>
                    <a:pt x="1300" y="311"/>
                    <a:pt x="1288" y="317"/>
                  </a:cubicBezTo>
                  <a:cubicBezTo>
                    <a:pt x="1264" y="323"/>
                    <a:pt x="1258" y="275"/>
                    <a:pt x="1258" y="263"/>
                  </a:cubicBezTo>
                  <a:cubicBezTo>
                    <a:pt x="1252" y="167"/>
                    <a:pt x="1168" y="305"/>
                    <a:pt x="1138" y="287"/>
                  </a:cubicBezTo>
                  <a:cubicBezTo>
                    <a:pt x="1120" y="281"/>
                    <a:pt x="1127" y="263"/>
                    <a:pt x="1120" y="251"/>
                  </a:cubicBezTo>
                  <a:cubicBezTo>
                    <a:pt x="1091" y="204"/>
                    <a:pt x="1067" y="233"/>
                    <a:pt x="1019" y="239"/>
                  </a:cubicBezTo>
                  <a:cubicBezTo>
                    <a:pt x="1001" y="245"/>
                    <a:pt x="971" y="228"/>
                    <a:pt x="959" y="251"/>
                  </a:cubicBezTo>
                  <a:cubicBezTo>
                    <a:pt x="941" y="281"/>
                    <a:pt x="929" y="305"/>
                    <a:pt x="917" y="335"/>
                  </a:cubicBezTo>
                  <a:cubicBezTo>
                    <a:pt x="905" y="371"/>
                    <a:pt x="941" y="377"/>
                    <a:pt x="959" y="395"/>
                  </a:cubicBezTo>
                  <a:cubicBezTo>
                    <a:pt x="977" y="389"/>
                    <a:pt x="995" y="425"/>
                    <a:pt x="1007" y="437"/>
                  </a:cubicBezTo>
                  <a:cubicBezTo>
                    <a:pt x="1019" y="449"/>
                    <a:pt x="1043" y="455"/>
                    <a:pt x="1061" y="461"/>
                  </a:cubicBezTo>
                  <a:cubicBezTo>
                    <a:pt x="1091" y="479"/>
                    <a:pt x="1109" y="497"/>
                    <a:pt x="1133" y="509"/>
                  </a:cubicBezTo>
                  <a:cubicBezTo>
                    <a:pt x="1186" y="545"/>
                    <a:pt x="1072" y="593"/>
                    <a:pt x="1043" y="599"/>
                  </a:cubicBezTo>
                  <a:cubicBezTo>
                    <a:pt x="1001" y="605"/>
                    <a:pt x="989" y="533"/>
                    <a:pt x="947" y="599"/>
                  </a:cubicBezTo>
                  <a:cubicBezTo>
                    <a:pt x="899" y="659"/>
                    <a:pt x="821" y="611"/>
                    <a:pt x="851" y="713"/>
                  </a:cubicBezTo>
                  <a:cubicBezTo>
                    <a:pt x="857" y="743"/>
                    <a:pt x="863" y="779"/>
                    <a:pt x="821" y="779"/>
                  </a:cubicBezTo>
                  <a:cubicBezTo>
                    <a:pt x="755" y="779"/>
                    <a:pt x="773" y="803"/>
                    <a:pt x="773" y="857"/>
                  </a:cubicBezTo>
                  <a:cubicBezTo>
                    <a:pt x="773" y="899"/>
                    <a:pt x="749" y="923"/>
                    <a:pt x="707" y="935"/>
                  </a:cubicBezTo>
                  <a:cubicBezTo>
                    <a:pt x="689" y="940"/>
                    <a:pt x="683" y="958"/>
                    <a:pt x="671" y="977"/>
                  </a:cubicBezTo>
                  <a:lnTo>
                    <a:pt x="671" y="977"/>
                  </a:lnTo>
                  <a:cubicBezTo>
                    <a:pt x="671" y="995"/>
                    <a:pt x="683" y="1024"/>
                    <a:pt x="683" y="1042"/>
                  </a:cubicBezTo>
                  <a:lnTo>
                    <a:pt x="683" y="1048"/>
                  </a:lnTo>
                  <a:cubicBezTo>
                    <a:pt x="701" y="1096"/>
                    <a:pt x="755" y="1120"/>
                    <a:pt x="773" y="1168"/>
                  </a:cubicBezTo>
                  <a:cubicBezTo>
                    <a:pt x="779" y="1204"/>
                    <a:pt x="779" y="1234"/>
                    <a:pt x="779" y="1276"/>
                  </a:cubicBezTo>
                  <a:cubicBezTo>
                    <a:pt x="779" y="1294"/>
                    <a:pt x="791" y="1348"/>
                    <a:pt x="815" y="1348"/>
                  </a:cubicBezTo>
                  <a:cubicBezTo>
                    <a:pt x="815" y="1378"/>
                    <a:pt x="803" y="1390"/>
                    <a:pt x="791" y="1414"/>
                  </a:cubicBezTo>
                  <a:cubicBezTo>
                    <a:pt x="773" y="1444"/>
                    <a:pt x="755" y="1438"/>
                    <a:pt x="731" y="1444"/>
                  </a:cubicBezTo>
                  <a:cubicBezTo>
                    <a:pt x="677" y="1450"/>
                    <a:pt x="695" y="1498"/>
                    <a:pt x="659" y="1528"/>
                  </a:cubicBezTo>
                  <a:cubicBezTo>
                    <a:pt x="641" y="1552"/>
                    <a:pt x="629" y="1534"/>
                    <a:pt x="605" y="1534"/>
                  </a:cubicBezTo>
                  <a:cubicBezTo>
                    <a:pt x="605" y="1546"/>
                    <a:pt x="617" y="1564"/>
                    <a:pt x="617" y="1564"/>
                  </a:cubicBezTo>
                  <a:cubicBezTo>
                    <a:pt x="635" y="1594"/>
                    <a:pt x="689" y="1588"/>
                    <a:pt x="659" y="1630"/>
                  </a:cubicBezTo>
                  <a:cubicBezTo>
                    <a:pt x="641" y="1654"/>
                    <a:pt x="659" y="1666"/>
                    <a:pt x="641" y="1690"/>
                  </a:cubicBezTo>
                  <a:cubicBezTo>
                    <a:pt x="605" y="1725"/>
                    <a:pt x="527" y="1773"/>
                    <a:pt x="485" y="1755"/>
                  </a:cubicBezTo>
                  <a:cubicBezTo>
                    <a:pt x="461" y="1744"/>
                    <a:pt x="389" y="1773"/>
                    <a:pt x="365" y="1791"/>
                  </a:cubicBezTo>
                  <a:cubicBezTo>
                    <a:pt x="347" y="1809"/>
                    <a:pt x="347" y="1845"/>
                    <a:pt x="312" y="1839"/>
                  </a:cubicBezTo>
                  <a:cubicBezTo>
                    <a:pt x="281" y="1839"/>
                    <a:pt x="270" y="1815"/>
                    <a:pt x="240" y="1815"/>
                  </a:cubicBezTo>
                  <a:cubicBezTo>
                    <a:pt x="204" y="1815"/>
                    <a:pt x="186" y="1827"/>
                    <a:pt x="156" y="1809"/>
                  </a:cubicBezTo>
                  <a:cubicBezTo>
                    <a:pt x="126" y="1797"/>
                    <a:pt x="108" y="1786"/>
                    <a:pt x="72" y="1803"/>
                  </a:cubicBezTo>
                  <a:cubicBezTo>
                    <a:pt x="54" y="1809"/>
                    <a:pt x="0" y="1839"/>
                    <a:pt x="0" y="1863"/>
                  </a:cubicBezTo>
                  <a:cubicBezTo>
                    <a:pt x="6" y="1899"/>
                    <a:pt x="30" y="1929"/>
                    <a:pt x="48" y="1965"/>
                  </a:cubicBezTo>
                  <a:cubicBezTo>
                    <a:pt x="42" y="1965"/>
                    <a:pt x="42" y="1965"/>
                    <a:pt x="42" y="1965"/>
                  </a:cubicBezTo>
                  <a:cubicBezTo>
                    <a:pt x="162" y="2163"/>
                    <a:pt x="431" y="2007"/>
                    <a:pt x="611" y="2007"/>
                  </a:cubicBezTo>
                  <a:cubicBezTo>
                    <a:pt x="635" y="2007"/>
                    <a:pt x="815" y="1989"/>
                    <a:pt x="773" y="2049"/>
                  </a:cubicBezTo>
                  <a:cubicBezTo>
                    <a:pt x="725" y="2121"/>
                    <a:pt x="707" y="2145"/>
                    <a:pt x="731" y="2235"/>
                  </a:cubicBezTo>
                  <a:cubicBezTo>
                    <a:pt x="863" y="2247"/>
                    <a:pt x="863" y="2247"/>
                    <a:pt x="863" y="2247"/>
                  </a:cubicBezTo>
                  <a:cubicBezTo>
                    <a:pt x="905" y="2295"/>
                    <a:pt x="905" y="2295"/>
                    <a:pt x="905" y="2295"/>
                  </a:cubicBezTo>
                  <a:close/>
                  <a:moveTo>
                    <a:pt x="2367" y="1803"/>
                  </a:moveTo>
                  <a:lnTo>
                    <a:pt x="2367" y="1803"/>
                  </a:lnTo>
                  <a:lnTo>
                    <a:pt x="2367" y="1803"/>
                  </a:lnTo>
                  <a:cubicBezTo>
                    <a:pt x="2325" y="1815"/>
                    <a:pt x="2265" y="1815"/>
                    <a:pt x="2241" y="1773"/>
                  </a:cubicBezTo>
                  <a:cubicBezTo>
                    <a:pt x="2217" y="1731"/>
                    <a:pt x="2223" y="1725"/>
                    <a:pt x="2163" y="1731"/>
                  </a:cubicBezTo>
                  <a:cubicBezTo>
                    <a:pt x="2139" y="1738"/>
                    <a:pt x="2115" y="1702"/>
                    <a:pt x="2097" y="1696"/>
                  </a:cubicBezTo>
                  <a:cubicBezTo>
                    <a:pt x="2061" y="1683"/>
                    <a:pt x="2043" y="1666"/>
                    <a:pt x="2019" y="1707"/>
                  </a:cubicBezTo>
                  <a:cubicBezTo>
                    <a:pt x="2007" y="1720"/>
                    <a:pt x="1977" y="1696"/>
                    <a:pt x="1959" y="1696"/>
                  </a:cubicBezTo>
                  <a:cubicBezTo>
                    <a:pt x="1924" y="1696"/>
                    <a:pt x="1935" y="1714"/>
                    <a:pt x="1894" y="1696"/>
                  </a:cubicBezTo>
                  <a:cubicBezTo>
                    <a:pt x="1864" y="1678"/>
                    <a:pt x="1840" y="1660"/>
                    <a:pt x="1816" y="1648"/>
                  </a:cubicBezTo>
                  <a:cubicBezTo>
                    <a:pt x="1768" y="1624"/>
                    <a:pt x="1810" y="1600"/>
                    <a:pt x="1822" y="1576"/>
                  </a:cubicBezTo>
                  <a:cubicBezTo>
                    <a:pt x="1840" y="1558"/>
                    <a:pt x="1864" y="1528"/>
                    <a:pt x="1852" y="1498"/>
                  </a:cubicBezTo>
                  <a:cubicBezTo>
                    <a:pt x="1840" y="1480"/>
                    <a:pt x="1810" y="1456"/>
                    <a:pt x="1828" y="1432"/>
                  </a:cubicBezTo>
                  <a:cubicBezTo>
                    <a:pt x="1870" y="1390"/>
                    <a:pt x="1744" y="1342"/>
                    <a:pt x="1828" y="1312"/>
                  </a:cubicBezTo>
                  <a:cubicBezTo>
                    <a:pt x="1870" y="1300"/>
                    <a:pt x="1876" y="1270"/>
                    <a:pt x="1876" y="1234"/>
                  </a:cubicBezTo>
                  <a:cubicBezTo>
                    <a:pt x="1882" y="1168"/>
                    <a:pt x="1792" y="1228"/>
                    <a:pt x="1762" y="1204"/>
                  </a:cubicBezTo>
                  <a:cubicBezTo>
                    <a:pt x="1744" y="1192"/>
                    <a:pt x="1744" y="1144"/>
                    <a:pt x="1732" y="1120"/>
                  </a:cubicBezTo>
                  <a:cubicBezTo>
                    <a:pt x="1708" y="1090"/>
                    <a:pt x="1696" y="1072"/>
                    <a:pt x="1744" y="1078"/>
                  </a:cubicBezTo>
                  <a:cubicBezTo>
                    <a:pt x="1762" y="1084"/>
                    <a:pt x="1780" y="1078"/>
                    <a:pt x="1786" y="1078"/>
                  </a:cubicBezTo>
                  <a:cubicBezTo>
                    <a:pt x="1810" y="1078"/>
                    <a:pt x="1846" y="1000"/>
                    <a:pt x="1846" y="982"/>
                  </a:cubicBezTo>
                  <a:cubicBezTo>
                    <a:pt x="1846" y="916"/>
                    <a:pt x="1840" y="929"/>
                    <a:pt x="1894" y="923"/>
                  </a:cubicBezTo>
                  <a:cubicBezTo>
                    <a:pt x="1929" y="916"/>
                    <a:pt x="1918" y="863"/>
                    <a:pt x="1953" y="845"/>
                  </a:cubicBezTo>
                  <a:cubicBezTo>
                    <a:pt x="2001" y="827"/>
                    <a:pt x="2079" y="839"/>
                    <a:pt x="2127" y="851"/>
                  </a:cubicBezTo>
                  <a:cubicBezTo>
                    <a:pt x="2193" y="869"/>
                    <a:pt x="2217" y="869"/>
                    <a:pt x="2271" y="845"/>
                  </a:cubicBezTo>
                  <a:cubicBezTo>
                    <a:pt x="2313" y="827"/>
                    <a:pt x="2337" y="851"/>
                    <a:pt x="2373" y="845"/>
                  </a:cubicBezTo>
                  <a:cubicBezTo>
                    <a:pt x="2427" y="833"/>
                    <a:pt x="2499" y="761"/>
                    <a:pt x="2553" y="797"/>
                  </a:cubicBezTo>
                  <a:cubicBezTo>
                    <a:pt x="2577" y="809"/>
                    <a:pt x="2571" y="827"/>
                    <a:pt x="2601" y="839"/>
                  </a:cubicBezTo>
                  <a:cubicBezTo>
                    <a:pt x="2619" y="845"/>
                    <a:pt x="2685" y="815"/>
                    <a:pt x="2697" y="803"/>
                  </a:cubicBezTo>
                  <a:cubicBezTo>
                    <a:pt x="2763" y="779"/>
                    <a:pt x="2750" y="725"/>
                    <a:pt x="2781" y="671"/>
                  </a:cubicBezTo>
                  <a:cubicBezTo>
                    <a:pt x="2805" y="617"/>
                    <a:pt x="2834" y="641"/>
                    <a:pt x="2882" y="623"/>
                  </a:cubicBezTo>
                  <a:cubicBezTo>
                    <a:pt x="2948" y="599"/>
                    <a:pt x="3014" y="581"/>
                    <a:pt x="3068" y="539"/>
                  </a:cubicBezTo>
                  <a:cubicBezTo>
                    <a:pt x="3098" y="521"/>
                    <a:pt x="3128" y="521"/>
                    <a:pt x="3158" y="509"/>
                  </a:cubicBezTo>
                  <a:cubicBezTo>
                    <a:pt x="3182" y="503"/>
                    <a:pt x="3158" y="455"/>
                    <a:pt x="3170" y="437"/>
                  </a:cubicBezTo>
                  <a:cubicBezTo>
                    <a:pt x="3188" y="413"/>
                    <a:pt x="3206" y="389"/>
                    <a:pt x="3242" y="395"/>
                  </a:cubicBezTo>
                  <a:cubicBezTo>
                    <a:pt x="3266" y="395"/>
                    <a:pt x="3278" y="401"/>
                    <a:pt x="3302" y="413"/>
                  </a:cubicBezTo>
                  <a:cubicBezTo>
                    <a:pt x="3332" y="431"/>
                    <a:pt x="3368" y="431"/>
                    <a:pt x="3398" y="443"/>
                  </a:cubicBezTo>
                  <a:cubicBezTo>
                    <a:pt x="3428" y="455"/>
                    <a:pt x="3452" y="473"/>
                    <a:pt x="3482" y="485"/>
                  </a:cubicBezTo>
                  <a:cubicBezTo>
                    <a:pt x="3494" y="485"/>
                    <a:pt x="3506" y="497"/>
                    <a:pt x="3517" y="497"/>
                  </a:cubicBezTo>
                  <a:cubicBezTo>
                    <a:pt x="3541" y="509"/>
                    <a:pt x="3589" y="521"/>
                    <a:pt x="3601" y="545"/>
                  </a:cubicBezTo>
                  <a:cubicBezTo>
                    <a:pt x="3601" y="557"/>
                    <a:pt x="3589" y="569"/>
                    <a:pt x="3583" y="581"/>
                  </a:cubicBezTo>
                  <a:cubicBezTo>
                    <a:pt x="3578" y="581"/>
                    <a:pt x="3578" y="587"/>
                    <a:pt x="3572" y="593"/>
                  </a:cubicBezTo>
                  <a:lnTo>
                    <a:pt x="3548" y="611"/>
                  </a:lnTo>
                  <a:lnTo>
                    <a:pt x="3548" y="611"/>
                  </a:lnTo>
                  <a:cubicBezTo>
                    <a:pt x="3530" y="641"/>
                    <a:pt x="3530" y="641"/>
                    <a:pt x="3530" y="641"/>
                  </a:cubicBezTo>
                  <a:cubicBezTo>
                    <a:pt x="3524" y="653"/>
                    <a:pt x="3482" y="659"/>
                    <a:pt x="3464" y="671"/>
                  </a:cubicBezTo>
                  <a:cubicBezTo>
                    <a:pt x="3446" y="683"/>
                    <a:pt x="3446" y="695"/>
                    <a:pt x="3464" y="719"/>
                  </a:cubicBezTo>
                  <a:cubicBezTo>
                    <a:pt x="3464" y="725"/>
                    <a:pt x="3494" y="731"/>
                    <a:pt x="3494" y="743"/>
                  </a:cubicBezTo>
                  <a:cubicBezTo>
                    <a:pt x="3494" y="755"/>
                    <a:pt x="3476" y="767"/>
                    <a:pt x="3464" y="767"/>
                  </a:cubicBezTo>
                  <a:cubicBezTo>
                    <a:pt x="3446" y="773"/>
                    <a:pt x="3416" y="797"/>
                    <a:pt x="3398" y="791"/>
                  </a:cubicBezTo>
                  <a:lnTo>
                    <a:pt x="3398" y="791"/>
                  </a:lnTo>
                  <a:cubicBezTo>
                    <a:pt x="3296" y="869"/>
                    <a:pt x="3296" y="869"/>
                    <a:pt x="3296" y="869"/>
                  </a:cubicBezTo>
                  <a:lnTo>
                    <a:pt x="3296" y="869"/>
                  </a:lnTo>
                  <a:cubicBezTo>
                    <a:pt x="3302" y="875"/>
                    <a:pt x="3272" y="881"/>
                    <a:pt x="3260" y="881"/>
                  </a:cubicBezTo>
                  <a:cubicBezTo>
                    <a:pt x="3254" y="881"/>
                    <a:pt x="3248" y="881"/>
                    <a:pt x="3242" y="875"/>
                  </a:cubicBezTo>
                  <a:cubicBezTo>
                    <a:pt x="3230" y="863"/>
                    <a:pt x="3236" y="845"/>
                    <a:pt x="3212" y="845"/>
                  </a:cubicBezTo>
                  <a:cubicBezTo>
                    <a:pt x="3170" y="851"/>
                    <a:pt x="3134" y="887"/>
                    <a:pt x="3086" y="869"/>
                  </a:cubicBezTo>
                  <a:lnTo>
                    <a:pt x="3086" y="869"/>
                  </a:lnTo>
                  <a:cubicBezTo>
                    <a:pt x="3074" y="881"/>
                    <a:pt x="3068" y="916"/>
                    <a:pt x="3068" y="940"/>
                  </a:cubicBezTo>
                  <a:cubicBezTo>
                    <a:pt x="3068" y="964"/>
                    <a:pt x="3080" y="988"/>
                    <a:pt x="3068" y="1012"/>
                  </a:cubicBezTo>
                  <a:cubicBezTo>
                    <a:pt x="3062" y="1030"/>
                    <a:pt x="3050" y="1042"/>
                    <a:pt x="3050" y="1060"/>
                  </a:cubicBezTo>
                  <a:cubicBezTo>
                    <a:pt x="3062" y="1156"/>
                    <a:pt x="3062" y="1156"/>
                    <a:pt x="3062" y="1156"/>
                  </a:cubicBezTo>
                  <a:lnTo>
                    <a:pt x="3062" y="1156"/>
                  </a:lnTo>
                  <a:cubicBezTo>
                    <a:pt x="3062" y="1228"/>
                    <a:pt x="3062" y="1228"/>
                    <a:pt x="3062" y="1228"/>
                  </a:cubicBezTo>
                  <a:cubicBezTo>
                    <a:pt x="3062" y="1318"/>
                    <a:pt x="3062" y="1318"/>
                    <a:pt x="3062" y="1318"/>
                  </a:cubicBezTo>
                  <a:cubicBezTo>
                    <a:pt x="3062" y="1336"/>
                    <a:pt x="3044" y="1378"/>
                    <a:pt x="3032" y="1390"/>
                  </a:cubicBezTo>
                  <a:cubicBezTo>
                    <a:pt x="3032" y="1396"/>
                    <a:pt x="3026" y="1396"/>
                    <a:pt x="3026" y="1402"/>
                  </a:cubicBezTo>
                  <a:cubicBezTo>
                    <a:pt x="3020" y="1420"/>
                    <a:pt x="3032" y="1426"/>
                    <a:pt x="3032" y="1444"/>
                  </a:cubicBezTo>
                  <a:cubicBezTo>
                    <a:pt x="3002" y="1474"/>
                    <a:pt x="3014" y="1510"/>
                    <a:pt x="3008" y="1546"/>
                  </a:cubicBezTo>
                  <a:cubicBezTo>
                    <a:pt x="3002" y="1570"/>
                    <a:pt x="2978" y="1606"/>
                    <a:pt x="2966" y="1630"/>
                  </a:cubicBezTo>
                  <a:cubicBezTo>
                    <a:pt x="2930" y="1678"/>
                    <a:pt x="2846" y="1738"/>
                    <a:pt x="2798" y="1786"/>
                  </a:cubicBezTo>
                  <a:cubicBezTo>
                    <a:pt x="2768" y="1815"/>
                    <a:pt x="2733" y="1803"/>
                    <a:pt x="2691" y="1827"/>
                  </a:cubicBezTo>
                  <a:cubicBezTo>
                    <a:pt x="2637" y="1857"/>
                    <a:pt x="2625" y="1911"/>
                    <a:pt x="2547" y="1893"/>
                  </a:cubicBezTo>
                  <a:cubicBezTo>
                    <a:pt x="2487" y="1875"/>
                    <a:pt x="2475" y="1827"/>
                    <a:pt x="2403" y="1827"/>
                  </a:cubicBezTo>
                  <a:cubicBezTo>
                    <a:pt x="2403" y="1821"/>
                    <a:pt x="2373" y="1809"/>
                    <a:pt x="2367" y="1803"/>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5" name="Freeform 127"/>
            <p:cNvSpPr>
              <a:spLocks noChangeArrowheads="1"/>
            </p:cNvSpPr>
            <p:nvPr/>
          </p:nvSpPr>
          <p:spPr bwMode="auto">
            <a:xfrm>
              <a:off x="8723958" y="5230820"/>
              <a:ext cx="1015978" cy="762034"/>
            </a:xfrm>
            <a:custGeom>
              <a:avLst/>
              <a:gdLst>
                <a:gd name="T0" fmla="*/ 671 w 1906"/>
                <a:gd name="T1" fmla="*/ 1414 h 1427"/>
                <a:gd name="T2" fmla="*/ 569 w 1906"/>
                <a:gd name="T3" fmla="*/ 1175 h 1427"/>
                <a:gd name="T4" fmla="*/ 563 w 1906"/>
                <a:gd name="T5" fmla="*/ 935 h 1427"/>
                <a:gd name="T6" fmla="*/ 659 w 1906"/>
                <a:gd name="T7" fmla="*/ 815 h 1427"/>
                <a:gd name="T8" fmla="*/ 743 w 1906"/>
                <a:gd name="T9" fmla="*/ 611 h 1427"/>
                <a:gd name="T10" fmla="*/ 833 w 1906"/>
                <a:gd name="T11" fmla="*/ 582 h 1427"/>
                <a:gd name="T12" fmla="*/ 1019 w 1906"/>
                <a:gd name="T13" fmla="*/ 623 h 1427"/>
                <a:gd name="T14" fmla="*/ 1186 w 1906"/>
                <a:gd name="T15" fmla="*/ 773 h 1427"/>
                <a:gd name="T16" fmla="*/ 1366 w 1906"/>
                <a:gd name="T17" fmla="*/ 767 h 1427"/>
                <a:gd name="T18" fmla="*/ 1372 w 1906"/>
                <a:gd name="T19" fmla="*/ 623 h 1427"/>
                <a:gd name="T20" fmla="*/ 1390 w 1906"/>
                <a:gd name="T21" fmla="*/ 480 h 1427"/>
                <a:gd name="T22" fmla="*/ 1432 w 1906"/>
                <a:gd name="T23" fmla="*/ 408 h 1427"/>
                <a:gd name="T24" fmla="*/ 1456 w 1906"/>
                <a:gd name="T25" fmla="*/ 324 h 1427"/>
                <a:gd name="T26" fmla="*/ 1528 w 1906"/>
                <a:gd name="T27" fmla="*/ 264 h 1427"/>
                <a:gd name="T28" fmla="*/ 1588 w 1906"/>
                <a:gd name="T29" fmla="*/ 384 h 1427"/>
                <a:gd name="T30" fmla="*/ 1600 w 1906"/>
                <a:gd name="T31" fmla="*/ 480 h 1427"/>
                <a:gd name="T32" fmla="*/ 1702 w 1906"/>
                <a:gd name="T33" fmla="*/ 402 h 1427"/>
                <a:gd name="T34" fmla="*/ 1702 w 1906"/>
                <a:gd name="T35" fmla="*/ 330 h 1427"/>
                <a:gd name="T36" fmla="*/ 1660 w 1906"/>
                <a:gd name="T37" fmla="*/ 270 h 1427"/>
                <a:gd name="T38" fmla="*/ 1714 w 1906"/>
                <a:gd name="T39" fmla="*/ 204 h 1427"/>
                <a:gd name="T40" fmla="*/ 1852 w 1906"/>
                <a:gd name="T41" fmla="*/ 222 h 1427"/>
                <a:gd name="T42" fmla="*/ 1876 w 1906"/>
                <a:gd name="T43" fmla="*/ 204 h 1427"/>
                <a:gd name="T44" fmla="*/ 1905 w 1906"/>
                <a:gd name="T45" fmla="*/ 156 h 1427"/>
                <a:gd name="T46" fmla="*/ 1786 w 1906"/>
                <a:gd name="T47" fmla="*/ 96 h 1427"/>
                <a:gd name="T48" fmla="*/ 1606 w 1906"/>
                <a:gd name="T49" fmla="*/ 24 h 1427"/>
                <a:gd name="T50" fmla="*/ 1474 w 1906"/>
                <a:gd name="T51" fmla="*/ 48 h 1427"/>
                <a:gd name="T52" fmla="*/ 1372 w 1906"/>
                <a:gd name="T53" fmla="*/ 150 h 1427"/>
                <a:gd name="T54" fmla="*/ 1085 w 1906"/>
                <a:gd name="T55" fmla="*/ 282 h 1427"/>
                <a:gd name="T56" fmla="*/ 905 w 1906"/>
                <a:gd name="T57" fmla="*/ 450 h 1427"/>
                <a:gd name="T58" fmla="*/ 677 w 1906"/>
                <a:gd name="T59" fmla="*/ 456 h 1427"/>
                <a:gd name="T60" fmla="*/ 431 w 1906"/>
                <a:gd name="T61" fmla="*/ 462 h 1427"/>
                <a:gd name="T62" fmla="*/ 198 w 1906"/>
                <a:gd name="T63" fmla="*/ 534 h 1427"/>
                <a:gd name="T64" fmla="*/ 90 w 1906"/>
                <a:gd name="T65" fmla="*/ 689 h 1427"/>
                <a:gd name="T66" fmla="*/ 36 w 1906"/>
                <a:gd name="T67" fmla="*/ 731 h 1427"/>
                <a:gd name="T68" fmla="*/ 180 w 1906"/>
                <a:gd name="T69" fmla="*/ 845 h 1427"/>
                <a:gd name="T70" fmla="*/ 132 w 1906"/>
                <a:gd name="T71" fmla="*/ 1043 h 1427"/>
                <a:gd name="T72" fmla="*/ 126 w 1906"/>
                <a:gd name="T73" fmla="*/ 1187 h 1427"/>
                <a:gd name="T74" fmla="*/ 198 w 1906"/>
                <a:gd name="T75" fmla="*/ 1307 h 1427"/>
                <a:gd name="T76" fmla="*/ 323 w 1906"/>
                <a:gd name="T77" fmla="*/ 1318 h 1427"/>
                <a:gd name="T78" fmla="*/ 467 w 1906"/>
                <a:gd name="T79" fmla="*/ 1342 h 1427"/>
                <a:gd name="T80" fmla="*/ 671 w 1906"/>
                <a:gd name="T81" fmla="*/ 1414 h 14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906" h="1427">
                  <a:moveTo>
                    <a:pt x="671" y="1414"/>
                  </a:moveTo>
                  <a:lnTo>
                    <a:pt x="671" y="1414"/>
                  </a:lnTo>
                  <a:cubicBezTo>
                    <a:pt x="641" y="1289"/>
                    <a:pt x="641" y="1289"/>
                    <a:pt x="641" y="1289"/>
                  </a:cubicBezTo>
                  <a:cubicBezTo>
                    <a:pt x="641" y="1241"/>
                    <a:pt x="593" y="1211"/>
                    <a:pt x="569" y="1175"/>
                  </a:cubicBezTo>
                  <a:cubicBezTo>
                    <a:pt x="545" y="1139"/>
                    <a:pt x="551" y="1127"/>
                    <a:pt x="569" y="1085"/>
                  </a:cubicBezTo>
                  <a:cubicBezTo>
                    <a:pt x="587" y="1037"/>
                    <a:pt x="551" y="983"/>
                    <a:pt x="563" y="935"/>
                  </a:cubicBezTo>
                  <a:cubicBezTo>
                    <a:pt x="569" y="905"/>
                    <a:pt x="599" y="923"/>
                    <a:pt x="617" y="905"/>
                  </a:cubicBezTo>
                  <a:cubicBezTo>
                    <a:pt x="635" y="881"/>
                    <a:pt x="641" y="839"/>
                    <a:pt x="659" y="815"/>
                  </a:cubicBezTo>
                  <a:cubicBezTo>
                    <a:pt x="683" y="803"/>
                    <a:pt x="737" y="737"/>
                    <a:pt x="755" y="713"/>
                  </a:cubicBezTo>
                  <a:cubicBezTo>
                    <a:pt x="785" y="677"/>
                    <a:pt x="779" y="647"/>
                    <a:pt x="743" y="611"/>
                  </a:cubicBezTo>
                  <a:cubicBezTo>
                    <a:pt x="725" y="593"/>
                    <a:pt x="701" y="527"/>
                    <a:pt x="749" y="540"/>
                  </a:cubicBezTo>
                  <a:cubicBezTo>
                    <a:pt x="785" y="546"/>
                    <a:pt x="803" y="569"/>
                    <a:pt x="833" y="582"/>
                  </a:cubicBezTo>
                  <a:cubicBezTo>
                    <a:pt x="863" y="593"/>
                    <a:pt x="875" y="582"/>
                    <a:pt x="905" y="575"/>
                  </a:cubicBezTo>
                  <a:cubicBezTo>
                    <a:pt x="929" y="569"/>
                    <a:pt x="959" y="635"/>
                    <a:pt x="1019" y="623"/>
                  </a:cubicBezTo>
                  <a:cubicBezTo>
                    <a:pt x="1061" y="611"/>
                    <a:pt x="1054" y="653"/>
                    <a:pt x="1072" y="677"/>
                  </a:cubicBezTo>
                  <a:cubicBezTo>
                    <a:pt x="1096" y="707"/>
                    <a:pt x="1150" y="761"/>
                    <a:pt x="1186" y="773"/>
                  </a:cubicBezTo>
                  <a:cubicBezTo>
                    <a:pt x="1234" y="791"/>
                    <a:pt x="1318" y="767"/>
                    <a:pt x="1366" y="767"/>
                  </a:cubicBezTo>
                  <a:lnTo>
                    <a:pt x="1366" y="767"/>
                  </a:lnTo>
                  <a:cubicBezTo>
                    <a:pt x="1354" y="671"/>
                    <a:pt x="1354" y="671"/>
                    <a:pt x="1354" y="671"/>
                  </a:cubicBezTo>
                  <a:cubicBezTo>
                    <a:pt x="1354" y="653"/>
                    <a:pt x="1366" y="641"/>
                    <a:pt x="1372" y="623"/>
                  </a:cubicBezTo>
                  <a:cubicBezTo>
                    <a:pt x="1384" y="599"/>
                    <a:pt x="1372" y="575"/>
                    <a:pt x="1372" y="551"/>
                  </a:cubicBezTo>
                  <a:cubicBezTo>
                    <a:pt x="1372" y="527"/>
                    <a:pt x="1378" y="492"/>
                    <a:pt x="1390" y="480"/>
                  </a:cubicBezTo>
                  <a:lnTo>
                    <a:pt x="1390" y="480"/>
                  </a:lnTo>
                  <a:cubicBezTo>
                    <a:pt x="1390" y="432"/>
                    <a:pt x="1390" y="426"/>
                    <a:pt x="1432" y="408"/>
                  </a:cubicBezTo>
                  <a:cubicBezTo>
                    <a:pt x="1450" y="402"/>
                    <a:pt x="1474" y="402"/>
                    <a:pt x="1474" y="378"/>
                  </a:cubicBezTo>
                  <a:cubicBezTo>
                    <a:pt x="1468" y="366"/>
                    <a:pt x="1444" y="342"/>
                    <a:pt x="1456" y="324"/>
                  </a:cubicBezTo>
                  <a:cubicBezTo>
                    <a:pt x="1462" y="312"/>
                    <a:pt x="1492" y="318"/>
                    <a:pt x="1504" y="306"/>
                  </a:cubicBezTo>
                  <a:cubicBezTo>
                    <a:pt x="1516" y="294"/>
                    <a:pt x="1516" y="276"/>
                    <a:pt x="1528" y="264"/>
                  </a:cubicBezTo>
                  <a:cubicBezTo>
                    <a:pt x="1552" y="246"/>
                    <a:pt x="1654" y="348"/>
                    <a:pt x="1666" y="372"/>
                  </a:cubicBezTo>
                  <a:cubicBezTo>
                    <a:pt x="1690" y="408"/>
                    <a:pt x="1600" y="390"/>
                    <a:pt x="1588" y="384"/>
                  </a:cubicBezTo>
                  <a:cubicBezTo>
                    <a:pt x="1540" y="384"/>
                    <a:pt x="1576" y="432"/>
                    <a:pt x="1588" y="444"/>
                  </a:cubicBezTo>
                  <a:cubicBezTo>
                    <a:pt x="1600" y="480"/>
                    <a:pt x="1600" y="480"/>
                    <a:pt x="1600" y="480"/>
                  </a:cubicBezTo>
                  <a:lnTo>
                    <a:pt x="1600" y="480"/>
                  </a:lnTo>
                  <a:cubicBezTo>
                    <a:pt x="1702" y="402"/>
                    <a:pt x="1702" y="402"/>
                    <a:pt x="1702" y="402"/>
                  </a:cubicBezTo>
                  <a:lnTo>
                    <a:pt x="1702" y="402"/>
                  </a:lnTo>
                  <a:cubicBezTo>
                    <a:pt x="1708" y="390"/>
                    <a:pt x="1714" y="342"/>
                    <a:pt x="1702" y="330"/>
                  </a:cubicBezTo>
                  <a:cubicBezTo>
                    <a:pt x="1690" y="318"/>
                    <a:pt x="1684" y="324"/>
                    <a:pt x="1672" y="318"/>
                  </a:cubicBezTo>
                  <a:cubicBezTo>
                    <a:pt x="1660" y="306"/>
                    <a:pt x="1660" y="288"/>
                    <a:pt x="1660" y="270"/>
                  </a:cubicBezTo>
                  <a:cubicBezTo>
                    <a:pt x="1654" y="258"/>
                    <a:pt x="1642" y="240"/>
                    <a:pt x="1642" y="222"/>
                  </a:cubicBezTo>
                  <a:cubicBezTo>
                    <a:pt x="1642" y="186"/>
                    <a:pt x="1690" y="204"/>
                    <a:pt x="1714" y="204"/>
                  </a:cubicBezTo>
                  <a:cubicBezTo>
                    <a:pt x="1732" y="210"/>
                    <a:pt x="1798" y="210"/>
                    <a:pt x="1810" y="222"/>
                  </a:cubicBezTo>
                  <a:cubicBezTo>
                    <a:pt x="1852" y="222"/>
                    <a:pt x="1852" y="222"/>
                    <a:pt x="1852" y="222"/>
                  </a:cubicBezTo>
                  <a:lnTo>
                    <a:pt x="1852" y="222"/>
                  </a:lnTo>
                  <a:lnTo>
                    <a:pt x="1876" y="204"/>
                  </a:lnTo>
                  <a:cubicBezTo>
                    <a:pt x="1882" y="198"/>
                    <a:pt x="1882" y="192"/>
                    <a:pt x="1887" y="192"/>
                  </a:cubicBezTo>
                  <a:cubicBezTo>
                    <a:pt x="1893" y="180"/>
                    <a:pt x="1905" y="168"/>
                    <a:pt x="1905" y="156"/>
                  </a:cubicBezTo>
                  <a:cubicBezTo>
                    <a:pt x="1893" y="132"/>
                    <a:pt x="1845" y="120"/>
                    <a:pt x="1821" y="108"/>
                  </a:cubicBezTo>
                  <a:cubicBezTo>
                    <a:pt x="1810" y="108"/>
                    <a:pt x="1798" y="96"/>
                    <a:pt x="1786" y="96"/>
                  </a:cubicBezTo>
                  <a:cubicBezTo>
                    <a:pt x="1756" y="84"/>
                    <a:pt x="1732" y="66"/>
                    <a:pt x="1702" y="54"/>
                  </a:cubicBezTo>
                  <a:cubicBezTo>
                    <a:pt x="1672" y="42"/>
                    <a:pt x="1636" y="42"/>
                    <a:pt x="1606" y="24"/>
                  </a:cubicBezTo>
                  <a:cubicBezTo>
                    <a:pt x="1582" y="12"/>
                    <a:pt x="1570" y="6"/>
                    <a:pt x="1546" y="6"/>
                  </a:cubicBezTo>
                  <a:cubicBezTo>
                    <a:pt x="1510" y="0"/>
                    <a:pt x="1492" y="24"/>
                    <a:pt x="1474" y="48"/>
                  </a:cubicBezTo>
                  <a:cubicBezTo>
                    <a:pt x="1462" y="66"/>
                    <a:pt x="1486" y="114"/>
                    <a:pt x="1462" y="120"/>
                  </a:cubicBezTo>
                  <a:cubicBezTo>
                    <a:pt x="1432" y="132"/>
                    <a:pt x="1402" y="132"/>
                    <a:pt x="1372" y="150"/>
                  </a:cubicBezTo>
                  <a:cubicBezTo>
                    <a:pt x="1318" y="192"/>
                    <a:pt x="1252" y="210"/>
                    <a:pt x="1186" y="234"/>
                  </a:cubicBezTo>
                  <a:cubicBezTo>
                    <a:pt x="1138" y="252"/>
                    <a:pt x="1109" y="228"/>
                    <a:pt x="1085" y="282"/>
                  </a:cubicBezTo>
                  <a:cubicBezTo>
                    <a:pt x="1054" y="336"/>
                    <a:pt x="1067" y="390"/>
                    <a:pt x="1001" y="414"/>
                  </a:cubicBezTo>
                  <a:cubicBezTo>
                    <a:pt x="989" y="426"/>
                    <a:pt x="923" y="456"/>
                    <a:pt x="905" y="450"/>
                  </a:cubicBezTo>
                  <a:cubicBezTo>
                    <a:pt x="875" y="438"/>
                    <a:pt x="881" y="420"/>
                    <a:pt x="857" y="408"/>
                  </a:cubicBezTo>
                  <a:cubicBezTo>
                    <a:pt x="803" y="372"/>
                    <a:pt x="731" y="444"/>
                    <a:pt x="677" y="456"/>
                  </a:cubicBezTo>
                  <a:cubicBezTo>
                    <a:pt x="641" y="462"/>
                    <a:pt x="617" y="438"/>
                    <a:pt x="575" y="456"/>
                  </a:cubicBezTo>
                  <a:cubicBezTo>
                    <a:pt x="521" y="480"/>
                    <a:pt x="497" y="480"/>
                    <a:pt x="431" y="462"/>
                  </a:cubicBezTo>
                  <a:cubicBezTo>
                    <a:pt x="383" y="450"/>
                    <a:pt x="305" y="438"/>
                    <a:pt x="257" y="456"/>
                  </a:cubicBezTo>
                  <a:cubicBezTo>
                    <a:pt x="222" y="474"/>
                    <a:pt x="233" y="527"/>
                    <a:pt x="198" y="534"/>
                  </a:cubicBezTo>
                  <a:cubicBezTo>
                    <a:pt x="144" y="540"/>
                    <a:pt x="150" y="527"/>
                    <a:pt x="150" y="593"/>
                  </a:cubicBezTo>
                  <a:cubicBezTo>
                    <a:pt x="150" y="611"/>
                    <a:pt x="114" y="689"/>
                    <a:pt x="90" y="689"/>
                  </a:cubicBezTo>
                  <a:cubicBezTo>
                    <a:pt x="84" y="689"/>
                    <a:pt x="66" y="695"/>
                    <a:pt x="48" y="689"/>
                  </a:cubicBezTo>
                  <a:cubicBezTo>
                    <a:pt x="0" y="683"/>
                    <a:pt x="12" y="701"/>
                    <a:pt x="36" y="731"/>
                  </a:cubicBezTo>
                  <a:cubicBezTo>
                    <a:pt x="48" y="755"/>
                    <a:pt x="48" y="803"/>
                    <a:pt x="66" y="815"/>
                  </a:cubicBezTo>
                  <a:cubicBezTo>
                    <a:pt x="96" y="839"/>
                    <a:pt x="186" y="779"/>
                    <a:pt x="180" y="845"/>
                  </a:cubicBezTo>
                  <a:cubicBezTo>
                    <a:pt x="180" y="881"/>
                    <a:pt x="174" y="911"/>
                    <a:pt x="132" y="923"/>
                  </a:cubicBezTo>
                  <a:cubicBezTo>
                    <a:pt x="48" y="953"/>
                    <a:pt x="174" y="1001"/>
                    <a:pt x="132" y="1043"/>
                  </a:cubicBezTo>
                  <a:cubicBezTo>
                    <a:pt x="114" y="1067"/>
                    <a:pt x="144" y="1091"/>
                    <a:pt x="156" y="1109"/>
                  </a:cubicBezTo>
                  <a:cubicBezTo>
                    <a:pt x="168" y="1139"/>
                    <a:pt x="144" y="1169"/>
                    <a:pt x="126" y="1187"/>
                  </a:cubicBezTo>
                  <a:cubicBezTo>
                    <a:pt x="114" y="1211"/>
                    <a:pt x="72" y="1235"/>
                    <a:pt x="120" y="1259"/>
                  </a:cubicBezTo>
                  <a:cubicBezTo>
                    <a:pt x="144" y="1271"/>
                    <a:pt x="168" y="1289"/>
                    <a:pt x="198" y="1307"/>
                  </a:cubicBezTo>
                  <a:cubicBezTo>
                    <a:pt x="239" y="1325"/>
                    <a:pt x="228" y="1307"/>
                    <a:pt x="263" y="1307"/>
                  </a:cubicBezTo>
                  <a:cubicBezTo>
                    <a:pt x="281" y="1307"/>
                    <a:pt x="311" y="1331"/>
                    <a:pt x="323" y="1318"/>
                  </a:cubicBezTo>
                  <a:cubicBezTo>
                    <a:pt x="347" y="1277"/>
                    <a:pt x="365" y="1294"/>
                    <a:pt x="401" y="1307"/>
                  </a:cubicBezTo>
                  <a:cubicBezTo>
                    <a:pt x="419" y="1313"/>
                    <a:pt x="443" y="1349"/>
                    <a:pt x="467" y="1342"/>
                  </a:cubicBezTo>
                  <a:cubicBezTo>
                    <a:pt x="527" y="1336"/>
                    <a:pt x="521" y="1342"/>
                    <a:pt x="545" y="1384"/>
                  </a:cubicBezTo>
                  <a:cubicBezTo>
                    <a:pt x="569" y="1426"/>
                    <a:pt x="629" y="1426"/>
                    <a:pt x="671" y="1414"/>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6" name="Freeform 128"/>
            <p:cNvSpPr>
              <a:spLocks noChangeArrowheads="1"/>
            </p:cNvSpPr>
            <p:nvPr/>
          </p:nvSpPr>
          <p:spPr bwMode="auto">
            <a:xfrm>
              <a:off x="9015581" y="5329602"/>
              <a:ext cx="698486" cy="712643"/>
            </a:xfrm>
            <a:custGeom>
              <a:avLst/>
              <a:gdLst>
                <a:gd name="T0" fmla="*/ 1157 w 1308"/>
                <a:gd name="T1" fmla="*/ 216 h 1337"/>
                <a:gd name="T2" fmla="*/ 1157 w 1308"/>
                <a:gd name="T3" fmla="*/ 216 h 1337"/>
                <a:gd name="T4" fmla="*/ 1223 w 1308"/>
                <a:gd name="T5" fmla="*/ 192 h 1337"/>
                <a:gd name="T6" fmla="*/ 1253 w 1308"/>
                <a:gd name="T7" fmla="*/ 168 h 1337"/>
                <a:gd name="T8" fmla="*/ 1223 w 1308"/>
                <a:gd name="T9" fmla="*/ 144 h 1337"/>
                <a:gd name="T10" fmla="*/ 1223 w 1308"/>
                <a:gd name="T11" fmla="*/ 96 h 1337"/>
                <a:gd name="T12" fmla="*/ 1289 w 1308"/>
                <a:gd name="T13" fmla="*/ 66 h 1337"/>
                <a:gd name="T14" fmla="*/ 1307 w 1308"/>
                <a:gd name="T15" fmla="*/ 36 h 1337"/>
                <a:gd name="T16" fmla="*/ 1307 w 1308"/>
                <a:gd name="T17" fmla="*/ 36 h 1337"/>
                <a:gd name="T18" fmla="*/ 1265 w 1308"/>
                <a:gd name="T19" fmla="*/ 36 h 1337"/>
                <a:gd name="T20" fmla="*/ 1169 w 1308"/>
                <a:gd name="T21" fmla="*/ 18 h 1337"/>
                <a:gd name="T22" fmla="*/ 1097 w 1308"/>
                <a:gd name="T23" fmla="*/ 36 h 1337"/>
                <a:gd name="T24" fmla="*/ 1115 w 1308"/>
                <a:gd name="T25" fmla="*/ 84 h 1337"/>
                <a:gd name="T26" fmla="*/ 1127 w 1308"/>
                <a:gd name="T27" fmla="*/ 132 h 1337"/>
                <a:gd name="T28" fmla="*/ 1157 w 1308"/>
                <a:gd name="T29" fmla="*/ 144 h 1337"/>
                <a:gd name="T30" fmla="*/ 1157 w 1308"/>
                <a:gd name="T31" fmla="*/ 216 h 1337"/>
                <a:gd name="T32" fmla="*/ 845 w 1308"/>
                <a:gd name="T33" fmla="*/ 294 h 1337"/>
                <a:gd name="T34" fmla="*/ 845 w 1308"/>
                <a:gd name="T35" fmla="*/ 294 h 1337"/>
                <a:gd name="T36" fmla="*/ 845 w 1308"/>
                <a:gd name="T37" fmla="*/ 294 h 1337"/>
                <a:gd name="T38" fmla="*/ 887 w 1308"/>
                <a:gd name="T39" fmla="*/ 222 h 1337"/>
                <a:gd name="T40" fmla="*/ 929 w 1308"/>
                <a:gd name="T41" fmla="*/ 192 h 1337"/>
                <a:gd name="T42" fmla="*/ 911 w 1308"/>
                <a:gd name="T43" fmla="*/ 138 h 1337"/>
                <a:gd name="T44" fmla="*/ 959 w 1308"/>
                <a:gd name="T45" fmla="*/ 120 h 1337"/>
                <a:gd name="T46" fmla="*/ 983 w 1308"/>
                <a:gd name="T47" fmla="*/ 78 h 1337"/>
                <a:gd name="T48" fmla="*/ 1121 w 1308"/>
                <a:gd name="T49" fmla="*/ 186 h 1337"/>
                <a:gd name="T50" fmla="*/ 1043 w 1308"/>
                <a:gd name="T51" fmla="*/ 198 h 1337"/>
                <a:gd name="T52" fmla="*/ 1043 w 1308"/>
                <a:gd name="T53" fmla="*/ 258 h 1337"/>
                <a:gd name="T54" fmla="*/ 1055 w 1308"/>
                <a:gd name="T55" fmla="*/ 294 h 1337"/>
                <a:gd name="T56" fmla="*/ 1055 w 1308"/>
                <a:gd name="T57" fmla="*/ 294 h 1337"/>
                <a:gd name="T58" fmla="*/ 1019 w 1308"/>
                <a:gd name="T59" fmla="*/ 306 h 1337"/>
                <a:gd name="T60" fmla="*/ 1001 w 1308"/>
                <a:gd name="T61" fmla="*/ 300 h 1337"/>
                <a:gd name="T62" fmla="*/ 971 w 1308"/>
                <a:gd name="T63" fmla="*/ 270 h 1337"/>
                <a:gd name="T64" fmla="*/ 845 w 1308"/>
                <a:gd name="T65" fmla="*/ 294 h 1337"/>
                <a:gd name="T66" fmla="*/ 126 w 1308"/>
                <a:gd name="T67" fmla="*/ 1228 h 1337"/>
                <a:gd name="T68" fmla="*/ 126 w 1308"/>
                <a:gd name="T69" fmla="*/ 1228 h 1337"/>
                <a:gd name="T70" fmla="*/ 162 w 1308"/>
                <a:gd name="T71" fmla="*/ 1252 h 1337"/>
                <a:gd name="T72" fmla="*/ 306 w 1308"/>
                <a:gd name="T73" fmla="*/ 1318 h 1337"/>
                <a:gd name="T74" fmla="*/ 450 w 1308"/>
                <a:gd name="T75" fmla="*/ 1252 h 1337"/>
                <a:gd name="T76" fmla="*/ 557 w 1308"/>
                <a:gd name="T77" fmla="*/ 1211 h 1337"/>
                <a:gd name="T78" fmla="*/ 725 w 1308"/>
                <a:gd name="T79" fmla="*/ 1055 h 1337"/>
                <a:gd name="T80" fmla="*/ 767 w 1308"/>
                <a:gd name="T81" fmla="*/ 971 h 1337"/>
                <a:gd name="T82" fmla="*/ 791 w 1308"/>
                <a:gd name="T83" fmla="*/ 869 h 1337"/>
                <a:gd name="T84" fmla="*/ 785 w 1308"/>
                <a:gd name="T85" fmla="*/ 827 h 1337"/>
                <a:gd name="T86" fmla="*/ 791 w 1308"/>
                <a:gd name="T87" fmla="*/ 815 h 1337"/>
                <a:gd name="T88" fmla="*/ 821 w 1308"/>
                <a:gd name="T89" fmla="*/ 743 h 1337"/>
                <a:gd name="T90" fmla="*/ 821 w 1308"/>
                <a:gd name="T91" fmla="*/ 653 h 1337"/>
                <a:gd name="T92" fmla="*/ 821 w 1308"/>
                <a:gd name="T93" fmla="*/ 581 h 1337"/>
                <a:gd name="T94" fmla="*/ 821 w 1308"/>
                <a:gd name="T95" fmla="*/ 581 h 1337"/>
                <a:gd name="T96" fmla="*/ 641 w 1308"/>
                <a:gd name="T97" fmla="*/ 587 h 1337"/>
                <a:gd name="T98" fmla="*/ 527 w 1308"/>
                <a:gd name="T99" fmla="*/ 491 h 1337"/>
                <a:gd name="T100" fmla="*/ 474 w 1308"/>
                <a:gd name="T101" fmla="*/ 437 h 1337"/>
                <a:gd name="T102" fmla="*/ 360 w 1308"/>
                <a:gd name="T103" fmla="*/ 389 h 1337"/>
                <a:gd name="T104" fmla="*/ 288 w 1308"/>
                <a:gd name="T105" fmla="*/ 396 h 1337"/>
                <a:gd name="T106" fmla="*/ 204 w 1308"/>
                <a:gd name="T107" fmla="*/ 354 h 1337"/>
                <a:gd name="T108" fmla="*/ 198 w 1308"/>
                <a:gd name="T109" fmla="*/ 425 h 1337"/>
                <a:gd name="T110" fmla="*/ 210 w 1308"/>
                <a:gd name="T111" fmla="*/ 527 h 1337"/>
                <a:gd name="T112" fmla="*/ 114 w 1308"/>
                <a:gd name="T113" fmla="*/ 629 h 1337"/>
                <a:gd name="T114" fmla="*/ 72 w 1308"/>
                <a:gd name="T115" fmla="*/ 719 h 1337"/>
                <a:gd name="T116" fmla="*/ 18 w 1308"/>
                <a:gd name="T117" fmla="*/ 749 h 1337"/>
                <a:gd name="T118" fmla="*/ 24 w 1308"/>
                <a:gd name="T119" fmla="*/ 899 h 1337"/>
                <a:gd name="T120" fmla="*/ 24 w 1308"/>
                <a:gd name="T121" fmla="*/ 989 h 1337"/>
                <a:gd name="T122" fmla="*/ 96 w 1308"/>
                <a:gd name="T123" fmla="*/ 1103 h 1337"/>
                <a:gd name="T124" fmla="*/ 126 w 1308"/>
                <a:gd name="T125" fmla="*/ 1228 h 13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08" h="1337">
                  <a:moveTo>
                    <a:pt x="1157" y="216"/>
                  </a:moveTo>
                  <a:lnTo>
                    <a:pt x="1157" y="216"/>
                  </a:lnTo>
                  <a:cubicBezTo>
                    <a:pt x="1175" y="222"/>
                    <a:pt x="1205" y="198"/>
                    <a:pt x="1223" y="192"/>
                  </a:cubicBezTo>
                  <a:cubicBezTo>
                    <a:pt x="1235" y="192"/>
                    <a:pt x="1253" y="180"/>
                    <a:pt x="1253" y="168"/>
                  </a:cubicBezTo>
                  <a:cubicBezTo>
                    <a:pt x="1253" y="156"/>
                    <a:pt x="1223" y="150"/>
                    <a:pt x="1223" y="144"/>
                  </a:cubicBezTo>
                  <a:cubicBezTo>
                    <a:pt x="1205" y="120"/>
                    <a:pt x="1205" y="108"/>
                    <a:pt x="1223" y="96"/>
                  </a:cubicBezTo>
                  <a:cubicBezTo>
                    <a:pt x="1241" y="84"/>
                    <a:pt x="1283" y="78"/>
                    <a:pt x="1289" y="66"/>
                  </a:cubicBezTo>
                  <a:cubicBezTo>
                    <a:pt x="1307" y="36"/>
                    <a:pt x="1307" y="36"/>
                    <a:pt x="1307" y="36"/>
                  </a:cubicBezTo>
                  <a:lnTo>
                    <a:pt x="1307" y="36"/>
                  </a:lnTo>
                  <a:cubicBezTo>
                    <a:pt x="1265" y="36"/>
                    <a:pt x="1265" y="36"/>
                    <a:pt x="1265" y="36"/>
                  </a:cubicBezTo>
                  <a:cubicBezTo>
                    <a:pt x="1253" y="24"/>
                    <a:pt x="1187" y="24"/>
                    <a:pt x="1169" y="18"/>
                  </a:cubicBezTo>
                  <a:cubicBezTo>
                    <a:pt x="1145" y="18"/>
                    <a:pt x="1097" y="0"/>
                    <a:pt x="1097" y="36"/>
                  </a:cubicBezTo>
                  <a:cubicBezTo>
                    <a:pt x="1097" y="54"/>
                    <a:pt x="1109" y="72"/>
                    <a:pt x="1115" y="84"/>
                  </a:cubicBezTo>
                  <a:cubicBezTo>
                    <a:pt x="1115" y="102"/>
                    <a:pt x="1115" y="120"/>
                    <a:pt x="1127" y="132"/>
                  </a:cubicBezTo>
                  <a:cubicBezTo>
                    <a:pt x="1139" y="138"/>
                    <a:pt x="1145" y="132"/>
                    <a:pt x="1157" y="144"/>
                  </a:cubicBezTo>
                  <a:cubicBezTo>
                    <a:pt x="1169" y="156"/>
                    <a:pt x="1163" y="204"/>
                    <a:pt x="1157" y="216"/>
                  </a:cubicBezTo>
                  <a:close/>
                  <a:moveTo>
                    <a:pt x="845" y="294"/>
                  </a:moveTo>
                  <a:lnTo>
                    <a:pt x="845" y="294"/>
                  </a:lnTo>
                  <a:lnTo>
                    <a:pt x="845" y="294"/>
                  </a:lnTo>
                  <a:cubicBezTo>
                    <a:pt x="845" y="246"/>
                    <a:pt x="845" y="240"/>
                    <a:pt x="887" y="222"/>
                  </a:cubicBezTo>
                  <a:cubicBezTo>
                    <a:pt x="905" y="216"/>
                    <a:pt x="929" y="216"/>
                    <a:pt x="929" y="192"/>
                  </a:cubicBezTo>
                  <a:cubicBezTo>
                    <a:pt x="923" y="180"/>
                    <a:pt x="899" y="156"/>
                    <a:pt x="911" y="138"/>
                  </a:cubicBezTo>
                  <a:cubicBezTo>
                    <a:pt x="917" y="126"/>
                    <a:pt x="947" y="132"/>
                    <a:pt x="959" y="120"/>
                  </a:cubicBezTo>
                  <a:cubicBezTo>
                    <a:pt x="971" y="108"/>
                    <a:pt x="971" y="90"/>
                    <a:pt x="983" y="78"/>
                  </a:cubicBezTo>
                  <a:cubicBezTo>
                    <a:pt x="1007" y="60"/>
                    <a:pt x="1109" y="162"/>
                    <a:pt x="1121" y="186"/>
                  </a:cubicBezTo>
                  <a:cubicBezTo>
                    <a:pt x="1145" y="222"/>
                    <a:pt x="1055" y="204"/>
                    <a:pt x="1043" y="198"/>
                  </a:cubicBezTo>
                  <a:cubicBezTo>
                    <a:pt x="995" y="198"/>
                    <a:pt x="1031" y="246"/>
                    <a:pt x="1043" y="258"/>
                  </a:cubicBezTo>
                  <a:cubicBezTo>
                    <a:pt x="1055" y="294"/>
                    <a:pt x="1055" y="294"/>
                    <a:pt x="1055" y="294"/>
                  </a:cubicBezTo>
                  <a:lnTo>
                    <a:pt x="1055" y="294"/>
                  </a:lnTo>
                  <a:cubicBezTo>
                    <a:pt x="1061" y="300"/>
                    <a:pt x="1031" y="306"/>
                    <a:pt x="1019" y="306"/>
                  </a:cubicBezTo>
                  <a:cubicBezTo>
                    <a:pt x="1013" y="306"/>
                    <a:pt x="1007" y="306"/>
                    <a:pt x="1001" y="300"/>
                  </a:cubicBezTo>
                  <a:cubicBezTo>
                    <a:pt x="989" y="288"/>
                    <a:pt x="995" y="270"/>
                    <a:pt x="971" y="270"/>
                  </a:cubicBezTo>
                  <a:cubicBezTo>
                    <a:pt x="929" y="276"/>
                    <a:pt x="893" y="312"/>
                    <a:pt x="845" y="294"/>
                  </a:cubicBezTo>
                  <a:close/>
                  <a:moveTo>
                    <a:pt x="126" y="1228"/>
                  </a:moveTo>
                  <a:lnTo>
                    <a:pt x="126" y="1228"/>
                  </a:lnTo>
                  <a:cubicBezTo>
                    <a:pt x="132" y="1234"/>
                    <a:pt x="162" y="1246"/>
                    <a:pt x="162" y="1252"/>
                  </a:cubicBezTo>
                  <a:cubicBezTo>
                    <a:pt x="234" y="1252"/>
                    <a:pt x="246" y="1300"/>
                    <a:pt x="306" y="1318"/>
                  </a:cubicBezTo>
                  <a:cubicBezTo>
                    <a:pt x="384" y="1336"/>
                    <a:pt x="396" y="1282"/>
                    <a:pt x="450" y="1252"/>
                  </a:cubicBezTo>
                  <a:cubicBezTo>
                    <a:pt x="492" y="1228"/>
                    <a:pt x="527" y="1240"/>
                    <a:pt x="557" y="1211"/>
                  </a:cubicBezTo>
                  <a:cubicBezTo>
                    <a:pt x="605" y="1163"/>
                    <a:pt x="689" y="1103"/>
                    <a:pt x="725" y="1055"/>
                  </a:cubicBezTo>
                  <a:cubicBezTo>
                    <a:pt x="737" y="1031"/>
                    <a:pt x="761" y="995"/>
                    <a:pt x="767" y="971"/>
                  </a:cubicBezTo>
                  <a:cubicBezTo>
                    <a:pt x="773" y="935"/>
                    <a:pt x="761" y="899"/>
                    <a:pt x="791" y="869"/>
                  </a:cubicBezTo>
                  <a:cubicBezTo>
                    <a:pt x="791" y="851"/>
                    <a:pt x="779" y="845"/>
                    <a:pt x="785" y="827"/>
                  </a:cubicBezTo>
                  <a:cubicBezTo>
                    <a:pt x="785" y="821"/>
                    <a:pt x="791" y="821"/>
                    <a:pt x="791" y="815"/>
                  </a:cubicBezTo>
                  <a:cubicBezTo>
                    <a:pt x="803" y="803"/>
                    <a:pt x="821" y="761"/>
                    <a:pt x="821" y="743"/>
                  </a:cubicBezTo>
                  <a:cubicBezTo>
                    <a:pt x="821" y="653"/>
                    <a:pt x="821" y="653"/>
                    <a:pt x="821" y="653"/>
                  </a:cubicBezTo>
                  <a:cubicBezTo>
                    <a:pt x="821" y="581"/>
                    <a:pt x="821" y="581"/>
                    <a:pt x="821" y="581"/>
                  </a:cubicBezTo>
                  <a:lnTo>
                    <a:pt x="821" y="581"/>
                  </a:lnTo>
                  <a:cubicBezTo>
                    <a:pt x="773" y="581"/>
                    <a:pt x="689" y="605"/>
                    <a:pt x="641" y="587"/>
                  </a:cubicBezTo>
                  <a:cubicBezTo>
                    <a:pt x="605" y="575"/>
                    <a:pt x="551" y="521"/>
                    <a:pt x="527" y="491"/>
                  </a:cubicBezTo>
                  <a:cubicBezTo>
                    <a:pt x="509" y="467"/>
                    <a:pt x="516" y="425"/>
                    <a:pt x="474" y="437"/>
                  </a:cubicBezTo>
                  <a:cubicBezTo>
                    <a:pt x="414" y="449"/>
                    <a:pt x="384" y="383"/>
                    <a:pt x="360" y="389"/>
                  </a:cubicBezTo>
                  <a:cubicBezTo>
                    <a:pt x="330" y="396"/>
                    <a:pt x="318" y="407"/>
                    <a:pt x="288" y="396"/>
                  </a:cubicBezTo>
                  <a:cubicBezTo>
                    <a:pt x="258" y="383"/>
                    <a:pt x="240" y="360"/>
                    <a:pt x="204" y="354"/>
                  </a:cubicBezTo>
                  <a:cubicBezTo>
                    <a:pt x="156" y="341"/>
                    <a:pt x="180" y="407"/>
                    <a:pt x="198" y="425"/>
                  </a:cubicBezTo>
                  <a:cubicBezTo>
                    <a:pt x="234" y="461"/>
                    <a:pt x="240" y="491"/>
                    <a:pt x="210" y="527"/>
                  </a:cubicBezTo>
                  <a:cubicBezTo>
                    <a:pt x="192" y="551"/>
                    <a:pt x="138" y="617"/>
                    <a:pt x="114" y="629"/>
                  </a:cubicBezTo>
                  <a:cubicBezTo>
                    <a:pt x="96" y="653"/>
                    <a:pt x="90" y="695"/>
                    <a:pt x="72" y="719"/>
                  </a:cubicBezTo>
                  <a:cubicBezTo>
                    <a:pt x="54" y="737"/>
                    <a:pt x="24" y="719"/>
                    <a:pt x="18" y="749"/>
                  </a:cubicBezTo>
                  <a:cubicBezTo>
                    <a:pt x="6" y="797"/>
                    <a:pt x="42" y="851"/>
                    <a:pt x="24" y="899"/>
                  </a:cubicBezTo>
                  <a:cubicBezTo>
                    <a:pt x="6" y="941"/>
                    <a:pt x="0" y="953"/>
                    <a:pt x="24" y="989"/>
                  </a:cubicBezTo>
                  <a:cubicBezTo>
                    <a:pt x="48" y="1025"/>
                    <a:pt x="96" y="1055"/>
                    <a:pt x="96" y="1103"/>
                  </a:cubicBezTo>
                  <a:cubicBezTo>
                    <a:pt x="126" y="1228"/>
                    <a:pt x="126" y="1228"/>
                    <a:pt x="126" y="1228"/>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7" name="Freeform 129"/>
            <p:cNvSpPr>
              <a:spLocks noChangeArrowheads="1"/>
            </p:cNvSpPr>
            <p:nvPr/>
          </p:nvSpPr>
          <p:spPr bwMode="auto">
            <a:xfrm>
              <a:off x="7515133" y="4461732"/>
              <a:ext cx="1876737" cy="1084251"/>
            </a:xfrm>
            <a:custGeom>
              <a:avLst/>
              <a:gdLst>
                <a:gd name="T0" fmla="*/ 3499 w 3518"/>
                <a:gd name="T1" fmla="*/ 1294 h 2033"/>
                <a:gd name="T2" fmla="*/ 3397 w 3518"/>
                <a:gd name="T3" fmla="*/ 1312 h 2033"/>
                <a:gd name="T4" fmla="*/ 1240 w 3518"/>
                <a:gd name="T5" fmla="*/ 2032 h 2033"/>
                <a:gd name="T6" fmla="*/ 1342 w 3518"/>
                <a:gd name="T7" fmla="*/ 1912 h 2033"/>
                <a:gd name="T8" fmla="*/ 1516 w 3518"/>
                <a:gd name="T9" fmla="*/ 1654 h 2033"/>
                <a:gd name="T10" fmla="*/ 1630 w 3518"/>
                <a:gd name="T11" fmla="*/ 1516 h 2033"/>
                <a:gd name="T12" fmla="*/ 1486 w 3518"/>
                <a:gd name="T13" fmla="*/ 1390 h 2033"/>
                <a:gd name="T14" fmla="*/ 1689 w 3518"/>
                <a:gd name="T15" fmla="*/ 1306 h 2033"/>
                <a:gd name="T16" fmla="*/ 1857 w 3518"/>
                <a:gd name="T17" fmla="*/ 1372 h 2033"/>
                <a:gd name="T18" fmla="*/ 2169 w 3518"/>
                <a:gd name="T19" fmla="*/ 1276 h 2033"/>
                <a:gd name="T20" fmla="*/ 2427 w 3518"/>
                <a:gd name="T21" fmla="*/ 1360 h 2033"/>
                <a:gd name="T22" fmla="*/ 2798 w 3518"/>
                <a:gd name="T23" fmla="*/ 1378 h 2033"/>
                <a:gd name="T24" fmla="*/ 2816 w 3518"/>
                <a:gd name="T25" fmla="*/ 1199 h 2033"/>
                <a:gd name="T26" fmla="*/ 2792 w 3518"/>
                <a:gd name="T27" fmla="*/ 1073 h 2033"/>
                <a:gd name="T28" fmla="*/ 2948 w 3518"/>
                <a:gd name="T29" fmla="*/ 1127 h 2033"/>
                <a:gd name="T30" fmla="*/ 3080 w 3518"/>
                <a:gd name="T31" fmla="*/ 1252 h 2033"/>
                <a:gd name="T32" fmla="*/ 3194 w 3518"/>
                <a:gd name="T33" fmla="*/ 1384 h 2033"/>
                <a:gd name="T34" fmla="*/ 3350 w 3518"/>
                <a:gd name="T35" fmla="*/ 1211 h 2033"/>
                <a:gd name="T36" fmla="*/ 3367 w 3518"/>
                <a:gd name="T37" fmla="*/ 1181 h 2033"/>
                <a:gd name="T38" fmla="*/ 3134 w 3518"/>
                <a:gd name="T39" fmla="*/ 941 h 2033"/>
                <a:gd name="T40" fmla="*/ 2810 w 3518"/>
                <a:gd name="T41" fmla="*/ 599 h 2033"/>
                <a:gd name="T42" fmla="*/ 2456 w 3518"/>
                <a:gd name="T43" fmla="*/ 390 h 2033"/>
                <a:gd name="T44" fmla="*/ 2241 w 3518"/>
                <a:gd name="T45" fmla="*/ 204 h 2033"/>
                <a:gd name="T46" fmla="*/ 2175 w 3518"/>
                <a:gd name="T47" fmla="*/ 174 h 2033"/>
                <a:gd name="T48" fmla="*/ 2013 w 3518"/>
                <a:gd name="T49" fmla="*/ 180 h 2033"/>
                <a:gd name="T50" fmla="*/ 1384 w 3518"/>
                <a:gd name="T51" fmla="*/ 138 h 2033"/>
                <a:gd name="T52" fmla="*/ 1030 w 3518"/>
                <a:gd name="T53" fmla="*/ 300 h 2033"/>
                <a:gd name="T54" fmla="*/ 826 w 3518"/>
                <a:gd name="T55" fmla="*/ 270 h 2033"/>
                <a:gd name="T56" fmla="*/ 641 w 3518"/>
                <a:gd name="T57" fmla="*/ 114 h 2033"/>
                <a:gd name="T58" fmla="*/ 569 w 3518"/>
                <a:gd name="T59" fmla="*/ 138 h 2033"/>
                <a:gd name="T60" fmla="*/ 287 w 3518"/>
                <a:gd name="T61" fmla="*/ 24 h 2033"/>
                <a:gd name="T62" fmla="*/ 125 w 3518"/>
                <a:gd name="T63" fmla="*/ 12 h 2033"/>
                <a:gd name="T64" fmla="*/ 0 w 3518"/>
                <a:gd name="T65" fmla="*/ 36 h 2033"/>
                <a:gd name="T66" fmla="*/ 0 w 3518"/>
                <a:gd name="T67" fmla="*/ 114 h 2033"/>
                <a:gd name="T68" fmla="*/ 263 w 3518"/>
                <a:gd name="T69" fmla="*/ 336 h 2033"/>
                <a:gd name="T70" fmla="*/ 611 w 3518"/>
                <a:gd name="T71" fmla="*/ 192 h 2033"/>
                <a:gd name="T72" fmla="*/ 623 w 3518"/>
                <a:gd name="T73" fmla="*/ 527 h 2033"/>
                <a:gd name="T74" fmla="*/ 371 w 3518"/>
                <a:gd name="T75" fmla="*/ 497 h 2033"/>
                <a:gd name="T76" fmla="*/ 599 w 3518"/>
                <a:gd name="T77" fmla="*/ 713 h 2033"/>
                <a:gd name="T78" fmla="*/ 749 w 3518"/>
                <a:gd name="T79" fmla="*/ 929 h 2033"/>
                <a:gd name="T80" fmla="*/ 1000 w 3518"/>
                <a:gd name="T81" fmla="*/ 1300 h 2033"/>
                <a:gd name="T82" fmla="*/ 1102 w 3518"/>
                <a:gd name="T83" fmla="*/ 1654 h 2033"/>
                <a:gd name="T84" fmla="*/ 1072 w 3518"/>
                <a:gd name="T85" fmla="*/ 1678 h 2033"/>
                <a:gd name="T86" fmla="*/ 1168 w 3518"/>
                <a:gd name="T87" fmla="*/ 1942 h 20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3518" h="2033">
                  <a:moveTo>
                    <a:pt x="3517" y="1330"/>
                  </a:moveTo>
                  <a:lnTo>
                    <a:pt x="3517" y="1330"/>
                  </a:lnTo>
                  <a:cubicBezTo>
                    <a:pt x="3511" y="1318"/>
                    <a:pt x="3505" y="1306"/>
                    <a:pt x="3499" y="1294"/>
                  </a:cubicBezTo>
                  <a:cubicBezTo>
                    <a:pt x="3487" y="1264"/>
                    <a:pt x="3433" y="1276"/>
                    <a:pt x="3403" y="1252"/>
                  </a:cubicBezTo>
                  <a:lnTo>
                    <a:pt x="3403" y="1252"/>
                  </a:lnTo>
                  <a:cubicBezTo>
                    <a:pt x="3403" y="1270"/>
                    <a:pt x="3391" y="1294"/>
                    <a:pt x="3397" y="1312"/>
                  </a:cubicBezTo>
                  <a:cubicBezTo>
                    <a:pt x="3409" y="1336"/>
                    <a:pt x="3427" y="1360"/>
                    <a:pt x="3457" y="1360"/>
                  </a:cubicBezTo>
                  <a:cubicBezTo>
                    <a:pt x="3475" y="1366"/>
                    <a:pt x="3493" y="1342"/>
                    <a:pt x="3517" y="1330"/>
                  </a:cubicBezTo>
                  <a:close/>
                  <a:moveTo>
                    <a:pt x="1240" y="2032"/>
                  </a:moveTo>
                  <a:lnTo>
                    <a:pt x="1240" y="2032"/>
                  </a:lnTo>
                  <a:cubicBezTo>
                    <a:pt x="1252" y="2013"/>
                    <a:pt x="1258" y="1995"/>
                    <a:pt x="1276" y="1990"/>
                  </a:cubicBezTo>
                  <a:cubicBezTo>
                    <a:pt x="1318" y="1978"/>
                    <a:pt x="1342" y="1954"/>
                    <a:pt x="1342" y="1912"/>
                  </a:cubicBezTo>
                  <a:cubicBezTo>
                    <a:pt x="1342" y="1858"/>
                    <a:pt x="1324" y="1834"/>
                    <a:pt x="1390" y="1834"/>
                  </a:cubicBezTo>
                  <a:cubicBezTo>
                    <a:pt x="1432" y="1834"/>
                    <a:pt x="1426" y="1798"/>
                    <a:pt x="1420" y="1768"/>
                  </a:cubicBezTo>
                  <a:cubicBezTo>
                    <a:pt x="1390" y="1666"/>
                    <a:pt x="1468" y="1714"/>
                    <a:pt x="1516" y="1654"/>
                  </a:cubicBezTo>
                  <a:cubicBezTo>
                    <a:pt x="1558" y="1588"/>
                    <a:pt x="1570" y="1660"/>
                    <a:pt x="1612" y="1654"/>
                  </a:cubicBezTo>
                  <a:cubicBezTo>
                    <a:pt x="1641" y="1648"/>
                    <a:pt x="1755" y="1600"/>
                    <a:pt x="1702" y="1564"/>
                  </a:cubicBezTo>
                  <a:cubicBezTo>
                    <a:pt x="1678" y="1552"/>
                    <a:pt x="1660" y="1534"/>
                    <a:pt x="1630" y="1516"/>
                  </a:cubicBezTo>
                  <a:cubicBezTo>
                    <a:pt x="1612" y="1510"/>
                    <a:pt x="1588" y="1504"/>
                    <a:pt x="1576" y="1492"/>
                  </a:cubicBezTo>
                  <a:cubicBezTo>
                    <a:pt x="1564" y="1480"/>
                    <a:pt x="1546" y="1444"/>
                    <a:pt x="1528" y="1450"/>
                  </a:cubicBezTo>
                  <a:cubicBezTo>
                    <a:pt x="1510" y="1432"/>
                    <a:pt x="1474" y="1426"/>
                    <a:pt x="1486" y="1390"/>
                  </a:cubicBezTo>
                  <a:cubicBezTo>
                    <a:pt x="1498" y="1360"/>
                    <a:pt x="1510" y="1336"/>
                    <a:pt x="1528" y="1306"/>
                  </a:cubicBezTo>
                  <a:cubicBezTo>
                    <a:pt x="1540" y="1283"/>
                    <a:pt x="1570" y="1300"/>
                    <a:pt x="1588" y="1294"/>
                  </a:cubicBezTo>
                  <a:cubicBezTo>
                    <a:pt x="1636" y="1288"/>
                    <a:pt x="1660" y="1259"/>
                    <a:pt x="1689" y="1306"/>
                  </a:cubicBezTo>
                  <a:cubicBezTo>
                    <a:pt x="1696" y="1318"/>
                    <a:pt x="1689" y="1336"/>
                    <a:pt x="1707" y="1342"/>
                  </a:cubicBezTo>
                  <a:cubicBezTo>
                    <a:pt x="1737" y="1360"/>
                    <a:pt x="1821" y="1222"/>
                    <a:pt x="1827" y="1318"/>
                  </a:cubicBezTo>
                  <a:cubicBezTo>
                    <a:pt x="1827" y="1330"/>
                    <a:pt x="1833" y="1378"/>
                    <a:pt x="1857" y="1372"/>
                  </a:cubicBezTo>
                  <a:cubicBezTo>
                    <a:pt x="1869" y="1366"/>
                    <a:pt x="1881" y="1354"/>
                    <a:pt x="1899" y="1348"/>
                  </a:cubicBezTo>
                  <a:cubicBezTo>
                    <a:pt x="1911" y="1348"/>
                    <a:pt x="1929" y="1348"/>
                    <a:pt x="1941" y="1348"/>
                  </a:cubicBezTo>
                  <a:cubicBezTo>
                    <a:pt x="2031" y="1342"/>
                    <a:pt x="2127" y="1366"/>
                    <a:pt x="2169" y="1276"/>
                  </a:cubicBezTo>
                  <a:cubicBezTo>
                    <a:pt x="2181" y="1252"/>
                    <a:pt x="2181" y="1204"/>
                    <a:pt x="2223" y="1259"/>
                  </a:cubicBezTo>
                  <a:cubicBezTo>
                    <a:pt x="2265" y="1318"/>
                    <a:pt x="2337" y="1288"/>
                    <a:pt x="2355" y="1366"/>
                  </a:cubicBezTo>
                  <a:cubicBezTo>
                    <a:pt x="2361" y="1396"/>
                    <a:pt x="2409" y="1360"/>
                    <a:pt x="2427" y="1360"/>
                  </a:cubicBezTo>
                  <a:cubicBezTo>
                    <a:pt x="2487" y="1348"/>
                    <a:pt x="2522" y="1402"/>
                    <a:pt x="2564" y="1414"/>
                  </a:cubicBezTo>
                  <a:cubicBezTo>
                    <a:pt x="2642" y="1444"/>
                    <a:pt x="2630" y="1366"/>
                    <a:pt x="2684" y="1366"/>
                  </a:cubicBezTo>
                  <a:cubicBezTo>
                    <a:pt x="2726" y="1360"/>
                    <a:pt x="2756" y="1420"/>
                    <a:pt x="2798" y="1378"/>
                  </a:cubicBezTo>
                  <a:cubicBezTo>
                    <a:pt x="2816" y="1360"/>
                    <a:pt x="2858" y="1306"/>
                    <a:pt x="2840" y="1283"/>
                  </a:cubicBezTo>
                  <a:cubicBezTo>
                    <a:pt x="2834" y="1259"/>
                    <a:pt x="2804" y="1264"/>
                    <a:pt x="2798" y="1246"/>
                  </a:cubicBezTo>
                  <a:cubicBezTo>
                    <a:pt x="2792" y="1241"/>
                    <a:pt x="2816" y="1211"/>
                    <a:pt x="2816" y="1199"/>
                  </a:cubicBezTo>
                  <a:cubicBezTo>
                    <a:pt x="2810" y="1139"/>
                    <a:pt x="2768" y="1199"/>
                    <a:pt x="2738" y="1204"/>
                  </a:cubicBezTo>
                  <a:cubicBezTo>
                    <a:pt x="2630" y="1241"/>
                    <a:pt x="2630" y="1169"/>
                    <a:pt x="2690" y="1115"/>
                  </a:cubicBezTo>
                  <a:cubicBezTo>
                    <a:pt x="2714" y="1091"/>
                    <a:pt x="2756" y="1109"/>
                    <a:pt x="2792" y="1073"/>
                  </a:cubicBezTo>
                  <a:cubicBezTo>
                    <a:pt x="2810" y="1061"/>
                    <a:pt x="2846" y="1055"/>
                    <a:pt x="2876" y="1067"/>
                  </a:cubicBezTo>
                  <a:cubicBezTo>
                    <a:pt x="2894" y="1073"/>
                    <a:pt x="2918" y="1085"/>
                    <a:pt x="2930" y="1097"/>
                  </a:cubicBezTo>
                  <a:cubicBezTo>
                    <a:pt x="2936" y="1109"/>
                    <a:pt x="2936" y="1121"/>
                    <a:pt x="2948" y="1127"/>
                  </a:cubicBezTo>
                  <a:cubicBezTo>
                    <a:pt x="2954" y="1127"/>
                    <a:pt x="3044" y="1127"/>
                    <a:pt x="2990" y="1157"/>
                  </a:cubicBezTo>
                  <a:cubicBezTo>
                    <a:pt x="2960" y="1169"/>
                    <a:pt x="2930" y="1193"/>
                    <a:pt x="2924" y="1228"/>
                  </a:cubicBezTo>
                  <a:cubicBezTo>
                    <a:pt x="2918" y="1306"/>
                    <a:pt x="3092" y="1204"/>
                    <a:pt x="3080" y="1252"/>
                  </a:cubicBezTo>
                  <a:cubicBezTo>
                    <a:pt x="3068" y="1294"/>
                    <a:pt x="3020" y="1360"/>
                    <a:pt x="3098" y="1360"/>
                  </a:cubicBezTo>
                  <a:cubicBezTo>
                    <a:pt x="3134" y="1366"/>
                    <a:pt x="3140" y="1366"/>
                    <a:pt x="3152" y="1402"/>
                  </a:cubicBezTo>
                  <a:cubicBezTo>
                    <a:pt x="3164" y="1438"/>
                    <a:pt x="3188" y="1408"/>
                    <a:pt x="3194" y="1384"/>
                  </a:cubicBezTo>
                  <a:cubicBezTo>
                    <a:pt x="3212" y="1348"/>
                    <a:pt x="3200" y="1294"/>
                    <a:pt x="3242" y="1283"/>
                  </a:cubicBezTo>
                  <a:cubicBezTo>
                    <a:pt x="3278" y="1270"/>
                    <a:pt x="3319" y="1222"/>
                    <a:pt x="3350" y="1211"/>
                  </a:cubicBezTo>
                  <a:lnTo>
                    <a:pt x="3350" y="1211"/>
                  </a:lnTo>
                  <a:cubicBezTo>
                    <a:pt x="3350" y="1204"/>
                    <a:pt x="3355" y="1193"/>
                    <a:pt x="3350" y="1193"/>
                  </a:cubicBezTo>
                  <a:cubicBezTo>
                    <a:pt x="3350" y="1187"/>
                    <a:pt x="3355" y="1181"/>
                    <a:pt x="3361" y="1181"/>
                  </a:cubicBezTo>
                  <a:lnTo>
                    <a:pt x="3367" y="1181"/>
                  </a:lnTo>
                  <a:cubicBezTo>
                    <a:pt x="3379" y="1127"/>
                    <a:pt x="3302" y="1133"/>
                    <a:pt x="3278" y="1091"/>
                  </a:cubicBezTo>
                  <a:cubicBezTo>
                    <a:pt x="3254" y="1061"/>
                    <a:pt x="3224" y="1031"/>
                    <a:pt x="3194" y="1007"/>
                  </a:cubicBezTo>
                  <a:cubicBezTo>
                    <a:pt x="3170" y="995"/>
                    <a:pt x="3152" y="953"/>
                    <a:pt x="3134" y="941"/>
                  </a:cubicBezTo>
                  <a:cubicBezTo>
                    <a:pt x="3104" y="929"/>
                    <a:pt x="3104" y="821"/>
                    <a:pt x="3134" y="815"/>
                  </a:cubicBezTo>
                  <a:cubicBezTo>
                    <a:pt x="3002" y="731"/>
                    <a:pt x="3002" y="731"/>
                    <a:pt x="3002" y="731"/>
                  </a:cubicBezTo>
                  <a:cubicBezTo>
                    <a:pt x="2942" y="695"/>
                    <a:pt x="2852" y="659"/>
                    <a:pt x="2810" y="599"/>
                  </a:cubicBezTo>
                  <a:cubicBezTo>
                    <a:pt x="2768" y="569"/>
                    <a:pt x="2738" y="527"/>
                    <a:pt x="2690" y="503"/>
                  </a:cubicBezTo>
                  <a:cubicBezTo>
                    <a:pt x="2642" y="479"/>
                    <a:pt x="2588" y="461"/>
                    <a:pt x="2546" y="432"/>
                  </a:cubicBezTo>
                  <a:cubicBezTo>
                    <a:pt x="2511" y="408"/>
                    <a:pt x="2498" y="402"/>
                    <a:pt x="2456" y="390"/>
                  </a:cubicBezTo>
                  <a:cubicBezTo>
                    <a:pt x="2421" y="378"/>
                    <a:pt x="2397" y="330"/>
                    <a:pt x="2367" y="330"/>
                  </a:cubicBezTo>
                  <a:cubicBezTo>
                    <a:pt x="2319" y="330"/>
                    <a:pt x="2259" y="294"/>
                    <a:pt x="2247" y="240"/>
                  </a:cubicBezTo>
                  <a:cubicBezTo>
                    <a:pt x="2241" y="222"/>
                    <a:pt x="2241" y="210"/>
                    <a:pt x="2241" y="204"/>
                  </a:cubicBezTo>
                  <a:cubicBezTo>
                    <a:pt x="2247" y="204"/>
                    <a:pt x="2241" y="204"/>
                    <a:pt x="2241" y="198"/>
                  </a:cubicBezTo>
                  <a:cubicBezTo>
                    <a:pt x="2235" y="192"/>
                    <a:pt x="2229" y="186"/>
                    <a:pt x="2223" y="186"/>
                  </a:cubicBezTo>
                  <a:cubicBezTo>
                    <a:pt x="2205" y="180"/>
                    <a:pt x="2193" y="174"/>
                    <a:pt x="2175" y="174"/>
                  </a:cubicBezTo>
                  <a:cubicBezTo>
                    <a:pt x="2163" y="174"/>
                    <a:pt x="2151" y="174"/>
                    <a:pt x="2139" y="180"/>
                  </a:cubicBezTo>
                  <a:cubicBezTo>
                    <a:pt x="2115" y="186"/>
                    <a:pt x="2067" y="228"/>
                    <a:pt x="2043" y="198"/>
                  </a:cubicBezTo>
                  <a:cubicBezTo>
                    <a:pt x="2037" y="192"/>
                    <a:pt x="2025" y="186"/>
                    <a:pt x="2013" y="180"/>
                  </a:cubicBezTo>
                  <a:cubicBezTo>
                    <a:pt x="1977" y="168"/>
                    <a:pt x="1899" y="120"/>
                    <a:pt x="1869" y="108"/>
                  </a:cubicBezTo>
                  <a:cubicBezTo>
                    <a:pt x="1821" y="90"/>
                    <a:pt x="1767" y="108"/>
                    <a:pt x="1725" y="84"/>
                  </a:cubicBezTo>
                  <a:cubicBezTo>
                    <a:pt x="1618" y="24"/>
                    <a:pt x="1474" y="90"/>
                    <a:pt x="1384" y="138"/>
                  </a:cubicBezTo>
                  <a:cubicBezTo>
                    <a:pt x="1324" y="174"/>
                    <a:pt x="1276" y="228"/>
                    <a:pt x="1216" y="252"/>
                  </a:cubicBezTo>
                  <a:cubicBezTo>
                    <a:pt x="1192" y="264"/>
                    <a:pt x="1144" y="288"/>
                    <a:pt x="1114" y="288"/>
                  </a:cubicBezTo>
                  <a:cubicBezTo>
                    <a:pt x="1084" y="288"/>
                    <a:pt x="1060" y="294"/>
                    <a:pt x="1030" y="300"/>
                  </a:cubicBezTo>
                  <a:cubicBezTo>
                    <a:pt x="982" y="306"/>
                    <a:pt x="958" y="258"/>
                    <a:pt x="916" y="258"/>
                  </a:cubicBezTo>
                  <a:lnTo>
                    <a:pt x="916" y="258"/>
                  </a:lnTo>
                  <a:cubicBezTo>
                    <a:pt x="905" y="264"/>
                    <a:pt x="839" y="282"/>
                    <a:pt x="826" y="270"/>
                  </a:cubicBezTo>
                  <a:cubicBezTo>
                    <a:pt x="803" y="258"/>
                    <a:pt x="815" y="240"/>
                    <a:pt x="815" y="222"/>
                  </a:cubicBezTo>
                  <a:cubicBezTo>
                    <a:pt x="821" y="192"/>
                    <a:pt x="749" y="150"/>
                    <a:pt x="725" y="138"/>
                  </a:cubicBezTo>
                  <a:cubicBezTo>
                    <a:pt x="701" y="126"/>
                    <a:pt x="677" y="114"/>
                    <a:pt x="641" y="114"/>
                  </a:cubicBezTo>
                  <a:cubicBezTo>
                    <a:pt x="575" y="102"/>
                    <a:pt x="575" y="102"/>
                    <a:pt x="575" y="102"/>
                  </a:cubicBezTo>
                  <a:lnTo>
                    <a:pt x="575" y="102"/>
                  </a:lnTo>
                  <a:cubicBezTo>
                    <a:pt x="575" y="114"/>
                    <a:pt x="575" y="126"/>
                    <a:pt x="569" y="138"/>
                  </a:cubicBezTo>
                  <a:cubicBezTo>
                    <a:pt x="551" y="138"/>
                    <a:pt x="533" y="132"/>
                    <a:pt x="509" y="120"/>
                  </a:cubicBezTo>
                  <a:cubicBezTo>
                    <a:pt x="431" y="72"/>
                    <a:pt x="431" y="36"/>
                    <a:pt x="329" y="24"/>
                  </a:cubicBezTo>
                  <a:cubicBezTo>
                    <a:pt x="317" y="24"/>
                    <a:pt x="305" y="24"/>
                    <a:pt x="287" y="24"/>
                  </a:cubicBezTo>
                  <a:cubicBezTo>
                    <a:pt x="239" y="36"/>
                    <a:pt x="239" y="36"/>
                    <a:pt x="239" y="36"/>
                  </a:cubicBezTo>
                  <a:cubicBezTo>
                    <a:pt x="221" y="42"/>
                    <a:pt x="197" y="42"/>
                    <a:pt x="185" y="36"/>
                  </a:cubicBezTo>
                  <a:cubicBezTo>
                    <a:pt x="167" y="24"/>
                    <a:pt x="143" y="0"/>
                    <a:pt x="125" y="12"/>
                  </a:cubicBezTo>
                  <a:cubicBezTo>
                    <a:pt x="95" y="24"/>
                    <a:pt x="77" y="72"/>
                    <a:pt x="42" y="72"/>
                  </a:cubicBezTo>
                  <a:cubicBezTo>
                    <a:pt x="42" y="72"/>
                    <a:pt x="6" y="66"/>
                    <a:pt x="18" y="66"/>
                  </a:cubicBezTo>
                  <a:cubicBezTo>
                    <a:pt x="12" y="54"/>
                    <a:pt x="6" y="48"/>
                    <a:pt x="0" y="36"/>
                  </a:cubicBezTo>
                  <a:lnTo>
                    <a:pt x="0" y="36"/>
                  </a:lnTo>
                  <a:cubicBezTo>
                    <a:pt x="0" y="108"/>
                    <a:pt x="0" y="108"/>
                    <a:pt x="0" y="108"/>
                  </a:cubicBezTo>
                  <a:cubicBezTo>
                    <a:pt x="0" y="108"/>
                    <a:pt x="6" y="114"/>
                    <a:pt x="0" y="114"/>
                  </a:cubicBezTo>
                  <a:cubicBezTo>
                    <a:pt x="6" y="132"/>
                    <a:pt x="48" y="144"/>
                    <a:pt x="59" y="150"/>
                  </a:cubicBezTo>
                  <a:cubicBezTo>
                    <a:pt x="66" y="198"/>
                    <a:pt x="143" y="300"/>
                    <a:pt x="179" y="324"/>
                  </a:cubicBezTo>
                  <a:cubicBezTo>
                    <a:pt x="191" y="336"/>
                    <a:pt x="251" y="342"/>
                    <a:pt x="263" y="336"/>
                  </a:cubicBezTo>
                  <a:cubicBezTo>
                    <a:pt x="305" y="330"/>
                    <a:pt x="299" y="330"/>
                    <a:pt x="335" y="360"/>
                  </a:cubicBezTo>
                  <a:cubicBezTo>
                    <a:pt x="347" y="366"/>
                    <a:pt x="491" y="294"/>
                    <a:pt x="503" y="276"/>
                  </a:cubicBezTo>
                  <a:cubicBezTo>
                    <a:pt x="545" y="216"/>
                    <a:pt x="521" y="192"/>
                    <a:pt x="611" y="192"/>
                  </a:cubicBezTo>
                  <a:cubicBezTo>
                    <a:pt x="635" y="192"/>
                    <a:pt x="617" y="282"/>
                    <a:pt x="665" y="294"/>
                  </a:cubicBezTo>
                  <a:cubicBezTo>
                    <a:pt x="761" y="330"/>
                    <a:pt x="677" y="413"/>
                    <a:pt x="653" y="468"/>
                  </a:cubicBezTo>
                  <a:cubicBezTo>
                    <a:pt x="623" y="527"/>
                    <a:pt x="623" y="527"/>
                    <a:pt x="623" y="527"/>
                  </a:cubicBezTo>
                  <a:cubicBezTo>
                    <a:pt x="617" y="545"/>
                    <a:pt x="599" y="659"/>
                    <a:pt x="557" y="599"/>
                  </a:cubicBezTo>
                  <a:cubicBezTo>
                    <a:pt x="551" y="587"/>
                    <a:pt x="551" y="539"/>
                    <a:pt x="539" y="539"/>
                  </a:cubicBezTo>
                  <a:cubicBezTo>
                    <a:pt x="491" y="539"/>
                    <a:pt x="413" y="474"/>
                    <a:pt x="371" y="497"/>
                  </a:cubicBezTo>
                  <a:cubicBezTo>
                    <a:pt x="347" y="509"/>
                    <a:pt x="335" y="563"/>
                    <a:pt x="347" y="581"/>
                  </a:cubicBezTo>
                  <a:cubicBezTo>
                    <a:pt x="365" y="623"/>
                    <a:pt x="431" y="641"/>
                    <a:pt x="461" y="665"/>
                  </a:cubicBezTo>
                  <a:cubicBezTo>
                    <a:pt x="497" y="659"/>
                    <a:pt x="575" y="695"/>
                    <a:pt x="599" y="713"/>
                  </a:cubicBezTo>
                  <a:cubicBezTo>
                    <a:pt x="635" y="743"/>
                    <a:pt x="593" y="767"/>
                    <a:pt x="665" y="761"/>
                  </a:cubicBezTo>
                  <a:cubicBezTo>
                    <a:pt x="701" y="761"/>
                    <a:pt x="845" y="827"/>
                    <a:pt x="785" y="851"/>
                  </a:cubicBezTo>
                  <a:cubicBezTo>
                    <a:pt x="719" y="881"/>
                    <a:pt x="725" y="863"/>
                    <a:pt x="749" y="929"/>
                  </a:cubicBezTo>
                  <a:cubicBezTo>
                    <a:pt x="773" y="1019"/>
                    <a:pt x="749" y="1067"/>
                    <a:pt x="868" y="1067"/>
                  </a:cubicBezTo>
                  <a:cubicBezTo>
                    <a:pt x="940" y="1073"/>
                    <a:pt x="1048" y="1055"/>
                    <a:pt x="1018" y="1151"/>
                  </a:cubicBezTo>
                  <a:cubicBezTo>
                    <a:pt x="1012" y="1199"/>
                    <a:pt x="1000" y="1259"/>
                    <a:pt x="1000" y="1300"/>
                  </a:cubicBezTo>
                  <a:cubicBezTo>
                    <a:pt x="1000" y="1342"/>
                    <a:pt x="988" y="1354"/>
                    <a:pt x="970" y="1384"/>
                  </a:cubicBezTo>
                  <a:cubicBezTo>
                    <a:pt x="952" y="1408"/>
                    <a:pt x="1018" y="1504"/>
                    <a:pt x="1024" y="1534"/>
                  </a:cubicBezTo>
                  <a:cubicBezTo>
                    <a:pt x="1036" y="1600"/>
                    <a:pt x="1030" y="1642"/>
                    <a:pt x="1102" y="1654"/>
                  </a:cubicBezTo>
                  <a:cubicBezTo>
                    <a:pt x="1120" y="1654"/>
                    <a:pt x="1144" y="1648"/>
                    <a:pt x="1156" y="1660"/>
                  </a:cubicBezTo>
                  <a:cubicBezTo>
                    <a:pt x="1174" y="1678"/>
                    <a:pt x="1138" y="1684"/>
                    <a:pt x="1126" y="1684"/>
                  </a:cubicBezTo>
                  <a:cubicBezTo>
                    <a:pt x="1108" y="1684"/>
                    <a:pt x="1090" y="1678"/>
                    <a:pt x="1072" y="1678"/>
                  </a:cubicBezTo>
                  <a:cubicBezTo>
                    <a:pt x="1072" y="1714"/>
                    <a:pt x="1096" y="1744"/>
                    <a:pt x="1078" y="1786"/>
                  </a:cubicBezTo>
                  <a:cubicBezTo>
                    <a:pt x="1072" y="1804"/>
                    <a:pt x="1048" y="1840"/>
                    <a:pt x="1048" y="1858"/>
                  </a:cubicBezTo>
                  <a:cubicBezTo>
                    <a:pt x="1042" y="1900"/>
                    <a:pt x="1144" y="1900"/>
                    <a:pt x="1168" y="1942"/>
                  </a:cubicBezTo>
                  <a:cubicBezTo>
                    <a:pt x="1174" y="1954"/>
                    <a:pt x="1228" y="2013"/>
                    <a:pt x="1240" y="2032"/>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28" name="Freeform 130"/>
            <p:cNvSpPr>
              <a:spLocks noChangeArrowheads="1"/>
            </p:cNvSpPr>
            <p:nvPr/>
          </p:nvSpPr>
          <p:spPr bwMode="auto">
            <a:xfrm>
              <a:off x="6793129" y="4468788"/>
              <a:ext cx="1460469" cy="1822766"/>
            </a:xfrm>
            <a:custGeom>
              <a:avLst/>
              <a:gdLst>
                <a:gd name="T0" fmla="*/ 1199 w 2740"/>
                <a:gd name="T1" fmla="*/ 258 h 3417"/>
                <a:gd name="T2" fmla="*/ 1073 w 2740"/>
                <a:gd name="T3" fmla="*/ 324 h 3417"/>
                <a:gd name="T4" fmla="*/ 1007 w 2740"/>
                <a:gd name="T5" fmla="*/ 599 h 3417"/>
                <a:gd name="T6" fmla="*/ 989 w 2740"/>
                <a:gd name="T7" fmla="*/ 761 h 3417"/>
                <a:gd name="T8" fmla="*/ 857 w 2740"/>
                <a:gd name="T9" fmla="*/ 833 h 3417"/>
                <a:gd name="T10" fmla="*/ 833 w 2740"/>
                <a:gd name="T11" fmla="*/ 659 h 3417"/>
                <a:gd name="T12" fmla="*/ 929 w 2740"/>
                <a:gd name="T13" fmla="*/ 581 h 3417"/>
                <a:gd name="T14" fmla="*/ 821 w 2740"/>
                <a:gd name="T15" fmla="*/ 414 h 3417"/>
                <a:gd name="T16" fmla="*/ 594 w 2740"/>
                <a:gd name="T17" fmla="*/ 515 h 3417"/>
                <a:gd name="T18" fmla="*/ 522 w 2740"/>
                <a:gd name="T19" fmla="*/ 695 h 3417"/>
                <a:gd name="T20" fmla="*/ 599 w 2740"/>
                <a:gd name="T21" fmla="*/ 743 h 3417"/>
                <a:gd name="T22" fmla="*/ 306 w 2740"/>
                <a:gd name="T23" fmla="*/ 803 h 3417"/>
                <a:gd name="T24" fmla="*/ 234 w 2740"/>
                <a:gd name="T25" fmla="*/ 983 h 3417"/>
                <a:gd name="T26" fmla="*/ 42 w 2740"/>
                <a:gd name="T27" fmla="*/ 1264 h 3417"/>
                <a:gd name="T28" fmla="*/ 120 w 2740"/>
                <a:gd name="T29" fmla="*/ 1498 h 3417"/>
                <a:gd name="T30" fmla="*/ 162 w 2740"/>
                <a:gd name="T31" fmla="*/ 1768 h 3417"/>
                <a:gd name="T32" fmla="*/ 180 w 2740"/>
                <a:gd name="T33" fmla="*/ 1959 h 3417"/>
                <a:gd name="T34" fmla="*/ 324 w 2740"/>
                <a:gd name="T35" fmla="*/ 2349 h 3417"/>
                <a:gd name="T36" fmla="*/ 312 w 2740"/>
                <a:gd name="T37" fmla="*/ 2553 h 3417"/>
                <a:gd name="T38" fmla="*/ 186 w 2740"/>
                <a:gd name="T39" fmla="*/ 2583 h 3417"/>
                <a:gd name="T40" fmla="*/ 228 w 2740"/>
                <a:gd name="T41" fmla="*/ 2763 h 3417"/>
                <a:gd name="T42" fmla="*/ 264 w 2740"/>
                <a:gd name="T43" fmla="*/ 2864 h 3417"/>
                <a:gd name="T44" fmla="*/ 312 w 2740"/>
                <a:gd name="T45" fmla="*/ 3008 h 3417"/>
                <a:gd name="T46" fmla="*/ 995 w 2740"/>
                <a:gd name="T47" fmla="*/ 3056 h 3417"/>
                <a:gd name="T48" fmla="*/ 1211 w 2740"/>
                <a:gd name="T49" fmla="*/ 3344 h 3417"/>
                <a:gd name="T50" fmla="*/ 1492 w 2740"/>
                <a:gd name="T51" fmla="*/ 3398 h 3417"/>
                <a:gd name="T52" fmla="*/ 1642 w 2740"/>
                <a:gd name="T53" fmla="*/ 3110 h 3417"/>
                <a:gd name="T54" fmla="*/ 1924 w 2740"/>
                <a:gd name="T55" fmla="*/ 2906 h 3417"/>
                <a:gd name="T56" fmla="*/ 2164 w 2740"/>
                <a:gd name="T57" fmla="*/ 2858 h 3417"/>
                <a:gd name="T58" fmla="*/ 2409 w 2740"/>
                <a:gd name="T59" fmla="*/ 2798 h 3417"/>
                <a:gd name="T60" fmla="*/ 2541 w 2740"/>
                <a:gd name="T61" fmla="*/ 2607 h 3417"/>
                <a:gd name="T62" fmla="*/ 2655 w 2740"/>
                <a:gd name="T63" fmla="*/ 2487 h 3417"/>
                <a:gd name="T64" fmla="*/ 2703 w 2740"/>
                <a:gd name="T65" fmla="*/ 2319 h 3417"/>
                <a:gd name="T66" fmla="*/ 2607 w 2740"/>
                <a:gd name="T67" fmla="*/ 2085 h 3417"/>
                <a:gd name="T68" fmla="*/ 2523 w 2740"/>
                <a:gd name="T69" fmla="*/ 1930 h 3417"/>
                <a:gd name="T70" fmla="*/ 2427 w 2740"/>
                <a:gd name="T71" fmla="*/ 1666 h 3417"/>
                <a:gd name="T72" fmla="*/ 2457 w 2740"/>
                <a:gd name="T73" fmla="*/ 1642 h 3417"/>
                <a:gd name="T74" fmla="*/ 2355 w 2740"/>
                <a:gd name="T75" fmla="*/ 1288 h 3417"/>
                <a:gd name="T76" fmla="*/ 2104 w 2740"/>
                <a:gd name="T77" fmla="*/ 917 h 3417"/>
                <a:gd name="T78" fmla="*/ 1954 w 2740"/>
                <a:gd name="T79" fmla="*/ 701 h 3417"/>
                <a:gd name="T80" fmla="*/ 1726 w 2740"/>
                <a:gd name="T81" fmla="*/ 485 h 3417"/>
                <a:gd name="T82" fmla="*/ 1978 w 2740"/>
                <a:gd name="T83" fmla="*/ 515 h 3417"/>
                <a:gd name="T84" fmla="*/ 1966 w 2740"/>
                <a:gd name="T85" fmla="*/ 180 h 3417"/>
                <a:gd name="T86" fmla="*/ 1618 w 2740"/>
                <a:gd name="T87" fmla="*/ 324 h 3417"/>
                <a:gd name="T88" fmla="*/ 1355 w 2740"/>
                <a:gd name="T89" fmla="*/ 102 h 3417"/>
                <a:gd name="T90" fmla="*/ 1355 w 2740"/>
                <a:gd name="T91" fmla="*/ 24 h 3417"/>
                <a:gd name="T92" fmla="*/ 1277 w 2740"/>
                <a:gd name="T93" fmla="*/ 6 h 3417"/>
                <a:gd name="T94" fmla="*/ 1115 w 2740"/>
                <a:gd name="T95" fmla="*/ 138 h 34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2740" h="3417">
                  <a:moveTo>
                    <a:pt x="1115" y="138"/>
                  </a:moveTo>
                  <a:lnTo>
                    <a:pt x="1115" y="138"/>
                  </a:lnTo>
                  <a:cubicBezTo>
                    <a:pt x="1121" y="210"/>
                    <a:pt x="1145" y="216"/>
                    <a:pt x="1199" y="258"/>
                  </a:cubicBezTo>
                  <a:cubicBezTo>
                    <a:pt x="1247" y="294"/>
                    <a:pt x="1181" y="366"/>
                    <a:pt x="1139" y="366"/>
                  </a:cubicBezTo>
                  <a:cubicBezTo>
                    <a:pt x="1025" y="372"/>
                    <a:pt x="1181" y="324"/>
                    <a:pt x="1133" y="270"/>
                  </a:cubicBezTo>
                  <a:cubicBezTo>
                    <a:pt x="1109" y="246"/>
                    <a:pt x="1079" y="312"/>
                    <a:pt x="1073" y="324"/>
                  </a:cubicBezTo>
                  <a:cubicBezTo>
                    <a:pt x="1031" y="408"/>
                    <a:pt x="1151" y="504"/>
                    <a:pt x="1079" y="563"/>
                  </a:cubicBezTo>
                  <a:cubicBezTo>
                    <a:pt x="1043" y="575"/>
                    <a:pt x="1043" y="575"/>
                    <a:pt x="1043" y="575"/>
                  </a:cubicBezTo>
                  <a:cubicBezTo>
                    <a:pt x="1031" y="581"/>
                    <a:pt x="1019" y="587"/>
                    <a:pt x="1007" y="599"/>
                  </a:cubicBezTo>
                  <a:lnTo>
                    <a:pt x="1007" y="599"/>
                  </a:lnTo>
                  <a:cubicBezTo>
                    <a:pt x="1019" y="629"/>
                    <a:pt x="1019" y="647"/>
                    <a:pt x="1001" y="671"/>
                  </a:cubicBezTo>
                  <a:cubicBezTo>
                    <a:pt x="983" y="701"/>
                    <a:pt x="1013" y="737"/>
                    <a:pt x="989" y="761"/>
                  </a:cubicBezTo>
                  <a:cubicBezTo>
                    <a:pt x="965" y="779"/>
                    <a:pt x="953" y="785"/>
                    <a:pt x="941" y="809"/>
                  </a:cubicBezTo>
                  <a:cubicBezTo>
                    <a:pt x="929" y="833"/>
                    <a:pt x="923" y="881"/>
                    <a:pt x="899" y="893"/>
                  </a:cubicBezTo>
                  <a:cubicBezTo>
                    <a:pt x="875" y="905"/>
                    <a:pt x="869" y="845"/>
                    <a:pt x="857" y="833"/>
                  </a:cubicBezTo>
                  <a:cubicBezTo>
                    <a:pt x="851" y="815"/>
                    <a:pt x="857" y="791"/>
                    <a:pt x="845" y="773"/>
                  </a:cubicBezTo>
                  <a:cubicBezTo>
                    <a:pt x="821" y="749"/>
                    <a:pt x="815" y="755"/>
                    <a:pt x="815" y="713"/>
                  </a:cubicBezTo>
                  <a:cubicBezTo>
                    <a:pt x="815" y="689"/>
                    <a:pt x="809" y="671"/>
                    <a:pt x="833" y="659"/>
                  </a:cubicBezTo>
                  <a:cubicBezTo>
                    <a:pt x="851" y="647"/>
                    <a:pt x="881" y="629"/>
                    <a:pt x="893" y="611"/>
                  </a:cubicBezTo>
                  <a:cubicBezTo>
                    <a:pt x="929" y="581"/>
                    <a:pt x="929" y="581"/>
                    <a:pt x="929" y="581"/>
                  </a:cubicBezTo>
                  <a:lnTo>
                    <a:pt x="929" y="581"/>
                  </a:lnTo>
                  <a:cubicBezTo>
                    <a:pt x="929" y="557"/>
                    <a:pt x="935" y="533"/>
                    <a:pt x="959" y="521"/>
                  </a:cubicBezTo>
                  <a:cubicBezTo>
                    <a:pt x="983" y="515"/>
                    <a:pt x="935" y="521"/>
                    <a:pt x="935" y="504"/>
                  </a:cubicBezTo>
                  <a:cubicBezTo>
                    <a:pt x="929" y="438"/>
                    <a:pt x="863" y="438"/>
                    <a:pt x="821" y="414"/>
                  </a:cubicBezTo>
                  <a:cubicBezTo>
                    <a:pt x="815" y="408"/>
                    <a:pt x="815" y="401"/>
                    <a:pt x="803" y="396"/>
                  </a:cubicBezTo>
                  <a:cubicBezTo>
                    <a:pt x="767" y="390"/>
                    <a:pt x="713" y="366"/>
                    <a:pt x="719" y="425"/>
                  </a:cubicBezTo>
                  <a:cubicBezTo>
                    <a:pt x="731" y="473"/>
                    <a:pt x="630" y="509"/>
                    <a:pt x="594" y="515"/>
                  </a:cubicBezTo>
                  <a:cubicBezTo>
                    <a:pt x="558" y="521"/>
                    <a:pt x="552" y="533"/>
                    <a:pt x="528" y="563"/>
                  </a:cubicBezTo>
                  <a:cubicBezTo>
                    <a:pt x="510" y="593"/>
                    <a:pt x="456" y="575"/>
                    <a:pt x="474" y="617"/>
                  </a:cubicBezTo>
                  <a:cubicBezTo>
                    <a:pt x="492" y="647"/>
                    <a:pt x="486" y="683"/>
                    <a:pt x="522" y="695"/>
                  </a:cubicBezTo>
                  <a:cubicBezTo>
                    <a:pt x="564" y="707"/>
                    <a:pt x="588" y="677"/>
                    <a:pt x="612" y="683"/>
                  </a:cubicBezTo>
                  <a:cubicBezTo>
                    <a:pt x="630" y="689"/>
                    <a:pt x="635" y="719"/>
                    <a:pt x="630" y="737"/>
                  </a:cubicBezTo>
                  <a:cubicBezTo>
                    <a:pt x="617" y="737"/>
                    <a:pt x="612" y="737"/>
                    <a:pt x="599" y="743"/>
                  </a:cubicBezTo>
                  <a:cubicBezTo>
                    <a:pt x="558" y="755"/>
                    <a:pt x="522" y="785"/>
                    <a:pt x="480" y="791"/>
                  </a:cubicBezTo>
                  <a:cubicBezTo>
                    <a:pt x="432" y="797"/>
                    <a:pt x="360" y="833"/>
                    <a:pt x="324" y="809"/>
                  </a:cubicBezTo>
                  <a:cubicBezTo>
                    <a:pt x="318" y="809"/>
                    <a:pt x="312" y="803"/>
                    <a:pt x="306" y="803"/>
                  </a:cubicBezTo>
                  <a:lnTo>
                    <a:pt x="306" y="803"/>
                  </a:lnTo>
                  <a:cubicBezTo>
                    <a:pt x="270" y="893"/>
                    <a:pt x="270" y="893"/>
                    <a:pt x="270" y="893"/>
                  </a:cubicBezTo>
                  <a:cubicBezTo>
                    <a:pt x="234" y="983"/>
                    <a:pt x="234" y="983"/>
                    <a:pt x="234" y="983"/>
                  </a:cubicBezTo>
                  <a:cubicBezTo>
                    <a:pt x="228" y="1007"/>
                    <a:pt x="204" y="1013"/>
                    <a:pt x="198" y="1031"/>
                  </a:cubicBezTo>
                  <a:cubicBezTo>
                    <a:pt x="198" y="1133"/>
                    <a:pt x="132" y="1013"/>
                    <a:pt x="138" y="1103"/>
                  </a:cubicBezTo>
                  <a:cubicBezTo>
                    <a:pt x="138" y="1199"/>
                    <a:pt x="12" y="1133"/>
                    <a:pt x="42" y="1264"/>
                  </a:cubicBezTo>
                  <a:cubicBezTo>
                    <a:pt x="48" y="1306"/>
                    <a:pt x="24" y="1336"/>
                    <a:pt x="66" y="1354"/>
                  </a:cubicBezTo>
                  <a:cubicBezTo>
                    <a:pt x="96" y="1360"/>
                    <a:pt x="132" y="1408"/>
                    <a:pt x="90" y="1432"/>
                  </a:cubicBezTo>
                  <a:cubicBezTo>
                    <a:pt x="48" y="1456"/>
                    <a:pt x="102" y="1480"/>
                    <a:pt x="120" y="1498"/>
                  </a:cubicBezTo>
                  <a:cubicBezTo>
                    <a:pt x="144" y="1516"/>
                    <a:pt x="162" y="1522"/>
                    <a:pt x="144" y="1552"/>
                  </a:cubicBezTo>
                  <a:cubicBezTo>
                    <a:pt x="114" y="1606"/>
                    <a:pt x="102" y="1636"/>
                    <a:pt x="150" y="1684"/>
                  </a:cubicBezTo>
                  <a:cubicBezTo>
                    <a:pt x="186" y="1714"/>
                    <a:pt x="174" y="1732"/>
                    <a:pt x="162" y="1768"/>
                  </a:cubicBezTo>
                  <a:cubicBezTo>
                    <a:pt x="150" y="1792"/>
                    <a:pt x="162" y="1810"/>
                    <a:pt x="138" y="1828"/>
                  </a:cubicBezTo>
                  <a:cubicBezTo>
                    <a:pt x="120" y="1840"/>
                    <a:pt x="108" y="1846"/>
                    <a:pt x="84" y="1852"/>
                  </a:cubicBezTo>
                  <a:cubicBezTo>
                    <a:pt x="0" y="1894"/>
                    <a:pt x="210" y="1912"/>
                    <a:pt x="180" y="1959"/>
                  </a:cubicBezTo>
                  <a:cubicBezTo>
                    <a:pt x="192" y="2014"/>
                    <a:pt x="222" y="2031"/>
                    <a:pt x="258" y="2061"/>
                  </a:cubicBezTo>
                  <a:cubicBezTo>
                    <a:pt x="282" y="2079"/>
                    <a:pt x="216" y="2199"/>
                    <a:pt x="252" y="2235"/>
                  </a:cubicBezTo>
                  <a:cubicBezTo>
                    <a:pt x="282" y="2265"/>
                    <a:pt x="282" y="2349"/>
                    <a:pt x="324" y="2349"/>
                  </a:cubicBezTo>
                  <a:cubicBezTo>
                    <a:pt x="360" y="2349"/>
                    <a:pt x="498" y="2253"/>
                    <a:pt x="432" y="2361"/>
                  </a:cubicBezTo>
                  <a:cubicBezTo>
                    <a:pt x="414" y="2385"/>
                    <a:pt x="366" y="2409"/>
                    <a:pt x="360" y="2445"/>
                  </a:cubicBezTo>
                  <a:cubicBezTo>
                    <a:pt x="354" y="2493"/>
                    <a:pt x="372" y="2511"/>
                    <a:pt x="312" y="2553"/>
                  </a:cubicBezTo>
                  <a:cubicBezTo>
                    <a:pt x="306" y="2553"/>
                    <a:pt x="294" y="2553"/>
                    <a:pt x="288" y="2559"/>
                  </a:cubicBezTo>
                  <a:cubicBezTo>
                    <a:pt x="270" y="2571"/>
                    <a:pt x="270" y="2571"/>
                    <a:pt x="252" y="2583"/>
                  </a:cubicBezTo>
                  <a:cubicBezTo>
                    <a:pt x="234" y="2589"/>
                    <a:pt x="204" y="2577"/>
                    <a:pt x="186" y="2583"/>
                  </a:cubicBezTo>
                  <a:cubicBezTo>
                    <a:pt x="162" y="2589"/>
                    <a:pt x="180" y="2613"/>
                    <a:pt x="192" y="2631"/>
                  </a:cubicBezTo>
                  <a:cubicBezTo>
                    <a:pt x="216" y="2661"/>
                    <a:pt x="222" y="2673"/>
                    <a:pt x="222" y="2715"/>
                  </a:cubicBezTo>
                  <a:cubicBezTo>
                    <a:pt x="222" y="2733"/>
                    <a:pt x="222" y="2750"/>
                    <a:pt x="228" y="2763"/>
                  </a:cubicBezTo>
                  <a:cubicBezTo>
                    <a:pt x="234" y="2787"/>
                    <a:pt x="246" y="2805"/>
                    <a:pt x="240" y="2829"/>
                  </a:cubicBezTo>
                  <a:cubicBezTo>
                    <a:pt x="264" y="2864"/>
                    <a:pt x="264" y="2864"/>
                    <a:pt x="264" y="2864"/>
                  </a:cubicBezTo>
                  <a:lnTo>
                    <a:pt x="264" y="2864"/>
                  </a:lnTo>
                  <a:cubicBezTo>
                    <a:pt x="264" y="2870"/>
                    <a:pt x="276" y="2882"/>
                    <a:pt x="282" y="2888"/>
                  </a:cubicBezTo>
                  <a:cubicBezTo>
                    <a:pt x="282" y="2912"/>
                    <a:pt x="288" y="2930"/>
                    <a:pt x="288" y="2954"/>
                  </a:cubicBezTo>
                  <a:cubicBezTo>
                    <a:pt x="288" y="2966"/>
                    <a:pt x="288" y="3014"/>
                    <a:pt x="312" y="3008"/>
                  </a:cubicBezTo>
                  <a:cubicBezTo>
                    <a:pt x="360" y="3014"/>
                    <a:pt x="402" y="3008"/>
                    <a:pt x="444" y="3038"/>
                  </a:cubicBezTo>
                  <a:cubicBezTo>
                    <a:pt x="522" y="3086"/>
                    <a:pt x="546" y="3146"/>
                    <a:pt x="647" y="3104"/>
                  </a:cubicBezTo>
                  <a:cubicBezTo>
                    <a:pt x="767" y="3062"/>
                    <a:pt x="863" y="2978"/>
                    <a:pt x="995" y="3056"/>
                  </a:cubicBezTo>
                  <a:cubicBezTo>
                    <a:pt x="1031" y="3074"/>
                    <a:pt x="1037" y="3164"/>
                    <a:pt x="1091" y="3146"/>
                  </a:cubicBezTo>
                  <a:cubicBezTo>
                    <a:pt x="1151" y="3128"/>
                    <a:pt x="1175" y="3176"/>
                    <a:pt x="1175" y="3230"/>
                  </a:cubicBezTo>
                  <a:cubicBezTo>
                    <a:pt x="1169" y="3248"/>
                    <a:pt x="1193" y="3338"/>
                    <a:pt x="1211" y="3344"/>
                  </a:cubicBezTo>
                  <a:cubicBezTo>
                    <a:pt x="1229" y="3350"/>
                    <a:pt x="1277" y="3344"/>
                    <a:pt x="1301" y="3344"/>
                  </a:cubicBezTo>
                  <a:cubicBezTo>
                    <a:pt x="1379" y="3344"/>
                    <a:pt x="1319" y="3380"/>
                    <a:pt x="1355" y="3398"/>
                  </a:cubicBezTo>
                  <a:cubicBezTo>
                    <a:pt x="1390" y="3416"/>
                    <a:pt x="1462" y="3416"/>
                    <a:pt x="1492" y="3398"/>
                  </a:cubicBezTo>
                  <a:lnTo>
                    <a:pt x="1492" y="3398"/>
                  </a:lnTo>
                  <a:cubicBezTo>
                    <a:pt x="1474" y="3362"/>
                    <a:pt x="1438" y="3314"/>
                    <a:pt x="1438" y="3272"/>
                  </a:cubicBezTo>
                  <a:cubicBezTo>
                    <a:pt x="1438" y="3188"/>
                    <a:pt x="1582" y="3140"/>
                    <a:pt x="1642" y="3110"/>
                  </a:cubicBezTo>
                  <a:cubicBezTo>
                    <a:pt x="1750" y="3062"/>
                    <a:pt x="1858" y="3038"/>
                    <a:pt x="1966" y="3008"/>
                  </a:cubicBezTo>
                  <a:cubicBezTo>
                    <a:pt x="1972" y="3008"/>
                    <a:pt x="1972" y="3008"/>
                    <a:pt x="1972" y="3008"/>
                  </a:cubicBezTo>
                  <a:cubicBezTo>
                    <a:pt x="1954" y="2972"/>
                    <a:pt x="1930" y="2942"/>
                    <a:pt x="1924" y="2906"/>
                  </a:cubicBezTo>
                  <a:cubicBezTo>
                    <a:pt x="1924" y="2882"/>
                    <a:pt x="1978" y="2852"/>
                    <a:pt x="1996" y="2846"/>
                  </a:cubicBezTo>
                  <a:cubicBezTo>
                    <a:pt x="2032" y="2829"/>
                    <a:pt x="2050" y="2840"/>
                    <a:pt x="2080" y="2852"/>
                  </a:cubicBezTo>
                  <a:cubicBezTo>
                    <a:pt x="2110" y="2870"/>
                    <a:pt x="2128" y="2858"/>
                    <a:pt x="2164" y="2858"/>
                  </a:cubicBezTo>
                  <a:cubicBezTo>
                    <a:pt x="2194" y="2858"/>
                    <a:pt x="2205" y="2882"/>
                    <a:pt x="2236" y="2882"/>
                  </a:cubicBezTo>
                  <a:cubicBezTo>
                    <a:pt x="2271" y="2888"/>
                    <a:pt x="2271" y="2852"/>
                    <a:pt x="2289" y="2834"/>
                  </a:cubicBezTo>
                  <a:cubicBezTo>
                    <a:pt x="2313" y="2816"/>
                    <a:pt x="2385" y="2787"/>
                    <a:pt x="2409" y="2798"/>
                  </a:cubicBezTo>
                  <a:cubicBezTo>
                    <a:pt x="2451" y="2816"/>
                    <a:pt x="2529" y="2768"/>
                    <a:pt x="2565" y="2733"/>
                  </a:cubicBezTo>
                  <a:cubicBezTo>
                    <a:pt x="2583" y="2709"/>
                    <a:pt x="2565" y="2697"/>
                    <a:pt x="2583" y="2673"/>
                  </a:cubicBezTo>
                  <a:cubicBezTo>
                    <a:pt x="2613" y="2631"/>
                    <a:pt x="2559" y="2637"/>
                    <a:pt x="2541" y="2607"/>
                  </a:cubicBezTo>
                  <a:cubicBezTo>
                    <a:pt x="2541" y="2607"/>
                    <a:pt x="2529" y="2589"/>
                    <a:pt x="2529" y="2577"/>
                  </a:cubicBezTo>
                  <a:cubicBezTo>
                    <a:pt x="2553" y="2577"/>
                    <a:pt x="2565" y="2595"/>
                    <a:pt x="2583" y="2571"/>
                  </a:cubicBezTo>
                  <a:cubicBezTo>
                    <a:pt x="2619" y="2541"/>
                    <a:pt x="2601" y="2493"/>
                    <a:pt x="2655" y="2487"/>
                  </a:cubicBezTo>
                  <a:cubicBezTo>
                    <a:pt x="2679" y="2481"/>
                    <a:pt x="2697" y="2487"/>
                    <a:pt x="2715" y="2457"/>
                  </a:cubicBezTo>
                  <a:cubicBezTo>
                    <a:pt x="2727" y="2433"/>
                    <a:pt x="2739" y="2421"/>
                    <a:pt x="2739" y="2391"/>
                  </a:cubicBezTo>
                  <a:cubicBezTo>
                    <a:pt x="2715" y="2391"/>
                    <a:pt x="2703" y="2337"/>
                    <a:pt x="2703" y="2319"/>
                  </a:cubicBezTo>
                  <a:cubicBezTo>
                    <a:pt x="2703" y="2277"/>
                    <a:pt x="2703" y="2247"/>
                    <a:pt x="2697" y="2211"/>
                  </a:cubicBezTo>
                  <a:cubicBezTo>
                    <a:pt x="2679" y="2163"/>
                    <a:pt x="2625" y="2139"/>
                    <a:pt x="2607" y="2091"/>
                  </a:cubicBezTo>
                  <a:lnTo>
                    <a:pt x="2607" y="2085"/>
                  </a:lnTo>
                  <a:cubicBezTo>
                    <a:pt x="2607" y="2067"/>
                    <a:pt x="2595" y="2038"/>
                    <a:pt x="2595" y="2020"/>
                  </a:cubicBezTo>
                  <a:lnTo>
                    <a:pt x="2595" y="2020"/>
                  </a:lnTo>
                  <a:cubicBezTo>
                    <a:pt x="2583" y="2001"/>
                    <a:pt x="2529" y="1942"/>
                    <a:pt x="2523" y="1930"/>
                  </a:cubicBezTo>
                  <a:cubicBezTo>
                    <a:pt x="2499" y="1888"/>
                    <a:pt x="2397" y="1888"/>
                    <a:pt x="2403" y="1846"/>
                  </a:cubicBezTo>
                  <a:cubicBezTo>
                    <a:pt x="2403" y="1828"/>
                    <a:pt x="2427" y="1792"/>
                    <a:pt x="2433" y="1774"/>
                  </a:cubicBezTo>
                  <a:cubicBezTo>
                    <a:pt x="2451" y="1732"/>
                    <a:pt x="2427" y="1702"/>
                    <a:pt x="2427" y="1666"/>
                  </a:cubicBezTo>
                  <a:cubicBezTo>
                    <a:pt x="2445" y="1666"/>
                    <a:pt x="2463" y="1672"/>
                    <a:pt x="2481" y="1672"/>
                  </a:cubicBezTo>
                  <a:cubicBezTo>
                    <a:pt x="2493" y="1672"/>
                    <a:pt x="2529" y="1666"/>
                    <a:pt x="2511" y="1648"/>
                  </a:cubicBezTo>
                  <a:cubicBezTo>
                    <a:pt x="2499" y="1636"/>
                    <a:pt x="2475" y="1642"/>
                    <a:pt x="2457" y="1642"/>
                  </a:cubicBezTo>
                  <a:cubicBezTo>
                    <a:pt x="2385" y="1630"/>
                    <a:pt x="2391" y="1588"/>
                    <a:pt x="2379" y="1522"/>
                  </a:cubicBezTo>
                  <a:cubicBezTo>
                    <a:pt x="2373" y="1492"/>
                    <a:pt x="2307" y="1396"/>
                    <a:pt x="2325" y="1372"/>
                  </a:cubicBezTo>
                  <a:cubicBezTo>
                    <a:pt x="2343" y="1342"/>
                    <a:pt x="2355" y="1330"/>
                    <a:pt x="2355" y="1288"/>
                  </a:cubicBezTo>
                  <a:cubicBezTo>
                    <a:pt x="2355" y="1247"/>
                    <a:pt x="2367" y="1187"/>
                    <a:pt x="2373" y="1139"/>
                  </a:cubicBezTo>
                  <a:cubicBezTo>
                    <a:pt x="2403" y="1043"/>
                    <a:pt x="2295" y="1061"/>
                    <a:pt x="2223" y="1055"/>
                  </a:cubicBezTo>
                  <a:cubicBezTo>
                    <a:pt x="2104" y="1055"/>
                    <a:pt x="2128" y="1007"/>
                    <a:pt x="2104" y="917"/>
                  </a:cubicBezTo>
                  <a:cubicBezTo>
                    <a:pt x="2080" y="851"/>
                    <a:pt x="2074" y="869"/>
                    <a:pt x="2140" y="839"/>
                  </a:cubicBezTo>
                  <a:cubicBezTo>
                    <a:pt x="2200" y="815"/>
                    <a:pt x="2056" y="749"/>
                    <a:pt x="2020" y="749"/>
                  </a:cubicBezTo>
                  <a:cubicBezTo>
                    <a:pt x="1948" y="755"/>
                    <a:pt x="1990" y="731"/>
                    <a:pt x="1954" y="701"/>
                  </a:cubicBezTo>
                  <a:cubicBezTo>
                    <a:pt x="1930" y="683"/>
                    <a:pt x="1852" y="647"/>
                    <a:pt x="1816" y="653"/>
                  </a:cubicBezTo>
                  <a:cubicBezTo>
                    <a:pt x="1786" y="629"/>
                    <a:pt x="1720" y="611"/>
                    <a:pt x="1702" y="569"/>
                  </a:cubicBezTo>
                  <a:cubicBezTo>
                    <a:pt x="1690" y="551"/>
                    <a:pt x="1702" y="497"/>
                    <a:pt x="1726" y="485"/>
                  </a:cubicBezTo>
                  <a:cubicBezTo>
                    <a:pt x="1768" y="462"/>
                    <a:pt x="1846" y="527"/>
                    <a:pt x="1894" y="527"/>
                  </a:cubicBezTo>
                  <a:cubicBezTo>
                    <a:pt x="1906" y="527"/>
                    <a:pt x="1906" y="575"/>
                    <a:pt x="1912" y="587"/>
                  </a:cubicBezTo>
                  <a:cubicBezTo>
                    <a:pt x="1954" y="647"/>
                    <a:pt x="1972" y="533"/>
                    <a:pt x="1978" y="515"/>
                  </a:cubicBezTo>
                  <a:cubicBezTo>
                    <a:pt x="2008" y="456"/>
                    <a:pt x="2008" y="456"/>
                    <a:pt x="2008" y="456"/>
                  </a:cubicBezTo>
                  <a:cubicBezTo>
                    <a:pt x="2032" y="401"/>
                    <a:pt x="2116" y="318"/>
                    <a:pt x="2020" y="282"/>
                  </a:cubicBezTo>
                  <a:cubicBezTo>
                    <a:pt x="1972" y="270"/>
                    <a:pt x="1990" y="180"/>
                    <a:pt x="1966" y="180"/>
                  </a:cubicBezTo>
                  <a:cubicBezTo>
                    <a:pt x="1876" y="180"/>
                    <a:pt x="1900" y="204"/>
                    <a:pt x="1858" y="264"/>
                  </a:cubicBezTo>
                  <a:cubicBezTo>
                    <a:pt x="1846" y="282"/>
                    <a:pt x="1702" y="354"/>
                    <a:pt x="1690" y="348"/>
                  </a:cubicBezTo>
                  <a:cubicBezTo>
                    <a:pt x="1654" y="318"/>
                    <a:pt x="1660" y="318"/>
                    <a:pt x="1618" y="324"/>
                  </a:cubicBezTo>
                  <a:cubicBezTo>
                    <a:pt x="1606" y="330"/>
                    <a:pt x="1546" y="324"/>
                    <a:pt x="1534" y="312"/>
                  </a:cubicBezTo>
                  <a:cubicBezTo>
                    <a:pt x="1498" y="288"/>
                    <a:pt x="1421" y="186"/>
                    <a:pt x="1414" y="138"/>
                  </a:cubicBezTo>
                  <a:cubicBezTo>
                    <a:pt x="1403" y="132"/>
                    <a:pt x="1361" y="120"/>
                    <a:pt x="1355" y="102"/>
                  </a:cubicBezTo>
                  <a:cubicBezTo>
                    <a:pt x="1361" y="102"/>
                    <a:pt x="1355" y="96"/>
                    <a:pt x="1355" y="96"/>
                  </a:cubicBezTo>
                  <a:cubicBezTo>
                    <a:pt x="1355" y="24"/>
                    <a:pt x="1355" y="24"/>
                    <a:pt x="1355" y="24"/>
                  </a:cubicBezTo>
                  <a:lnTo>
                    <a:pt x="1355" y="24"/>
                  </a:lnTo>
                  <a:cubicBezTo>
                    <a:pt x="1343" y="36"/>
                    <a:pt x="1319" y="36"/>
                    <a:pt x="1301" y="36"/>
                  </a:cubicBezTo>
                  <a:cubicBezTo>
                    <a:pt x="1301" y="30"/>
                    <a:pt x="1295" y="30"/>
                    <a:pt x="1295" y="30"/>
                  </a:cubicBezTo>
                  <a:cubicBezTo>
                    <a:pt x="1289" y="24"/>
                    <a:pt x="1283" y="12"/>
                    <a:pt x="1277" y="6"/>
                  </a:cubicBezTo>
                  <a:cubicBezTo>
                    <a:pt x="1265" y="0"/>
                    <a:pt x="1259" y="0"/>
                    <a:pt x="1247" y="0"/>
                  </a:cubicBezTo>
                  <a:cubicBezTo>
                    <a:pt x="1205" y="6"/>
                    <a:pt x="1169" y="84"/>
                    <a:pt x="1151" y="78"/>
                  </a:cubicBezTo>
                  <a:cubicBezTo>
                    <a:pt x="1115" y="138"/>
                    <a:pt x="1115" y="138"/>
                    <a:pt x="1115" y="138"/>
                  </a:cubicBezTo>
                </a:path>
              </a:pathLst>
            </a:custGeom>
            <a:solidFill>
              <a:schemeClr val="accent2"/>
            </a:solidFill>
            <a:ln w="19050" cap="flat" cmpd="sng">
              <a:solidFill>
                <a:schemeClr val="bg1"/>
              </a:solidFill>
              <a:bevel/>
            </a:ln>
            <a:effectLst/>
          </p:spPr>
          <p:txBody>
            <a:bodyPr wrap="none" anchor="ctr"/>
            <a:lstStyle/>
            <a:p>
              <a:endParaRPr lang="en-US" sz="490">
                <a:latin typeface="Poppins Light" charset="0"/>
              </a:endParaRPr>
            </a:p>
          </p:txBody>
        </p:sp>
        <p:sp>
          <p:nvSpPr>
            <p:cNvPr id="29" name="Freeform 131"/>
            <p:cNvSpPr>
              <a:spLocks noChangeArrowheads="1"/>
            </p:cNvSpPr>
            <p:nvPr/>
          </p:nvSpPr>
          <p:spPr bwMode="auto">
            <a:xfrm>
              <a:off x="6898959" y="4078363"/>
              <a:ext cx="1110050" cy="872576"/>
            </a:xfrm>
            <a:custGeom>
              <a:avLst/>
              <a:gdLst>
                <a:gd name="T0" fmla="*/ 1444 w 2080"/>
                <a:gd name="T1" fmla="*/ 743 h 1637"/>
                <a:gd name="T2" fmla="*/ 1468 w 2080"/>
                <a:gd name="T3" fmla="*/ 593 h 1637"/>
                <a:gd name="T4" fmla="*/ 1402 w 2080"/>
                <a:gd name="T5" fmla="*/ 431 h 1637"/>
                <a:gd name="T6" fmla="*/ 1468 w 2080"/>
                <a:gd name="T7" fmla="*/ 336 h 1637"/>
                <a:gd name="T8" fmla="*/ 1271 w 2080"/>
                <a:gd name="T9" fmla="*/ 318 h 1637"/>
                <a:gd name="T10" fmla="*/ 1247 w 2080"/>
                <a:gd name="T11" fmla="*/ 144 h 1637"/>
                <a:gd name="T12" fmla="*/ 1133 w 2080"/>
                <a:gd name="T13" fmla="*/ 42 h 1637"/>
                <a:gd name="T14" fmla="*/ 1031 w 2080"/>
                <a:gd name="T15" fmla="*/ 306 h 1637"/>
                <a:gd name="T16" fmla="*/ 965 w 2080"/>
                <a:gd name="T17" fmla="*/ 144 h 1637"/>
                <a:gd name="T18" fmla="*/ 893 w 2080"/>
                <a:gd name="T19" fmla="*/ 42 h 1637"/>
                <a:gd name="T20" fmla="*/ 767 w 2080"/>
                <a:gd name="T21" fmla="*/ 6 h 1637"/>
                <a:gd name="T22" fmla="*/ 779 w 2080"/>
                <a:gd name="T23" fmla="*/ 120 h 1637"/>
                <a:gd name="T24" fmla="*/ 659 w 2080"/>
                <a:gd name="T25" fmla="*/ 156 h 1637"/>
                <a:gd name="T26" fmla="*/ 491 w 2080"/>
                <a:gd name="T27" fmla="*/ 210 h 1637"/>
                <a:gd name="T28" fmla="*/ 300 w 2080"/>
                <a:gd name="T29" fmla="*/ 354 h 1637"/>
                <a:gd name="T30" fmla="*/ 270 w 2080"/>
                <a:gd name="T31" fmla="*/ 503 h 1637"/>
                <a:gd name="T32" fmla="*/ 132 w 2080"/>
                <a:gd name="T33" fmla="*/ 617 h 1637"/>
                <a:gd name="T34" fmla="*/ 108 w 2080"/>
                <a:gd name="T35" fmla="*/ 809 h 1637"/>
                <a:gd name="T36" fmla="*/ 144 w 2080"/>
                <a:gd name="T37" fmla="*/ 917 h 1637"/>
                <a:gd name="T38" fmla="*/ 282 w 2080"/>
                <a:gd name="T39" fmla="*/ 989 h 1637"/>
                <a:gd name="T40" fmla="*/ 306 w 2080"/>
                <a:gd name="T41" fmla="*/ 971 h 1637"/>
                <a:gd name="T42" fmla="*/ 330 w 2080"/>
                <a:gd name="T43" fmla="*/ 1073 h 1637"/>
                <a:gd name="T44" fmla="*/ 348 w 2080"/>
                <a:gd name="T45" fmla="*/ 1037 h 1637"/>
                <a:gd name="T46" fmla="*/ 437 w 2080"/>
                <a:gd name="T47" fmla="*/ 1043 h 1637"/>
                <a:gd name="T48" fmla="*/ 575 w 2080"/>
                <a:gd name="T49" fmla="*/ 941 h 1637"/>
                <a:gd name="T50" fmla="*/ 635 w 2080"/>
                <a:gd name="T51" fmla="*/ 941 h 1637"/>
                <a:gd name="T52" fmla="*/ 689 w 2080"/>
                <a:gd name="T53" fmla="*/ 893 h 1637"/>
                <a:gd name="T54" fmla="*/ 773 w 2080"/>
                <a:gd name="T55" fmla="*/ 917 h 1637"/>
                <a:gd name="T56" fmla="*/ 851 w 2080"/>
                <a:gd name="T57" fmla="*/ 893 h 1637"/>
                <a:gd name="T58" fmla="*/ 917 w 2080"/>
                <a:gd name="T59" fmla="*/ 869 h 1637"/>
                <a:gd name="T60" fmla="*/ 1049 w 2080"/>
                <a:gd name="T61" fmla="*/ 731 h 1637"/>
                <a:gd name="T62" fmla="*/ 1097 w 2080"/>
                <a:gd name="T63" fmla="*/ 761 h 1637"/>
                <a:gd name="T64" fmla="*/ 1157 w 2080"/>
                <a:gd name="T65" fmla="*/ 755 h 1637"/>
                <a:gd name="T66" fmla="*/ 1169 w 2080"/>
                <a:gd name="T67" fmla="*/ 743 h 1637"/>
                <a:gd name="T68" fmla="*/ 1187 w 2080"/>
                <a:gd name="T69" fmla="*/ 611 h 1637"/>
                <a:gd name="T70" fmla="*/ 1354 w 2080"/>
                <a:gd name="T71" fmla="*/ 623 h 1637"/>
                <a:gd name="T72" fmla="*/ 1390 w 2080"/>
                <a:gd name="T73" fmla="*/ 725 h 1637"/>
                <a:gd name="T74" fmla="*/ 1396 w 2080"/>
                <a:gd name="T75" fmla="*/ 755 h 1637"/>
                <a:gd name="T76" fmla="*/ 809 w 2080"/>
                <a:gd name="T77" fmla="*/ 1330 h 1637"/>
                <a:gd name="T78" fmla="*/ 767 w 2080"/>
                <a:gd name="T79" fmla="*/ 1360 h 1637"/>
                <a:gd name="T80" fmla="*/ 731 w 2080"/>
                <a:gd name="T81" fmla="*/ 1312 h 1637"/>
                <a:gd name="T82" fmla="*/ 635 w 2080"/>
                <a:gd name="T83" fmla="*/ 1390 h 1637"/>
                <a:gd name="T84" fmla="*/ 647 w 2080"/>
                <a:gd name="T85" fmla="*/ 1504 h 1637"/>
                <a:gd name="T86" fmla="*/ 701 w 2080"/>
                <a:gd name="T87" fmla="*/ 1624 h 1637"/>
                <a:gd name="T88" fmla="*/ 791 w 2080"/>
                <a:gd name="T89" fmla="*/ 1492 h 1637"/>
                <a:gd name="T90" fmla="*/ 809 w 2080"/>
                <a:gd name="T91" fmla="*/ 1330 h 1637"/>
                <a:gd name="T92" fmla="*/ 1732 w 2080"/>
                <a:gd name="T93" fmla="*/ 821 h 1637"/>
                <a:gd name="T94" fmla="*/ 1882 w 2080"/>
                <a:gd name="T95" fmla="*/ 857 h 1637"/>
                <a:gd name="T96" fmla="*/ 1983 w 2080"/>
                <a:gd name="T97" fmla="*/ 989 h 1637"/>
                <a:gd name="T98" fmla="*/ 2073 w 2080"/>
                <a:gd name="T99" fmla="*/ 977 h 1637"/>
                <a:gd name="T100" fmla="*/ 1972 w 2080"/>
                <a:gd name="T101" fmla="*/ 791 h 1637"/>
                <a:gd name="T102" fmla="*/ 2031 w 2080"/>
                <a:gd name="T103" fmla="*/ 707 h 1637"/>
                <a:gd name="T104" fmla="*/ 1978 w 2080"/>
                <a:gd name="T105" fmla="*/ 659 h 1637"/>
                <a:gd name="T106" fmla="*/ 1846 w 2080"/>
                <a:gd name="T107" fmla="*/ 605 h 1637"/>
                <a:gd name="T108" fmla="*/ 1822 w 2080"/>
                <a:gd name="T109" fmla="*/ 563 h 1637"/>
                <a:gd name="T110" fmla="*/ 1768 w 2080"/>
                <a:gd name="T111" fmla="*/ 473 h 1637"/>
                <a:gd name="T112" fmla="*/ 1672 w 2080"/>
                <a:gd name="T113" fmla="*/ 539 h 1637"/>
                <a:gd name="T114" fmla="*/ 1630 w 2080"/>
                <a:gd name="T115" fmla="*/ 641 h 1637"/>
                <a:gd name="T116" fmla="*/ 1744 w 2080"/>
                <a:gd name="T117" fmla="*/ 707 h 1637"/>
                <a:gd name="T118" fmla="*/ 1744 w 2080"/>
                <a:gd name="T119" fmla="*/ 755 h 16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080" h="1637">
                  <a:moveTo>
                    <a:pt x="1444" y="743"/>
                  </a:moveTo>
                  <a:lnTo>
                    <a:pt x="1444" y="743"/>
                  </a:lnTo>
                  <a:cubicBezTo>
                    <a:pt x="1432" y="689"/>
                    <a:pt x="1432" y="689"/>
                    <a:pt x="1432" y="689"/>
                  </a:cubicBezTo>
                  <a:cubicBezTo>
                    <a:pt x="1444" y="677"/>
                    <a:pt x="1462" y="611"/>
                    <a:pt x="1468" y="593"/>
                  </a:cubicBezTo>
                  <a:cubicBezTo>
                    <a:pt x="1474" y="521"/>
                    <a:pt x="1396" y="569"/>
                    <a:pt x="1378" y="515"/>
                  </a:cubicBezTo>
                  <a:cubicBezTo>
                    <a:pt x="1366" y="479"/>
                    <a:pt x="1372" y="461"/>
                    <a:pt x="1402" y="431"/>
                  </a:cubicBezTo>
                  <a:cubicBezTo>
                    <a:pt x="1432" y="396"/>
                    <a:pt x="1444" y="396"/>
                    <a:pt x="1486" y="384"/>
                  </a:cubicBezTo>
                  <a:cubicBezTo>
                    <a:pt x="1516" y="384"/>
                    <a:pt x="1480" y="342"/>
                    <a:pt x="1468" y="336"/>
                  </a:cubicBezTo>
                  <a:cubicBezTo>
                    <a:pt x="1444" y="312"/>
                    <a:pt x="1426" y="282"/>
                    <a:pt x="1396" y="276"/>
                  </a:cubicBezTo>
                  <a:cubicBezTo>
                    <a:pt x="1360" y="258"/>
                    <a:pt x="1318" y="318"/>
                    <a:pt x="1271" y="318"/>
                  </a:cubicBezTo>
                  <a:cubicBezTo>
                    <a:pt x="1252" y="288"/>
                    <a:pt x="1229" y="240"/>
                    <a:pt x="1264" y="216"/>
                  </a:cubicBezTo>
                  <a:cubicBezTo>
                    <a:pt x="1264" y="198"/>
                    <a:pt x="1247" y="174"/>
                    <a:pt x="1247" y="144"/>
                  </a:cubicBezTo>
                  <a:cubicBezTo>
                    <a:pt x="1210" y="138"/>
                    <a:pt x="1205" y="138"/>
                    <a:pt x="1169" y="120"/>
                  </a:cubicBezTo>
                  <a:cubicBezTo>
                    <a:pt x="1127" y="90"/>
                    <a:pt x="1151" y="78"/>
                    <a:pt x="1133" y="42"/>
                  </a:cubicBezTo>
                  <a:cubicBezTo>
                    <a:pt x="1097" y="42"/>
                    <a:pt x="1097" y="150"/>
                    <a:pt x="1103" y="174"/>
                  </a:cubicBezTo>
                  <a:cubicBezTo>
                    <a:pt x="1115" y="234"/>
                    <a:pt x="1097" y="276"/>
                    <a:pt x="1031" y="306"/>
                  </a:cubicBezTo>
                  <a:cubicBezTo>
                    <a:pt x="1001" y="318"/>
                    <a:pt x="1001" y="282"/>
                    <a:pt x="989" y="258"/>
                  </a:cubicBezTo>
                  <a:cubicBezTo>
                    <a:pt x="977" y="228"/>
                    <a:pt x="959" y="180"/>
                    <a:pt x="965" y="144"/>
                  </a:cubicBezTo>
                  <a:cubicBezTo>
                    <a:pt x="971" y="126"/>
                    <a:pt x="989" y="84"/>
                    <a:pt x="977" y="72"/>
                  </a:cubicBezTo>
                  <a:cubicBezTo>
                    <a:pt x="959" y="54"/>
                    <a:pt x="923" y="30"/>
                    <a:pt x="893" y="42"/>
                  </a:cubicBezTo>
                  <a:cubicBezTo>
                    <a:pt x="845" y="66"/>
                    <a:pt x="857" y="24"/>
                    <a:pt x="797" y="36"/>
                  </a:cubicBezTo>
                  <a:cubicBezTo>
                    <a:pt x="773" y="42"/>
                    <a:pt x="785" y="0"/>
                    <a:pt x="767" y="6"/>
                  </a:cubicBezTo>
                  <a:cubicBezTo>
                    <a:pt x="737" y="6"/>
                    <a:pt x="737" y="42"/>
                    <a:pt x="725" y="66"/>
                  </a:cubicBezTo>
                  <a:cubicBezTo>
                    <a:pt x="725" y="120"/>
                    <a:pt x="755" y="96"/>
                    <a:pt x="779" y="120"/>
                  </a:cubicBezTo>
                  <a:cubicBezTo>
                    <a:pt x="791" y="132"/>
                    <a:pt x="797" y="156"/>
                    <a:pt x="785" y="168"/>
                  </a:cubicBezTo>
                  <a:cubicBezTo>
                    <a:pt x="719" y="222"/>
                    <a:pt x="725" y="120"/>
                    <a:pt x="659" y="156"/>
                  </a:cubicBezTo>
                  <a:cubicBezTo>
                    <a:pt x="635" y="168"/>
                    <a:pt x="575" y="180"/>
                    <a:pt x="569" y="210"/>
                  </a:cubicBezTo>
                  <a:cubicBezTo>
                    <a:pt x="545" y="264"/>
                    <a:pt x="521" y="198"/>
                    <a:pt x="491" y="210"/>
                  </a:cubicBezTo>
                  <a:cubicBezTo>
                    <a:pt x="473" y="216"/>
                    <a:pt x="449" y="246"/>
                    <a:pt x="432" y="234"/>
                  </a:cubicBezTo>
                  <a:cubicBezTo>
                    <a:pt x="384" y="204"/>
                    <a:pt x="318" y="324"/>
                    <a:pt x="300" y="354"/>
                  </a:cubicBezTo>
                  <a:cubicBezTo>
                    <a:pt x="288" y="365"/>
                    <a:pt x="246" y="437"/>
                    <a:pt x="246" y="449"/>
                  </a:cubicBezTo>
                  <a:cubicBezTo>
                    <a:pt x="252" y="467"/>
                    <a:pt x="258" y="485"/>
                    <a:pt x="270" y="503"/>
                  </a:cubicBezTo>
                  <a:cubicBezTo>
                    <a:pt x="252" y="545"/>
                    <a:pt x="240" y="545"/>
                    <a:pt x="204" y="569"/>
                  </a:cubicBezTo>
                  <a:cubicBezTo>
                    <a:pt x="186" y="581"/>
                    <a:pt x="150" y="605"/>
                    <a:pt x="132" y="617"/>
                  </a:cubicBezTo>
                  <a:cubicBezTo>
                    <a:pt x="114" y="623"/>
                    <a:pt x="96" y="623"/>
                    <a:pt x="90" y="635"/>
                  </a:cubicBezTo>
                  <a:cubicBezTo>
                    <a:pt x="30" y="713"/>
                    <a:pt x="120" y="749"/>
                    <a:pt x="108" y="809"/>
                  </a:cubicBezTo>
                  <a:cubicBezTo>
                    <a:pt x="108" y="839"/>
                    <a:pt x="0" y="839"/>
                    <a:pt x="72" y="893"/>
                  </a:cubicBezTo>
                  <a:cubicBezTo>
                    <a:pt x="96" y="911"/>
                    <a:pt x="114" y="911"/>
                    <a:pt x="144" y="917"/>
                  </a:cubicBezTo>
                  <a:cubicBezTo>
                    <a:pt x="174" y="923"/>
                    <a:pt x="168" y="959"/>
                    <a:pt x="192" y="977"/>
                  </a:cubicBezTo>
                  <a:cubicBezTo>
                    <a:pt x="204" y="983"/>
                    <a:pt x="264" y="995"/>
                    <a:pt x="282" y="989"/>
                  </a:cubicBezTo>
                  <a:cubicBezTo>
                    <a:pt x="294" y="989"/>
                    <a:pt x="294" y="965"/>
                    <a:pt x="306" y="965"/>
                  </a:cubicBezTo>
                  <a:cubicBezTo>
                    <a:pt x="306" y="965"/>
                    <a:pt x="306" y="965"/>
                    <a:pt x="306" y="971"/>
                  </a:cubicBezTo>
                  <a:cubicBezTo>
                    <a:pt x="312" y="971"/>
                    <a:pt x="300" y="1013"/>
                    <a:pt x="300" y="1019"/>
                  </a:cubicBezTo>
                  <a:cubicBezTo>
                    <a:pt x="300" y="1037"/>
                    <a:pt x="318" y="1061"/>
                    <a:pt x="330" y="1073"/>
                  </a:cubicBezTo>
                  <a:cubicBezTo>
                    <a:pt x="342" y="1085"/>
                    <a:pt x="372" y="1079"/>
                    <a:pt x="354" y="1067"/>
                  </a:cubicBezTo>
                  <a:cubicBezTo>
                    <a:pt x="348" y="1061"/>
                    <a:pt x="324" y="1043"/>
                    <a:pt x="348" y="1037"/>
                  </a:cubicBezTo>
                  <a:cubicBezTo>
                    <a:pt x="354" y="1019"/>
                    <a:pt x="372" y="1001"/>
                    <a:pt x="377" y="1043"/>
                  </a:cubicBezTo>
                  <a:cubicBezTo>
                    <a:pt x="384" y="1055"/>
                    <a:pt x="432" y="1061"/>
                    <a:pt x="437" y="1043"/>
                  </a:cubicBezTo>
                  <a:cubicBezTo>
                    <a:pt x="449" y="983"/>
                    <a:pt x="569" y="1073"/>
                    <a:pt x="593" y="1031"/>
                  </a:cubicBezTo>
                  <a:cubicBezTo>
                    <a:pt x="611" y="995"/>
                    <a:pt x="575" y="971"/>
                    <a:pt x="575" y="941"/>
                  </a:cubicBezTo>
                  <a:cubicBezTo>
                    <a:pt x="593" y="935"/>
                    <a:pt x="611" y="923"/>
                    <a:pt x="617" y="947"/>
                  </a:cubicBezTo>
                  <a:cubicBezTo>
                    <a:pt x="623" y="989"/>
                    <a:pt x="635" y="965"/>
                    <a:pt x="635" y="941"/>
                  </a:cubicBezTo>
                  <a:cubicBezTo>
                    <a:pt x="635" y="911"/>
                    <a:pt x="635" y="911"/>
                    <a:pt x="635" y="911"/>
                  </a:cubicBezTo>
                  <a:cubicBezTo>
                    <a:pt x="653" y="905"/>
                    <a:pt x="671" y="899"/>
                    <a:pt x="689" y="893"/>
                  </a:cubicBezTo>
                  <a:cubicBezTo>
                    <a:pt x="725" y="881"/>
                    <a:pt x="725" y="863"/>
                    <a:pt x="737" y="911"/>
                  </a:cubicBezTo>
                  <a:cubicBezTo>
                    <a:pt x="737" y="923"/>
                    <a:pt x="767" y="917"/>
                    <a:pt x="773" y="917"/>
                  </a:cubicBezTo>
                  <a:cubicBezTo>
                    <a:pt x="785" y="923"/>
                    <a:pt x="785" y="929"/>
                    <a:pt x="791" y="929"/>
                  </a:cubicBezTo>
                  <a:cubicBezTo>
                    <a:pt x="809" y="929"/>
                    <a:pt x="839" y="905"/>
                    <a:pt x="851" y="893"/>
                  </a:cubicBezTo>
                  <a:cubicBezTo>
                    <a:pt x="881" y="875"/>
                    <a:pt x="869" y="857"/>
                    <a:pt x="917" y="869"/>
                  </a:cubicBezTo>
                  <a:lnTo>
                    <a:pt x="917" y="869"/>
                  </a:lnTo>
                  <a:cubicBezTo>
                    <a:pt x="953" y="809"/>
                    <a:pt x="953" y="809"/>
                    <a:pt x="953" y="809"/>
                  </a:cubicBezTo>
                  <a:cubicBezTo>
                    <a:pt x="971" y="815"/>
                    <a:pt x="1007" y="737"/>
                    <a:pt x="1049" y="731"/>
                  </a:cubicBezTo>
                  <a:cubicBezTo>
                    <a:pt x="1061" y="731"/>
                    <a:pt x="1067" y="731"/>
                    <a:pt x="1079" y="737"/>
                  </a:cubicBezTo>
                  <a:cubicBezTo>
                    <a:pt x="1085" y="743"/>
                    <a:pt x="1091" y="755"/>
                    <a:pt x="1097" y="761"/>
                  </a:cubicBezTo>
                  <a:cubicBezTo>
                    <a:pt x="1097" y="761"/>
                    <a:pt x="1103" y="761"/>
                    <a:pt x="1103" y="767"/>
                  </a:cubicBezTo>
                  <a:cubicBezTo>
                    <a:pt x="1121" y="767"/>
                    <a:pt x="1145" y="767"/>
                    <a:pt x="1157" y="755"/>
                  </a:cubicBezTo>
                  <a:lnTo>
                    <a:pt x="1157" y="755"/>
                  </a:lnTo>
                  <a:cubicBezTo>
                    <a:pt x="1157" y="749"/>
                    <a:pt x="1157" y="743"/>
                    <a:pt x="1169" y="743"/>
                  </a:cubicBezTo>
                  <a:cubicBezTo>
                    <a:pt x="1187" y="737"/>
                    <a:pt x="1216" y="719"/>
                    <a:pt x="1216" y="701"/>
                  </a:cubicBezTo>
                  <a:cubicBezTo>
                    <a:pt x="1216" y="671"/>
                    <a:pt x="1163" y="647"/>
                    <a:pt x="1187" y="611"/>
                  </a:cubicBezTo>
                  <a:cubicBezTo>
                    <a:pt x="1199" y="587"/>
                    <a:pt x="1234" y="629"/>
                    <a:pt x="1252" y="629"/>
                  </a:cubicBezTo>
                  <a:cubicBezTo>
                    <a:pt x="1271" y="629"/>
                    <a:pt x="1348" y="575"/>
                    <a:pt x="1354" y="623"/>
                  </a:cubicBezTo>
                  <a:cubicBezTo>
                    <a:pt x="1360" y="647"/>
                    <a:pt x="1348" y="665"/>
                    <a:pt x="1366" y="683"/>
                  </a:cubicBezTo>
                  <a:cubicBezTo>
                    <a:pt x="1378" y="701"/>
                    <a:pt x="1390" y="707"/>
                    <a:pt x="1390" y="725"/>
                  </a:cubicBezTo>
                  <a:cubicBezTo>
                    <a:pt x="1396" y="755"/>
                    <a:pt x="1396" y="755"/>
                    <a:pt x="1396" y="755"/>
                  </a:cubicBezTo>
                  <a:lnTo>
                    <a:pt x="1396" y="755"/>
                  </a:lnTo>
                  <a:cubicBezTo>
                    <a:pt x="1444" y="743"/>
                    <a:pt x="1444" y="743"/>
                    <a:pt x="1444" y="743"/>
                  </a:cubicBezTo>
                  <a:close/>
                  <a:moveTo>
                    <a:pt x="809" y="1330"/>
                  </a:moveTo>
                  <a:lnTo>
                    <a:pt x="809" y="1330"/>
                  </a:lnTo>
                  <a:cubicBezTo>
                    <a:pt x="797" y="1342"/>
                    <a:pt x="785" y="1360"/>
                    <a:pt x="767" y="1360"/>
                  </a:cubicBezTo>
                  <a:cubicBezTo>
                    <a:pt x="731" y="1360"/>
                    <a:pt x="743" y="1312"/>
                    <a:pt x="731" y="1312"/>
                  </a:cubicBezTo>
                  <a:lnTo>
                    <a:pt x="731" y="1312"/>
                  </a:lnTo>
                  <a:cubicBezTo>
                    <a:pt x="695" y="1342"/>
                    <a:pt x="695" y="1342"/>
                    <a:pt x="695" y="1342"/>
                  </a:cubicBezTo>
                  <a:cubicBezTo>
                    <a:pt x="683" y="1360"/>
                    <a:pt x="653" y="1378"/>
                    <a:pt x="635" y="1390"/>
                  </a:cubicBezTo>
                  <a:cubicBezTo>
                    <a:pt x="611" y="1402"/>
                    <a:pt x="617" y="1420"/>
                    <a:pt x="617" y="1444"/>
                  </a:cubicBezTo>
                  <a:cubicBezTo>
                    <a:pt x="617" y="1486"/>
                    <a:pt x="623" y="1480"/>
                    <a:pt x="647" y="1504"/>
                  </a:cubicBezTo>
                  <a:cubicBezTo>
                    <a:pt x="659" y="1522"/>
                    <a:pt x="653" y="1546"/>
                    <a:pt x="659" y="1564"/>
                  </a:cubicBezTo>
                  <a:cubicBezTo>
                    <a:pt x="671" y="1576"/>
                    <a:pt x="677" y="1636"/>
                    <a:pt x="701" y="1624"/>
                  </a:cubicBezTo>
                  <a:cubicBezTo>
                    <a:pt x="725" y="1612"/>
                    <a:pt x="731" y="1564"/>
                    <a:pt x="743" y="1540"/>
                  </a:cubicBezTo>
                  <a:cubicBezTo>
                    <a:pt x="755" y="1516"/>
                    <a:pt x="767" y="1510"/>
                    <a:pt x="791" y="1492"/>
                  </a:cubicBezTo>
                  <a:cubicBezTo>
                    <a:pt x="815" y="1468"/>
                    <a:pt x="785" y="1432"/>
                    <a:pt x="803" y="1402"/>
                  </a:cubicBezTo>
                  <a:cubicBezTo>
                    <a:pt x="821" y="1378"/>
                    <a:pt x="821" y="1360"/>
                    <a:pt x="809" y="1330"/>
                  </a:cubicBezTo>
                  <a:close/>
                  <a:moveTo>
                    <a:pt x="1732" y="821"/>
                  </a:moveTo>
                  <a:lnTo>
                    <a:pt x="1732" y="821"/>
                  </a:lnTo>
                  <a:cubicBezTo>
                    <a:pt x="1798" y="833"/>
                    <a:pt x="1798" y="833"/>
                    <a:pt x="1798" y="833"/>
                  </a:cubicBezTo>
                  <a:cubicBezTo>
                    <a:pt x="1834" y="833"/>
                    <a:pt x="1858" y="845"/>
                    <a:pt x="1882" y="857"/>
                  </a:cubicBezTo>
                  <a:cubicBezTo>
                    <a:pt x="1906" y="869"/>
                    <a:pt x="1978" y="911"/>
                    <a:pt x="1972" y="941"/>
                  </a:cubicBezTo>
                  <a:cubicBezTo>
                    <a:pt x="1972" y="959"/>
                    <a:pt x="1960" y="977"/>
                    <a:pt x="1983" y="989"/>
                  </a:cubicBezTo>
                  <a:cubicBezTo>
                    <a:pt x="1996" y="1001"/>
                    <a:pt x="2062" y="983"/>
                    <a:pt x="2073" y="977"/>
                  </a:cubicBezTo>
                  <a:lnTo>
                    <a:pt x="2073" y="977"/>
                  </a:lnTo>
                  <a:cubicBezTo>
                    <a:pt x="2062" y="941"/>
                    <a:pt x="2049" y="845"/>
                    <a:pt x="2014" y="827"/>
                  </a:cubicBezTo>
                  <a:cubicBezTo>
                    <a:pt x="2002" y="821"/>
                    <a:pt x="1966" y="803"/>
                    <a:pt x="1972" y="791"/>
                  </a:cubicBezTo>
                  <a:cubicBezTo>
                    <a:pt x="1978" y="761"/>
                    <a:pt x="2007" y="767"/>
                    <a:pt x="1990" y="737"/>
                  </a:cubicBezTo>
                  <a:cubicBezTo>
                    <a:pt x="1978" y="707"/>
                    <a:pt x="2020" y="695"/>
                    <a:pt x="2031" y="707"/>
                  </a:cubicBezTo>
                  <a:cubicBezTo>
                    <a:pt x="2079" y="755"/>
                    <a:pt x="2067" y="695"/>
                    <a:pt x="2055" y="665"/>
                  </a:cubicBezTo>
                  <a:cubicBezTo>
                    <a:pt x="2055" y="653"/>
                    <a:pt x="1990" y="659"/>
                    <a:pt x="1978" y="659"/>
                  </a:cubicBezTo>
                  <a:cubicBezTo>
                    <a:pt x="1942" y="653"/>
                    <a:pt x="1948" y="629"/>
                    <a:pt x="1930" y="611"/>
                  </a:cubicBezTo>
                  <a:cubicBezTo>
                    <a:pt x="1906" y="587"/>
                    <a:pt x="1846" y="635"/>
                    <a:pt x="1846" y="605"/>
                  </a:cubicBezTo>
                  <a:cubicBezTo>
                    <a:pt x="1846" y="599"/>
                    <a:pt x="1858" y="575"/>
                    <a:pt x="1852" y="569"/>
                  </a:cubicBezTo>
                  <a:cubicBezTo>
                    <a:pt x="1840" y="569"/>
                    <a:pt x="1822" y="581"/>
                    <a:pt x="1822" y="563"/>
                  </a:cubicBezTo>
                  <a:cubicBezTo>
                    <a:pt x="1816" y="545"/>
                    <a:pt x="1798" y="545"/>
                    <a:pt x="1786" y="533"/>
                  </a:cubicBezTo>
                  <a:cubicBezTo>
                    <a:pt x="1756" y="515"/>
                    <a:pt x="1816" y="455"/>
                    <a:pt x="1768" y="473"/>
                  </a:cubicBezTo>
                  <a:cubicBezTo>
                    <a:pt x="1744" y="479"/>
                    <a:pt x="1762" y="515"/>
                    <a:pt x="1726" y="515"/>
                  </a:cubicBezTo>
                  <a:cubicBezTo>
                    <a:pt x="1690" y="515"/>
                    <a:pt x="1696" y="509"/>
                    <a:pt x="1672" y="539"/>
                  </a:cubicBezTo>
                  <a:cubicBezTo>
                    <a:pt x="1660" y="551"/>
                    <a:pt x="1618" y="569"/>
                    <a:pt x="1618" y="575"/>
                  </a:cubicBezTo>
                  <a:cubicBezTo>
                    <a:pt x="1618" y="599"/>
                    <a:pt x="1630" y="617"/>
                    <a:pt x="1630" y="641"/>
                  </a:cubicBezTo>
                  <a:cubicBezTo>
                    <a:pt x="1654" y="647"/>
                    <a:pt x="1684" y="653"/>
                    <a:pt x="1708" y="659"/>
                  </a:cubicBezTo>
                  <a:cubicBezTo>
                    <a:pt x="1768" y="665"/>
                    <a:pt x="1720" y="683"/>
                    <a:pt x="1744" y="707"/>
                  </a:cubicBezTo>
                  <a:cubicBezTo>
                    <a:pt x="1756" y="719"/>
                    <a:pt x="1780" y="713"/>
                    <a:pt x="1792" y="719"/>
                  </a:cubicBezTo>
                  <a:cubicBezTo>
                    <a:pt x="1810" y="731"/>
                    <a:pt x="1750" y="749"/>
                    <a:pt x="1744" y="755"/>
                  </a:cubicBezTo>
                  <a:cubicBezTo>
                    <a:pt x="1726" y="773"/>
                    <a:pt x="1732" y="797"/>
                    <a:pt x="1732" y="821"/>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0" name="Freeform 132"/>
            <p:cNvSpPr>
              <a:spLocks noChangeArrowheads="1"/>
            </p:cNvSpPr>
            <p:nvPr/>
          </p:nvSpPr>
          <p:spPr bwMode="auto">
            <a:xfrm>
              <a:off x="5320900" y="4703983"/>
              <a:ext cx="1737982" cy="1660481"/>
            </a:xfrm>
            <a:custGeom>
              <a:avLst/>
              <a:gdLst>
                <a:gd name="T0" fmla="*/ 3031 w 3260"/>
                <a:gd name="T1" fmla="*/ 2895 h 3112"/>
                <a:gd name="T2" fmla="*/ 2965 w 3260"/>
                <a:gd name="T3" fmla="*/ 2529 h 3112"/>
                <a:gd name="T4" fmla="*/ 3025 w 3260"/>
                <a:gd name="T5" fmla="*/ 2421 h 3112"/>
                <a:gd name="T6" fmla="*/ 2983 w 3260"/>
                <a:gd name="T7" fmla="*/ 2272 h 3112"/>
                <a:gd name="T8" fmla="*/ 3013 w 3260"/>
                <a:gd name="T9" fmla="*/ 2140 h 3112"/>
                <a:gd name="T10" fmla="*/ 3121 w 3260"/>
                <a:gd name="T11" fmla="*/ 2002 h 3112"/>
                <a:gd name="T12" fmla="*/ 3013 w 3260"/>
                <a:gd name="T13" fmla="*/ 1792 h 3112"/>
                <a:gd name="T14" fmla="*/ 2845 w 3260"/>
                <a:gd name="T15" fmla="*/ 1409 h 3112"/>
                <a:gd name="T16" fmla="*/ 2911 w 3260"/>
                <a:gd name="T17" fmla="*/ 1241 h 3112"/>
                <a:gd name="T18" fmla="*/ 2851 w 3260"/>
                <a:gd name="T19" fmla="*/ 989 h 3112"/>
                <a:gd name="T20" fmla="*/ 2899 w 3260"/>
                <a:gd name="T21" fmla="*/ 660 h 3112"/>
                <a:gd name="T22" fmla="*/ 3031 w 3260"/>
                <a:gd name="T23" fmla="*/ 450 h 3112"/>
                <a:gd name="T24" fmla="*/ 2911 w 3260"/>
                <a:gd name="T25" fmla="*/ 372 h 3112"/>
                <a:gd name="T26" fmla="*/ 2569 w 3260"/>
                <a:gd name="T27" fmla="*/ 258 h 3112"/>
                <a:gd name="T28" fmla="*/ 2528 w 3260"/>
                <a:gd name="T29" fmla="*/ 108 h 3112"/>
                <a:gd name="T30" fmla="*/ 2366 w 3260"/>
                <a:gd name="T31" fmla="*/ 61 h 3112"/>
                <a:gd name="T32" fmla="*/ 2217 w 3260"/>
                <a:gd name="T33" fmla="*/ 126 h 3112"/>
                <a:gd name="T34" fmla="*/ 2037 w 3260"/>
                <a:gd name="T35" fmla="*/ 132 h 3112"/>
                <a:gd name="T36" fmla="*/ 1749 w 3260"/>
                <a:gd name="T37" fmla="*/ 264 h 3112"/>
                <a:gd name="T38" fmla="*/ 1432 w 3260"/>
                <a:gd name="T39" fmla="*/ 456 h 3112"/>
                <a:gd name="T40" fmla="*/ 1030 w 3260"/>
                <a:gd name="T41" fmla="*/ 486 h 3112"/>
                <a:gd name="T42" fmla="*/ 863 w 3260"/>
                <a:gd name="T43" fmla="*/ 372 h 3112"/>
                <a:gd name="T44" fmla="*/ 617 w 3260"/>
                <a:gd name="T45" fmla="*/ 258 h 3112"/>
                <a:gd name="T46" fmla="*/ 305 w 3260"/>
                <a:gd name="T47" fmla="*/ 462 h 3112"/>
                <a:gd name="T48" fmla="*/ 0 w 3260"/>
                <a:gd name="T49" fmla="*/ 546 h 3112"/>
                <a:gd name="T50" fmla="*/ 96 w 3260"/>
                <a:gd name="T51" fmla="*/ 606 h 3112"/>
                <a:gd name="T52" fmla="*/ 269 w 3260"/>
                <a:gd name="T53" fmla="*/ 642 h 3112"/>
                <a:gd name="T54" fmla="*/ 341 w 3260"/>
                <a:gd name="T55" fmla="*/ 845 h 3112"/>
                <a:gd name="T56" fmla="*/ 647 w 3260"/>
                <a:gd name="T57" fmla="*/ 624 h 3112"/>
                <a:gd name="T58" fmla="*/ 755 w 3260"/>
                <a:gd name="T59" fmla="*/ 744 h 3112"/>
                <a:gd name="T60" fmla="*/ 916 w 3260"/>
                <a:gd name="T61" fmla="*/ 917 h 3112"/>
                <a:gd name="T62" fmla="*/ 995 w 3260"/>
                <a:gd name="T63" fmla="*/ 1001 h 3112"/>
                <a:gd name="T64" fmla="*/ 1048 w 3260"/>
                <a:gd name="T65" fmla="*/ 1037 h 3112"/>
                <a:gd name="T66" fmla="*/ 1126 w 3260"/>
                <a:gd name="T67" fmla="*/ 1037 h 3112"/>
                <a:gd name="T68" fmla="*/ 1168 w 3260"/>
                <a:gd name="T69" fmla="*/ 1199 h 3112"/>
                <a:gd name="T70" fmla="*/ 1084 w 3260"/>
                <a:gd name="T71" fmla="*/ 1295 h 3112"/>
                <a:gd name="T72" fmla="*/ 1222 w 3260"/>
                <a:gd name="T73" fmla="*/ 1361 h 3112"/>
                <a:gd name="T74" fmla="*/ 1360 w 3260"/>
                <a:gd name="T75" fmla="*/ 1475 h 3112"/>
                <a:gd name="T76" fmla="*/ 1270 w 3260"/>
                <a:gd name="T77" fmla="*/ 1810 h 3112"/>
                <a:gd name="T78" fmla="*/ 887 w 3260"/>
                <a:gd name="T79" fmla="*/ 1864 h 3112"/>
                <a:gd name="T80" fmla="*/ 641 w 3260"/>
                <a:gd name="T81" fmla="*/ 2062 h 3112"/>
                <a:gd name="T82" fmla="*/ 497 w 3260"/>
                <a:gd name="T83" fmla="*/ 2307 h 3112"/>
                <a:gd name="T84" fmla="*/ 557 w 3260"/>
                <a:gd name="T85" fmla="*/ 2511 h 3112"/>
                <a:gd name="T86" fmla="*/ 815 w 3260"/>
                <a:gd name="T87" fmla="*/ 2433 h 3112"/>
                <a:gd name="T88" fmla="*/ 1090 w 3260"/>
                <a:gd name="T89" fmla="*/ 2218 h 3112"/>
                <a:gd name="T90" fmla="*/ 1276 w 3260"/>
                <a:gd name="T91" fmla="*/ 2278 h 3112"/>
                <a:gd name="T92" fmla="*/ 1504 w 3260"/>
                <a:gd name="T93" fmla="*/ 2386 h 3112"/>
                <a:gd name="T94" fmla="*/ 1857 w 3260"/>
                <a:gd name="T95" fmla="*/ 2415 h 3112"/>
                <a:gd name="T96" fmla="*/ 1941 w 3260"/>
                <a:gd name="T97" fmla="*/ 2493 h 3112"/>
                <a:gd name="T98" fmla="*/ 2145 w 3260"/>
                <a:gd name="T99" fmla="*/ 2439 h 3112"/>
                <a:gd name="T100" fmla="*/ 2318 w 3260"/>
                <a:gd name="T101" fmla="*/ 2200 h 3112"/>
                <a:gd name="T102" fmla="*/ 2528 w 3260"/>
                <a:gd name="T103" fmla="*/ 2320 h 3112"/>
                <a:gd name="T104" fmla="*/ 2689 w 3260"/>
                <a:gd name="T105" fmla="*/ 2757 h 3112"/>
                <a:gd name="T106" fmla="*/ 2803 w 3260"/>
                <a:gd name="T107" fmla="*/ 3021 h 3112"/>
                <a:gd name="T108" fmla="*/ 2995 w 3260"/>
                <a:gd name="T109" fmla="*/ 3111 h 3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260" h="3112">
                  <a:moveTo>
                    <a:pt x="2995" y="3111"/>
                  </a:moveTo>
                  <a:lnTo>
                    <a:pt x="2995" y="3111"/>
                  </a:lnTo>
                  <a:cubicBezTo>
                    <a:pt x="3013" y="3051"/>
                    <a:pt x="3085" y="2955"/>
                    <a:pt x="3031" y="2895"/>
                  </a:cubicBezTo>
                  <a:cubicBezTo>
                    <a:pt x="2995" y="2859"/>
                    <a:pt x="2971" y="2871"/>
                    <a:pt x="2971" y="2805"/>
                  </a:cubicBezTo>
                  <a:cubicBezTo>
                    <a:pt x="2971" y="2745"/>
                    <a:pt x="3001" y="2697"/>
                    <a:pt x="2971" y="2637"/>
                  </a:cubicBezTo>
                  <a:cubicBezTo>
                    <a:pt x="2971" y="2601"/>
                    <a:pt x="2947" y="2565"/>
                    <a:pt x="2965" y="2529"/>
                  </a:cubicBezTo>
                  <a:cubicBezTo>
                    <a:pt x="2977" y="2511"/>
                    <a:pt x="2977" y="2493"/>
                    <a:pt x="2989" y="2481"/>
                  </a:cubicBezTo>
                  <a:cubicBezTo>
                    <a:pt x="3001" y="2463"/>
                    <a:pt x="3007" y="2433"/>
                    <a:pt x="3025" y="2421"/>
                  </a:cubicBezTo>
                  <a:lnTo>
                    <a:pt x="3025" y="2421"/>
                  </a:lnTo>
                  <a:cubicBezTo>
                    <a:pt x="3001" y="2386"/>
                    <a:pt x="3001" y="2386"/>
                    <a:pt x="3001" y="2386"/>
                  </a:cubicBezTo>
                  <a:cubicBezTo>
                    <a:pt x="3007" y="2362"/>
                    <a:pt x="2995" y="2344"/>
                    <a:pt x="2989" y="2320"/>
                  </a:cubicBezTo>
                  <a:cubicBezTo>
                    <a:pt x="2983" y="2307"/>
                    <a:pt x="2983" y="2290"/>
                    <a:pt x="2983" y="2272"/>
                  </a:cubicBezTo>
                  <a:cubicBezTo>
                    <a:pt x="2983" y="2230"/>
                    <a:pt x="2977" y="2218"/>
                    <a:pt x="2953" y="2188"/>
                  </a:cubicBezTo>
                  <a:cubicBezTo>
                    <a:pt x="2941" y="2170"/>
                    <a:pt x="2923" y="2146"/>
                    <a:pt x="2947" y="2140"/>
                  </a:cubicBezTo>
                  <a:cubicBezTo>
                    <a:pt x="2965" y="2134"/>
                    <a:pt x="2995" y="2146"/>
                    <a:pt x="3013" y="2140"/>
                  </a:cubicBezTo>
                  <a:cubicBezTo>
                    <a:pt x="3031" y="2128"/>
                    <a:pt x="3031" y="2128"/>
                    <a:pt x="3049" y="2116"/>
                  </a:cubicBezTo>
                  <a:cubicBezTo>
                    <a:pt x="3055" y="2110"/>
                    <a:pt x="3067" y="2110"/>
                    <a:pt x="3073" y="2110"/>
                  </a:cubicBezTo>
                  <a:cubicBezTo>
                    <a:pt x="3133" y="2068"/>
                    <a:pt x="3115" y="2050"/>
                    <a:pt x="3121" y="2002"/>
                  </a:cubicBezTo>
                  <a:cubicBezTo>
                    <a:pt x="3127" y="1966"/>
                    <a:pt x="3175" y="1942"/>
                    <a:pt x="3193" y="1918"/>
                  </a:cubicBezTo>
                  <a:cubicBezTo>
                    <a:pt x="3259" y="1810"/>
                    <a:pt x="3121" y="1906"/>
                    <a:pt x="3085" y="1906"/>
                  </a:cubicBezTo>
                  <a:cubicBezTo>
                    <a:pt x="3043" y="1906"/>
                    <a:pt x="3043" y="1822"/>
                    <a:pt x="3013" y="1792"/>
                  </a:cubicBezTo>
                  <a:cubicBezTo>
                    <a:pt x="2977" y="1756"/>
                    <a:pt x="3043" y="1636"/>
                    <a:pt x="3019" y="1618"/>
                  </a:cubicBezTo>
                  <a:cubicBezTo>
                    <a:pt x="2983" y="1588"/>
                    <a:pt x="2953" y="1571"/>
                    <a:pt x="2941" y="1516"/>
                  </a:cubicBezTo>
                  <a:cubicBezTo>
                    <a:pt x="2971" y="1469"/>
                    <a:pt x="2761" y="1451"/>
                    <a:pt x="2845" y="1409"/>
                  </a:cubicBezTo>
                  <a:cubicBezTo>
                    <a:pt x="2869" y="1403"/>
                    <a:pt x="2881" y="1397"/>
                    <a:pt x="2899" y="1385"/>
                  </a:cubicBezTo>
                  <a:cubicBezTo>
                    <a:pt x="2923" y="1367"/>
                    <a:pt x="2911" y="1349"/>
                    <a:pt x="2923" y="1325"/>
                  </a:cubicBezTo>
                  <a:cubicBezTo>
                    <a:pt x="2935" y="1289"/>
                    <a:pt x="2947" y="1271"/>
                    <a:pt x="2911" y="1241"/>
                  </a:cubicBezTo>
                  <a:cubicBezTo>
                    <a:pt x="2863" y="1193"/>
                    <a:pt x="2875" y="1163"/>
                    <a:pt x="2905" y="1109"/>
                  </a:cubicBezTo>
                  <a:cubicBezTo>
                    <a:pt x="2923" y="1079"/>
                    <a:pt x="2905" y="1073"/>
                    <a:pt x="2881" y="1055"/>
                  </a:cubicBezTo>
                  <a:cubicBezTo>
                    <a:pt x="2863" y="1037"/>
                    <a:pt x="2809" y="1013"/>
                    <a:pt x="2851" y="989"/>
                  </a:cubicBezTo>
                  <a:cubicBezTo>
                    <a:pt x="2893" y="965"/>
                    <a:pt x="2857" y="917"/>
                    <a:pt x="2827" y="911"/>
                  </a:cubicBezTo>
                  <a:cubicBezTo>
                    <a:pt x="2785" y="893"/>
                    <a:pt x="2809" y="863"/>
                    <a:pt x="2803" y="821"/>
                  </a:cubicBezTo>
                  <a:cubicBezTo>
                    <a:pt x="2773" y="690"/>
                    <a:pt x="2899" y="756"/>
                    <a:pt x="2899" y="660"/>
                  </a:cubicBezTo>
                  <a:cubicBezTo>
                    <a:pt x="2893" y="570"/>
                    <a:pt x="2959" y="690"/>
                    <a:pt x="2959" y="588"/>
                  </a:cubicBezTo>
                  <a:cubicBezTo>
                    <a:pt x="2965" y="570"/>
                    <a:pt x="2989" y="564"/>
                    <a:pt x="2995" y="540"/>
                  </a:cubicBezTo>
                  <a:cubicBezTo>
                    <a:pt x="3031" y="450"/>
                    <a:pt x="3031" y="450"/>
                    <a:pt x="3031" y="450"/>
                  </a:cubicBezTo>
                  <a:cubicBezTo>
                    <a:pt x="3067" y="360"/>
                    <a:pt x="3067" y="360"/>
                    <a:pt x="3067" y="360"/>
                  </a:cubicBezTo>
                  <a:lnTo>
                    <a:pt x="3067" y="360"/>
                  </a:lnTo>
                  <a:cubicBezTo>
                    <a:pt x="2995" y="312"/>
                    <a:pt x="2965" y="276"/>
                    <a:pt x="2911" y="372"/>
                  </a:cubicBezTo>
                  <a:cubicBezTo>
                    <a:pt x="2899" y="390"/>
                    <a:pt x="2833" y="354"/>
                    <a:pt x="2809" y="354"/>
                  </a:cubicBezTo>
                  <a:cubicBezTo>
                    <a:pt x="2743" y="348"/>
                    <a:pt x="2695" y="366"/>
                    <a:pt x="2635" y="330"/>
                  </a:cubicBezTo>
                  <a:cubicBezTo>
                    <a:pt x="2600" y="312"/>
                    <a:pt x="2617" y="270"/>
                    <a:pt x="2569" y="258"/>
                  </a:cubicBezTo>
                  <a:cubicBezTo>
                    <a:pt x="2528" y="246"/>
                    <a:pt x="2516" y="210"/>
                    <a:pt x="2528" y="174"/>
                  </a:cubicBezTo>
                  <a:cubicBezTo>
                    <a:pt x="2528" y="168"/>
                    <a:pt x="2540" y="114"/>
                    <a:pt x="2528" y="114"/>
                  </a:cubicBezTo>
                  <a:cubicBezTo>
                    <a:pt x="2528" y="108"/>
                    <a:pt x="2528" y="108"/>
                    <a:pt x="2528" y="108"/>
                  </a:cubicBezTo>
                  <a:cubicBezTo>
                    <a:pt x="2521" y="90"/>
                    <a:pt x="2450" y="90"/>
                    <a:pt x="2432" y="90"/>
                  </a:cubicBezTo>
                  <a:cubicBezTo>
                    <a:pt x="2390" y="96"/>
                    <a:pt x="2378" y="114"/>
                    <a:pt x="2366" y="61"/>
                  </a:cubicBezTo>
                  <a:lnTo>
                    <a:pt x="2366" y="61"/>
                  </a:lnTo>
                  <a:cubicBezTo>
                    <a:pt x="2348" y="61"/>
                    <a:pt x="2336" y="72"/>
                    <a:pt x="2324" y="78"/>
                  </a:cubicBezTo>
                  <a:cubicBezTo>
                    <a:pt x="2306" y="90"/>
                    <a:pt x="2300" y="78"/>
                    <a:pt x="2288" y="84"/>
                  </a:cubicBezTo>
                  <a:cubicBezTo>
                    <a:pt x="2258" y="96"/>
                    <a:pt x="2235" y="156"/>
                    <a:pt x="2217" y="126"/>
                  </a:cubicBezTo>
                  <a:cubicBezTo>
                    <a:pt x="2199" y="90"/>
                    <a:pt x="2223" y="54"/>
                    <a:pt x="2187" y="30"/>
                  </a:cubicBezTo>
                  <a:cubicBezTo>
                    <a:pt x="2157" y="0"/>
                    <a:pt x="2109" y="30"/>
                    <a:pt x="2091" y="66"/>
                  </a:cubicBezTo>
                  <a:cubicBezTo>
                    <a:pt x="2079" y="90"/>
                    <a:pt x="2061" y="120"/>
                    <a:pt x="2037" y="132"/>
                  </a:cubicBezTo>
                  <a:cubicBezTo>
                    <a:pt x="2007" y="150"/>
                    <a:pt x="1977" y="186"/>
                    <a:pt x="1941" y="186"/>
                  </a:cubicBezTo>
                  <a:cubicBezTo>
                    <a:pt x="1917" y="192"/>
                    <a:pt x="1863" y="174"/>
                    <a:pt x="1857" y="216"/>
                  </a:cubicBezTo>
                  <a:cubicBezTo>
                    <a:pt x="1839" y="294"/>
                    <a:pt x="1810" y="252"/>
                    <a:pt x="1749" y="264"/>
                  </a:cubicBezTo>
                  <a:cubicBezTo>
                    <a:pt x="1690" y="276"/>
                    <a:pt x="1702" y="330"/>
                    <a:pt x="1690" y="372"/>
                  </a:cubicBezTo>
                  <a:cubicBezTo>
                    <a:pt x="1678" y="402"/>
                    <a:pt x="1642" y="450"/>
                    <a:pt x="1606" y="426"/>
                  </a:cubicBezTo>
                  <a:cubicBezTo>
                    <a:pt x="1534" y="354"/>
                    <a:pt x="1510" y="438"/>
                    <a:pt x="1432" y="456"/>
                  </a:cubicBezTo>
                  <a:cubicBezTo>
                    <a:pt x="1366" y="468"/>
                    <a:pt x="1336" y="504"/>
                    <a:pt x="1288" y="450"/>
                  </a:cubicBezTo>
                  <a:cubicBezTo>
                    <a:pt x="1270" y="426"/>
                    <a:pt x="1198" y="456"/>
                    <a:pt x="1168" y="456"/>
                  </a:cubicBezTo>
                  <a:cubicBezTo>
                    <a:pt x="1096" y="456"/>
                    <a:pt x="1072" y="390"/>
                    <a:pt x="1030" y="486"/>
                  </a:cubicBezTo>
                  <a:cubicBezTo>
                    <a:pt x="1006" y="546"/>
                    <a:pt x="892" y="510"/>
                    <a:pt x="869" y="468"/>
                  </a:cubicBezTo>
                  <a:cubicBezTo>
                    <a:pt x="857" y="450"/>
                    <a:pt x="851" y="438"/>
                    <a:pt x="851" y="408"/>
                  </a:cubicBezTo>
                  <a:cubicBezTo>
                    <a:pt x="851" y="396"/>
                    <a:pt x="863" y="384"/>
                    <a:pt x="863" y="372"/>
                  </a:cubicBezTo>
                  <a:cubicBezTo>
                    <a:pt x="869" y="342"/>
                    <a:pt x="839" y="288"/>
                    <a:pt x="815" y="276"/>
                  </a:cubicBezTo>
                  <a:cubicBezTo>
                    <a:pt x="791" y="252"/>
                    <a:pt x="779" y="240"/>
                    <a:pt x="743" y="234"/>
                  </a:cubicBezTo>
                  <a:cubicBezTo>
                    <a:pt x="689" y="222"/>
                    <a:pt x="659" y="222"/>
                    <a:pt x="617" y="258"/>
                  </a:cubicBezTo>
                  <a:cubicBezTo>
                    <a:pt x="563" y="306"/>
                    <a:pt x="539" y="228"/>
                    <a:pt x="491" y="240"/>
                  </a:cubicBezTo>
                  <a:cubicBezTo>
                    <a:pt x="425" y="258"/>
                    <a:pt x="455" y="300"/>
                    <a:pt x="431" y="348"/>
                  </a:cubicBezTo>
                  <a:cubicBezTo>
                    <a:pt x="413" y="390"/>
                    <a:pt x="347" y="438"/>
                    <a:pt x="305" y="462"/>
                  </a:cubicBezTo>
                  <a:cubicBezTo>
                    <a:pt x="269" y="480"/>
                    <a:pt x="227" y="486"/>
                    <a:pt x="191" y="510"/>
                  </a:cubicBezTo>
                  <a:cubicBezTo>
                    <a:pt x="156" y="534"/>
                    <a:pt x="96" y="522"/>
                    <a:pt x="54" y="522"/>
                  </a:cubicBezTo>
                  <a:cubicBezTo>
                    <a:pt x="35" y="528"/>
                    <a:pt x="18" y="534"/>
                    <a:pt x="0" y="546"/>
                  </a:cubicBezTo>
                  <a:lnTo>
                    <a:pt x="0" y="546"/>
                  </a:lnTo>
                  <a:cubicBezTo>
                    <a:pt x="77" y="594"/>
                    <a:pt x="77" y="594"/>
                    <a:pt x="77" y="594"/>
                  </a:cubicBezTo>
                  <a:cubicBezTo>
                    <a:pt x="84" y="600"/>
                    <a:pt x="90" y="600"/>
                    <a:pt x="96" y="606"/>
                  </a:cubicBezTo>
                  <a:cubicBezTo>
                    <a:pt x="107" y="606"/>
                    <a:pt x="119" y="618"/>
                    <a:pt x="138" y="618"/>
                  </a:cubicBezTo>
                  <a:cubicBezTo>
                    <a:pt x="227" y="636"/>
                    <a:pt x="227" y="636"/>
                    <a:pt x="227" y="636"/>
                  </a:cubicBezTo>
                  <a:cubicBezTo>
                    <a:pt x="239" y="636"/>
                    <a:pt x="257" y="642"/>
                    <a:pt x="269" y="642"/>
                  </a:cubicBezTo>
                  <a:cubicBezTo>
                    <a:pt x="287" y="648"/>
                    <a:pt x="299" y="660"/>
                    <a:pt x="317" y="660"/>
                  </a:cubicBezTo>
                  <a:cubicBezTo>
                    <a:pt x="323" y="696"/>
                    <a:pt x="371" y="756"/>
                    <a:pt x="341" y="791"/>
                  </a:cubicBezTo>
                  <a:cubicBezTo>
                    <a:pt x="335" y="797"/>
                    <a:pt x="329" y="833"/>
                    <a:pt x="341" y="845"/>
                  </a:cubicBezTo>
                  <a:cubicBezTo>
                    <a:pt x="341" y="845"/>
                    <a:pt x="365" y="821"/>
                    <a:pt x="377" y="821"/>
                  </a:cubicBezTo>
                  <a:cubicBezTo>
                    <a:pt x="443" y="821"/>
                    <a:pt x="521" y="702"/>
                    <a:pt x="527" y="636"/>
                  </a:cubicBezTo>
                  <a:cubicBezTo>
                    <a:pt x="533" y="564"/>
                    <a:pt x="629" y="576"/>
                    <a:pt x="647" y="624"/>
                  </a:cubicBezTo>
                  <a:cubicBezTo>
                    <a:pt x="653" y="642"/>
                    <a:pt x="653" y="678"/>
                    <a:pt x="653" y="684"/>
                  </a:cubicBezTo>
                  <a:cubicBezTo>
                    <a:pt x="677" y="720"/>
                    <a:pt x="701" y="606"/>
                    <a:pt x="719" y="678"/>
                  </a:cubicBezTo>
                  <a:cubicBezTo>
                    <a:pt x="725" y="707"/>
                    <a:pt x="725" y="744"/>
                    <a:pt x="755" y="744"/>
                  </a:cubicBezTo>
                  <a:cubicBezTo>
                    <a:pt x="785" y="749"/>
                    <a:pt x="815" y="815"/>
                    <a:pt x="827" y="839"/>
                  </a:cubicBezTo>
                  <a:cubicBezTo>
                    <a:pt x="827" y="851"/>
                    <a:pt x="827" y="887"/>
                    <a:pt x="833" y="893"/>
                  </a:cubicBezTo>
                  <a:cubicBezTo>
                    <a:pt x="851" y="911"/>
                    <a:pt x="892" y="905"/>
                    <a:pt x="916" y="917"/>
                  </a:cubicBezTo>
                  <a:cubicBezTo>
                    <a:pt x="934" y="911"/>
                    <a:pt x="947" y="917"/>
                    <a:pt x="964" y="911"/>
                  </a:cubicBezTo>
                  <a:cubicBezTo>
                    <a:pt x="976" y="905"/>
                    <a:pt x="1018" y="863"/>
                    <a:pt x="1024" y="887"/>
                  </a:cubicBezTo>
                  <a:cubicBezTo>
                    <a:pt x="1030" y="929"/>
                    <a:pt x="1006" y="965"/>
                    <a:pt x="995" y="1001"/>
                  </a:cubicBezTo>
                  <a:cubicBezTo>
                    <a:pt x="988" y="1007"/>
                    <a:pt x="976" y="1043"/>
                    <a:pt x="995" y="1043"/>
                  </a:cubicBezTo>
                  <a:cubicBezTo>
                    <a:pt x="1006" y="1043"/>
                    <a:pt x="1006" y="1031"/>
                    <a:pt x="1018" y="1031"/>
                  </a:cubicBezTo>
                  <a:cubicBezTo>
                    <a:pt x="1030" y="1031"/>
                    <a:pt x="1036" y="1037"/>
                    <a:pt x="1048" y="1037"/>
                  </a:cubicBezTo>
                  <a:cubicBezTo>
                    <a:pt x="1072" y="1055"/>
                    <a:pt x="1072" y="1055"/>
                    <a:pt x="1072" y="1055"/>
                  </a:cubicBezTo>
                  <a:lnTo>
                    <a:pt x="1072" y="1055"/>
                  </a:lnTo>
                  <a:cubicBezTo>
                    <a:pt x="1090" y="1055"/>
                    <a:pt x="1108" y="1037"/>
                    <a:pt x="1126" y="1037"/>
                  </a:cubicBezTo>
                  <a:cubicBezTo>
                    <a:pt x="1126" y="1055"/>
                    <a:pt x="1126" y="1079"/>
                    <a:pt x="1132" y="1103"/>
                  </a:cubicBezTo>
                  <a:cubicBezTo>
                    <a:pt x="1132" y="1121"/>
                    <a:pt x="1144" y="1139"/>
                    <a:pt x="1150" y="1157"/>
                  </a:cubicBezTo>
                  <a:cubicBezTo>
                    <a:pt x="1156" y="1169"/>
                    <a:pt x="1162" y="1187"/>
                    <a:pt x="1168" y="1199"/>
                  </a:cubicBezTo>
                  <a:cubicBezTo>
                    <a:pt x="1174" y="1217"/>
                    <a:pt x="1192" y="1235"/>
                    <a:pt x="1180" y="1253"/>
                  </a:cubicBezTo>
                  <a:cubicBezTo>
                    <a:pt x="1162" y="1271"/>
                    <a:pt x="1132" y="1277"/>
                    <a:pt x="1108" y="1283"/>
                  </a:cubicBezTo>
                  <a:cubicBezTo>
                    <a:pt x="1084" y="1295"/>
                    <a:pt x="1084" y="1295"/>
                    <a:pt x="1084" y="1295"/>
                  </a:cubicBezTo>
                  <a:lnTo>
                    <a:pt x="1084" y="1295"/>
                  </a:lnTo>
                  <a:cubicBezTo>
                    <a:pt x="1102" y="1307"/>
                    <a:pt x="1126" y="1307"/>
                    <a:pt x="1132" y="1319"/>
                  </a:cubicBezTo>
                  <a:cubicBezTo>
                    <a:pt x="1168" y="1361"/>
                    <a:pt x="1174" y="1355"/>
                    <a:pt x="1222" y="1361"/>
                  </a:cubicBezTo>
                  <a:cubicBezTo>
                    <a:pt x="1246" y="1367"/>
                    <a:pt x="1264" y="1391"/>
                    <a:pt x="1276" y="1409"/>
                  </a:cubicBezTo>
                  <a:cubicBezTo>
                    <a:pt x="1288" y="1421"/>
                    <a:pt x="1282" y="1439"/>
                    <a:pt x="1288" y="1457"/>
                  </a:cubicBezTo>
                  <a:cubicBezTo>
                    <a:pt x="1294" y="1487"/>
                    <a:pt x="1342" y="1457"/>
                    <a:pt x="1360" y="1475"/>
                  </a:cubicBezTo>
                  <a:cubicBezTo>
                    <a:pt x="1372" y="1481"/>
                    <a:pt x="1372" y="1535"/>
                    <a:pt x="1378" y="1547"/>
                  </a:cubicBezTo>
                  <a:cubicBezTo>
                    <a:pt x="1378" y="1588"/>
                    <a:pt x="1366" y="1630"/>
                    <a:pt x="1336" y="1660"/>
                  </a:cubicBezTo>
                  <a:cubicBezTo>
                    <a:pt x="1294" y="1696"/>
                    <a:pt x="1252" y="1756"/>
                    <a:pt x="1270" y="1810"/>
                  </a:cubicBezTo>
                  <a:cubicBezTo>
                    <a:pt x="1282" y="1840"/>
                    <a:pt x="1114" y="1924"/>
                    <a:pt x="1078" y="1936"/>
                  </a:cubicBezTo>
                  <a:cubicBezTo>
                    <a:pt x="1018" y="1960"/>
                    <a:pt x="1030" y="1978"/>
                    <a:pt x="1036" y="1900"/>
                  </a:cubicBezTo>
                  <a:cubicBezTo>
                    <a:pt x="1036" y="1852"/>
                    <a:pt x="923" y="1870"/>
                    <a:pt x="887" y="1864"/>
                  </a:cubicBezTo>
                  <a:cubicBezTo>
                    <a:pt x="869" y="1858"/>
                    <a:pt x="857" y="1834"/>
                    <a:pt x="839" y="1846"/>
                  </a:cubicBezTo>
                  <a:cubicBezTo>
                    <a:pt x="797" y="1870"/>
                    <a:pt x="833" y="1942"/>
                    <a:pt x="797" y="1966"/>
                  </a:cubicBezTo>
                  <a:cubicBezTo>
                    <a:pt x="731" y="2020"/>
                    <a:pt x="677" y="1972"/>
                    <a:pt x="641" y="2062"/>
                  </a:cubicBezTo>
                  <a:cubicBezTo>
                    <a:pt x="605" y="2152"/>
                    <a:pt x="581" y="2218"/>
                    <a:pt x="509" y="2283"/>
                  </a:cubicBezTo>
                  <a:cubicBezTo>
                    <a:pt x="497" y="2307"/>
                    <a:pt x="497" y="2307"/>
                    <a:pt x="497" y="2307"/>
                  </a:cubicBezTo>
                  <a:lnTo>
                    <a:pt x="497" y="2307"/>
                  </a:lnTo>
                  <a:cubicBezTo>
                    <a:pt x="527" y="2331"/>
                    <a:pt x="509" y="2373"/>
                    <a:pt x="509" y="2409"/>
                  </a:cubicBezTo>
                  <a:cubicBezTo>
                    <a:pt x="509" y="2427"/>
                    <a:pt x="521" y="2439"/>
                    <a:pt x="533" y="2451"/>
                  </a:cubicBezTo>
                  <a:cubicBezTo>
                    <a:pt x="545" y="2469"/>
                    <a:pt x="551" y="2493"/>
                    <a:pt x="557" y="2511"/>
                  </a:cubicBezTo>
                  <a:lnTo>
                    <a:pt x="557" y="2511"/>
                  </a:lnTo>
                  <a:cubicBezTo>
                    <a:pt x="593" y="2493"/>
                    <a:pt x="659" y="2481"/>
                    <a:pt x="701" y="2469"/>
                  </a:cubicBezTo>
                  <a:cubicBezTo>
                    <a:pt x="743" y="2457"/>
                    <a:pt x="779" y="2439"/>
                    <a:pt x="815" y="2433"/>
                  </a:cubicBezTo>
                  <a:cubicBezTo>
                    <a:pt x="874" y="2427"/>
                    <a:pt x="899" y="2481"/>
                    <a:pt x="953" y="2469"/>
                  </a:cubicBezTo>
                  <a:cubicBezTo>
                    <a:pt x="1006" y="2451"/>
                    <a:pt x="1090" y="2415"/>
                    <a:pt x="1078" y="2349"/>
                  </a:cubicBezTo>
                  <a:cubicBezTo>
                    <a:pt x="1060" y="2290"/>
                    <a:pt x="976" y="2260"/>
                    <a:pt x="1090" y="2218"/>
                  </a:cubicBezTo>
                  <a:cubicBezTo>
                    <a:pt x="1114" y="2218"/>
                    <a:pt x="1132" y="2236"/>
                    <a:pt x="1156" y="2230"/>
                  </a:cubicBezTo>
                  <a:cubicBezTo>
                    <a:pt x="1192" y="2218"/>
                    <a:pt x="1234" y="2182"/>
                    <a:pt x="1258" y="2224"/>
                  </a:cubicBezTo>
                  <a:cubicBezTo>
                    <a:pt x="1270" y="2242"/>
                    <a:pt x="1270" y="2260"/>
                    <a:pt x="1276" y="2278"/>
                  </a:cubicBezTo>
                  <a:cubicBezTo>
                    <a:pt x="1282" y="2290"/>
                    <a:pt x="1300" y="2302"/>
                    <a:pt x="1306" y="2314"/>
                  </a:cubicBezTo>
                  <a:cubicBezTo>
                    <a:pt x="1336" y="2379"/>
                    <a:pt x="1300" y="2427"/>
                    <a:pt x="1390" y="2445"/>
                  </a:cubicBezTo>
                  <a:cubicBezTo>
                    <a:pt x="1438" y="2451"/>
                    <a:pt x="1516" y="2451"/>
                    <a:pt x="1504" y="2386"/>
                  </a:cubicBezTo>
                  <a:cubicBezTo>
                    <a:pt x="1486" y="2320"/>
                    <a:pt x="1540" y="2391"/>
                    <a:pt x="1576" y="2344"/>
                  </a:cubicBezTo>
                  <a:cubicBezTo>
                    <a:pt x="1618" y="2290"/>
                    <a:pt x="1684" y="2325"/>
                    <a:pt x="1702" y="2373"/>
                  </a:cubicBezTo>
                  <a:cubicBezTo>
                    <a:pt x="1744" y="2457"/>
                    <a:pt x="1773" y="2451"/>
                    <a:pt x="1857" y="2415"/>
                  </a:cubicBezTo>
                  <a:cubicBezTo>
                    <a:pt x="1893" y="2415"/>
                    <a:pt x="1989" y="2367"/>
                    <a:pt x="2013" y="2373"/>
                  </a:cubicBezTo>
                  <a:cubicBezTo>
                    <a:pt x="2013" y="2391"/>
                    <a:pt x="2043" y="2445"/>
                    <a:pt x="2031" y="2457"/>
                  </a:cubicBezTo>
                  <a:cubicBezTo>
                    <a:pt x="2007" y="2481"/>
                    <a:pt x="1965" y="2475"/>
                    <a:pt x="1941" y="2493"/>
                  </a:cubicBezTo>
                  <a:cubicBezTo>
                    <a:pt x="1929" y="2505"/>
                    <a:pt x="1983" y="2529"/>
                    <a:pt x="1989" y="2547"/>
                  </a:cubicBezTo>
                  <a:cubicBezTo>
                    <a:pt x="2019" y="2595"/>
                    <a:pt x="2145" y="2541"/>
                    <a:pt x="2139" y="2535"/>
                  </a:cubicBezTo>
                  <a:cubicBezTo>
                    <a:pt x="2127" y="2493"/>
                    <a:pt x="2139" y="2481"/>
                    <a:pt x="2145" y="2439"/>
                  </a:cubicBezTo>
                  <a:cubicBezTo>
                    <a:pt x="2145" y="2409"/>
                    <a:pt x="2199" y="2373"/>
                    <a:pt x="2211" y="2325"/>
                  </a:cubicBezTo>
                  <a:cubicBezTo>
                    <a:pt x="2229" y="2266"/>
                    <a:pt x="2211" y="2254"/>
                    <a:pt x="2276" y="2266"/>
                  </a:cubicBezTo>
                  <a:cubicBezTo>
                    <a:pt x="2294" y="2272"/>
                    <a:pt x="2300" y="2212"/>
                    <a:pt x="2318" y="2200"/>
                  </a:cubicBezTo>
                  <a:cubicBezTo>
                    <a:pt x="2336" y="2182"/>
                    <a:pt x="2354" y="2134"/>
                    <a:pt x="2378" y="2170"/>
                  </a:cubicBezTo>
                  <a:cubicBezTo>
                    <a:pt x="2384" y="2188"/>
                    <a:pt x="2492" y="2212"/>
                    <a:pt x="2521" y="2230"/>
                  </a:cubicBezTo>
                  <a:cubicBezTo>
                    <a:pt x="2569" y="2260"/>
                    <a:pt x="2528" y="2278"/>
                    <a:pt x="2528" y="2320"/>
                  </a:cubicBezTo>
                  <a:cubicBezTo>
                    <a:pt x="2534" y="2379"/>
                    <a:pt x="2617" y="2415"/>
                    <a:pt x="2623" y="2481"/>
                  </a:cubicBezTo>
                  <a:cubicBezTo>
                    <a:pt x="2623" y="2565"/>
                    <a:pt x="2641" y="2607"/>
                    <a:pt x="2677" y="2685"/>
                  </a:cubicBezTo>
                  <a:cubicBezTo>
                    <a:pt x="2671" y="2709"/>
                    <a:pt x="2671" y="2739"/>
                    <a:pt x="2689" y="2757"/>
                  </a:cubicBezTo>
                  <a:cubicBezTo>
                    <a:pt x="2695" y="2769"/>
                    <a:pt x="2713" y="2793"/>
                    <a:pt x="2713" y="2805"/>
                  </a:cubicBezTo>
                  <a:cubicBezTo>
                    <a:pt x="2725" y="2841"/>
                    <a:pt x="2719" y="2859"/>
                    <a:pt x="2737" y="2895"/>
                  </a:cubicBezTo>
                  <a:cubicBezTo>
                    <a:pt x="2803" y="3021"/>
                    <a:pt x="2803" y="3021"/>
                    <a:pt x="2803" y="3021"/>
                  </a:cubicBezTo>
                  <a:cubicBezTo>
                    <a:pt x="2809" y="3039"/>
                    <a:pt x="2815" y="3069"/>
                    <a:pt x="2839" y="3074"/>
                  </a:cubicBezTo>
                  <a:cubicBezTo>
                    <a:pt x="2869" y="3081"/>
                    <a:pt x="2869" y="3098"/>
                    <a:pt x="2887" y="3111"/>
                  </a:cubicBezTo>
                  <a:cubicBezTo>
                    <a:pt x="2995" y="3111"/>
                    <a:pt x="2995" y="3111"/>
                    <a:pt x="2995" y="3111"/>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1" name="Freeform 133"/>
            <p:cNvSpPr>
              <a:spLocks noChangeArrowheads="1"/>
            </p:cNvSpPr>
            <p:nvPr/>
          </p:nvSpPr>
          <p:spPr bwMode="auto">
            <a:xfrm>
              <a:off x="4429567" y="4906251"/>
              <a:ext cx="1469877" cy="785553"/>
            </a:xfrm>
            <a:custGeom>
              <a:avLst/>
              <a:gdLst>
                <a:gd name="T0" fmla="*/ 233 w 2757"/>
                <a:gd name="T1" fmla="*/ 947 h 1475"/>
                <a:gd name="T2" fmla="*/ 239 w 2757"/>
                <a:gd name="T3" fmla="*/ 845 h 1475"/>
                <a:gd name="T4" fmla="*/ 54 w 2757"/>
                <a:gd name="T5" fmla="*/ 809 h 1475"/>
                <a:gd name="T6" fmla="*/ 12 w 2757"/>
                <a:gd name="T7" fmla="*/ 851 h 1475"/>
                <a:gd name="T8" fmla="*/ 126 w 2757"/>
                <a:gd name="T9" fmla="*/ 935 h 1475"/>
                <a:gd name="T10" fmla="*/ 995 w 2757"/>
                <a:gd name="T11" fmla="*/ 0 h 1475"/>
                <a:gd name="T12" fmla="*/ 1018 w 2757"/>
                <a:gd name="T13" fmla="*/ 126 h 1475"/>
                <a:gd name="T14" fmla="*/ 1156 w 2757"/>
                <a:gd name="T15" fmla="*/ 312 h 1475"/>
                <a:gd name="T16" fmla="*/ 1414 w 2757"/>
                <a:gd name="T17" fmla="*/ 96 h 1475"/>
                <a:gd name="T18" fmla="*/ 1672 w 2757"/>
                <a:gd name="T19" fmla="*/ 168 h 1475"/>
                <a:gd name="T20" fmla="*/ 1768 w 2757"/>
                <a:gd name="T21" fmla="*/ 228 h 1475"/>
                <a:gd name="T22" fmla="*/ 1941 w 2757"/>
                <a:gd name="T23" fmla="*/ 264 h 1475"/>
                <a:gd name="T24" fmla="*/ 2013 w 2757"/>
                <a:gd name="T25" fmla="*/ 467 h 1475"/>
                <a:gd name="T26" fmla="*/ 2319 w 2757"/>
                <a:gd name="T27" fmla="*/ 246 h 1475"/>
                <a:gd name="T28" fmla="*/ 2427 w 2757"/>
                <a:gd name="T29" fmla="*/ 366 h 1475"/>
                <a:gd name="T30" fmla="*/ 2588 w 2757"/>
                <a:gd name="T31" fmla="*/ 539 h 1475"/>
                <a:gd name="T32" fmla="*/ 2667 w 2757"/>
                <a:gd name="T33" fmla="*/ 623 h 1475"/>
                <a:gd name="T34" fmla="*/ 2720 w 2757"/>
                <a:gd name="T35" fmla="*/ 659 h 1475"/>
                <a:gd name="T36" fmla="*/ 2732 w 2757"/>
                <a:gd name="T37" fmla="*/ 737 h 1475"/>
                <a:gd name="T38" fmla="*/ 2720 w 2757"/>
                <a:gd name="T39" fmla="*/ 869 h 1475"/>
                <a:gd name="T40" fmla="*/ 2720 w 2757"/>
                <a:gd name="T41" fmla="*/ 959 h 1475"/>
                <a:gd name="T42" fmla="*/ 2505 w 2757"/>
                <a:gd name="T43" fmla="*/ 1055 h 1475"/>
                <a:gd name="T44" fmla="*/ 2379 w 2757"/>
                <a:gd name="T45" fmla="*/ 1169 h 1475"/>
                <a:gd name="T46" fmla="*/ 1983 w 2757"/>
                <a:gd name="T47" fmla="*/ 1468 h 1475"/>
                <a:gd name="T48" fmla="*/ 1414 w 2757"/>
                <a:gd name="T49" fmla="*/ 1264 h 1475"/>
                <a:gd name="T50" fmla="*/ 1330 w 2757"/>
                <a:gd name="T51" fmla="*/ 995 h 1475"/>
                <a:gd name="T52" fmla="*/ 1552 w 2757"/>
                <a:gd name="T53" fmla="*/ 863 h 1475"/>
                <a:gd name="T54" fmla="*/ 1618 w 2757"/>
                <a:gd name="T55" fmla="*/ 557 h 1475"/>
                <a:gd name="T56" fmla="*/ 1432 w 2757"/>
                <a:gd name="T57" fmla="*/ 461 h 1475"/>
                <a:gd name="T58" fmla="*/ 1234 w 2757"/>
                <a:gd name="T59" fmla="*/ 485 h 1475"/>
                <a:gd name="T60" fmla="*/ 1240 w 2757"/>
                <a:gd name="T61" fmla="*/ 839 h 1475"/>
                <a:gd name="T62" fmla="*/ 1060 w 2757"/>
                <a:gd name="T63" fmla="*/ 917 h 1475"/>
                <a:gd name="T64" fmla="*/ 881 w 2757"/>
                <a:gd name="T65" fmla="*/ 1001 h 1475"/>
                <a:gd name="T66" fmla="*/ 635 w 2757"/>
                <a:gd name="T67" fmla="*/ 1049 h 1475"/>
                <a:gd name="T68" fmla="*/ 491 w 2757"/>
                <a:gd name="T69" fmla="*/ 1199 h 1475"/>
                <a:gd name="T70" fmla="*/ 305 w 2757"/>
                <a:gd name="T71" fmla="*/ 1073 h 1475"/>
                <a:gd name="T72" fmla="*/ 222 w 2757"/>
                <a:gd name="T73" fmla="*/ 977 h 1475"/>
                <a:gd name="T74" fmla="*/ 443 w 2757"/>
                <a:gd name="T75" fmla="*/ 971 h 1475"/>
                <a:gd name="T76" fmla="*/ 425 w 2757"/>
                <a:gd name="T77" fmla="*/ 755 h 1475"/>
                <a:gd name="T78" fmla="*/ 527 w 2757"/>
                <a:gd name="T79" fmla="*/ 653 h 1475"/>
                <a:gd name="T80" fmla="*/ 617 w 2757"/>
                <a:gd name="T81" fmla="*/ 719 h 1475"/>
                <a:gd name="T82" fmla="*/ 881 w 2757"/>
                <a:gd name="T83" fmla="*/ 587 h 1475"/>
                <a:gd name="T84" fmla="*/ 791 w 2757"/>
                <a:gd name="T85" fmla="*/ 419 h 1475"/>
                <a:gd name="T86" fmla="*/ 803 w 2757"/>
                <a:gd name="T87" fmla="*/ 282 h 1475"/>
                <a:gd name="T88" fmla="*/ 761 w 2757"/>
                <a:gd name="T89" fmla="*/ 186 h 1475"/>
                <a:gd name="T90" fmla="*/ 995 w 2757"/>
                <a:gd name="T91" fmla="*/ 0 h 14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Lst>
              <a:rect l="0" t="0" r="r" b="b"/>
              <a:pathLst>
                <a:path w="2757" h="1475">
                  <a:moveTo>
                    <a:pt x="222" y="977"/>
                  </a:moveTo>
                  <a:lnTo>
                    <a:pt x="222" y="977"/>
                  </a:lnTo>
                  <a:cubicBezTo>
                    <a:pt x="227" y="965"/>
                    <a:pt x="233" y="959"/>
                    <a:pt x="233" y="947"/>
                  </a:cubicBezTo>
                  <a:cubicBezTo>
                    <a:pt x="233" y="929"/>
                    <a:pt x="233" y="923"/>
                    <a:pt x="239" y="911"/>
                  </a:cubicBezTo>
                  <a:cubicBezTo>
                    <a:pt x="245" y="905"/>
                    <a:pt x="245" y="893"/>
                    <a:pt x="245" y="887"/>
                  </a:cubicBezTo>
                  <a:cubicBezTo>
                    <a:pt x="245" y="881"/>
                    <a:pt x="239" y="851"/>
                    <a:pt x="239" y="845"/>
                  </a:cubicBezTo>
                  <a:lnTo>
                    <a:pt x="239" y="845"/>
                  </a:lnTo>
                  <a:cubicBezTo>
                    <a:pt x="227" y="851"/>
                    <a:pt x="209" y="851"/>
                    <a:pt x="198" y="851"/>
                  </a:cubicBezTo>
                  <a:cubicBezTo>
                    <a:pt x="143" y="857"/>
                    <a:pt x="96" y="839"/>
                    <a:pt x="54" y="809"/>
                  </a:cubicBezTo>
                  <a:cubicBezTo>
                    <a:pt x="30" y="791"/>
                    <a:pt x="24" y="797"/>
                    <a:pt x="0" y="803"/>
                  </a:cubicBezTo>
                  <a:lnTo>
                    <a:pt x="0" y="803"/>
                  </a:lnTo>
                  <a:cubicBezTo>
                    <a:pt x="12" y="851"/>
                    <a:pt x="12" y="851"/>
                    <a:pt x="12" y="851"/>
                  </a:cubicBezTo>
                  <a:cubicBezTo>
                    <a:pt x="30" y="869"/>
                    <a:pt x="42" y="881"/>
                    <a:pt x="60" y="893"/>
                  </a:cubicBezTo>
                  <a:cubicBezTo>
                    <a:pt x="78" y="905"/>
                    <a:pt x="90" y="905"/>
                    <a:pt x="108" y="911"/>
                  </a:cubicBezTo>
                  <a:cubicBezTo>
                    <a:pt x="114" y="917"/>
                    <a:pt x="120" y="929"/>
                    <a:pt x="126" y="935"/>
                  </a:cubicBezTo>
                  <a:cubicBezTo>
                    <a:pt x="150" y="971"/>
                    <a:pt x="180" y="965"/>
                    <a:pt x="222" y="977"/>
                  </a:cubicBezTo>
                  <a:close/>
                  <a:moveTo>
                    <a:pt x="995" y="0"/>
                  </a:moveTo>
                  <a:lnTo>
                    <a:pt x="995" y="0"/>
                  </a:lnTo>
                  <a:cubicBezTo>
                    <a:pt x="1018" y="48"/>
                    <a:pt x="1018" y="48"/>
                    <a:pt x="1018" y="48"/>
                  </a:cubicBezTo>
                  <a:cubicBezTo>
                    <a:pt x="1018" y="54"/>
                    <a:pt x="1018" y="54"/>
                    <a:pt x="1024" y="54"/>
                  </a:cubicBezTo>
                  <a:cubicBezTo>
                    <a:pt x="1018" y="78"/>
                    <a:pt x="982" y="120"/>
                    <a:pt x="1018" y="126"/>
                  </a:cubicBezTo>
                  <a:cubicBezTo>
                    <a:pt x="1037" y="126"/>
                    <a:pt x="1114" y="126"/>
                    <a:pt x="1120" y="138"/>
                  </a:cubicBezTo>
                  <a:cubicBezTo>
                    <a:pt x="1126" y="150"/>
                    <a:pt x="1114" y="198"/>
                    <a:pt x="1114" y="216"/>
                  </a:cubicBezTo>
                  <a:cubicBezTo>
                    <a:pt x="1114" y="234"/>
                    <a:pt x="1120" y="336"/>
                    <a:pt x="1156" y="312"/>
                  </a:cubicBezTo>
                  <a:cubicBezTo>
                    <a:pt x="1186" y="300"/>
                    <a:pt x="1216" y="234"/>
                    <a:pt x="1228" y="204"/>
                  </a:cubicBezTo>
                  <a:cubicBezTo>
                    <a:pt x="1234" y="162"/>
                    <a:pt x="1234" y="60"/>
                    <a:pt x="1264" y="36"/>
                  </a:cubicBezTo>
                  <a:cubicBezTo>
                    <a:pt x="1312" y="0"/>
                    <a:pt x="1378" y="90"/>
                    <a:pt x="1414" y="96"/>
                  </a:cubicBezTo>
                  <a:lnTo>
                    <a:pt x="1414" y="96"/>
                  </a:lnTo>
                  <a:cubicBezTo>
                    <a:pt x="1432" y="102"/>
                    <a:pt x="1444" y="108"/>
                    <a:pt x="1462" y="138"/>
                  </a:cubicBezTo>
                  <a:cubicBezTo>
                    <a:pt x="1522" y="258"/>
                    <a:pt x="1606" y="204"/>
                    <a:pt x="1672" y="168"/>
                  </a:cubicBezTo>
                  <a:lnTo>
                    <a:pt x="1672" y="168"/>
                  </a:lnTo>
                  <a:cubicBezTo>
                    <a:pt x="1749" y="216"/>
                    <a:pt x="1749" y="216"/>
                    <a:pt x="1749" y="216"/>
                  </a:cubicBezTo>
                  <a:cubicBezTo>
                    <a:pt x="1756" y="222"/>
                    <a:pt x="1762" y="222"/>
                    <a:pt x="1768" y="228"/>
                  </a:cubicBezTo>
                  <a:cubicBezTo>
                    <a:pt x="1779" y="228"/>
                    <a:pt x="1791" y="240"/>
                    <a:pt x="1810" y="240"/>
                  </a:cubicBezTo>
                  <a:cubicBezTo>
                    <a:pt x="1899" y="258"/>
                    <a:pt x="1899" y="258"/>
                    <a:pt x="1899" y="258"/>
                  </a:cubicBezTo>
                  <a:cubicBezTo>
                    <a:pt x="1911" y="258"/>
                    <a:pt x="1929" y="264"/>
                    <a:pt x="1941" y="264"/>
                  </a:cubicBezTo>
                  <a:cubicBezTo>
                    <a:pt x="1959" y="270"/>
                    <a:pt x="1971" y="282"/>
                    <a:pt x="1989" y="282"/>
                  </a:cubicBezTo>
                  <a:cubicBezTo>
                    <a:pt x="1995" y="318"/>
                    <a:pt x="2043" y="378"/>
                    <a:pt x="2013" y="413"/>
                  </a:cubicBezTo>
                  <a:cubicBezTo>
                    <a:pt x="2007" y="419"/>
                    <a:pt x="2001" y="455"/>
                    <a:pt x="2013" y="467"/>
                  </a:cubicBezTo>
                  <a:cubicBezTo>
                    <a:pt x="2013" y="467"/>
                    <a:pt x="2037" y="443"/>
                    <a:pt x="2049" y="443"/>
                  </a:cubicBezTo>
                  <a:cubicBezTo>
                    <a:pt x="2115" y="443"/>
                    <a:pt x="2193" y="324"/>
                    <a:pt x="2199" y="258"/>
                  </a:cubicBezTo>
                  <a:cubicBezTo>
                    <a:pt x="2205" y="186"/>
                    <a:pt x="2301" y="198"/>
                    <a:pt x="2319" y="246"/>
                  </a:cubicBezTo>
                  <a:cubicBezTo>
                    <a:pt x="2325" y="264"/>
                    <a:pt x="2325" y="300"/>
                    <a:pt x="2325" y="306"/>
                  </a:cubicBezTo>
                  <a:cubicBezTo>
                    <a:pt x="2349" y="342"/>
                    <a:pt x="2373" y="228"/>
                    <a:pt x="2391" y="300"/>
                  </a:cubicBezTo>
                  <a:cubicBezTo>
                    <a:pt x="2397" y="329"/>
                    <a:pt x="2397" y="366"/>
                    <a:pt x="2427" y="366"/>
                  </a:cubicBezTo>
                  <a:cubicBezTo>
                    <a:pt x="2457" y="371"/>
                    <a:pt x="2487" y="437"/>
                    <a:pt x="2499" y="461"/>
                  </a:cubicBezTo>
                  <a:cubicBezTo>
                    <a:pt x="2499" y="473"/>
                    <a:pt x="2499" y="509"/>
                    <a:pt x="2505" y="515"/>
                  </a:cubicBezTo>
                  <a:cubicBezTo>
                    <a:pt x="2523" y="533"/>
                    <a:pt x="2564" y="527"/>
                    <a:pt x="2588" y="539"/>
                  </a:cubicBezTo>
                  <a:cubicBezTo>
                    <a:pt x="2606" y="533"/>
                    <a:pt x="2619" y="539"/>
                    <a:pt x="2636" y="533"/>
                  </a:cubicBezTo>
                  <a:cubicBezTo>
                    <a:pt x="2648" y="527"/>
                    <a:pt x="2690" y="485"/>
                    <a:pt x="2696" y="509"/>
                  </a:cubicBezTo>
                  <a:cubicBezTo>
                    <a:pt x="2702" y="551"/>
                    <a:pt x="2678" y="587"/>
                    <a:pt x="2667" y="623"/>
                  </a:cubicBezTo>
                  <a:cubicBezTo>
                    <a:pt x="2660" y="629"/>
                    <a:pt x="2648" y="665"/>
                    <a:pt x="2667" y="665"/>
                  </a:cubicBezTo>
                  <a:cubicBezTo>
                    <a:pt x="2678" y="665"/>
                    <a:pt x="2678" y="653"/>
                    <a:pt x="2690" y="653"/>
                  </a:cubicBezTo>
                  <a:cubicBezTo>
                    <a:pt x="2702" y="653"/>
                    <a:pt x="2708" y="659"/>
                    <a:pt x="2720" y="659"/>
                  </a:cubicBezTo>
                  <a:cubicBezTo>
                    <a:pt x="2744" y="677"/>
                    <a:pt x="2744" y="677"/>
                    <a:pt x="2744" y="677"/>
                  </a:cubicBezTo>
                  <a:lnTo>
                    <a:pt x="2744" y="677"/>
                  </a:lnTo>
                  <a:cubicBezTo>
                    <a:pt x="2744" y="701"/>
                    <a:pt x="2744" y="719"/>
                    <a:pt x="2732" y="737"/>
                  </a:cubicBezTo>
                  <a:cubicBezTo>
                    <a:pt x="2726" y="749"/>
                    <a:pt x="2702" y="773"/>
                    <a:pt x="2702" y="785"/>
                  </a:cubicBezTo>
                  <a:cubicBezTo>
                    <a:pt x="2708" y="791"/>
                    <a:pt x="2714" y="815"/>
                    <a:pt x="2708" y="821"/>
                  </a:cubicBezTo>
                  <a:cubicBezTo>
                    <a:pt x="2708" y="839"/>
                    <a:pt x="2708" y="851"/>
                    <a:pt x="2720" y="869"/>
                  </a:cubicBezTo>
                  <a:cubicBezTo>
                    <a:pt x="2732" y="887"/>
                    <a:pt x="2744" y="899"/>
                    <a:pt x="2756" y="917"/>
                  </a:cubicBezTo>
                  <a:lnTo>
                    <a:pt x="2756" y="917"/>
                  </a:lnTo>
                  <a:cubicBezTo>
                    <a:pt x="2720" y="959"/>
                    <a:pt x="2720" y="959"/>
                    <a:pt x="2720" y="959"/>
                  </a:cubicBezTo>
                  <a:cubicBezTo>
                    <a:pt x="2702" y="971"/>
                    <a:pt x="2643" y="977"/>
                    <a:pt x="2643" y="1001"/>
                  </a:cubicBezTo>
                  <a:cubicBezTo>
                    <a:pt x="2636" y="1043"/>
                    <a:pt x="2625" y="1037"/>
                    <a:pt x="2577" y="1049"/>
                  </a:cubicBezTo>
                  <a:cubicBezTo>
                    <a:pt x="2541" y="1061"/>
                    <a:pt x="2541" y="1073"/>
                    <a:pt x="2505" y="1055"/>
                  </a:cubicBezTo>
                  <a:cubicBezTo>
                    <a:pt x="2487" y="1049"/>
                    <a:pt x="2445" y="1007"/>
                    <a:pt x="2433" y="1007"/>
                  </a:cubicBezTo>
                  <a:cubicBezTo>
                    <a:pt x="2427" y="1025"/>
                    <a:pt x="2391" y="1073"/>
                    <a:pt x="2379" y="1085"/>
                  </a:cubicBezTo>
                  <a:cubicBezTo>
                    <a:pt x="2331" y="1133"/>
                    <a:pt x="2379" y="1133"/>
                    <a:pt x="2379" y="1169"/>
                  </a:cubicBezTo>
                  <a:cubicBezTo>
                    <a:pt x="2337" y="1199"/>
                    <a:pt x="2283" y="1186"/>
                    <a:pt x="2235" y="1210"/>
                  </a:cubicBezTo>
                  <a:cubicBezTo>
                    <a:pt x="2169" y="1240"/>
                    <a:pt x="2211" y="1294"/>
                    <a:pt x="2127" y="1306"/>
                  </a:cubicBezTo>
                  <a:cubicBezTo>
                    <a:pt x="1995" y="1312"/>
                    <a:pt x="2061" y="1456"/>
                    <a:pt x="1983" y="1468"/>
                  </a:cubicBezTo>
                  <a:cubicBezTo>
                    <a:pt x="1947" y="1474"/>
                    <a:pt x="1810" y="1390"/>
                    <a:pt x="1786" y="1366"/>
                  </a:cubicBezTo>
                  <a:cubicBezTo>
                    <a:pt x="1756" y="1330"/>
                    <a:pt x="1768" y="1258"/>
                    <a:pt x="1720" y="1252"/>
                  </a:cubicBezTo>
                  <a:cubicBezTo>
                    <a:pt x="1612" y="1234"/>
                    <a:pt x="1516" y="1276"/>
                    <a:pt x="1414" y="1264"/>
                  </a:cubicBezTo>
                  <a:cubicBezTo>
                    <a:pt x="1360" y="1258"/>
                    <a:pt x="1360" y="1240"/>
                    <a:pt x="1360" y="1193"/>
                  </a:cubicBezTo>
                  <a:cubicBezTo>
                    <a:pt x="1348" y="1162"/>
                    <a:pt x="1348" y="1115"/>
                    <a:pt x="1342" y="1079"/>
                  </a:cubicBezTo>
                  <a:cubicBezTo>
                    <a:pt x="1342" y="1055"/>
                    <a:pt x="1330" y="1025"/>
                    <a:pt x="1330" y="995"/>
                  </a:cubicBezTo>
                  <a:cubicBezTo>
                    <a:pt x="1336" y="995"/>
                    <a:pt x="1396" y="1001"/>
                    <a:pt x="1402" y="1001"/>
                  </a:cubicBezTo>
                  <a:cubicBezTo>
                    <a:pt x="1432" y="1001"/>
                    <a:pt x="1456" y="1001"/>
                    <a:pt x="1480" y="995"/>
                  </a:cubicBezTo>
                  <a:cubicBezTo>
                    <a:pt x="1540" y="971"/>
                    <a:pt x="1540" y="911"/>
                    <a:pt x="1552" y="863"/>
                  </a:cubicBezTo>
                  <a:cubicBezTo>
                    <a:pt x="1552" y="797"/>
                    <a:pt x="1546" y="767"/>
                    <a:pt x="1588" y="719"/>
                  </a:cubicBezTo>
                  <a:cubicBezTo>
                    <a:pt x="1618" y="683"/>
                    <a:pt x="1636" y="635"/>
                    <a:pt x="1660" y="599"/>
                  </a:cubicBezTo>
                  <a:cubicBezTo>
                    <a:pt x="1678" y="569"/>
                    <a:pt x="1642" y="569"/>
                    <a:pt x="1618" y="557"/>
                  </a:cubicBezTo>
                  <a:cubicBezTo>
                    <a:pt x="1576" y="545"/>
                    <a:pt x="1528" y="527"/>
                    <a:pt x="1492" y="503"/>
                  </a:cubicBezTo>
                  <a:cubicBezTo>
                    <a:pt x="1468" y="497"/>
                    <a:pt x="1492" y="467"/>
                    <a:pt x="1492" y="450"/>
                  </a:cubicBezTo>
                  <a:cubicBezTo>
                    <a:pt x="1492" y="437"/>
                    <a:pt x="1438" y="455"/>
                    <a:pt x="1432" y="461"/>
                  </a:cubicBezTo>
                  <a:cubicBezTo>
                    <a:pt x="1402" y="485"/>
                    <a:pt x="1462" y="503"/>
                    <a:pt x="1408" y="521"/>
                  </a:cubicBezTo>
                  <a:cubicBezTo>
                    <a:pt x="1360" y="533"/>
                    <a:pt x="1318" y="527"/>
                    <a:pt x="1276" y="509"/>
                  </a:cubicBezTo>
                  <a:cubicBezTo>
                    <a:pt x="1270" y="509"/>
                    <a:pt x="1234" y="485"/>
                    <a:pt x="1234" y="485"/>
                  </a:cubicBezTo>
                  <a:cubicBezTo>
                    <a:pt x="1222" y="491"/>
                    <a:pt x="1210" y="581"/>
                    <a:pt x="1210" y="599"/>
                  </a:cubicBezTo>
                  <a:cubicBezTo>
                    <a:pt x="1210" y="635"/>
                    <a:pt x="1306" y="617"/>
                    <a:pt x="1300" y="659"/>
                  </a:cubicBezTo>
                  <a:cubicBezTo>
                    <a:pt x="1288" y="719"/>
                    <a:pt x="1270" y="785"/>
                    <a:pt x="1240" y="839"/>
                  </a:cubicBezTo>
                  <a:cubicBezTo>
                    <a:pt x="1216" y="875"/>
                    <a:pt x="1204" y="857"/>
                    <a:pt x="1168" y="857"/>
                  </a:cubicBezTo>
                  <a:cubicBezTo>
                    <a:pt x="1084" y="899"/>
                    <a:pt x="1114" y="803"/>
                    <a:pt x="1066" y="827"/>
                  </a:cubicBezTo>
                  <a:cubicBezTo>
                    <a:pt x="1060" y="917"/>
                    <a:pt x="1060" y="917"/>
                    <a:pt x="1060" y="917"/>
                  </a:cubicBezTo>
                  <a:cubicBezTo>
                    <a:pt x="1060" y="953"/>
                    <a:pt x="1144" y="959"/>
                    <a:pt x="1078" y="965"/>
                  </a:cubicBezTo>
                  <a:cubicBezTo>
                    <a:pt x="1048" y="971"/>
                    <a:pt x="1013" y="977"/>
                    <a:pt x="989" y="977"/>
                  </a:cubicBezTo>
                  <a:cubicBezTo>
                    <a:pt x="971" y="971"/>
                    <a:pt x="863" y="965"/>
                    <a:pt x="881" y="1001"/>
                  </a:cubicBezTo>
                  <a:cubicBezTo>
                    <a:pt x="917" y="1079"/>
                    <a:pt x="887" y="1055"/>
                    <a:pt x="857" y="1127"/>
                  </a:cubicBezTo>
                  <a:cubicBezTo>
                    <a:pt x="845" y="1151"/>
                    <a:pt x="803" y="1133"/>
                    <a:pt x="785" y="1145"/>
                  </a:cubicBezTo>
                  <a:cubicBezTo>
                    <a:pt x="701" y="1199"/>
                    <a:pt x="653" y="1127"/>
                    <a:pt x="635" y="1049"/>
                  </a:cubicBezTo>
                  <a:cubicBezTo>
                    <a:pt x="617" y="1049"/>
                    <a:pt x="491" y="1037"/>
                    <a:pt x="509" y="1079"/>
                  </a:cubicBezTo>
                  <a:cubicBezTo>
                    <a:pt x="527" y="1133"/>
                    <a:pt x="497" y="1138"/>
                    <a:pt x="491" y="1199"/>
                  </a:cubicBezTo>
                  <a:lnTo>
                    <a:pt x="491" y="1199"/>
                  </a:lnTo>
                  <a:cubicBezTo>
                    <a:pt x="443" y="1186"/>
                    <a:pt x="353" y="1222"/>
                    <a:pt x="377" y="1138"/>
                  </a:cubicBezTo>
                  <a:cubicBezTo>
                    <a:pt x="383" y="1133"/>
                    <a:pt x="389" y="1097"/>
                    <a:pt x="377" y="1091"/>
                  </a:cubicBezTo>
                  <a:cubicBezTo>
                    <a:pt x="353" y="1085"/>
                    <a:pt x="329" y="1091"/>
                    <a:pt x="305" y="1073"/>
                  </a:cubicBezTo>
                  <a:cubicBezTo>
                    <a:pt x="293" y="1061"/>
                    <a:pt x="299" y="1049"/>
                    <a:pt x="281" y="1043"/>
                  </a:cubicBezTo>
                  <a:cubicBezTo>
                    <a:pt x="222" y="977"/>
                    <a:pt x="222" y="977"/>
                    <a:pt x="222" y="977"/>
                  </a:cubicBezTo>
                  <a:lnTo>
                    <a:pt x="222" y="977"/>
                  </a:lnTo>
                  <a:cubicBezTo>
                    <a:pt x="329" y="977"/>
                    <a:pt x="329" y="977"/>
                    <a:pt x="329" y="977"/>
                  </a:cubicBezTo>
                  <a:cubicBezTo>
                    <a:pt x="347" y="983"/>
                    <a:pt x="365" y="995"/>
                    <a:pt x="383" y="995"/>
                  </a:cubicBezTo>
                  <a:cubicBezTo>
                    <a:pt x="407" y="989"/>
                    <a:pt x="425" y="977"/>
                    <a:pt x="443" y="971"/>
                  </a:cubicBezTo>
                  <a:cubicBezTo>
                    <a:pt x="473" y="965"/>
                    <a:pt x="503" y="995"/>
                    <a:pt x="521" y="977"/>
                  </a:cubicBezTo>
                  <a:cubicBezTo>
                    <a:pt x="551" y="953"/>
                    <a:pt x="557" y="881"/>
                    <a:pt x="551" y="845"/>
                  </a:cubicBezTo>
                  <a:cubicBezTo>
                    <a:pt x="533" y="791"/>
                    <a:pt x="479" y="755"/>
                    <a:pt x="425" y="755"/>
                  </a:cubicBezTo>
                  <a:lnTo>
                    <a:pt x="425" y="755"/>
                  </a:lnTo>
                  <a:cubicBezTo>
                    <a:pt x="449" y="719"/>
                    <a:pt x="461" y="665"/>
                    <a:pt x="509" y="659"/>
                  </a:cubicBezTo>
                  <a:cubicBezTo>
                    <a:pt x="509" y="659"/>
                    <a:pt x="515" y="653"/>
                    <a:pt x="527" y="653"/>
                  </a:cubicBezTo>
                  <a:lnTo>
                    <a:pt x="527" y="653"/>
                  </a:lnTo>
                  <a:cubicBezTo>
                    <a:pt x="551" y="743"/>
                    <a:pt x="551" y="743"/>
                    <a:pt x="551" y="743"/>
                  </a:cubicBezTo>
                  <a:cubicBezTo>
                    <a:pt x="581" y="767"/>
                    <a:pt x="593" y="737"/>
                    <a:pt x="617" y="719"/>
                  </a:cubicBezTo>
                  <a:cubicBezTo>
                    <a:pt x="671" y="695"/>
                    <a:pt x="737" y="701"/>
                    <a:pt x="797" y="689"/>
                  </a:cubicBezTo>
                  <a:cubicBezTo>
                    <a:pt x="821" y="683"/>
                    <a:pt x="893" y="683"/>
                    <a:pt x="905" y="653"/>
                  </a:cubicBezTo>
                  <a:cubicBezTo>
                    <a:pt x="911" y="629"/>
                    <a:pt x="881" y="611"/>
                    <a:pt x="881" y="587"/>
                  </a:cubicBezTo>
                  <a:cubicBezTo>
                    <a:pt x="881" y="575"/>
                    <a:pt x="905" y="563"/>
                    <a:pt x="911" y="545"/>
                  </a:cubicBezTo>
                  <a:cubicBezTo>
                    <a:pt x="917" y="527"/>
                    <a:pt x="923" y="485"/>
                    <a:pt x="911" y="467"/>
                  </a:cubicBezTo>
                  <a:cubicBezTo>
                    <a:pt x="899" y="455"/>
                    <a:pt x="809" y="419"/>
                    <a:pt x="791" y="419"/>
                  </a:cubicBezTo>
                  <a:lnTo>
                    <a:pt x="791" y="419"/>
                  </a:lnTo>
                  <a:cubicBezTo>
                    <a:pt x="809" y="384"/>
                    <a:pt x="809" y="342"/>
                    <a:pt x="785" y="312"/>
                  </a:cubicBezTo>
                  <a:cubicBezTo>
                    <a:pt x="761" y="288"/>
                    <a:pt x="755" y="258"/>
                    <a:pt x="803" y="282"/>
                  </a:cubicBezTo>
                  <a:cubicBezTo>
                    <a:pt x="809" y="288"/>
                    <a:pt x="869" y="354"/>
                    <a:pt x="869" y="312"/>
                  </a:cubicBezTo>
                  <a:cubicBezTo>
                    <a:pt x="875" y="264"/>
                    <a:pt x="905" y="252"/>
                    <a:pt x="869" y="222"/>
                  </a:cubicBezTo>
                  <a:cubicBezTo>
                    <a:pt x="839" y="222"/>
                    <a:pt x="725" y="258"/>
                    <a:pt x="761" y="186"/>
                  </a:cubicBezTo>
                  <a:cubicBezTo>
                    <a:pt x="785" y="144"/>
                    <a:pt x="821" y="138"/>
                    <a:pt x="857" y="120"/>
                  </a:cubicBezTo>
                  <a:cubicBezTo>
                    <a:pt x="887" y="108"/>
                    <a:pt x="911" y="78"/>
                    <a:pt x="929" y="60"/>
                  </a:cubicBezTo>
                  <a:cubicBezTo>
                    <a:pt x="953" y="42"/>
                    <a:pt x="971" y="24"/>
                    <a:pt x="995" y="0"/>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2" name="Freeform 134"/>
            <p:cNvSpPr>
              <a:spLocks noChangeArrowheads="1"/>
            </p:cNvSpPr>
            <p:nvPr/>
          </p:nvSpPr>
          <p:spPr bwMode="auto">
            <a:xfrm>
              <a:off x="4951667" y="4793356"/>
              <a:ext cx="317494" cy="291642"/>
            </a:xfrm>
            <a:custGeom>
              <a:avLst/>
              <a:gdLst>
                <a:gd name="T0" fmla="*/ 13 w 595"/>
                <a:gd name="T1" fmla="*/ 210 h 547"/>
                <a:gd name="T2" fmla="*/ 13 w 595"/>
                <a:gd name="T3" fmla="*/ 210 h 547"/>
                <a:gd name="T4" fmla="*/ 36 w 595"/>
                <a:gd name="T5" fmla="*/ 258 h 547"/>
                <a:gd name="T6" fmla="*/ 42 w 595"/>
                <a:gd name="T7" fmla="*/ 264 h 547"/>
                <a:gd name="T8" fmla="*/ 36 w 595"/>
                <a:gd name="T9" fmla="*/ 336 h 547"/>
                <a:gd name="T10" fmla="*/ 138 w 595"/>
                <a:gd name="T11" fmla="*/ 348 h 547"/>
                <a:gd name="T12" fmla="*/ 132 w 595"/>
                <a:gd name="T13" fmla="*/ 426 h 547"/>
                <a:gd name="T14" fmla="*/ 174 w 595"/>
                <a:gd name="T15" fmla="*/ 522 h 547"/>
                <a:gd name="T16" fmla="*/ 246 w 595"/>
                <a:gd name="T17" fmla="*/ 414 h 547"/>
                <a:gd name="T18" fmla="*/ 282 w 595"/>
                <a:gd name="T19" fmla="*/ 246 h 547"/>
                <a:gd name="T20" fmla="*/ 432 w 595"/>
                <a:gd name="T21" fmla="*/ 306 h 547"/>
                <a:gd name="T22" fmla="*/ 432 w 595"/>
                <a:gd name="T23" fmla="*/ 306 h 547"/>
                <a:gd name="T24" fmla="*/ 438 w 595"/>
                <a:gd name="T25" fmla="*/ 294 h 547"/>
                <a:gd name="T26" fmla="*/ 480 w 595"/>
                <a:gd name="T27" fmla="*/ 258 h 547"/>
                <a:gd name="T28" fmla="*/ 504 w 595"/>
                <a:gd name="T29" fmla="*/ 222 h 547"/>
                <a:gd name="T30" fmla="*/ 570 w 595"/>
                <a:gd name="T31" fmla="*/ 216 h 547"/>
                <a:gd name="T32" fmla="*/ 552 w 595"/>
                <a:gd name="T33" fmla="*/ 180 h 547"/>
                <a:gd name="T34" fmla="*/ 588 w 595"/>
                <a:gd name="T35" fmla="*/ 162 h 547"/>
                <a:gd name="T36" fmla="*/ 582 w 595"/>
                <a:gd name="T37" fmla="*/ 132 h 547"/>
                <a:gd name="T38" fmla="*/ 546 w 595"/>
                <a:gd name="T39" fmla="*/ 54 h 547"/>
                <a:gd name="T40" fmla="*/ 594 w 595"/>
                <a:gd name="T41" fmla="*/ 12 h 547"/>
                <a:gd name="T42" fmla="*/ 522 w 595"/>
                <a:gd name="T43" fmla="*/ 36 h 547"/>
                <a:gd name="T44" fmla="*/ 420 w 595"/>
                <a:gd name="T45" fmla="*/ 72 h 547"/>
                <a:gd name="T46" fmla="*/ 378 w 595"/>
                <a:gd name="T47" fmla="*/ 60 h 547"/>
                <a:gd name="T48" fmla="*/ 294 w 595"/>
                <a:gd name="T49" fmla="*/ 126 h 547"/>
                <a:gd name="T50" fmla="*/ 240 w 595"/>
                <a:gd name="T51" fmla="*/ 114 h 547"/>
                <a:gd name="T52" fmla="*/ 186 w 595"/>
                <a:gd name="T53" fmla="*/ 24 h 547"/>
                <a:gd name="T54" fmla="*/ 186 w 595"/>
                <a:gd name="T55" fmla="*/ 24 h 547"/>
                <a:gd name="T56" fmla="*/ 132 w 595"/>
                <a:gd name="T57" fmla="*/ 144 h 547"/>
                <a:gd name="T58" fmla="*/ 66 w 595"/>
                <a:gd name="T59" fmla="*/ 144 h 547"/>
                <a:gd name="T60" fmla="*/ 31 w 595"/>
                <a:gd name="T61" fmla="*/ 180 h 547"/>
                <a:gd name="T62" fmla="*/ 13 w 595"/>
                <a:gd name="T63" fmla="*/ 210 h 5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95" h="547">
                  <a:moveTo>
                    <a:pt x="13" y="210"/>
                  </a:moveTo>
                  <a:lnTo>
                    <a:pt x="13" y="210"/>
                  </a:lnTo>
                  <a:cubicBezTo>
                    <a:pt x="36" y="258"/>
                    <a:pt x="36" y="258"/>
                    <a:pt x="36" y="258"/>
                  </a:cubicBezTo>
                  <a:cubicBezTo>
                    <a:pt x="36" y="264"/>
                    <a:pt x="36" y="264"/>
                    <a:pt x="42" y="264"/>
                  </a:cubicBezTo>
                  <a:cubicBezTo>
                    <a:pt x="36" y="288"/>
                    <a:pt x="0" y="330"/>
                    <a:pt x="36" y="336"/>
                  </a:cubicBezTo>
                  <a:cubicBezTo>
                    <a:pt x="55" y="336"/>
                    <a:pt x="132" y="336"/>
                    <a:pt x="138" y="348"/>
                  </a:cubicBezTo>
                  <a:cubicBezTo>
                    <a:pt x="144" y="360"/>
                    <a:pt x="132" y="408"/>
                    <a:pt x="132" y="426"/>
                  </a:cubicBezTo>
                  <a:cubicBezTo>
                    <a:pt x="132" y="444"/>
                    <a:pt x="138" y="546"/>
                    <a:pt x="174" y="522"/>
                  </a:cubicBezTo>
                  <a:cubicBezTo>
                    <a:pt x="204" y="510"/>
                    <a:pt x="234" y="444"/>
                    <a:pt x="246" y="414"/>
                  </a:cubicBezTo>
                  <a:cubicBezTo>
                    <a:pt x="252" y="372"/>
                    <a:pt x="252" y="270"/>
                    <a:pt x="282" y="246"/>
                  </a:cubicBezTo>
                  <a:cubicBezTo>
                    <a:pt x="330" y="210"/>
                    <a:pt x="396" y="300"/>
                    <a:pt x="432" y="306"/>
                  </a:cubicBezTo>
                  <a:lnTo>
                    <a:pt x="432" y="306"/>
                  </a:lnTo>
                  <a:cubicBezTo>
                    <a:pt x="438" y="294"/>
                    <a:pt x="438" y="294"/>
                    <a:pt x="438" y="294"/>
                  </a:cubicBezTo>
                  <a:cubicBezTo>
                    <a:pt x="450" y="282"/>
                    <a:pt x="462" y="270"/>
                    <a:pt x="480" y="258"/>
                  </a:cubicBezTo>
                  <a:cubicBezTo>
                    <a:pt x="498" y="246"/>
                    <a:pt x="498" y="228"/>
                    <a:pt x="504" y="222"/>
                  </a:cubicBezTo>
                  <a:cubicBezTo>
                    <a:pt x="534" y="198"/>
                    <a:pt x="552" y="234"/>
                    <a:pt x="570" y="216"/>
                  </a:cubicBezTo>
                  <a:cubicBezTo>
                    <a:pt x="582" y="204"/>
                    <a:pt x="564" y="180"/>
                    <a:pt x="552" y="180"/>
                  </a:cubicBezTo>
                  <a:cubicBezTo>
                    <a:pt x="558" y="162"/>
                    <a:pt x="588" y="174"/>
                    <a:pt x="588" y="162"/>
                  </a:cubicBezTo>
                  <a:cubicBezTo>
                    <a:pt x="594" y="156"/>
                    <a:pt x="588" y="138"/>
                    <a:pt x="582" y="132"/>
                  </a:cubicBezTo>
                  <a:cubicBezTo>
                    <a:pt x="570" y="108"/>
                    <a:pt x="528" y="84"/>
                    <a:pt x="546" y="54"/>
                  </a:cubicBezTo>
                  <a:cubicBezTo>
                    <a:pt x="558" y="42"/>
                    <a:pt x="594" y="24"/>
                    <a:pt x="594" y="12"/>
                  </a:cubicBezTo>
                  <a:cubicBezTo>
                    <a:pt x="558" y="0"/>
                    <a:pt x="552" y="18"/>
                    <a:pt x="522" y="36"/>
                  </a:cubicBezTo>
                  <a:cubicBezTo>
                    <a:pt x="486" y="48"/>
                    <a:pt x="456" y="72"/>
                    <a:pt x="420" y="72"/>
                  </a:cubicBezTo>
                  <a:cubicBezTo>
                    <a:pt x="402" y="72"/>
                    <a:pt x="396" y="54"/>
                    <a:pt x="378" y="60"/>
                  </a:cubicBezTo>
                  <a:cubicBezTo>
                    <a:pt x="342" y="72"/>
                    <a:pt x="324" y="126"/>
                    <a:pt x="294" y="126"/>
                  </a:cubicBezTo>
                  <a:cubicBezTo>
                    <a:pt x="276" y="126"/>
                    <a:pt x="258" y="126"/>
                    <a:pt x="240" y="114"/>
                  </a:cubicBezTo>
                  <a:cubicBezTo>
                    <a:pt x="210" y="90"/>
                    <a:pt x="222" y="42"/>
                    <a:pt x="186" y="24"/>
                  </a:cubicBezTo>
                  <a:lnTo>
                    <a:pt x="186" y="24"/>
                  </a:lnTo>
                  <a:cubicBezTo>
                    <a:pt x="132" y="144"/>
                    <a:pt x="132" y="144"/>
                    <a:pt x="132" y="144"/>
                  </a:cubicBezTo>
                  <a:cubicBezTo>
                    <a:pt x="114" y="162"/>
                    <a:pt x="90" y="138"/>
                    <a:pt x="66" y="144"/>
                  </a:cubicBezTo>
                  <a:cubicBezTo>
                    <a:pt x="36" y="144"/>
                    <a:pt x="42" y="168"/>
                    <a:pt x="31" y="180"/>
                  </a:cubicBezTo>
                  <a:cubicBezTo>
                    <a:pt x="24" y="192"/>
                    <a:pt x="18" y="204"/>
                    <a:pt x="13" y="210"/>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3" name="Freeform 135"/>
            <p:cNvSpPr>
              <a:spLocks noChangeArrowheads="1"/>
            </p:cNvSpPr>
            <p:nvPr/>
          </p:nvSpPr>
          <p:spPr bwMode="auto">
            <a:xfrm>
              <a:off x="4446032" y="5129686"/>
              <a:ext cx="1610983" cy="1451156"/>
            </a:xfrm>
            <a:custGeom>
              <a:avLst/>
              <a:gdLst>
                <a:gd name="T0" fmla="*/ 1534 w 3021"/>
                <a:gd name="T1" fmla="*/ 2146 h 2722"/>
                <a:gd name="T2" fmla="*/ 1540 w 3021"/>
                <a:gd name="T3" fmla="*/ 2212 h 2722"/>
                <a:gd name="T4" fmla="*/ 1576 w 3021"/>
                <a:gd name="T5" fmla="*/ 2164 h 2722"/>
                <a:gd name="T6" fmla="*/ 209 w 3021"/>
                <a:gd name="T7" fmla="*/ 426 h 2722"/>
                <a:gd name="T8" fmla="*/ 203 w 3021"/>
                <a:gd name="T9" fmla="*/ 528 h 2722"/>
                <a:gd name="T10" fmla="*/ 353 w 3021"/>
                <a:gd name="T11" fmla="*/ 576 h 2722"/>
                <a:gd name="T12" fmla="*/ 395 w 3021"/>
                <a:gd name="T13" fmla="*/ 336 h 2722"/>
                <a:gd name="T14" fmla="*/ 881 w 3021"/>
                <a:gd name="T15" fmla="*/ 48 h 2722"/>
                <a:gd name="T16" fmla="*/ 767 w 3021"/>
                <a:gd name="T17" fmla="*/ 270 h 2722"/>
                <a:gd name="T18" fmla="*/ 497 w 3021"/>
                <a:gd name="T19" fmla="*/ 234 h 2722"/>
                <a:gd name="T20" fmla="*/ 419 w 3021"/>
                <a:gd name="T21" fmla="*/ 66 h 2722"/>
                <a:gd name="T22" fmla="*/ 761 w 3021"/>
                <a:gd name="T23" fmla="*/ 0 h 2722"/>
                <a:gd name="T24" fmla="*/ 988 w 3021"/>
                <a:gd name="T25" fmla="*/ 1145 h 2722"/>
                <a:gd name="T26" fmla="*/ 965 w 3021"/>
                <a:gd name="T27" fmla="*/ 995 h 2722"/>
                <a:gd name="T28" fmla="*/ 839 w 3021"/>
                <a:gd name="T29" fmla="*/ 845 h 2722"/>
                <a:gd name="T30" fmla="*/ 461 w 3021"/>
                <a:gd name="T31" fmla="*/ 780 h 2722"/>
                <a:gd name="T32" fmla="*/ 755 w 3021"/>
                <a:gd name="T33" fmla="*/ 726 h 2722"/>
                <a:gd name="T34" fmla="*/ 1048 w 3021"/>
                <a:gd name="T35" fmla="*/ 546 h 2722"/>
                <a:gd name="T36" fmla="*/ 1210 w 3021"/>
                <a:gd name="T37" fmla="*/ 420 h 2722"/>
                <a:gd name="T38" fmla="*/ 1246 w 3021"/>
                <a:gd name="T39" fmla="*/ 90 h 2722"/>
                <a:gd name="T40" fmla="*/ 1462 w 3021"/>
                <a:gd name="T41" fmla="*/ 84 h 2722"/>
                <a:gd name="T42" fmla="*/ 1522 w 3021"/>
                <a:gd name="T43" fmla="*/ 444 h 2722"/>
                <a:gd name="T44" fmla="*/ 1312 w 3021"/>
                <a:gd name="T45" fmla="*/ 660 h 2722"/>
                <a:gd name="T46" fmla="*/ 1756 w 3021"/>
                <a:gd name="T47" fmla="*/ 947 h 2722"/>
                <a:gd name="T48" fmla="*/ 2349 w 3021"/>
                <a:gd name="T49" fmla="*/ 750 h 2722"/>
                <a:gd name="T50" fmla="*/ 2547 w 3021"/>
                <a:gd name="T51" fmla="*/ 630 h 2722"/>
                <a:gd name="T52" fmla="*/ 2726 w 3021"/>
                <a:gd name="T53" fmla="*/ 498 h 2722"/>
                <a:gd name="T54" fmla="*/ 2930 w 3021"/>
                <a:gd name="T55" fmla="*/ 660 h 2722"/>
                <a:gd name="T56" fmla="*/ 2912 w 3021"/>
                <a:gd name="T57" fmla="*/ 1013 h 2722"/>
                <a:gd name="T58" fmla="*/ 2481 w 3021"/>
                <a:gd name="T59" fmla="*/ 1049 h 2722"/>
                <a:gd name="T60" fmla="*/ 2139 w 3021"/>
                <a:gd name="T61" fmla="*/ 1510 h 2722"/>
                <a:gd name="T62" fmla="*/ 1971 w 3021"/>
                <a:gd name="T63" fmla="*/ 1547 h 2722"/>
                <a:gd name="T64" fmla="*/ 1558 w 3021"/>
                <a:gd name="T65" fmla="*/ 1343 h 2722"/>
                <a:gd name="T66" fmla="*/ 1144 w 3021"/>
                <a:gd name="T67" fmla="*/ 1541 h 2722"/>
                <a:gd name="T68" fmla="*/ 1390 w 3021"/>
                <a:gd name="T69" fmla="*/ 1894 h 2722"/>
                <a:gd name="T70" fmla="*/ 1432 w 3021"/>
                <a:gd name="T71" fmla="*/ 2122 h 2722"/>
                <a:gd name="T72" fmla="*/ 1096 w 3021"/>
                <a:gd name="T73" fmla="*/ 2242 h 2722"/>
                <a:gd name="T74" fmla="*/ 815 w 3021"/>
                <a:gd name="T75" fmla="*/ 2200 h 2722"/>
                <a:gd name="T76" fmla="*/ 605 w 3021"/>
                <a:gd name="T77" fmla="*/ 2655 h 2722"/>
                <a:gd name="T78" fmla="*/ 341 w 3021"/>
                <a:gd name="T79" fmla="*/ 2565 h 2722"/>
                <a:gd name="T80" fmla="*/ 245 w 3021"/>
                <a:gd name="T81" fmla="*/ 2421 h 2722"/>
                <a:gd name="T82" fmla="*/ 473 w 3021"/>
                <a:gd name="T83" fmla="*/ 2260 h 2722"/>
                <a:gd name="T84" fmla="*/ 707 w 3021"/>
                <a:gd name="T85" fmla="*/ 2098 h 2722"/>
                <a:gd name="T86" fmla="*/ 569 w 3021"/>
                <a:gd name="T87" fmla="*/ 2002 h 2722"/>
                <a:gd name="T88" fmla="*/ 365 w 3021"/>
                <a:gd name="T89" fmla="*/ 2128 h 2722"/>
                <a:gd name="T90" fmla="*/ 137 w 3021"/>
                <a:gd name="T91" fmla="*/ 1960 h 2722"/>
                <a:gd name="T92" fmla="*/ 150 w 3021"/>
                <a:gd name="T93" fmla="*/ 1786 h 2722"/>
                <a:gd name="T94" fmla="*/ 509 w 3021"/>
                <a:gd name="T95" fmla="*/ 1517 h 2722"/>
                <a:gd name="T96" fmla="*/ 2726 w 3021"/>
                <a:gd name="T97" fmla="*/ 498 h 2722"/>
                <a:gd name="T98" fmla="*/ 2822 w 3021"/>
                <a:gd name="T99" fmla="*/ 456 h 2722"/>
                <a:gd name="T100" fmla="*/ 2768 w 3021"/>
                <a:gd name="T101" fmla="*/ 240 h 2722"/>
                <a:gd name="T102" fmla="*/ 2672 w 3021"/>
                <a:gd name="T103" fmla="*/ 366 h 2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021" h="2722">
                  <a:moveTo>
                    <a:pt x="1564" y="2158"/>
                  </a:moveTo>
                  <a:lnTo>
                    <a:pt x="1564" y="2158"/>
                  </a:lnTo>
                  <a:cubicBezTo>
                    <a:pt x="1564" y="2146"/>
                    <a:pt x="1564" y="2134"/>
                    <a:pt x="1552" y="2134"/>
                  </a:cubicBezTo>
                  <a:cubicBezTo>
                    <a:pt x="1546" y="2134"/>
                    <a:pt x="1534" y="2146"/>
                    <a:pt x="1534" y="2146"/>
                  </a:cubicBezTo>
                  <a:cubicBezTo>
                    <a:pt x="1516" y="2164"/>
                    <a:pt x="1492" y="2152"/>
                    <a:pt x="1492" y="2176"/>
                  </a:cubicBezTo>
                  <a:cubicBezTo>
                    <a:pt x="1486" y="2182"/>
                    <a:pt x="1492" y="2188"/>
                    <a:pt x="1492" y="2188"/>
                  </a:cubicBezTo>
                  <a:cubicBezTo>
                    <a:pt x="1492" y="2206"/>
                    <a:pt x="1492" y="2218"/>
                    <a:pt x="1510" y="2218"/>
                  </a:cubicBezTo>
                  <a:cubicBezTo>
                    <a:pt x="1522" y="2224"/>
                    <a:pt x="1522" y="2218"/>
                    <a:pt x="1540" y="2212"/>
                  </a:cubicBezTo>
                  <a:cubicBezTo>
                    <a:pt x="1540" y="2212"/>
                    <a:pt x="1540" y="2218"/>
                    <a:pt x="1552" y="2218"/>
                  </a:cubicBezTo>
                  <a:cubicBezTo>
                    <a:pt x="1558" y="2212"/>
                    <a:pt x="1576" y="2200"/>
                    <a:pt x="1582" y="2194"/>
                  </a:cubicBezTo>
                  <a:cubicBezTo>
                    <a:pt x="1582" y="2188"/>
                    <a:pt x="1588" y="2182"/>
                    <a:pt x="1588" y="2182"/>
                  </a:cubicBezTo>
                  <a:cubicBezTo>
                    <a:pt x="1582" y="2170"/>
                    <a:pt x="1576" y="2170"/>
                    <a:pt x="1576" y="2164"/>
                  </a:cubicBezTo>
                  <a:cubicBezTo>
                    <a:pt x="1564" y="2158"/>
                    <a:pt x="1564" y="2158"/>
                    <a:pt x="1564" y="2158"/>
                  </a:cubicBezTo>
                  <a:close/>
                  <a:moveTo>
                    <a:pt x="395" y="336"/>
                  </a:moveTo>
                  <a:lnTo>
                    <a:pt x="395" y="336"/>
                  </a:lnTo>
                  <a:cubicBezTo>
                    <a:pt x="353" y="390"/>
                    <a:pt x="281" y="420"/>
                    <a:pt x="209" y="426"/>
                  </a:cubicBezTo>
                  <a:lnTo>
                    <a:pt x="209" y="426"/>
                  </a:lnTo>
                  <a:cubicBezTo>
                    <a:pt x="209" y="432"/>
                    <a:pt x="215" y="462"/>
                    <a:pt x="215" y="468"/>
                  </a:cubicBezTo>
                  <a:cubicBezTo>
                    <a:pt x="215" y="474"/>
                    <a:pt x="215" y="486"/>
                    <a:pt x="209" y="492"/>
                  </a:cubicBezTo>
                  <a:cubicBezTo>
                    <a:pt x="203" y="504"/>
                    <a:pt x="203" y="510"/>
                    <a:pt x="203" y="528"/>
                  </a:cubicBezTo>
                  <a:cubicBezTo>
                    <a:pt x="203" y="540"/>
                    <a:pt x="197" y="546"/>
                    <a:pt x="192" y="558"/>
                  </a:cubicBezTo>
                  <a:lnTo>
                    <a:pt x="192" y="558"/>
                  </a:lnTo>
                  <a:cubicBezTo>
                    <a:pt x="299" y="558"/>
                    <a:pt x="299" y="558"/>
                    <a:pt x="299" y="558"/>
                  </a:cubicBezTo>
                  <a:cubicBezTo>
                    <a:pt x="317" y="564"/>
                    <a:pt x="335" y="576"/>
                    <a:pt x="353" y="576"/>
                  </a:cubicBezTo>
                  <a:cubicBezTo>
                    <a:pt x="377" y="570"/>
                    <a:pt x="395" y="558"/>
                    <a:pt x="413" y="552"/>
                  </a:cubicBezTo>
                  <a:cubicBezTo>
                    <a:pt x="443" y="546"/>
                    <a:pt x="473" y="576"/>
                    <a:pt x="491" y="558"/>
                  </a:cubicBezTo>
                  <a:cubicBezTo>
                    <a:pt x="521" y="534"/>
                    <a:pt x="527" y="462"/>
                    <a:pt x="521" y="426"/>
                  </a:cubicBezTo>
                  <a:cubicBezTo>
                    <a:pt x="503" y="372"/>
                    <a:pt x="449" y="336"/>
                    <a:pt x="395" y="336"/>
                  </a:cubicBezTo>
                  <a:close/>
                  <a:moveTo>
                    <a:pt x="761" y="0"/>
                  </a:moveTo>
                  <a:lnTo>
                    <a:pt x="761" y="0"/>
                  </a:lnTo>
                  <a:lnTo>
                    <a:pt x="761" y="0"/>
                  </a:lnTo>
                  <a:cubicBezTo>
                    <a:pt x="779" y="0"/>
                    <a:pt x="869" y="36"/>
                    <a:pt x="881" y="48"/>
                  </a:cubicBezTo>
                  <a:cubicBezTo>
                    <a:pt x="893" y="66"/>
                    <a:pt x="887" y="108"/>
                    <a:pt x="881" y="126"/>
                  </a:cubicBezTo>
                  <a:cubicBezTo>
                    <a:pt x="875" y="144"/>
                    <a:pt x="851" y="156"/>
                    <a:pt x="851" y="168"/>
                  </a:cubicBezTo>
                  <a:cubicBezTo>
                    <a:pt x="851" y="192"/>
                    <a:pt x="881" y="210"/>
                    <a:pt x="875" y="234"/>
                  </a:cubicBezTo>
                  <a:cubicBezTo>
                    <a:pt x="863" y="264"/>
                    <a:pt x="791" y="264"/>
                    <a:pt x="767" y="270"/>
                  </a:cubicBezTo>
                  <a:cubicBezTo>
                    <a:pt x="707" y="282"/>
                    <a:pt x="641" y="276"/>
                    <a:pt x="587" y="300"/>
                  </a:cubicBezTo>
                  <a:cubicBezTo>
                    <a:pt x="563" y="318"/>
                    <a:pt x="551" y="348"/>
                    <a:pt x="521" y="324"/>
                  </a:cubicBezTo>
                  <a:cubicBezTo>
                    <a:pt x="497" y="234"/>
                    <a:pt x="497" y="234"/>
                    <a:pt x="497" y="234"/>
                  </a:cubicBezTo>
                  <a:lnTo>
                    <a:pt x="497" y="234"/>
                  </a:lnTo>
                  <a:cubicBezTo>
                    <a:pt x="515" y="222"/>
                    <a:pt x="545" y="204"/>
                    <a:pt x="521" y="180"/>
                  </a:cubicBezTo>
                  <a:cubicBezTo>
                    <a:pt x="461" y="120"/>
                    <a:pt x="461" y="120"/>
                    <a:pt x="461" y="120"/>
                  </a:cubicBezTo>
                  <a:cubicBezTo>
                    <a:pt x="437" y="96"/>
                    <a:pt x="413" y="114"/>
                    <a:pt x="389" y="114"/>
                  </a:cubicBezTo>
                  <a:cubicBezTo>
                    <a:pt x="389" y="102"/>
                    <a:pt x="413" y="72"/>
                    <a:pt x="419" y="66"/>
                  </a:cubicBezTo>
                  <a:cubicBezTo>
                    <a:pt x="425" y="60"/>
                    <a:pt x="437" y="24"/>
                    <a:pt x="443" y="24"/>
                  </a:cubicBezTo>
                  <a:cubicBezTo>
                    <a:pt x="467" y="24"/>
                    <a:pt x="533" y="66"/>
                    <a:pt x="557" y="78"/>
                  </a:cubicBezTo>
                  <a:cubicBezTo>
                    <a:pt x="581" y="96"/>
                    <a:pt x="599" y="132"/>
                    <a:pt x="635" y="132"/>
                  </a:cubicBezTo>
                  <a:cubicBezTo>
                    <a:pt x="689" y="120"/>
                    <a:pt x="743" y="66"/>
                    <a:pt x="761" y="0"/>
                  </a:cubicBezTo>
                  <a:close/>
                  <a:moveTo>
                    <a:pt x="965" y="1151"/>
                  </a:moveTo>
                  <a:lnTo>
                    <a:pt x="965" y="1151"/>
                  </a:lnTo>
                  <a:lnTo>
                    <a:pt x="965" y="1151"/>
                  </a:lnTo>
                  <a:cubicBezTo>
                    <a:pt x="988" y="1145"/>
                    <a:pt x="988" y="1145"/>
                    <a:pt x="988" y="1145"/>
                  </a:cubicBezTo>
                  <a:cubicBezTo>
                    <a:pt x="1036" y="1139"/>
                    <a:pt x="1030" y="1097"/>
                    <a:pt x="1012" y="1061"/>
                  </a:cubicBezTo>
                  <a:cubicBezTo>
                    <a:pt x="1007" y="1055"/>
                    <a:pt x="1000" y="1043"/>
                    <a:pt x="1000" y="1031"/>
                  </a:cubicBezTo>
                  <a:cubicBezTo>
                    <a:pt x="988" y="1013"/>
                    <a:pt x="983" y="1007"/>
                    <a:pt x="965" y="995"/>
                  </a:cubicBezTo>
                  <a:lnTo>
                    <a:pt x="965" y="995"/>
                  </a:lnTo>
                  <a:cubicBezTo>
                    <a:pt x="917" y="983"/>
                    <a:pt x="917" y="983"/>
                    <a:pt x="917" y="983"/>
                  </a:cubicBezTo>
                  <a:cubicBezTo>
                    <a:pt x="904" y="989"/>
                    <a:pt x="881" y="959"/>
                    <a:pt x="881" y="947"/>
                  </a:cubicBezTo>
                  <a:cubicBezTo>
                    <a:pt x="881" y="929"/>
                    <a:pt x="899" y="917"/>
                    <a:pt x="893" y="899"/>
                  </a:cubicBezTo>
                  <a:cubicBezTo>
                    <a:pt x="881" y="863"/>
                    <a:pt x="809" y="893"/>
                    <a:pt x="839" y="845"/>
                  </a:cubicBezTo>
                  <a:cubicBezTo>
                    <a:pt x="851" y="815"/>
                    <a:pt x="821" y="803"/>
                    <a:pt x="797" y="803"/>
                  </a:cubicBezTo>
                  <a:cubicBezTo>
                    <a:pt x="749" y="803"/>
                    <a:pt x="725" y="827"/>
                    <a:pt x="683" y="845"/>
                  </a:cubicBezTo>
                  <a:cubicBezTo>
                    <a:pt x="659" y="851"/>
                    <a:pt x="557" y="833"/>
                    <a:pt x="539" y="815"/>
                  </a:cubicBezTo>
                  <a:cubicBezTo>
                    <a:pt x="515" y="803"/>
                    <a:pt x="485" y="791"/>
                    <a:pt x="461" y="780"/>
                  </a:cubicBezTo>
                  <a:lnTo>
                    <a:pt x="461" y="780"/>
                  </a:lnTo>
                  <a:cubicBezTo>
                    <a:pt x="467" y="719"/>
                    <a:pt x="497" y="714"/>
                    <a:pt x="479" y="660"/>
                  </a:cubicBezTo>
                  <a:cubicBezTo>
                    <a:pt x="461" y="618"/>
                    <a:pt x="587" y="630"/>
                    <a:pt x="605" y="630"/>
                  </a:cubicBezTo>
                  <a:cubicBezTo>
                    <a:pt x="623" y="708"/>
                    <a:pt x="671" y="780"/>
                    <a:pt x="755" y="726"/>
                  </a:cubicBezTo>
                  <a:cubicBezTo>
                    <a:pt x="773" y="714"/>
                    <a:pt x="815" y="732"/>
                    <a:pt x="827" y="708"/>
                  </a:cubicBezTo>
                  <a:cubicBezTo>
                    <a:pt x="857" y="636"/>
                    <a:pt x="887" y="660"/>
                    <a:pt x="851" y="582"/>
                  </a:cubicBezTo>
                  <a:cubicBezTo>
                    <a:pt x="833" y="546"/>
                    <a:pt x="941" y="552"/>
                    <a:pt x="959" y="558"/>
                  </a:cubicBezTo>
                  <a:cubicBezTo>
                    <a:pt x="983" y="558"/>
                    <a:pt x="1018" y="552"/>
                    <a:pt x="1048" y="546"/>
                  </a:cubicBezTo>
                  <a:cubicBezTo>
                    <a:pt x="1114" y="540"/>
                    <a:pt x="1030" y="534"/>
                    <a:pt x="1030" y="498"/>
                  </a:cubicBezTo>
                  <a:cubicBezTo>
                    <a:pt x="1036" y="408"/>
                    <a:pt x="1036" y="408"/>
                    <a:pt x="1036" y="408"/>
                  </a:cubicBezTo>
                  <a:cubicBezTo>
                    <a:pt x="1084" y="384"/>
                    <a:pt x="1054" y="480"/>
                    <a:pt x="1138" y="438"/>
                  </a:cubicBezTo>
                  <a:cubicBezTo>
                    <a:pt x="1174" y="438"/>
                    <a:pt x="1186" y="456"/>
                    <a:pt x="1210" y="420"/>
                  </a:cubicBezTo>
                  <a:cubicBezTo>
                    <a:pt x="1240" y="366"/>
                    <a:pt x="1258" y="300"/>
                    <a:pt x="1270" y="240"/>
                  </a:cubicBezTo>
                  <a:cubicBezTo>
                    <a:pt x="1276" y="198"/>
                    <a:pt x="1180" y="216"/>
                    <a:pt x="1180" y="180"/>
                  </a:cubicBezTo>
                  <a:cubicBezTo>
                    <a:pt x="1180" y="162"/>
                    <a:pt x="1192" y="72"/>
                    <a:pt x="1204" y="66"/>
                  </a:cubicBezTo>
                  <a:cubicBezTo>
                    <a:pt x="1204" y="66"/>
                    <a:pt x="1240" y="90"/>
                    <a:pt x="1246" y="90"/>
                  </a:cubicBezTo>
                  <a:cubicBezTo>
                    <a:pt x="1288" y="108"/>
                    <a:pt x="1330" y="114"/>
                    <a:pt x="1378" y="102"/>
                  </a:cubicBezTo>
                  <a:cubicBezTo>
                    <a:pt x="1432" y="84"/>
                    <a:pt x="1372" y="66"/>
                    <a:pt x="1402" y="42"/>
                  </a:cubicBezTo>
                  <a:cubicBezTo>
                    <a:pt x="1408" y="36"/>
                    <a:pt x="1462" y="18"/>
                    <a:pt x="1462" y="31"/>
                  </a:cubicBezTo>
                  <a:cubicBezTo>
                    <a:pt x="1462" y="48"/>
                    <a:pt x="1438" y="78"/>
                    <a:pt x="1462" y="84"/>
                  </a:cubicBezTo>
                  <a:cubicBezTo>
                    <a:pt x="1498" y="108"/>
                    <a:pt x="1546" y="126"/>
                    <a:pt x="1588" y="138"/>
                  </a:cubicBezTo>
                  <a:cubicBezTo>
                    <a:pt x="1612" y="150"/>
                    <a:pt x="1648" y="150"/>
                    <a:pt x="1630" y="180"/>
                  </a:cubicBezTo>
                  <a:cubicBezTo>
                    <a:pt x="1606" y="216"/>
                    <a:pt x="1588" y="264"/>
                    <a:pt x="1558" y="300"/>
                  </a:cubicBezTo>
                  <a:cubicBezTo>
                    <a:pt x="1516" y="348"/>
                    <a:pt x="1522" y="378"/>
                    <a:pt x="1522" y="444"/>
                  </a:cubicBezTo>
                  <a:cubicBezTo>
                    <a:pt x="1510" y="492"/>
                    <a:pt x="1510" y="552"/>
                    <a:pt x="1450" y="576"/>
                  </a:cubicBezTo>
                  <a:cubicBezTo>
                    <a:pt x="1426" y="582"/>
                    <a:pt x="1402" y="582"/>
                    <a:pt x="1372" y="582"/>
                  </a:cubicBezTo>
                  <a:cubicBezTo>
                    <a:pt x="1366" y="582"/>
                    <a:pt x="1306" y="576"/>
                    <a:pt x="1300" y="576"/>
                  </a:cubicBezTo>
                  <a:cubicBezTo>
                    <a:pt x="1300" y="606"/>
                    <a:pt x="1312" y="636"/>
                    <a:pt x="1312" y="660"/>
                  </a:cubicBezTo>
                  <a:cubicBezTo>
                    <a:pt x="1318" y="696"/>
                    <a:pt x="1318" y="743"/>
                    <a:pt x="1330" y="774"/>
                  </a:cubicBezTo>
                  <a:cubicBezTo>
                    <a:pt x="1330" y="821"/>
                    <a:pt x="1330" y="839"/>
                    <a:pt x="1384" y="845"/>
                  </a:cubicBezTo>
                  <a:cubicBezTo>
                    <a:pt x="1486" y="857"/>
                    <a:pt x="1582" y="815"/>
                    <a:pt x="1690" y="833"/>
                  </a:cubicBezTo>
                  <a:cubicBezTo>
                    <a:pt x="1738" y="839"/>
                    <a:pt x="1726" y="911"/>
                    <a:pt x="1756" y="947"/>
                  </a:cubicBezTo>
                  <a:cubicBezTo>
                    <a:pt x="1780" y="971"/>
                    <a:pt x="1917" y="1055"/>
                    <a:pt x="1953" y="1049"/>
                  </a:cubicBezTo>
                  <a:cubicBezTo>
                    <a:pt x="2031" y="1037"/>
                    <a:pt x="1965" y="893"/>
                    <a:pt x="2097" y="887"/>
                  </a:cubicBezTo>
                  <a:cubicBezTo>
                    <a:pt x="2181" y="875"/>
                    <a:pt x="2139" y="821"/>
                    <a:pt x="2205" y="791"/>
                  </a:cubicBezTo>
                  <a:cubicBezTo>
                    <a:pt x="2253" y="767"/>
                    <a:pt x="2307" y="780"/>
                    <a:pt x="2349" y="750"/>
                  </a:cubicBezTo>
                  <a:cubicBezTo>
                    <a:pt x="2349" y="714"/>
                    <a:pt x="2301" y="714"/>
                    <a:pt x="2349" y="666"/>
                  </a:cubicBezTo>
                  <a:cubicBezTo>
                    <a:pt x="2361" y="654"/>
                    <a:pt x="2397" y="606"/>
                    <a:pt x="2403" y="588"/>
                  </a:cubicBezTo>
                  <a:cubicBezTo>
                    <a:pt x="2415" y="588"/>
                    <a:pt x="2457" y="630"/>
                    <a:pt x="2475" y="636"/>
                  </a:cubicBezTo>
                  <a:cubicBezTo>
                    <a:pt x="2511" y="654"/>
                    <a:pt x="2511" y="642"/>
                    <a:pt x="2547" y="630"/>
                  </a:cubicBezTo>
                  <a:cubicBezTo>
                    <a:pt x="2595" y="618"/>
                    <a:pt x="2606" y="624"/>
                    <a:pt x="2613" y="582"/>
                  </a:cubicBezTo>
                  <a:cubicBezTo>
                    <a:pt x="2613" y="558"/>
                    <a:pt x="2672" y="552"/>
                    <a:pt x="2690" y="540"/>
                  </a:cubicBezTo>
                  <a:cubicBezTo>
                    <a:pt x="2726" y="498"/>
                    <a:pt x="2726" y="498"/>
                    <a:pt x="2726" y="498"/>
                  </a:cubicBezTo>
                  <a:lnTo>
                    <a:pt x="2726" y="498"/>
                  </a:lnTo>
                  <a:cubicBezTo>
                    <a:pt x="2744" y="510"/>
                    <a:pt x="2768" y="510"/>
                    <a:pt x="2774" y="522"/>
                  </a:cubicBezTo>
                  <a:cubicBezTo>
                    <a:pt x="2810" y="564"/>
                    <a:pt x="2816" y="558"/>
                    <a:pt x="2864" y="564"/>
                  </a:cubicBezTo>
                  <a:cubicBezTo>
                    <a:pt x="2888" y="570"/>
                    <a:pt x="2906" y="594"/>
                    <a:pt x="2918" y="612"/>
                  </a:cubicBezTo>
                  <a:cubicBezTo>
                    <a:pt x="2930" y="624"/>
                    <a:pt x="2924" y="642"/>
                    <a:pt x="2930" y="660"/>
                  </a:cubicBezTo>
                  <a:cubicBezTo>
                    <a:pt x="2936" y="690"/>
                    <a:pt x="2984" y="660"/>
                    <a:pt x="3002" y="678"/>
                  </a:cubicBezTo>
                  <a:cubicBezTo>
                    <a:pt x="3014" y="684"/>
                    <a:pt x="3014" y="738"/>
                    <a:pt x="3020" y="750"/>
                  </a:cubicBezTo>
                  <a:cubicBezTo>
                    <a:pt x="3020" y="791"/>
                    <a:pt x="3008" y="833"/>
                    <a:pt x="2978" y="863"/>
                  </a:cubicBezTo>
                  <a:cubicBezTo>
                    <a:pt x="2936" y="899"/>
                    <a:pt x="2894" y="959"/>
                    <a:pt x="2912" y="1013"/>
                  </a:cubicBezTo>
                  <a:cubicBezTo>
                    <a:pt x="2924" y="1043"/>
                    <a:pt x="2756" y="1127"/>
                    <a:pt x="2720" y="1139"/>
                  </a:cubicBezTo>
                  <a:cubicBezTo>
                    <a:pt x="2660" y="1163"/>
                    <a:pt x="2672" y="1181"/>
                    <a:pt x="2678" y="1103"/>
                  </a:cubicBezTo>
                  <a:cubicBezTo>
                    <a:pt x="2678" y="1055"/>
                    <a:pt x="2565" y="1073"/>
                    <a:pt x="2529" y="1067"/>
                  </a:cubicBezTo>
                  <a:cubicBezTo>
                    <a:pt x="2511" y="1061"/>
                    <a:pt x="2499" y="1037"/>
                    <a:pt x="2481" y="1049"/>
                  </a:cubicBezTo>
                  <a:cubicBezTo>
                    <a:pt x="2439" y="1073"/>
                    <a:pt x="2475" y="1145"/>
                    <a:pt x="2439" y="1169"/>
                  </a:cubicBezTo>
                  <a:cubicBezTo>
                    <a:pt x="2373" y="1223"/>
                    <a:pt x="2319" y="1175"/>
                    <a:pt x="2283" y="1265"/>
                  </a:cubicBezTo>
                  <a:cubicBezTo>
                    <a:pt x="2247" y="1355"/>
                    <a:pt x="2223" y="1421"/>
                    <a:pt x="2151" y="1486"/>
                  </a:cubicBezTo>
                  <a:cubicBezTo>
                    <a:pt x="2139" y="1510"/>
                    <a:pt x="2139" y="1510"/>
                    <a:pt x="2139" y="1510"/>
                  </a:cubicBezTo>
                  <a:lnTo>
                    <a:pt x="2139" y="1510"/>
                  </a:lnTo>
                  <a:cubicBezTo>
                    <a:pt x="2079" y="1523"/>
                    <a:pt x="2079" y="1523"/>
                    <a:pt x="2079" y="1523"/>
                  </a:cubicBezTo>
                  <a:cubicBezTo>
                    <a:pt x="2049" y="1528"/>
                    <a:pt x="2055" y="1505"/>
                    <a:pt x="2037" y="1505"/>
                  </a:cubicBezTo>
                  <a:cubicBezTo>
                    <a:pt x="1995" y="1499"/>
                    <a:pt x="1989" y="1523"/>
                    <a:pt x="1971" y="1547"/>
                  </a:cubicBezTo>
                  <a:cubicBezTo>
                    <a:pt x="1929" y="1612"/>
                    <a:pt x="1899" y="1469"/>
                    <a:pt x="1869" y="1493"/>
                  </a:cubicBezTo>
                  <a:cubicBezTo>
                    <a:pt x="1839" y="1523"/>
                    <a:pt x="1869" y="1570"/>
                    <a:pt x="1809" y="1565"/>
                  </a:cubicBezTo>
                  <a:cubicBezTo>
                    <a:pt x="1767" y="1558"/>
                    <a:pt x="1738" y="1517"/>
                    <a:pt x="1719" y="1481"/>
                  </a:cubicBezTo>
                  <a:cubicBezTo>
                    <a:pt x="1684" y="1421"/>
                    <a:pt x="1612" y="1385"/>
                    <a:pt x="1558" y="1343"/>
                  </a:cubicBezTo>
                  <a:cubicBezTo>
                    <a:pt x="1510" y="1307"/>
                    <a:pt x="1546" y="1325"/>
                    <a:pt x="1492" y="1343"/>
                  </a:cubicBezTo>
                  <a:cubicBezTo>
                    <a:pt x="1426" y="1379"/>
                    <a:pt x="1390" y="1391"/>
                    <a:pt x="1312" y="1397"/>
                  </a:cubicBezTo>
                  <a:cubicBezTo>
                    <a:pt x="1090" y="1421"/>
                    <a:pt x="1090" y="1421"/>
                    <a:pt x="1090" y="1421"/>
                  </a:cubicBezTo>
                  <a:cubicBezTo>
                    <a:pt x="1072" y="1451"/>
                    <a:pt x="1132" y="1510"/>
                    <a:pt x="1144" y="1541"/>
                  </a:cubicBezTo>
                  <a:cubicBezTo>
                    <a:pt x="1162" y="1594"/>
                    <a:pt x="1126" y="1624"/>
                    <a:pt x="1180" y="1660"/>
                  </a:cubicBezTo>
                  <a:cubicBezTo>
                    <a:pt x="1204" y="1672"/>
                    <a:pt x="1228" y="1690"/>
                    <a:pt x="1240" y="1714"/>
                  </a:cubicBezTo>
                  <a:cubicBezTo>
                    <a:pt x="1276" y="1762"/>
                    <a:pt x="1294" y="1738"/>
                    <a:pt x="1342" y="1744"/>
                  </a:cubicBezTo>
                  <a:cubicBezTo>
                    <a:pt x="1360" y="1780"/>
                    <a:pt x="1360" y="1864"/>
                    <a:pt x="1390" y="1894"/>
                  </a:cubicBezTo>
                  <a:cubicBezTo>
                    <a:pt x="1402" y="1906"/>
                    <a:pt x="1420" y="1912"/>
                    <a:pt x="1432" y="1924"/>
                  </a:cubicBezTo>
                  <a:cubicBezTo>
                    <a:pt x="1468" y="1960"/>
                    <a:pt x="1462" y="1960"/>
                    <a:pt x="1468" y="2008"/>
                  </a:cubicBezTo>
                  <a:cubicBezTo>
                    <a:pt x="1474" y="2032"/>
                    <a:pt x="1504" y="2014"/>
                    <a:pt x="1498" y="2038"/>
                  </a:cubicBezTo>
                  <a:cubicBezTo>
                    <a:pt x="1480" y="2092"/>
                    <a:pt x="1492" y="2110"/>
                    <a:pt x="1432" y="2122"/>
                  </a:cubicBezTo>
                  <a:cubicBezTo>
                    <a:pt x="1408" y="2128"/>
                    <a:pt x="1378" y="2146"/>
                    <a:pt x="1372" y="2170"/>
                  </a:cubicBezTo>
                  <a:cubicBezTo>
                    <a:pt x="1366" y="2188"/>
                    <a:pt x="1360" y="2260"/>
                    <a:pt x="1336" y="2248"/>
                  </a:cubicBezTo>
                  <a:cubicBezTo>
                    <a:pt x="1282" y="2224"/>
                    <a:pt x="1252" y="2206"/>
                    <a:pt x="1198" y="2212"/>
                  </a:cubicBezTo>
                  <a:cubicBezTo>
                    <a:pt x="1174" y="2218"/>
                    <a:pt x="1108" y="2260"/>
                    <a:pt x="1096" y="2242"/>
                  </a:cubicBezTo>
                  <a:cubicBezTo>
                    <a:pt x="1078" y="2212"/>
                    <a:pt x="1084" y="2188"/>
                    <a:pt x="1054" y="2152"/>
                  </a:cubicBezTo>
                  <a:cubicBezTo>
                    <a:pt x="1042" y="2140"/>
                    <a:pt x="983" y="2116"/>
                    <a:pt x="965" y="2134"/>
                  </a:cubicBezTo>
                  <a:cubicBezTo>
                    <a:pt x="899" y="2200"/>
                    <a:pt x="923" y="2134"/>
                    <a:pt x="863" y="2158"/>
                  </a:cubicBezTo>
                  <a:cubicBezTo>
                    <a:pt x="839" y="2170"/>
                    <a:pt x="809" y="2170"/>
                    <a:pt x="815" y="2200"/>
                  </a:cubicBezTo>
                  <a:cubicBezTo>
                    <a:pt x="821" y="2212"/>
                    <a:pt x="839" y="2248"/>
                    <a:pt x="833" y="2260"/>
                  </a:cubicBezTo>
                  <a:cubicBezTo>
                    <a:pt x="827" y="2296"/>
                    <a:pt x="773" y="2397"/>
                    <a:pt x="749" y="2409"/>
                  </a:cubicBezTo>
                  <a:cubicBezTo>
                    <a:pt x="683" y="2451"/>
                    <a:pt x="641" y="2475"/>
                    <a:pt x="569" y="2493"/>
                  </a:cubicBezTo>
                  <a:cubicBezTo>
                    <a:pt x="557" y="2541"/>
                    <a:pt x="605" y="2601"/>
                    <a:pt x="605" y="2655"/>
                  </a:cubicBezTo>
                  <a:cubicBezTo>
                    <a:pt x="605" y="2685"/>
                    <a:pt x="497" y="2721"/>
                    <a:pt x="473" y="2715"/>
                  </a:cubicBezTo>
                  <a:cubicBezTo>
                    <a:pt x="443" y="2703"/>
                    <a:pt x="449" y="2661"/>
                    <a:pt x="437" y="2637"/>
                  </a:cubicBezTo>
                  <a:cubicBezTo>
                    <a:pt x="425" y="2607"/>
                    <a:pt x="473" y="2541"/>
                    <a:pt x="413" y="2559"/>
                  </a:cubicBezTo>
                  <a:cubicBezTo>
                    <a:pt x="389" y="2565"/>
                    <a:pt x="353" y="2559"/>
                    <a:pt x="341" y="2565"/>
                  </a:cubicBezTo>
                  <a:cubicBezTo>
                    <a:pt x="311" y="2583"/>
                    <a:pt x="287" y="2607"/>
                    <a:pt x="251" y="2589"/>
                  </a:cubicBezTo>
                  <a:cubicBezTo>
                    <a:pt x="221" y="2571"/>
                    <a:pt x="221" y="2541"/>
                    <a:pt x="209" y="2505"/>
                  </a:cubicBezTo>
                  <a:cubicBezTo>
                    <a:pt x="192" y="2469"/>
                    <a:pt x="150" y="2445"/>
                    <a:pt x="185" y="2403"/>
                  </a:cubicBezTo>
                  <a:cubicBezTo>
                    <a:pt x="221" y="2379"/>
                    <a:pt x="227" y="2397"/>
                    <a:pt x="245" y="2421"/>
                  </a:cubicBezTo>
                  <a:cubicBezTo>
                    <a:pt x="257" y="2445"/>
                    <a:pt x="275" y="2415"/>
                    <a:pt x="293" y="2433"/>
                  </a:cubicBezTo>
                  <a:cubicBezTo>
                    <a:pt x="335" y="2475"/>
                    <a:pt x="377" y="2415"/>
                    <a:pt x="419" y="2397"/>
                  </a:cubicBezTo>
                  <a:cubicBezTo>
                    <a:pt x="479" y="2373"/>
                    <a:pt x="419" y="2343"/>
                    <a:pt x="401" y="2319"/>
                  </a:cubicBezTo>
                  <a:cubicBezTo>
                    <a:pt x="365" y="2284"/>
                    <a:pt x="467" y="2277"/>
                    <a:pt x="473" y="2260"/>
                  </a:cubicBezTo>
                  <a:cubicBezTo>
                    <a:pt x="479" y="2224"/>
                    <a:pt x="473" y="2206"/>
                    <a:pt x="521" y="2206"/>
                  </a:cubicBezTo>
                  <a:cubicBezTo>
                    <a:pt x="551" y="2206"/>
                    <a:pt x="575" y="2242"/>
                    <a:pt x="593" y="2242"/>
                  </a:cubicBezTo>
                  <a:cubicBezTo>
                    <a:pt x="617" y="2242"/>
                    <a:pt x="653" y="2182"/>
                    <a:pt x="665" y="2164"/>
                  </a:cubicBezTo>
                  <a:cubicBezTo>
                    <a:pt x="671" y="2158"/>
                    <a:pt x="713" y="2104"/>
                    <a:pt x="707" y="2098"/>
                  </a:cubicBezTo>
                  <a:cubicBezTo>
                    <a:pt x="701" y="2068"/>
                    <a:pt x="671" y="2074"/>
                    <a:pt x="641" y="2068"/>
                  </a:cubicBezTo>
                  <a:cubicBezTo>
                    <a:pt x="623" y="2062"/>
                    <a:pt x="617" y="2062"/>
                    <a:pt x="611" y="2044"/>
                  </a:cubicBezTo>
                  <a:cubicBezTo>
                    <a:pt x="605" y="2020"/>
                    <a:pt x="611" y="2002"/>
                    <a:pt x="605" y="1984"/>
                  </a:cubicBezTo>
                  <a:cubicBezTo>
                    <a:pt x="599" y="1984"/>
                    <a:pt x="581" y="1996"/>
                    <a:pt x="569" y="2002"/>
                  </a:cubicBezTo>
                  <a:cubicBezTo>
                    <a:pt x="557" y="2008"/>
                    <a:pt x="545" y="2020"/>
                    <a:pt x="521" y="2020"/>
                  </a:cubicBezTo>
                  <a:cubicBezTo>
                    <a:pt x="515" y="2026"/>
                    <a:pt x="479" y="2062"/>
                    <a:pt x="473" y="2044"/>
                  </a:cubicBezTo>
                  <a:cubicBezTo>
                    <a:pt x="467" y="2026"/>
                    <a:pt x="467" y="2014"/>
                    <a:pt x="443" y="2026"/>
                  </a:cubicBezTo>
                  <a:cubicBezTo>
                    <a:pt x="437" y="2026"/>
                    <a:pt x="371" y="2110"/>
                    <a:pt x="365" y="2128"/>
                  </a:cubicBezTo>
                  <a:cubicBezTo>
                    <a:pt x="353" y="2158"/>
                    <a:pt x="323" y="2152"/>
                    <a:pt x="293" y="2152"/>
                  </a:cubicBezTo>
                  <a:cubicBezTo>
                    <a:pt x="275" y="2152"/>
                    <a:pt x="263" y="2170"/>
                    <a:pt x="251" y="2170"/>
                  </a:cubicBezTo>
                  <a:cubicBezTo>
                    <a:pt x="203" y="2170"/>
                    <a:pt x="233" y="2110"/>
                    <a:pt x="227" y="2080"/>
                  </a:cubicBezTo>
                  <a:cubicBezTo>
                    <a:pt x="227" y="2050"/>
                    <a:pt x="173" y="1960"/>
                    <a:pt x="137" y="1960"/>
                  </a:cubicBezTo>
                  <a:cubicBezTo>
                    <a:pt x="78" y="1960"/>
                    <a:pt x="84" y="1948"/>
                    <a:pt x="78" y="1894"/>
                  </a:cubicBezTo>
                  <a:cubicBezTo>
                    <a:pt x="72" y="1864"/>
                    <a:pt x="0" y="1822"/>
                    <a:pt x="42" y="1810"/>
                  </a:cubicBezTo>
                  <a:cubicBezTo>
                    <a:pt x="60" y="1810"/>
                    <a:pt x="72" y="1798"/>
                    <a:pt x="90" y="1792"/>
                  </a:cubicBezTo>
                  <a:cubicBezTo>
                    <a:pt x="113" y="1792"/>
                    <a:pt x="126" y="1798"/>
                    <a:pt x="150" y="1786"/>
                  </a:cubicBezTo>
                  <a:cubicBezTo>
                    <a:pt x="192" y="1726"/>
                    <a:pt x="281" y="1702"/>
                    <a:pt x="347" y="1654"/>
                  </a:cubicBezTo>
                  <a:cubicBezTo>
                    <a:pt x="359" y="1642"/>
                    <a:pt x="401" y="1672"/>
                    <a:pt x="377" y="1630"/>
                  </a:cubicBezTo>
                  <a:cubicBezTo>
                    <a:pt x="365" y="1600"/>
                    <a:pt x="347" y="1570"/>
                    <a:pt x="395" y="1558"/>
                  </a:cubicBezTo>
                  <a:cubicBezTo>
                    <a:pt x="443" y="1541"/>
                    <a:pt x="449" y="1510"/>
                    <a:pt x="509" y="1517"/>
                  </a:cubicBezTo>
                  <a:cubicBezTo>
                    <a:pt x="629" y="1523"/>
                    <a:pt x="587" y="1457"/>
                    <a:pt x="641" y="1385"/>
                  </a:cubicBezTo>
                  <a:cubicBezTo>
                    <a:pt x="683" y="1337"/>
                    <a:pt x="845" y="1325"/>
                    <a:pt x="917" y="1277"/>
                  </a:cubicBezTo>
                  <a:cubicBezTo>
                    <a:pt x="965" y="1151"/>
                    <a:pt x="965" y="1151"/>
                    <a:pt x="965" y="1151"/>
                  </a:cubicBezTo>
                  <a:close/>
                  <a:moveTo>
                    <a:pt x="2726" y="498"/>
                  </a:moveTo>
                  <a:lnTo>
                    <a:pt x="2726" y="498"/>
                  </a:lnTo>
                  <a:lnTo>
                    <a:pt x="2726" y="498"/>
                  </a:lnTo>
                  <a:cubicBezTo>
                    <a:pt x="2750" y="486"/>
                    <a:pt x="2750" y="486"/>
                    <a:pt x="2750" y="486"/>
                  </a:cubicBezTo>
                  <a:cubicBezTo>
                    <a:pt x="2774" y="480"/>
                    <a:pt x="2804" y="474"/>
                    <a:pt x="2822" y="456"/>
                  </a:cubicBezTo>
                  <a:cubicBezTo>
                    <a:pt x="2834" y="438"/>
                    <a:pt x="2816" y="420"/>
                    <a:pt x="2810" y="402"/>
                  </a:cubicBezTo>
                  <a:cubicBezTo>
                    <a:pt x="2804" y="390"/>
                    <a:pt x="2798" y="372"/>
                    <a:pt x="2792" y="360"/>
                  </a:cubicBezTo>
                  <a:cubicBezTo>
                    <a:pt x="2786" y="342"/>
                    <a:pt x="2774" y="324"/>
                    <a:pt x="2774" y="306"/>
                  </a:cubicBezTo>
                  <a:cubicBezTo>
                    <a:pt x="2768" y="282"/>
                    <a:pt x="2768" y="258"/>
                    <a:pt x="2768" y="240"/>
                  </a:cubicBezTo>
                  <a:cubicBezTo>
                    <a:pt x="2750" y="240"/>
                    <a:pt x="2732" y="258"/>
                    <a:pt x="2714" y="258"/>
                  </a:cubicBezTo>
                  <a:lnTo>
                    <a:pt x="2714" y="258"/>
                  </a:lnTo>
                  <a:cubicBezTo>
                    <a:pt x="2714" y="282"/>
                    <a:pt x="2714" y="300"/>
                    <a:pt x="2702" y="318"/>
                  </a:cubicBezTo>
                  <a:cubicBezTo>
                    <a:pt x="2696" y="330"/>
                    <a:pt x="2672" y="354"/>
                    <a:pt x="2672" y="366"/>
                  </a:cubicBezTo>
                  <a:cubicBezTo>
                    <a:pt x="2678" y="372"/>
                    <a:pt x="2684" y="396"/>
                    <a:pt x="2678" y="402"/>
                  </a:cubicBezTo>
                  <a:cubicBezTo>
                    <a:pt x="2678" y="420"/>
                    <a:pt x="2678" y="432"/>
                    <a:pt x="2690" y="450"/>
                  </a:cubicBezTo>
                  <a:cubicBezTo>
                    <a:pt x="2702" y="468"/>
                    <a:pt x="2714" y="480"/>
                    <a:pt x="2726" y="498"/>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4" name="Freeform 136"/>
            <p:cNvSpPr>
              <a:spLocks noChangeArrowheads="1"/>
            </p:cNvSpPr>
            <p:nvPr/>
          </p:nvSpPr>
          <p:spPr bwMode="auto">
            <a:xfrm>
              <a:off x="3298350" y="5092055"/>
              <a:ext cx="1662724" cy="1239480"/>
            </a:xfrm>
            <a:custGeom>
              <a:avLst/>
              <a:gdLst>
                <a:gd name="T0" fmla="*/ 2122 w 3118"/>
                <a:gd name="T1" fmla="*/ 455 h 2326"/>
                <a:gd name="T2" fmla="*/ 2182 w 3118"/>
                <a:gd name="T3" fmla="*/ 545 h 2326"/>
                <a:gd name="T4" fmla="*/ 2248 w 3118"/>
                <a:gd name="T5" fmla="*/ 587 h 2326"/>
                <a:gd name="T6" fmla="*/ 2344 w 3118"/>
                <a:gd name="T7" fmla="*/ 629 h 2326"/>
                <a:gd name="T8" fmla="*/ 2427 w 3118"/>
                <a:gd name="T9" fmla="*/ 725 h 2326"/>
                <a:gd name="T10" fmla="*/ 2499 w 3118"/>
                <a:gd name="T11" fmla="*/ 790 h 2326"/>
                <a:gd name="T12" fmla="*/ 2613 w 3118"/>
                <a:gd name="T13" fmla="*/ 851 h 2326"/>
                <a:gd name="T14" fmla="*/ 2835 w 3118"/>
                <a:gd name="T15" fmla="*/ 916 h 2326"/>
                <a:gd name="T16" fmla="*/ 2991 w 3118"/>
                <a:gd name="T17" fmla="*/ 916 h 2326"/>
                <a:gd name="T18" fmla="*/ 3033 w 3118"/>
                <a:gd name="T19" fmla="*/ 1018 h 2326"/>
                <a:gd name="T20" fmla="*/ 3117 w 3118"/>
                <a:gd name="T21" fmla="*/ 1066 h 2326"/>
                <a:gd name="T22" fmla="*/ 3080 w 3118"/>
                <a:gd name="T23" fmla="*/ 1114 h 2326"/>
                <a:gd name="T24" fmla="*/ 2997 w 3118"/>
                <a:gd name="T25" fmla="*/ 1204 h 2326"/>
                <a:gd name="T26" fmla="*/ 3117 w 3118"/>
                <a:gd name="T27" fmla="*/ 1222 h 2326"/>
                <a:gd name="T28" fmla="*/ 2967 w 3118"/>
                <a:gd name="T29" fmla="*/ 1270 h 2326"/>
                <a:gd name="T30" fmla="*/ 2565 w 3118"/>
                <a:gd name="T31" fmla="*/ 1306 h 2326"/>
                <a:gd name="T32" fmla="*/ 2337 w 3118"/>
                <a:gd name="T33" fmla="*/ 1258 h 2326"/>
                <a:gd name="T34" fmla="*/ 2140 w 3118"/>
                <a:gd name="T35" fmla="*/ 1348 h 2326"/>
                <a:gd name="T36" fmla="*/ 1870 w 3118"/>
                <a:gd name="T37" fmla="*/ 1444 h 2326"/>
                <a:gd name="T38" fmla="*/ 1612 w 3118"/>
                <a:gd name="T39" fmla="*/ 1384 h 2326"/>
                <a:gd name="T40" fmla="*/ 1439 w 3118"/>
                <a:gd name="T41" fmla="*/ 1432 h 2326"/>
                <a:gd name="T42" fmla="*/ 1355 w 3118"/>
                <a:gd name="T43" fmla="*/ 1594 h 2326"/>
                <a:gd name="T44" fmla="*/ 1379 w 3118"/>
                <a:gd name="T45" fmla="*/ 1660 h 2326"/>
                <a:gd name="T46" fmla="*/ 1187 w 3118"/>
                <a:gd name="T47" fmla="*/ 1701 h 2326"/>
                <a:gd name="T48" fmla="*/ 983 w 3118"/>
                <a:gd name="T49" fmla="*/ 1737 h 2326"/>
                <a:gd name="T50" fmla="*/ 887 w 3118"/>
                <a:gd name="T51" fmla="*/ 1899 h 2326"/>
                <a:gd name="T52" fmla="*/ 666 w 3118"/>
                <a:gd name="T53" fmla="*/ 2127 h 2326"/>
                <a:gd name="T54" fmla="*/ 288 w 3118"/>
                <a:gd name="T55" fmla="*/ 2277 h 2326"/>
                <a:gd name="T56" fmla="*/ 114 w 3118"/>
                <a:gd name="T57" fmla="*/ 2217 h 2326"/>
                <a:gd name="T58" fmla="*/ 102 w 3118"/>
                <a:gd name="T59" fmla="*/ 2211 h 2326"/>
                <a:gd name="T60" fmla="*/ 162 w 3118"/>
                <a:gd name="T61" fmla="*/ 2091 h 2326"/>
                <a:gd name="T62" fmla="*/ 258 w 3118"/>
                <a:gd name="T63" fmla="*/ 1971 h 2326"/>
                <a:gd name="T64" fmla="*/ 438 w 3118"/>
                <a:gd name="T65" fmla="*/ 1791 h 2326"/>
                <a:gd name="T66" fmla="*/ 504 w 3118"/>
                <a:gd name="T67" fmla="*/ 1695 h 2326"/>
                <a:gd name="T68" fmla="*/ 498 w 3118"/>
                <a:gd name="T69" fmla="*/ 1588 h 2326"/>
                <a:gd name="T70" fmla="*/ 618 w 3118"/>
                <a:gd name="T71" fmla="*/ 1396 h 2326"/>
                <a:gd name="T72" fmla="*/ 773 w 3118"/>
                <a:gd name="T73" fmla="*/ 1288 h 2326"/>
                <a:gd name="T74" fmla="*/ 959 w 3118"/>
                <a:gd name="T75" fmla="*/ 1138 h 2326"/>
                <a:gd name="T76" fmla="*/ 833 w 3118"/>
                <a:gd name="T77" fmla="*/ 904 h 2326"/>
                <a:gd name="T78" fmla="*/ 714 w 3118"/>
                <a:gd name="T79" fmla="*/ 934 h 2326"/>
                <a:gd name="T80" fmla="*/ 384 w 3118"/>
                <a:gd name="T81" fmla="*/ 994 h 2326"/>
                <a:gd name="T82" fmla="*/ 192 w 3118"/>
                <a:gd name="T83" fmla="*/ 994 h 2326"/>
                <a:gd name="T84" fmla="*/ 360 w 3118"/>
                <a:gd name="T85" fmla="*/ 713 h 2326"/>
                <a:gd name="T86" fmla="*/ 522 w 3118"/>
                <a:gd name="T87" fmla="*/ 497 h 2326"/>
                <a:gd name="T88" fmla="*/ 701 w 3118"/>
                <a:gd name="T89" fmla="*/ 401 h 2326"/>
                <a:gd name="T90" fmla="*/ 683 w 3118"/>
                <a:gd name="T91" fmla="*/ 113 h 2326"/>
                <a:gd name="T92" fmla="*/ 1313 w 3118"/>
                <a:gd name="T93" fmla="*/ 65 h 2326"/>
                <a:gd name="T94" fmla="*/ 1588 w 3118"/>
                <a:gd name="T95" fmla="*/ 107 h 2326"/>
                <a:gd name="T96" fmla="*/ 1481 w 3118"/>
                <a:gd name="T97" fmla="*/ 305 h 2326"/>
                <a:gd name="T98" fmla="*/ 1511 w 3118"/>
                <a:gd name="T99" fmla="*/ 455 h 2326"/>
                <a:gd name="T100" fmla="*/ 1726 w 3118"/>
                <a:gd name="T101" fmla="*/ 479 h 2326"/>
                <a:gd name="T102" fmla="*/ 1852 w 3118"/>
                <a:gd name="T103" fmla="*/ 551 h 2326"/>
                <a:gd name="T104" fmla="*/ 2122 w 3118"/>
                <a:gd name="T105" fmla="*/ 455 h 23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118" h="2326">
                  <a:moveTo>
                    <a:pt x="2122" y="455"/>
                  </a:moveTo>
                  <a:lnTo>
                    <a:pt x="2122" y="455"/>
                  </a:lnTo>
                  <a:cubicBezTo>
                    <a:pt x="2134" y="503"/>
                    <a:pt x="2134" y="503"/>
                    <a:pt x="2134" y="503"/>
                  </a:cubicBezTo>
                  <a:cubicBezTo>
                    <a:pt x="2152" y="521"/>
                    <a:pt x="2164" y="533"/>
                    <a:pt x="2182" y="545"/>
                  </a:cubicBezTo>
                  <a:cubicBezTo>
                    <a:pt x="2200" y="557"/>
                    <a:pt x="2212" y="557"/>
                    <a:pt x="2230" y="563"/>
                  </a:cubicBezTo>
                  <a:cubicBezTo>
                    <a:pt x="2236" y="569"/>
                    <a:pt x="2242" y="581"/>
                    <a:pt x="2248" y="587"/>
                  </a:cubicBezTo>
                  <a:cubicBezTo>
                    <a:pt x="2272" y="623"/>
                    <a:pt x="2302" y="617"/>
                    <a:pt x="2344" y="629"/>
                  </a:cubicBezTo>
                  <a:lnTo>
                    <a:pt x="2344" y="629"/>
                  </a:lnTo>
                  <a:cubicBezTo>
                    <a:pt x="2403" y="695"/>
                    <a:pt x="2403" y="695"/>
                    <a:pt x="2403" y="695"/>
                  </a:cubicBezTo>
                  <a:cubicBezTo>
                    <a:pt x="2421" y="701"/>
                    <a:pt x="2415" y="713"/>
                    <a:pt x="2427" y="725"/>
                  </a:cubicBezTo>
                  <a:cubicBezTo>
                    <a:pt x="2451" y="743"/>
                    <a:pt x="2475" y="737"/>
                    <a:pt x="2499" y="743"/>
                  </a:cubicBezTo>
                  <a:cubicBezTo>
                    <a:pt x="2511" y="749"/>
                    <a:pt x="2505" y="785"/>
                    <a:pt x="2499" y="790"/>
                  </a:cubicBezTo>
                  <a:cubicBezTo>
                    <a:pt x="2475" y="874"/>
                    <a:pt x="2565" y="838"/>
                    <a:pt x="2613" y="851"/>
                  </a:cubicBezTo>
                  <a:lnTo>
                    <a:pt x="2613" y="851"/>
                  </a:lnTo>
                  <a:cubicBezTo>
                    <a:pt x="2637" y="862"/>
                    <a:pt x="2667" y="874"/>
                    <a:pt x="2691" y="886"/>
                  </a:cubicBezTo>
                  <a:cubicBezTo>
                    <a:pt x="2709" y="904"/>
                    <a:pt x="2811" y="922"/>
                    <a:pt x="2835" y="916"/>
                  </a:cubicBezTo>
                  <a:cubicBezTo>
                    <a:pt x="2877" y="898"/>
                    <a:pt x="2901" y="874"/>
                    <a:pt x="2949" y="874"/>
                  </a:cubicBezTo>
                  <a:cubicBezTo>
                    <a:pt x="2973" y="874"/>
                    <a:pt x="3003" y="886"/>
                    <a:pt x="2991" y="916"/>
                  </a:cubicBezTo>
                  <a:cubicBezTo>
                    <a:pt x="2961" y="964"/>
                    <a:pt x="3033" y="934"/>
                    <a:pt x="3045" y="970"/>
                  </a:cubicBezTo>
                  <a:cubicBezTo>
                    <a:pt x="3051" y="988"/>
                    <a:pt x="3033" y="1000"/>
                    <a:pt x="3033" y="1018"/>
                  </a:cubicBezTo>
                  <a:cubicBezTo>
                    <a:pt x="3033" y="1030"/>
                    <a:pt x="3056" y="1060"/>
                    <a:pt x="3069" y="1054"/>
                  </a:cubicBezTo>
                  <a:cubicBezTo>
                    <a:pt x="3117" y="1066"/>
                    <a:pt x="3117" y="1066"/>
                    <a:pt x="3117" y="1066"/>
                  </a:cubicBezTo>
                  <a:lnTo>
                    <a:pt x="3117" y="1066"/>
                  </a:lnTo>
                  <a:cubicBezTo>
                    <a:pt x="3104" y="1078"/>
                    <a:pt x="3098" y="1096"/>
                    <a:pt x="3080" y="1114"/>
                  </a:cubicBezTo>
                  <a:cubicBezTo>
                    <a:pt x="3069" y="1120"/>
                    <a:pt x="3051" y="1126"/>
                    <a:pt x="3039" y="1132"/>
                  </a:cubicBezTo>
                  <a:cubicBezTo>
                    <a:pt x="3015" y="1144"/>
                    <a:pt x="2991" y="1180"/>
                    <a:pt x="2997" y="1204"/>
                  </a:cubicBezTo>
                  <a:cubicBezTo>
                    <a:pt x="3003" y="1216"/>
                    <a:pt x="3033" y="1216"/>
                    <a:pt x="3045" y="1216"/>
                  </a:cubicBezTo>
                  <a:cubicBezTo>
                    <a:pt x="3069" y="1216"/>
                    <a:pt x="3098" y="1216"/>
                    <a:pt x="3117" y="1222"/>
                  </a:cubicBezTo>
                  <a:lnTo>
                    <a:pt x="3117" y="1222"/>
                  </a:lnTo>
                  <a:cubicBezTo>
                    <a:pt x="2967" y="1270"/>
                    <a:pt x="2967" y="1270"/>
                    <a:pt x="2967" y="1270"/>
                  </a:cubicBezTo>
                  <a:cubicBezTo>
                    <a:pt x="2931" y="1288"/>
                    <a:pt x="2823" y="1372"/>
                    <a:pt x="2787" y="1330"/>
                  </a:cubicBezTo>
                  <a:cubicBezTo>
                    <a:pt x="2745" y="1276"/>
                    <a:pt x="2619" y="1300"/>
                    <a:pt x="2565" y="1306"/>
                  </a:cubicBezTo>
                  <a:cubicBezTo>
                    <a:pt x="2529" y="1312"/>
                    <a:pt x="2529" y="1294"/>
                    <a:pt x="2505" y="1282"/>
                  </a:cubicBezTo>
                  <a:cubicBezTo>
                    <a:pt x="2475" y="1270"/>
                    <a:pt x="2361" y="1240"/>
                    <a:pt x="2337" y="1258"/>
                  </a:cubicBezTo>
                  <a:cubicBezTo>
                    <a:pt x="2302" y="1276"/>
                    <a:pt x="2283" y="1306"/>
                    <a:pt x="2242" y="1312"/>
                  </a:cubicBezTo>
                  <a:cubicBezTo>
                    <a:pt x="2200" y="1324"/>
                    <a:pt x="2182" y="1324"/>
                    <a:pt x="2140" y="1348"/>
                  </a:cubicBezTo>
                  <a:cubicBezTo>
                    <a:pt x="2116" y="1366"/>
                    <a:pt x="2110" y="1414"/>
                    <a:pt x="2080" y="1426"/>
                  </a:cubicBezTo>
                  <a:cubicBezTo>
                    <a:pt x="2044" y="1444"/>
                    <a:pt x="1912" y="1462"/>
                    <a:pt x="1870" y="1444"/>
                  </a:cubicBezTo>
                  <a:cubicBezTo>
                    <a:pt x="1834" y="1426"/>
                    <a:pt x="1792" y="1450"/>
                    <a:pt x="1750" y="1438"/>
                  </a:cubicBezTo>
                  <a:cubicBezTo>
                    <a:pt x="1696" y="1426"/>
                    <a:pt x="1612" y="1450"/>
                    <a:pt x="1612" y="1384"/>
                  </a:cubicBezTo>
                  <a:cubicBezTo>
                    <a:pt x="1606" y="1378"/>
                    <a:pt x="1582" y="1384"/>
                    <a:pt x="1576" y="1384"/>
                  </a:cubicBezTo>
                  <a:cubicBezTo>
                    <a:pt x="1564" y="1390"/>
                    <a:pt x="1397" y="1360"/>
                    <a:pt x="1439" y="1432"/>
                  </a:cubicBezTo>
                  <a:cubicBezTo>
                    <a:pt x="1463" y="1474"/>
                    <a:pt x="1439" y="1522"/>
                    <a:pt x="1397" y="1534"/>
                  </a:cubicBezTo>
                  <a:cubicBezTo>
                    <a:pt x="1343" y="1552"/>
                    <a:pt x="1373" y="1576"/>
                    <a:pt x="1355" y="1594"/>
                  </a:cubicBezTo>
                  <a:cubicBezTo>
                    <a:pt x="1343" y="1605"/>
                    <a:pt x="1319" y="1605"/>
                    <a:pt x="1349" y="1629"/>
                  </a:cubicBezTo>
                  <a:cubicBezTo>
                    <a:pt x="1361" y="1641"/>
                    <a:pt x="1379" y="1636"/>
                    <a:pt x="1379" y="1660"/>
                  </a:cubicBezTo>
                  <a:cubicBezTo>
                    <a:pt x="1379" y="1725"/>
                    <a:pt x="1271" y="1719"/>
                    <a:pt x="1229" y="1719"/>
                  </a:cubicBezTo>
                  <a:cubicBezTo>
                    <a:pt x="1211" y="1719"/>
                    <a:pt x="1205" y="1695"/>
                    <a:pt x="1187" y="1701"/>
                  </a:cubicBezTo>
                  <a:cubicBezTo>
                    <a:pt x="1151" y="1713"/>
                    <a:pt x="1127" y="1767"/>
                    <a:pt x="1091" y="1743"/>
                  </a:cubicBezTo>
                  <a:cubicBezTo>
                    <a:pt x="1061" y="1713"/>
                    <a:pt x="1031" y="1713"/>
                    <a:pt x="983" y="1737"/>
                  </a:cubicBezTo>
                  <a:cubicBezTo>
                    <a:pt x="953" y="1749"/>
                    <a:pt x="989" y="1773"/>
                    <a:pt x="971" y="1791"/>
                  </a:cubicBezTo>
                  <a:cubicBezTo>
                    <a:pt x="935" y="1833"/>
                    <a:pt x="893" y="1821"/>
                    <a:pt x="887" y="1899"/>
                  </a:cubicBezTo>
                  <a:cubicBezTo>
                    <a:pt x="857" y="1959"/>
                    <a:pt x="845" y="2037"/>
                    <a:pt x="761" y="2037"/>
                  </a:cubicBezTo>
                  <a:cubicBezTo>
                    <a:pt x="659" y="2037"/>
                    <a:pt x="719" y="2073"/>
                    <a:pt x="666" y="2127"/>
                  </a:cubicBezTo>
                  <a:cubicBezTo>
                    <a:pt x="582" y="2229"/>
                    <a:pt x="552" y="1989"/>
                    <a:pt x="462" y="2127"/>
                  </a:cubicBezTo>
                  <a:cubicBezTo>
                    <a:pt x="420" y="2187"/>
                    <a:pt x="360" y="2247"/>
                    <a:pt x="288" y="2277"/>
                  </a:cubicBezTo>
                  <a:cubicBezTo>
                    <a:pt x="180" y="2325"/>
                    <a:pt x="186" y="2253"/>
                    <a:pt x="168" y="2169"/>
                  </a:cubicBezTo>
                  <a:cubicBezTo>
                    <a:pt x="114" y="2217"/>
                    <a:pt x="114" y="2217"/>
                    <a:pt x="114" y="2217"/>
                  </a:cubicBezTo>
                  <a:lnTo>
                    <a:pt x="114" y="2217"/>
                  </a:lnTo>
                  <a:cubicBezTo>
                    <a:pt x="114" y="2217"/>
                    <a:pt x="108" y="2211"/>
                    <a:pt x="102" y="2211"/>
                  </a:cubicBezTo>
                  <a:cubicBezTo>
                    <a:pt x="72" y="2193"/>
                    <a:pt x="0" y="2205"/>
                    <a:pt x="36" y="2157"/>
                  </a:cubicBezTo>
                  <a:cubicBezTo>
                    <a:pt x="60" y="2127"/>
                    <a:pt x="138" y="2133"/>
                    <a:pt x="162" y="2091"/>
                  </a:cubicBezTo>
                  <a:cubicBezTo>
                    <a:pt x="168" y="2067"/>
                    <a:pt x="168" y="2043"/>
                    <a:pt x="186" y="2025"/>
                  </a:cubicBezTo>
                  <a:cubicBezTo>
                    <a:pt x="204" y="2001"/>
                    <a:pt x="240" y="1995"/>
                    <a:pt x="258" y="1971"/>
                  </a:cubicBezTo>
                  <a:cubicBezTo>
                    <a:pt x="288" y="1929"/>
                    <a:pt x="366" y="1911"/>
                    <a:pt x="384" y="1863"/>
                  </a:cubicBezTo>
                  <a:cubicBezTo>
                    <a:pt x="402" y="1815"/>
                    <a:pt x="402" y="1815"/>
                    <a:pt x="438" y="1791"/>
                  </a:cubicBezTo>
                  <a:cubicBezTo>
                    <a:pt x="462" y="1779"/>
                    <a:pt x="456" y="1737"/>
                    <a:pt x="480" y="1725"/>
                  </a:cubicBezTo>
                  <a:cubicBezTo>
                    <a:pt x="492" y="1725"/>
                    <a:pt x="504" y="1707"/>
                    <a:pt x="504" y="1695"/>
                  </a:cubicBezTo>
                  <a:cubicBezTo>
                    <a:pt x="504" y="1660"/>
                    <a:pt x="474" y="1683"/>
                    <a:pt x="498" y="1636"/>
                  </a:cubicBezTo>
                  <a:cubicBezTo>
                    <a:pt x="504" y="1623"/>
                    <a:pt x="498" y="1599"/>
                    <a:pt x="498" y="1588"/>
                  </a:cubicBezTo>
                  <a:cubicBezTo>
                    <a:pt x="486" y="1552"/>
                    <a:pt x="456" y="1486"/>
                    <a:pt x="462" y="1450"/>
                  </a:cubicBezTo>
                  <a:cubicBezTo>
                    <a:pt x="480" y="1360"/>
                    <a:pt x="558" y="1414"/>
                    <a:pt x="618" y="1396"/>
                  </a:cubicBezTo>
                  <a:cubicBezTo>
                    <a:pt x="659" y="1390"/>
                    <a:pt x="696" y="1378"/>
                    <a:pt x="738" y="1366"/>
                  </a:cubicBezTo>
                  <a:cubicBezTo>
                    <a:pt x="773" y="1288"/>
                    <a:pt x="773" y="1288"/>
                    <a:pt x="773" y="1288"/>
                  </a:cubicBezTo>
                  <a:cubicBezTo>
                    <a:pt x="779" y="1258"/>
                    <a:pt x="791" y="1186"/>
                    <a:pt x="821" y="1174"/>
                  </a:cubicBezTo>
                  <a:cubicBezTo>
                    <a:pt x="857" y="1168"/>
                    <a:pt x="959" y="1198"/>
                    <a:pt x="959" y="1138"/>
                  </a:cubicBezTo>
                  <a:cubicBezTo>
                    <a:pt x="959" y="1066"/>
                    <a:pt x="947" y="952"/>
                    <a:pt x="869" y="940"/>
                  </a:cubicBezTo>
                  <a:cubicBezTo>
                    <a:pt x="827" y="934"/>
                    <a:pt x="851" y="916"/>
                    <a:pt x="833" y="904"/>
                  </a:cubicBezTo>
                  <a:cubicBezTo>
                    <a:pt x="815" y="898"/>
                    <a:pt x="791" y="904"/>
                    <a:pt x="767" y="886"/>
                  </a:cubicBezTo>
                  <a:cubicBezTo>
                    <a:pt x="749" y="874"/>
                    <a:pt x="725" y="922"/>
                    <a:pt x="714" y="934"/>
                  </a:cubicBezTo>
                  <a:cubicBezTo>
                    <a:pt x="677" y="976"/>
                    <a:pt x="635" y="958"/>
                    <a:pt x="588" y="958"/>
                  </a:cubicBezTo>
                  <a:cubicBezTo>
                    <a:pt x="516" y="964"/>
                    <a:pt x="450" y="976"/>
                    <a:pt x="384" y="994"/>
                  </a:cubicBezTo>
                  <a:cubicBezTo>
                    <a:pt x="348" y="1006"/>
                    <a:pt x="336" y="982"/>
                    <a:pt x="306" y="982"/>
                  </a:cubicBezTo>
                  <a:cubicBezTo>
                    <a:pt x="276" y="982"/>
                    <a:pt x="174" y="1060"/>
                    <a:pt x="192" y="994"/>
                  </a:cubicBezTo>
                  <a:cubicBezTo>
                    <a:pt x="192" y="934"/>
                    <a:pt x="198" y="862"/>
                    <a:pt x="264" y="838"/>
                  </a:cubicBezTo>
                  <a:cubicBezTo>
                    <a:pt x="366" y="809"/>
                    <a:pt x="294" y="761"/>
                    <a:pt x="360" y="713"/>
                  </a:cubicBezTo>
                  <a:cubicBezTo>
                    <a:pt x="402" y="677"/>
                    <a:pt x="462" y="683"/>
                    <a:pt x="474" y="611"/>
                  </a:cubicBezTo>
                  <a:cubicBezTo>
                    <a:pt x="480" y="557"/>
                    <a:pt x="432" y="485"/>
                    <a:pt x="522" y="497"/>
                  </a:cubicBezTo>
                  <a:cubicBezTo>
                    <a:pt x="570" y="503"/>
                    <a:pt x="594" y="467"/>
                    <a:pt x="606" y="431"/>
                  </a:cubicBezTo>
                  <a:cubicBezTo>
                    <a:pt x="618" y="395"/>
                    <a:pt x="666" y="413"/>
                    <a:pt x="701" y="401"/>
                  </a:cubicBezTo>
                  <a:cubicBezTo>
                    <a:pt x="767" y="353"/>
                    <a:pt x="714" y="299"/>
                    <a:pt x="672" y="257"/>
                  </a:cubicBezTo>
                  <a:cubicBezTo>
                    <a:pt x="659" y="245"/>
                    <a:pt x="666" y="131"/>
                    <a:pt x="683" y="113"/>
                  </a:cubicBezTo>
                  <a:cubicBezTo>
                    <a:pt x="803" y="0"/>
                    <a:pt x="893" y="107"/>
                    <a:pt x="1025" y="149"/>
                  </a:cubicBezTo>
                  <a:cubicBezTo>
                    <a:pt x="1103" y="179"/>
                    <a:pt x="1259" y="36"/>
                    <a:pt x="1313" y="65"/>
                  </a:cubicBezTo>
                  <a:cubicBezTo>
                    <a:pt x="1433" y="137"/>
                    <a:pt x="1433" y="137"/>
                    <a:pt x="1433" y="137"/>
                  </a:cubicBezTo>
                  <a:cubicBezTo>
                    <a:pt x="1505" y="173"/>
                    <a:pt x="1534" y="107"/>
                    <a:pt x="1588" y="107"/>
                  </a:cubicBezTo>
                  <a:cubicBezTo>
                    <a:pt x="1588" y="143"/>
                    <a:pt x="1552" y="167"/>
                    <a:pt x="1534" y="191"/>
                  </a:cubicBezTo>
                  <a:cubicBezTo>
                    <a:pt x="1505" y="233"/>
                    <a:pt x="1498" y="257"/>
                    <a:pt x="1481" y="305"/>
                  </a:cubicBezTo>
                  <a:cubicBezTo>
                    <a:pt x="1481" y="341"/>
                    <a:pt x="1492" y="425"/>
                    <a:pt x="1450" y="449"/>
                  </a:cubicBezTo>
                  <a:cubicBezTo>
                    <a:pt x="1450" y="455"/>
                    <a:pt x="1505" y="455"/>
                    <a:pt x="1511" y="455"/>
                  </a:cubicBezTo>
                  <a:cubicBezTo>
                    <a:pt x="1534" y="455"/>
                    <a:pt x="1558" y="461"/>
                    <a:pt x="1582" y="479"/>
                  </a:cubicBezTo>
                  <a:cubicBezTo>
                    <a:pt x="1636" y="515"/>
                    <a:pt x="1690" y="425"/>
                    <a:pt x="1726" y="479"/>
                  </a:cubicBezTo>
                  <a:cubicBezTo>
                    <a:pt x="1744" y="503"/>
                    <a:pt x="1768" y="527"/>
                    <a:pt x="1768" y="557"/>
                  </a:cubicBezTo>
                  <a:cubicBezTo>
                    <a:pt x="1768" y="611"/>
                    <a:pt x="1822" y="569"/>
                    <a:pt x="1852" y="551"/>
                  </a:cubicBezTo>
                  <a:cubicBezTo>
                    <a:pt x="1906" y="521"/>
                    <a:pt x="1984" y="509"/>
                    <a:pt x="2032" y="473"/>
                  </a:cubicBezTo>
                  <a:cubicBezTo>
                    <a:pt x="2056" y="461"/>
                    <a:pt x="2092" y="461"/>
                    <a:pt x="2122" y="455"/>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5" name="Freeform 137"/>
            <p:cNvSpPr>
              <a:spLocks noChangeArrowheads="1"/>
            </p:cNvSpPr>
            <p:nvPr/>
          </p:nvSpPr>
          <p:spPr bwMode="auto">
            <a:xfrm>
              <a:off x="3357145" y="5658876"/>
              <a:ext cx="3685275" cy="3443263"/>
            </a:xfrm>
            <a:custGeom>
              <a:avLst/>
              <a:gdLst>
                <a:gd name="T0" fmla="*/ 1025 w 6910"/>
                <a:gd name="T1" fmla="*/ 2817 h 6454"/>
                <a:gd name="T2" fmla="*/ 1115 w 6910"/>
                <a:gd name="T3" fmla="*/ 2751 h 6454"/>
                <a:gd name="T4" fmla="*/ 1133 w 6910"/>
                <a:gd name="T5" fmla="*/ 2823 h 6454"/>
                <a:gd name="T6" fmla="*/ 3572 w 6910"/>
                <a:gd name="T7" fmla="*/ 1151 h 6454"/>
                <a:gd name="T8" fmla="*/ 3620 w 6910"/>
                <a:gd name="T9" fmla="*/ 1199 h 6454"/>
                <a:gd name="T10" fmla="*/ 54 w 6910"/>
                <a:gd name="T11" fmla="*/ 1103 h 6454"/>
                <a:gd name="T12" fmla="*/ 857 w 6910"/>
                <a:gd name="T13" fmla="*/ 725 h 6454"/>
                <a:gd name="T14" fmla="*/ 1235 w 6910"/>
                <a:gd name="T15" fmla="*/ 563 h 6454"/>
                <a:gd name="T16" fmla="*/ 1636 w 6910"/>
                <a:gd name="T17" fmla="*/ 372 h 6454"/>
                <a:gd name="T18" fmla="*/ 2391 w 6910"/>
                <a:gd name="T19" fmla="*/ 216 h 6454"/>
                <a:gd name="T20" fmla="*/ 2955 w 6910"/>
                <a:gd name="T21" fmla="*/ 282 h 6454"/>
                <a:gd name="T22" fmla="*/ 2188 w 6910"/>
                <a:gd name="T23" fmla="*/ 791 h 6454"/>
                <a:gd name="T24" fmla="*/ 2289 w 6910"/>
                <a:gd name="T25" fmla="*/ 1175 h 6454"/>
                <a:gd name="T26" fmla="*/ 2607 w 6910"/>
                <a:gd name="T27" fmla="*/ 1007 h 6454"/>
                <a:gd name="T28" fmla="*/ 2631 w 6910"/>
                <a:gd name="T29" fmla="*/ 1247 h 6454"/>
                <a:gd name="T30" fmla="*/ 2283 w 6910"/>
                <a:gd name="T31" fmla="*/ 1426 h 6454"/>
                <a:gd name="T32" fmla="*/ 2475 w 6910"/>
                <a:gd name="T33" fmla="*/ 1642 h 6454"/>
                <a:gd name="T34" fmla="*/ 2853 w 6910"/>
                <a:gd name="T35" fmla="*/ 1205 h 6454"/>
                <a:gd name="T36" fmla="*/ 3374 w 6910"/>
                <a:gd name="T37" fmla="*/ 1253 h 6454"/>
                <a:gd name="T38" fmla="*/ 3428 w 6910"/>
                <a:gd name="T39" fmla="*/ 899 h 6454"/>
                <a:gd name="T40" fmla="*/ 3350 w 6910"/>
                <a:gd name="T41" fmla="*/ 402 h 6454"/>
                <a:gd name="T42" fmla="*/ 4009 w 6910"/>
                <a:gd name="T43" fmla="*/ 552 h 6454"/>
                <a:gd name="T44" fmla="*/ 4213 w 6910"/>
                <a:gd name="T45" fmla="*/ 659 h 6454"/>
                <a:gd name="T46" fmla="*/ 4393 w 6910"/>
                <a:gd name="T47" fmla="*/ 1139 h 6454"/>
                <a:gd name="T48" fmla="*/ 4405 w 6910"/>
                <a:gd name="T49" fmla="*/ 1624 h 6454"/>
                <a:gd name="T50" fmla="*/ 4627 w 6910"/>
                <a:gd name="T51" fmla="*/ 2163 h 6454"/>
                <a:gd name="T52" fmla="*/ 4633 w 6910"/>
                <a:gd name="T53" fmla="*/ 2505 h 6454"/>
                <a:gd name="T54" fmla="*/ 4321 w 6910"/>
                <a:gd name="T55" fmla="*/ 2996 h 6454"/>
                <a:gd name="T56" fmla="*/ 4842 w 6910"/>
                <a:gd name="T57" fmla="*/ 3613 h 6454"/>
                <a:gd name="T58" fmla="*/ 5411 w 6910"/>
                <a:gd name="T59" fmla="*/ 3625 h 6454"/>
                <a:gd name="T60" fmla="*/ 6082 w 6910"/>
                <a:gd name="T61" fmla="*/ 3708 h 6454"/>
                <a:gd name="T62" fmla="*/ 6633 w 6910"/>
                <a:gd name="T63" fmla="*/ 3619 h 6454"/>
                <a:gd name="T64" fmla="*/ 6873 w 6910"/>
                <a:gd name="T65" fmla="*/ 3678 h 6454"/>
                <a:gd name="T66" fmla="*/ 6867 w 6910"/>
                <a:gd name="T67" fmla="*/ 3954 h 6454"/>
                <a:gd name="T68" fmla="*/ 6705 w 6910"/>
                <a:gd name="T69" fmla="*/ 4152 h 6454"/>
                <a:gd name="T70" fmla="*/ 6615 w 6910"/>
                <a:gd name="T71" fmla="*/ 4452 h 6454"/>
                <a:gd name="T72" fmla="*/ 6046 w 6910"/>
                <a:gd name="T73" fmla="*/ 5171 h 6454"/>
                <a:gd name="T74" fmla="*/ 5076 w 6910"/>
                <a:gd name="T75" fmla="*/ 4973 h 6454"/>
                <a:gd name="T76" fmla="*/ 4411 w 6910"/>
                <a:gd name="T77" fmla="*/ 5470 h 6454"/>
                <a:gd name="T78" fmla="*/ 3356 w 6910"/>
                <a:gd name="T79" fmla="*/ 5716 h 6454"/>
                <a:gd name="T80" fmla="*/ 2889 w 6910"/>
                <a:gd name="T81" fmla="*/ 5973 h 6454"/>
                <a:gd name="T82" fmla="*/ 2583 w 6910"/>
                <a:gd name="T83" fmla="*/ 6129 h 6454"/>
                <a:gd name="T84" fmla="*/ 1906 w 6910"/>
                <a:gd name="T85" fmla="*/ 6177 h 6454"/>
                <a:gd name="T86" fmla="*/ 1570 w 6910"/>
                <a:gd name="T87" fmla="*/ 6339 h 6454"/>
                <a:gd name="T88" fmla="*/ 1486 w 6910"/>
                <a:gd name="T89" fmla="*/ 5836 h 6454"/>
                <a:gd name="T90" fmla="*/ 1672 w 6910"/>
                <a:gd name="T91" fmla="*/ 5314 h 6454"/>
                <a:gd name="T92" fmla="*/ 1846 w 6910"/>
                <a:gd name="T93" fmla="*/ 4823 h 6454"/>
                <a:gd name="T94" fmla="*/ 1948 w 6910"/>
                <a:gd name="T95" fmla="*/ 4499 h 6454"/>
                <a:gd name="T96" fmla="*/ 2223 w 6910"/>
                <a:gd name="T97" fmla="*/ 4362 h 6454"/>
                <a:gd name="T98" fmla="*/ 1984 w 6910"/>
                <a:gd name="T99" fmla="*/ 3984 h 6454"/>
                <a:gd name="T100" fmla="*/ 1936 w 6910"/>
                <a:gd name="T101" fmla="*/ 3451 h 6454"/>
                <a:gd name="T102" fmla="*/ 2026 w 6910"/>
                <a:gd name="T103" fmla="*/ 3140 h 6454"/>
                <a:gd name="T104" fmla="*/ 1642 w 6910"/>
                <a:gd name="T105" fmla="*/ 2829 h 6454"/>
                <a:gd name="T106" fmla="*/ 1534 w 6910"/>
                <a:gd name="T107" fmla="*/ 2379 h 6454"/>
                <a:gd name="T108" fmla="*/ 857 w 6910"/>
                <a:gd name="T109" fmla="*/ 2349 h 6454"/>
                <a:gd name="T110" fmla="*/ 863 w 6910"/>
                <a:gd name="T111" fmla="*/ 1912 h 6454"/>
                <a:gd name="T112" fmla="*/ 731 w 6910"/>
                <a:gd name="T113" fmla="*/ 1438 h 6454"/>
                <a:gd name="T114" fmla="*/ 24 w 6910"/>
                <a:gd name="T115" fmla="*/ 1654 h 6454"/>
                <a:gd name="T116" fmla="*/ 3003 w 6910"/>
                <a:gd name="T117" fmla="*/ 0 h 6454"/>
                <a:gd name="T118" fmla="*/ 3003 w 6910"/>
                <a:gd name="T119" fmla="*/ 156 h 645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6910" h="6454">
                  <a:moveTo>
                    <a:pt x="971" y="2858"/>
                  </a:moveTo>
                  <a:lnTo>
                    <a:pt x="971" y="2858"/>
                  </a:lnTo>
                  <a:cubicBezTo>
                    <a:pt x="965" y="2871"/>
                    <a:pt x="965" y="2888"/>
                    <a:pt x="977" y="2895"/>
                  </a:cubicBezTo>
                  <a:cubicBezTo>
                    <a:pt x="989" y="2895"/>
                    <a:pt x="1001" y="2882"/>
                    <a:pt x="1001" y="2877"/>
                  </a:cubicBezTo>
                  <a:cubicBezTo>
                    <a:pt x="1013" y="2871"/>
                    <a:pt x="1031" y="2858"/>
                    <a:pt x="1031" y="2847"/>
                  </a:cubicBezTo>
                  <a:cubicBezTo>
                    <a:pt x="1037" y="2835"/>
                    <a:pt x="1037" y="2823"/>
                    <a:pt x="1025" y="2817"/>
                  </a:cubicBezTo>
                  <a:cubicBezTo>
                    <a:pt x="1007" y="2811"/>
                    <a:pt x="1007" y="2811"/>
                    <a:pt x="1007" y="2811"/>
                  </a:cubicBezTo>
                  <a:lnTo>
                    <a:pt x="1007" y="2811"/>
                  </a:lnTo>
                  <a:cubicBezTo>
                    <a:pt x="971" y="2858"/>
                    <a:pt x="971" y="2858"/>
                    <a:pt x="971" y="2858"/>
                  </a:cubicBezTo>
                  <a:close/>
                  <a:moveTo>
                    <a:pt x="1115" y="2793"/>
                  </a:moveTo>
                  <a:lnTo>
                    <a:pt x="1115" y="2793"/>
                  </a:lnTo>
                  <a:cubicBezTo>
                    <a:pt x="1121" y="2787"/>
                    <a:pt x="1115" y="2763"/>
                    <a:pt x="1115" y="2751"/>
                  </a:cubicBezTo>
                  <a:cubicBezTo>
                    <a:pt x="1115" y="2721"/>
                    <a:pt x="1133" y="2691"/>
                    <a:pt x="1163" y="2685"/>
                  </a:cubicBezTo>
                  <a:cubicBezTo>
                    <a:pt x="1187" y="2685"/>
                    <a:pt x="1199" y="2709"/>
                    <a:pt x="1205" y="2727"/>
                  </a:cubicBezTo>
                  <a:cubicBezTo>
                    <a:pt x="1211" y="2739"/>
                    <a:pt x="1223" y="2745"/>
                    <a:pt x="1211" y="2763"/>
                  </a:cubicBezTo>
                  <a:cubicBezTo>
                    <a:pt x="1205" y="2775"/>
                    <a:pt x="1187" y="2775"/>
                    <a:pt x="1181" y="2781"/>
                  </a:cubicBezTo>
                  <a:cubicBezTo>
                    <a:pt x="1169" y="2793"/>
                    <a:pt x="1157" y="2799"/>
                    <a:pt x="1151" y="2811"/>
                  </a:cubicBezTo>
                  <a:cubicBezTo>
                    <a:pt x="1145" y="2817"/>
                    <a:pt x="1139" y="2817"/>
                    <a:pt x="1133" y="2823"/>
                  </a:cubicBezTo>
                  <a:cubicBezTo>
                    <a:pt x="1127" y="2823"/>
                    <a:pt x="1109" y="2817"/>
                    <a:pt x="1115" y="2811"/>
                  </a:cubicBezTo>
                  <a:cubicBezTo>
                    <a:pt x="1115" y="2793"/>
                    <a:pt x="1115" y="2793"/>
                    <a:pt x="1115" y="2793"/>
                  </a:cubicBezTo>
                  <a:close/>
                  <a:moveTo>
                    <a:pt x="3602" y="1163"/>
                  </a:moveTo>
                  <a:lnTo>
                    <a:pt x="3602" y="1163"/>
                  </a:lnTo>
                  <a:cubicBezTo>
                    <a:pt x="3602" y="1151"/>
                    <a:pt x="3602" y="1139"/>
                    <a:pt x="3590" y="1139"/>
                  </a:cubicBezTo>
                  <a:cubicBezTo>
                    <a:pt x="3584" y="1139"/>
                    <a:pt x="3572" y="1151"/>
                    <a:pt x="3572" y="1151"/>
                  </a:cubicBezTo>
                  <a:cubicBezTo>
                    <a:pt x="3554" y="1169"/>
                    <a:pt x="3530" y="1157"/>
                    <a:pt x="3530" y="1181"/>
                  </a:cubicBezTo>
                  <a:cubicBezTo>
                    <a:pt x="3524" y="1187"/>
                    <a:pt x="3530" y="1193"/>
                    <a:pt x="3530" y="1193"/>
                  </a:cubicBezTo>
                  <a:cubicBezTo>
                    <a:pt x="3530" y="1211"/>
                    <a:pt x="3530" y="1223"/>
                    <a:pt x="3548" y="1223"/>
                  </a:cubicBezTo>
                  <a:cubicBezTo>
                    <a:pt x="3560" y="1229"/>
                    <a:pt x="3560" y="1223"/>
                    <a:pt x="3578" y="1217"/>
                  </a:cubicBezTo>
                  <a:cubicBezTo>
                    <a:pt x="3578" y="1217"/>
                    <a:pt x="3578" y="1223"/>
                    <a:pt x="3590" y="1223"/>
                  </a:cubicBezTo>
                  <a:cubicBezTo>
                    <a:pt x="3596" y="1217"/>
                    <a:pt x="3614" y="1205"/>
                    <a:pt x="3620" y="1199"/>
                  </a:cubicBezTo>
                  <a:cubicBezTo>
                    <a:pt x="3620" y="1193"/>
                    <a:pt x="3626" y="1187"/>
                    <a:pt x="3626" y="1187"/>
                  </a:cubicBezTo>
                  <a:cubicBezTo>
                    <a:pt x="3620" y="1175"/>
                    <a:pt x="3614" y="1175"/>
                    <a:pt x="3614" y="1169"/>
                  </a:cubicBezTo>
                  <a:cubicBezTo>
                    <a:pt x="3602" y="1163"/>
                    <a:pt x="3602" y="1163"/>
                    <a:pt x="3602" y="1163"/>
                  </a:cubicBezTo>
                  <a:close/>
                  <a:moveTo>
                    <a:pt x="0" y="1151"/>
                  </a:moveTo>
                  <a:lnTo>
                    <a:pt x="0" y="1151"/>
                  </a:lnTo>
                  <a:cubicBezTo>
                    <a:pt x="54" y="1103"/>
                    <a:pt x="54" y="1103"/>
                    <a:pt x="54" y="1103"/>
                  </a:cubicBezTo>
                  <a:cubicBezTo>
                    <a:pt x="72" y="1187"/>
                    <a:pt x="66" y="1259"/>
                    <a:pt x="174" y="1211"/>
                  </a:cubicBezTo>
                  <a:cubicBezTo>
                    <a:pt x="246" y="1181"/>
                    <a:pt x="306" y="1121"/>
                    <a:pt x="348" y="1061"/>
                  </a:cubicBezTo>
                  <a:cubicBezTo>
                    <a:pt x="438" y="923"/>
                    <a:pt x="468" y="1163"/>
                    <a:pt x="552" y="1061"/>
                  </a:cubicBezTo>
                  <a:cubicBezTo>
                    <a:pt x="605" y="1007"/>
                    <a:pt x="545" y="971"/>
                    <a:pt x="647" y="971"/>
                  </a:cubicBezTo>
                  <a:cubicBezTo>
                    <a:pt x="731" y="971"/>
                    <a:pt x="743" y="893"/>
                    <a:pt x="773" y="833"/>
                  </a:cubicBezTo>
                  <a:cubicBezTo>
                    <a:pt x="779" y="755"/>
                    <a:pt x="821" y="767"/>
                    <a:pt x="857" y="725"/>
                  </a:cubicBezTo>
                  <a:cubicBezTo>
                    <a:pt x="875" y="707"/>
                    <a:pt x="839" y="683"/>
                    <a:pt x="869" y="671"/>
                  </a:cubicBezTo>
                  <a:cubicBezTo>
                    <a:pt x="917" y="647"/>
                    <a:pt x="947" y="647"/>
                    <a:pt x="977" y="677"/>
                  </a:cubicBezTo>
                  <a:cubicBezTo>
                    <a:pt x="1013" y="701"/>
                    <a:pt x="1037" y="647"/>
                    <a:pt x="1073" y="635"/>
                  </a:cubicBezTo>
                  <a:cubicBezTo>
                    <a:pt x="1091" y="629"/>
                    <a:pt x="1097" y="653"/>
                    <a:pt x="1115" y="653"/>
                  </a:cubicBezTo>
                  <a:cubicBezTo>
                    <a:pt x="1157" y="653"/>
                    <a:pt x="1265" y="659"/>
                    <a:pt x="1265" y="594"/>
                  </a:cubicBezTo>
                  <a:cubicBezTo>
                    <a:pt x="1265" y="570"/>
                    <a:pt x="1247" y="575"/>
                    <a:pt x="1235" y="563"/>
                  </a:cubicBezTo>
                  <a:cubicBezTo>
                    <a:pt x="1205" y="539"/>
                    <a:pt x="1229" y="539"/>
                    <a:pt x="1241" y="528"/>
                  </a:cubicBezTo>
                  <a:cubicBezTo>
                    <a:pt x="1259" y="510"/>
                    <a:pt x="1229" y="486"/>
                    <a:pt x="1283" y="468"/>
                  </a:cubicBezTo>
                  <a:cubicBezTo>
                    <a:pt x="1325" y="456"/>
                    <a:pt x="1349" y="408"/>
                    <a:pt x="1325" y="366"/>
                  </a:cubicBezTo>
                  <a:cubicBezTo>
                    <a:pt x="1283" y="294"/>
                    <a:pt x="1450" y="324"/>
                    <a:pt x="1462" y="318"/>
                  </a:cubicBezTo>
                  <a:cubicBezTo>
                    <a:pt x="1468" y="318"/>
                    <a:pt x="1492" y="312"/>
                    <a:pt x="1498" y="318"/>
                  </a:cubicBezTo>
                  <a:cubicBezTo>
                    <a:pt x="1498" y="384"/>
                    <a:pt x="1582" y="360"/>
                    <a:pt x="1636" y="372"/>
                  </a:cubicBezTo>
                  <a:cubicBezTo>
                    <a:pt x="1678" y="384"/>
                    <a:pt x="1720" y="360"/>
                    <a:pt x="1756" y="378"/>
                  </a:cubicBezTo>
                  <a:cubicBezTo>
                    <a:pt x="1798" y="396"/>
                    <a:pt x="1930" y="378"/>
                    <a:pt x="1966" y="360"/>
                  </a:cubicBezTo>
                  <a:cubicBezTo>
                    <a:pt x="1996" y="348"/>
                    <a:pt x="2002" y="300"/>
                    <a:pt x="2026" y="282"/>
                  </a:cubicBezTo>
                  <a:cubicBezTo>
                    <a:pt x="2068" y="258"/>
                    <a:pt x="2086" y="258"/>
                    <a:pt x="2128" y="246"/>
                  </a:cubicBezTo>
                  <a:cubicBezTo>
                    <a:pt x="2169" y="240"/>
                    <a:pt x="2188" y="210"/>
                    <a:pt x="2223" y="192"/>
                  </a:cubicBezTo>
                  <a:cubicBezTo>
                    <a:pt x="2247" y="174"/>
                    <a:pt x="2361" y="204"/>
                    <a:pt x="2391" y="216"/>
                  </a:cubicBezTo>
                  <a:cubicBezTo>
                    <a:pt x="2415" y="228"/>
                    <a:pt x="2415" y="246"/>
                    <a:pt x="2451" y="240"/>
                  </a:cubicBezTo>
                  <a:cubicBezTo>
                    <a:pt x="2505" y="234"/>
                    <a:pt x="2631" y="210"/>
                    <a:pt x="2673" y="264"/>
                  </a:cubicBezTo>
                  <a:cubicBezTo>
                    <a:pt x="2709" y="306"/>
                    <a:pt x="2817" y="222"/>
                    <a:pt x="2853" y="204"/>
                  </a:cubicBezTo>
                  <a:cubicBezTo>
                    <a:pt x="3003" y="156"/>
                    <a:pt x="3003" y="156"/>
                    <a:pt x="3003" y="156"/>
                  </a:cubicBezTo>
                  <a:lnTo>
                    <a:pt x="3003" y="156"/>
                  </a:lnTo>
                  <a:cubicBezTo>
                    <a:pt x="2955" y="282"/>
                    <a:pt x="2955" y="282"/>
                    <a:pt x="2955" y="282"/>
                  </a:cubicBezTo>
                  <a:cubicBezTo>
                    <a:pt x="2883" y="330"/>
                    <a:pt x="2721" y="342"/>
                    <a:pt x="2679" y="390"/>
                  </a:cubicBezTo>
                  <a:cubicBezTo>
                    <a:pt x="2625" y="462"/>
                    <a:pt x="2667" y="528"/>
                    <a:pt x="2547" y="522"/>
                  </a:cubicBezTo>
                  <a:cubicBezTo>
                    <a:pt x="2487" y="515"/>
                    <a:pt x="2481" y="546"/>
                    <a:pt x="2433" y="563"/>
                  </a:cubicBezTo>
                  <a:cubicBezTo>
                    <a:pt x="2385" y="575"/>
                    <a:pt x="2403" y="605"/>
                    <a:pt x="2415" y="635"/>
                  </a:cubicBezTo>
                  <a:cubicBezTo>
                    <a:pt x="2439" y="677"/>
                    <a:pt x="2397" y="647"/>
                    <a:pt x="2385" y="659"/>
                  </a:cubicBezTo>
                  <a:cubicBezTo>
                    <a:pt x="2319" y="707"/>
                    <a:pt x="2230" y="731"/>
                    <a:pt x="2188" y="791"/>
                  </a:cubicBezTo>
                  <a:cubicBezTo>
                    <a:pt x="2164" y="803"/>
                    <a:pt x="2151" y="797"/>
                    <a:pt x="2128" y="797"/>
                  </a:cubicBezTo>
                  <a:cubicBezTo>
                    <a:pt x="2110" y="803"/>
                    <a:pt x="2098" y="815"/>
                    <a:pt x="2080" y="815"/>
                  </a:cubicBezTo>
                  <a:cubicBezTo>
                    <a:pt x="2038" y="827"/>
                    <a:pt x="2110" y="869"/>
                    <a:pt x="2116" y="899"/>
                  </a:cubicBezTo>
                  <a:cubicBezTo>
                    <a:pt x="2122" y="953"/>
                    <a:pt x="2116" y="965"/>
                    <a:pt x="2175" y="965"/>
                  </a:cubicBezTo>
                  <a:cubicBezTo>
                    <a:pt x="2211" y="965"/>
                    <a:pt x="2265" y="1055"/>
                    <a:pt x="2265" y="1085"/>
                  </a:cubicBezTo>
                  <a:cubicBezTo>
                    <a:pt x="2271" y="1115"/>
                    <a:pt x="2241" y="1175"/>
                    <a:pt x="2289" y="1175"/>
                  </a:cubicBezTo>
                  <a:cubicBezTo>
                    <a:pt x="2301" y="1175"/>
                    <a:pt x="2313" y="1157"/>
                    <a:pt x="2331" y="1157"/>
                  </a:cubicBezTo>
                  <a:cubicBezTo>
                    <a:pt x="2361" y="1157"/>
                    <a:pt x="2391" y="1163"/>
                    <a:pt x="2403" y="1133"/>
                  </a:cubicBezTo>
                  <a:cubicBezTo>
                    <a:pt x="2409" y="1115"/>
                    <a:pt x="2475" y="1031"/>
                    <a:pt x="2481" y="1031"/>
                  </a:cubicBezTo>
                  <a:cubicBezTo>
                    <a:pt x="2505" y="1019"/>
                    <a:pt x="2505" y="1031"/>
                    <a:pt x="2511" y="1049"/>
                  </a:cubicBezTo>
                  <a:cubicBezTo>
                    <a:pt x="2517" y="1067"/>
                    <a:pt x="2553" y="1031"/>
                    <a:pt x="2559" y="1025"/>
                  </a:cubicBezTo>
                  <a:cubicBezTo>
                    <a:pt x="2583" y="1025"/>
                    <a:pt x="2595" y="1013"/>
                    <a:pt x="2607" y="1007"/>
                  </a:cubicBezTo>
                  <a:cubicBezTo>
                    <a:pt x="2619" y="1001"/>
                    <a:pt x="2637" y="989"/>
                    <a:pt x="2643" y="989"/>
                  </a:cubicBezTo>
                  <a:cubicBezTo>
                    <a:pt x="2649" y="1007"/>
                    <a:pt x="2643" y="1025"/>
                    <a:pt x="2649" y="1049"/>
                  </a:cubicBezTo>
                  <a:cubicBezTo>
                    <a:pt x="2655" y="1067"/>
                    <a:pt x="2661" y="1067"/>
                    <a:pt x="2679" y="1073"/>
                  </a:cubicBezTo>
                  <a:cubicBezTo>
                    <a:pt x="2709" y="1079"/>
                    <a:pt x="2739" y="1073"/>
                    <a:pt x="2745" y="1103"/>
                  </a:cubicBezTo>
                  <a:cubicBezTo>
                    <a:pt x="2751" y="1109"/>
                    <a:pt x="2709" y="1163"/>
                    <a:pt x="2703" y="1169"/>
                  </a:cubicBezTo>
                  <a:cubicBezTo>
                    <a:pt x="2691" y="1187"/>
                    <a:pt x="2655" y="1247"/>
                    <a:pt x="2631" y="1247"/>
                  </a:cubicBezTo>
                  <a:cubicBezTo>
                    <a:pt x="2613" y="1247"/>
                    <a:pt x="2589" y="1211"/>
                    <a:pt x="2559" y="1211"/>
                  </a:cubicBezTo>
                  <a:cubicBezTo>
                    <a:pt x="2511" y="1211"/>
                    <a:pt x="2517" y="1229"/>
                    <a:pt x="2511" y="1265"/>
                  </a:cubicBezTo>
                  <a:cubicBezTo>
                    <a:pt x="2505" y="1282"/>
                    <a:pt x="2403" y="1289"/>
                    <a:pt x="2439" y="1324"/>
                  </a:cubicBezTo>
                  <a:cubicBezTo>
                    <a:pt x="2457" y="1348"/>
                    <a:pt x="2517" y="1378"/>
                    <a:pt x="2457" y="1402"/>
                  </a:cubicBezTo>
                  <a:cubicBezTo>
                    <a:pt x="2415" y="1420"/>
                    <a:pt x="2373" y="1480"/>
                    <a:pt x="2331" y="1438"/>
                  </a:cubicBezTo>
                  <a:cubicBezTo>
                    <a:pt x="2313" y="1420"/>
                    <a:pt x="2295" y="1450"/>
                    <a:pt x="2283" y="1426"/>
                  </a:cubicBezTo>
                  <a:cubicBezTo>
                    <a:pt x="2265" y="1402"/>
                    <a:pt x="2259" y="1384"/>
                    <a:pt x="2223" y="1408"/>
                  </a:cubicBezTo>
                  <a:cubicBezTo>
                    <a:pt x="2188" y="1450"/>
                    <a:pt x="2230" y="1474"/>
                    <a:pt x="2247" y="1510"/>
                  </a:cubicBezTo>
                  <a:cubicBezTo>
                    <a:pt x="2259" y="1546"/>
                    <a:pt x="2259" y="1576"/>
                    <a:pt x="2289" y="1594"/>
                  </a:cubicBezTo>
                  <a:cubicBezTo>
                    <a:pt x="2325" y="1612"/>
                    <a:pt x="2349" y="1588"/>
                    <a:pt x="2379" y="1570"/>
                  </a:cubicBezTo>
                  <a:cubicBezTo>
                    <a:pt x="2391" y="1564"/>
                    <a:pt x="2427" y="1570"/>
                    <a:pt x="2451" y="1564"/>
                  </a:cubicBezTo>
                  <a:cubicBezTo>
                    <a:pt x="2511" y="1546"/>
                    <a:pt x="2463" y="1612"/>
                    <a:pt x="2475" y="1642"/>
                  </a:cubicBezTo>
                  <a:cubicBezTo>
                    <a:pt x="2487" y="1666"/>
                    <a:pt x="2481" y="1708"/>
                    <a:pt x="2511" y="1720"/>
                  </a:cubicBezTo>
                  <a:cubicBezTo>
                    <a:pt x="2535" y="1726"/>
                    <a:pt x="2643" y="1690"/>
                    <a:pt x="2643" y="1660"/>
                  </a:cubicBezTo>
                  <a:cubicBezTo>
                    <a:pt x="2643" y="1606"/>
                    <a:pt x="2595" y="1546"/>
                    <a:pt x="2607" y="1498"/>
                  </a:cubicBezTo>
                  <a:cubicBezTo>
                    <a:pt x="2679" y="1480"/>
                    <a:pt x="2721" y="1456"/>
                    <a:pt x="2787" y="1414"/>
                  </a:cubicBezTo>
                  <a:cubicBezTo>
                    <a:pt x="2811" y="1402"/>
                    <a:pt x="2865" y="1301"/>
                    <a:pt x="2871" y="1265"/>
                  </a:cubicBezTo>
                  <a:cubicBezTo>
                    <a:pt x="2877" y="1253"/>
                    <a:pt x="2859" y="1217"/>
                    <a:pt x="2853" y="1205"/>
                  </a:cubicBezTo>
                  <a:cubicBezTo>
                    <a:pt x="2847" y="1175"/>
                    <a:pt x="2877" y="1175"/>
                    <a:pt x="2901" y="1163"/>
                  </a:cubicBezTo>
                  <a:cubicBezTo>
                    <a:pt x="2961" y="1139"/>
                    <a:pt x="2937" y="1205"/>
                    <a:pt x="3003" y="1139"/>
                  </a:cubicBezTo>
                  <a:cubicBezTo>
                    <a:pt x="3021" y="1121"/>
                    <a:pt x="3080" y="1145"/>
                    <a:pt x="3092" y="1157"/>
                  </a:cubicBezTo>
                  <a:cubicBezTo>
                    <a:pt x="3122" y="1193"/>
                    <a:pt x="3116" y="1217"/>
                    <a:pt x="3134" y="1247"/>
                  </a:cubicBezTo>
                  <a:cubicBezTo>
                    <a:pt x="3146" y="1265"/>
                    <a:pt x="3212" y="1223"/>
                    <a:pt x="3236" y="1217"/>
                  </a:cubicBezTo>
                  <a:cubicBezTo>
                    <a:pt x="3290" y="1211"/>
                    <a:pt x="3320" y="1229"/>
                    <a:pt x="3374" y="1253"/>
                  </a:cubicBezTo>
                  <a:cubicBezTo>
                    <a:pt x="3398" y="1265"/>
                    <a:pt x="3404" y="1193"/>
                    <a:pt x="3410" y="1175"/>
                  </a:cubicBezTo>
                  <a:cubicBezTo>
                    <a:pt x="3416" y="1151"/>
                    <a:pt x="3446" y="1133"/>
                    <a:pt x="3470" y="1127"/>
                  </a:cubicBezTo>
                  <a:cubicBezTo>
                    <a:pt x="3530" y="1115"/>
                    <a:pt x="3518" y="1097"/>
                    <a:pt x="3536" y="1043"/>
                  </a:cubicBezTo>
                  <a:cubicBezTo>
                    <a:pt x="3542" y="1019"/>
                    <a:pt x="3512" y="1037"/>
                    <a:pt x="3506" y="1013"/>
                  </a:cubicBezTo>
                  <a:cubicBezTo>
                    <a:pt x="3500" y="965"/>
                    <a:pt x="3506" y="965"/>
                    <a:pt x="3470" y="929"/>
                  </a:cubicBezTo>
                  <a:cubicBezTo>
                    <a:pt x="3458" y="917"/>
                    <a:pt x="3440" y="911"/>
                    <a:pt x="3428" y="899"/>
                  </a:cubicBezTo>
                  <a:cubicBezTo>
                    <a:pt x="3398" y="869"/>
                    <a:pt x="3398" y="785"/>
                    <a:pt x="3380" y="749"/>
                  </a:cubicBezTo>
                  <a:cubicBezTo>
                    <a:pt x="3332" y="743"/>
                    <a:pt x="3314" y="767"/>
                    <a:pt x="3278" y="719"/>
                  </a:cubicBezTo>
                  <a:cubicBezTo>
                    <a:pt x="3266" y="695"/>
                    <a:pt x="3242" y="677"/>
                    <a:pt x="3218" y="665"/>
                  </a:cubicBezTo>
                  <a:cubicBezTo>
                    <a:pt x="3164" y="629"/>
                    <a:pt x="3200" y="599"/>
                    <a:pt x="3182" y="546"/>
                  </a:cubicBezTo>
                  <a:cubicBezTo>
                    <a:pt x="3170" y="515"/>
                    <a:pt x="3110" y="456"/>
                    <a:pt x="3128" y="426"/>
                  </a:cubicBezTo>
                  <a:cubicBezTo>
                    <a:pt x="3350" y="402"/>
                    <a:pt x="3350" y="402"/>
                    <a:pt x="3350" y="402"/>
                  </a:cubicBezTo>
                  <a:cubicBezTo>
                    <a:pt x="3428" y="396"/>
                    <a:pt x="3464" y="384"/>
                    <a:pt x="3530" y="348"/>
                  </a:cubicBezTo>
                  <a:cubicBezTo>
                    <a:pt x="3584" y="330"/>
                    <a:pt x="3548" y="312"/>
                    <a:pt x="3596" y="348"/>
                  </a:cubicBezTo>
                  <a:cubicBezTo>
                    <a:pt x="3650" y="390"/>
                    <a:pt x="3722" y="426"/>
                    <a:pt x="3757" y="486"/>
                  </a:cubicBezTo>
                  <a:cubicBezTo>
                    <a:pt x="3776" y="522"/>
                    <a:pt x="3805" y="563"/>
                    <a:pt x="3847" y="570"/>
                  </a:cubicBezTo>
                  <a:cubicBezTo>
                    <a:pt x="3907" y="575"/>
                    <a:pt x="3877" y="528"/>
                    <a:pt x="3907" y="498"/>
                  </a:cubicBezTo>
                  <a:cubicBezTo>
                    <a:pt x="3937" y="474"/>
                    <a:pt x="3967" y="617"/>
                    <a:pt x="4009" y="552"/>
                  </a:cubicBezTo>
                  <a:cubicBezTo>
                    <a:pt x="4027" y="528"/>
                    <a:pt x="4033" y="504"/>
                    <a:pt x="4075" y="510"/>
                  </a:cubicBezTo>
                  <a:cubicBezTo>
                    <a:pt x="4093" y="510"/>
                    <a:pt x="4087" y="533"/>
                    <a:pt x="4117" y="528"/>
                  </a:cubicBezTo>
                  <a:cubicBezTo>
                    <a:pt x="4177" y="515"/>
                    <a:pt x="4177" y="515"/>
                    <a:pt x="4177" y="515"/>
                  </a:cubicBezTo>
                  <a:lnTo>
                    <a:pt x="4177" y="515"/>
                  </a:lnTo>
                  <a:cubicBezTo>
                    <a:pt x="4207" y="539"/>
                    <a:pt x="4189" y="581"/>
                    <a:pt x="4189" y="617"/>
                  </a:cubicBezTo>
                  <a:cubicBezTo>
                    <a:pt x="4189" y="635"/>
                    <a:pt x="4201" y="647"/>
                    <a:pt x="4213" y="659"/>
                  </a:cubicBezTo>
                  <a:cubicBezTo>
                    <a:pt x="4225" y="677"/>
                    <a:pt x="4231" y="701"/>
                    <a:pt x="4237" y="719"/>
                  </a:cubicBezTo>
                  <a:lnTo>
                    <a:pt x="4237" y="719"/>
                  </a:lnTo>
                  <a:cubicBezTo>
                    <a:pt x="4231" y="743"/>
                    <a:pt x="4225" y="749"/>
                    <a:pt x="4237" y="773"/>
                  </a:cubicBezTo>
                  <a:cubicBezTo>
                    <a:pt x="4249" y="803"/>
                    <a:pt x="4267" y="833"/>
                    <a:pt x="4285" y="863"/>
                  </a:cubicBezTo>
                  <a:cubicBezTo>
                    <a:pt x="4303" y="911"/>
                    <a:pt x="4303" y="965"/>
                    <a:pt x="4351" y="995"/>
                  </a:cubicBezTo>
                  <a:cubicBezTo>
                    <a:pt x="4411" y="1037"/>
                    <a:pt x="4417" y="1067"/>
                    <a:pt x="4393" y="1139"/>
                  </a:cubicBezTo>
                  <a:cubicBezTo>
                    <a:pt x="4399" y="1169"/>
                    <a:pt x="4393" y="1199"/>
                    <a:pt x="4405" y="1229"/>
                  </a:cubicBezTo>
                  <a:cubicBezTo>
                    <a:pt x="4423" y="1271"/>
                    <a:pt x="4477" y="1319"/>
                    <a:pt x="4441" y="1372"/>
                  </a:cubicBezTo>
                  <a:cubicBezTo>
                    <a:pt x="4423" y="1402"/>
                    <a:pt x="4363" y="1402"/>
                    <a:pt x="4351" y="1426"/>
                  </a:cubicBezTo>
                  <a:cubicBezTo>
                    <a:pt x="4333" y="1456"/>
                    <a:pt x="4369" y="1468"/>
                    <a:pt x="4375" y="1492"/>
                  </a:cubicBezTo>
                  <a:cubicBezTo>
                    <a:pt x="4387" y="1510"/>
                    <a:pt x="4375" y="1528"/>
                    <a:pt x="4375" y="1546"/>
                  </a:cubicBezTo>
                  <a:cubicBezTo>
                    <a:pt x="4375" y="1576"/>
                    <a:pt x="4405" y="1588"/>
                    <a:pt x="4405" y="1624"/>
                  </a:cubicBezTo>
                  <a:cubicBezTo>
                    <a:pt x="4405" y="1666"/>
                    <a:pt x="4405" y="1702"/>
                    <a:pt x="4399" y="1744"/>
                  </a:cubicBezTo>
                  <a:cubicBezTo>
                    <a:pt x="4381" y="1780"/>
                    <a:pt x="4357" y="1798"/>
                    <a:pt x="4363" y="1846"/>
                  </a:cubicBezTo>
                  <a:cubicBezTo>
                    <a:pt x="4369" y="1924"/>
                    <a:pt x="4447" y="1948"/>
                    <a:pt x="4471" y="2014"/>
                  </a:cubicBezTo>
                  <a:cubicBezTo>
                    <a:pt x="4477" y="2032"/>
                    <a:pt x="4495" y="2056"/>
                    <a:pt x="4495" y="2073"/>
                  </a:cubicBezTo>
                  <a:cubicBezTo>
                    <a:pt x="4501" y="2115"/>
                    <a:pt x="4495" y="2181"/>
                    <a:pt x="4554" y="2145"/>
                  </a:cubicBezTo>
                  <a:cubicBezTo>
                    <a:pt x="4609" y="2115"/>
                    <a:pt x="4591" y="2157"/>
                    <a:pt x="4627" y="2163"/>
                  </a:cubicBezTo>
                  <a:cubicBezTo>
                    <a:pt x="4656" y="2175"/>
                    <a:pt x="4734" y="2133"/>
                    <a:pt x="4728" y="2193"/>
                  </a:cubicBezTo>
                  <a:cubicBezTo>
                    <a:pt x="4728" y="2211"/>
                    <a:pt x="4698" y="2229"/>
                    <a:pt x="4710" y="2247"/>
                  </a:cubicBezTo>
                  <a:cubicBezTo>
                    <a:pt x="4716" y="2271"/>
                    <a:pt x="4728" y="2289"/>
                    <a:pt x="4722" y="2313"/>
                  </a:cubicBezTo>
                  <a:cubicBezTo>
                    <a:pt x="4692" y="2337"/>
                    <a:pt x="4710" y="2385"/>
                    <a:pt x="4692" y="2397"/>
                  </a:cubicBezTo>
                  <a:cubicBezTo>
                    <a:pt x="4668" y="2409"/>
                    <a:pt x="4656" y="2409"/>
                    <a:pt x="4644" y="2439"/>
                  </a:cubicBezTo>
                  <a:cubicBezTo>
                    <a:pt x="4638" y="2463"/>
                    <a:pt x="4662" y="2487"/>
                    <a:pt x="4633" y="2505"/>
                  </a:cubicBezTo>
                  <a:cubicBezTo>
                    <a:pt x="4609" y="2523"/>
                    <a:pt x="4609" y="2511"/>
                    <a:pt x="4596" y="2547"/>
                  </a:cubicBezTo>
                  <a:cubicBezTo>
                    <a:pt x="4585" y="2601"/>
                    <a:pt x="4579" y="2625"/>
                    <a:pt x="4513" y="2607"/>
                  </a:cubicBezTo>
                  <a:cubicBezTo>
                    <a:pt x="4483" y="2601"/>
                    <a:pt x="4381" y="2655"/>
                    <a:pt x="4363" y="2685"/>
                  </a:cubicBezTo>
                  <a:cubicBezTo>
                    <a:pt x="4327" y="2733"/>
                    <a:pt x="4453" y="2757"/>
                    <a:pt x="4411" y="2840"/>
                  </a:cubicBezTo>
                  <a:cubicBezTo>
                    <a:pt x="4399" y="2864"/>
                    <a:pt x="4387" y="2900"/>
                    <a:pt x="4351" y="2906"/>
                  </a:cubicBezTo>
                  <a:cubicBezTo>
                    <a:pt x="4279" y="2924"/>
                    <a:pt x="4315" y="2942"/>
                    <a:pt x="4321" y="2996"/>
                  </a:cubicBezTo>
                  <a:cubicBezTo>
                    <a:pt x="4321" y="3026"/>
                    <a:pt x="4357" y="3050"/>
                    <a:pt x="4357" y="3086"/>
                  </a:cubicBezTo>
                  <a:cubicBezTo>
                    <a:pt x="4351" y="3158"/>
                    <a:pt x="4363" y="3200"/>
                    <a:pt x="4423" y="3236"/>
                  </a:cubicBezTo>
                  <a:cubicBezTo>
                    <a:pt x="4620" y="3367"/>
                    <a:pt x="4620" y="3367"/>
                    <a:pt x="4620" y="3367"/>
                  </a:cubicBezTo>
                  <a:cubicBezTo>
                    <a:pt x="4644" y="3379"/>
                    <a:pt x="4686" y="3397"/>
                    <a:pt x="4704" y="3421"/>
                  </a:cubicBezTo>
                  <a:cubicBezTo>
                    <a:pt x="4734" y="3475"/>
                    <a:pt x="4722" y="3499"/>
                    <a:pt x="4776" y="3535"/>
                  </a:cubicBezTo>
                  <a:cubicBezTo>
                    <a:pt x="4806" y="3559"/>
                    <a:pt x="4806" y="3601"/>
                    <a:pt x="4842" y="3613"/>
                  </a:cubicBezTo>
                  <a:cubicBezTo>
                    <a:pt x="4872" y="3625"/>
                    <a:pt x="4896" y="3601"/>
                    <a:pt x="4914" y="3577"/>
                  </a:cubicBezTo>
                  <a:cubicBezTo>
                    <a:pt x="4944" y="3547"/>
                    <a:pt x="5004" y="3529"/>
                    <a:pt x="5046" y="3529"/>
                  </a:cubicBezTo>
                  <a:cubicBezTo>
                    <a:pt x="5088" y="3535"/>
                    <a:pt x="5112" y="3553"/>
                    <a:pt x="5154" y="3535"/>
                  </a:cubicBezTo>
                  <a:lnTo>
                    <a:pt x="5154" y="3535"/>
                  </a:lnTo>
                  <a:cubicBezTo>
                    <a:pt x="5190" y="3553"/>
                    <a:pt x="5316" y="3535"/>
                    <a:pt x="5316" y="3547"/>
                  </a:cubicBezTo>
                  <a:cubicBezTo>
                    <a:pt x="5334" y="3601"/>
                    <a:pt x="5358" y="3619"/>
                    <a:pt x="5411" y="3625"/>
                  </a:cubicBezTo>
                  <a:cubicBezTo>
                    <a:pt x="5448" y="3630"/>
                    <a:pt x="5483" y="3643"/>
                    <a:pt x="5501" y="3678"/>
                  </a:cubicBezTo>
                  <a:cubicBezTo>
                    <a:pt x="5537" y="3750"/>
                    <a:pt x="5555" y="3738"/>
                    <a:pt x="5621" y="3708"/>
                  </a:cubicBezTo>
                  <a:cubicBezTo>
                    <a:pt x="5699" y="3678"/>
                    <a:pt x="5729" y="3648"/>
                    <a:pt x="5819" y="3648"/>
                  </a:cubicBezTo>
                  <a:cubicBezTo>
                    <a:pt x="5855" y="3666"/>
                    <a:pt x="5885" y="3696"/>
                    <a:pt x="5920" y="3708"/>
                  </a:cubicBezTo>
                  <a:cubicBezTo>
                    <a:pt x="5956" y="3720"/>
                    <a:pt x="5944" y="3678"/>
                    <a:pt x="5962" y="3661"/>
                  </a:cubicBezTo>
                  <a:cubicBezTo>
                    <a:pt x="5974" y="3643"/>
                    <a:pt x="6070" y="3690"/>
                    <a:pt x="6082" y="3708"/>
                  </a:cubicBezTo>
                  <a:cubicBezTo>
                    <a:pt x="6148" y="3810"/>
                    <a:pt x="6214" y="3708"/>
                    <a:pt x="6273" y="3654"/>
                  </a:cubicBezTo>
                  <a:cubicBezTo>
                    <a:pt x="6333" y="3601"/>
                    <a:pt x="6411" y="3583"/>
                    <a:pt x="6483" y="3577"/>
                  </a:cubicBezTo>
                  <a:cubicBezTo>
                    <a:pt x="6549" y="3553"/>
                    <a:pt x="6549" y="3553"/>
                    <a:pt x="6549" y="3553"/>
                  </a:cubicBezTo>
                  <a:lnTo>
                    <a:pt x="6549" y="3553"/>
                  </a:lnTo>
                  <a:cubicBezTo>
                    <a:pt x="6561" y="3559"/>
                    <a:pt x="6579" y="3565"/>
                    <a:pt x="6591" y="3571"/>
                  </a:cubicBezTo>
                  <a:cubicBezTo>
                    <a:pt x="6615" y="3583"/>
                    <a:pt x="6627" y="3595"/>
                    <a:pt x="6633" y="3619"/>
                  </a:cubicBezTo>
                  <a:cubicBezTo>
                    <a:pt x="6639" y="3637"/>
                    <a:pt x="6633" y="3690"/>
                    <a:pt x="6663" y="3690"/>
                  </a:cubicBezTo>
                  <a:cubicBezTo>
                    <a:pt x="6681" y="3690"/>
                    <a:pt x="6687" y="3678"/>
                    <a:pt x="6699" y="3666"/>
                  </a:cubicBezTo>
                  <a:cubicBezTo>
                    <a:pt x="6711" y="3648"/>
                    <a:pt x="6717" y="3637"/>
                    <a:pt x="6741" y="3625"/>
                  </a:cubicBezTo>
                  <a:cubicBezTo>
                    <a:pt x="6783" y="3619"/>
                    <a:pt x="6783" y="3619"/>
                    <a:pt x="6783" y="3619"/>
                  </a:cubicBezTo>
                  <a:lnTo>
                    <a:pt x="6783" y="3619"/>
                  </a:lnTo>
                  <a:cubicBezTo>
                    <a:pt x="6873" y="3678"/>
                    <a:pt x="6873" y="3678"/>
                    <a:pt x="6873" y="3678"/>
                  </a:cubicBezTo>
                  <a:lnTo>
                    <a:pt x="6873" y="3678"/>
                  </a:lnTo>
                  <a:cubicBezTo>
                    <a:pt x="6867" y="3690"/>
                    <a:pt x="6867" y="3702"/>
                    <a:pt x="6861" y="3708"/>
                  </a:cubicBezTo>
                  <a:cubicBezTo>
                    <a:pt x="6855" y="3720"/>
                    <a:pt x="6849" y="3726"/>
                    <a:pt x="6849" y="3738"/>
                  </a:cubicBezTo>
                  <a:cubicBezTo>
                    <a:pt x="6843" y="3756"/>
                    <a:pt x="6855" y="3762"/>
                    <a:pt x="6843" y="3780"/>
                  </a:cubicBezTo>
                  <a:cubicBezTo>
                    <a:pt x="6831" y="3798"/>
                    <a:pt x="6837" y="3870"/>
                    <a:pt x="6849" y="3882"/>
                  </a:cubicBezTo>
                  <a:cubicBezTo>
                    <a:pt x="6867" y="3906"/>
                    <a:pt x="6867" y="3924"/>
                    <a:pt x="6867" y="3954"/>
                  </a:cubicBezTo>
                  <a:cubicBezTo>
                    <a:pt x="6861" y="3972"/>
                    <a:pt x="6843" y="3990"/>
                    <a:pt x="6861" y="4002"/>
                  </a:cubicBezTo>
                  <a:cubicBezTo>
                    <a:pt x="6873" y="4008"/>
                    <a:pt x="6879" y="4014"/>
                    <a:pt x="6885" y="4020"/>
                  </a:cubicBezTo>
                  <a:cubicBezTo>
                    <a:pt x="6903" y="4032"/>
                    <a:pt x="6903" y="4044"/>
                    <a:pt x="6897" y="4062"/>
                  </a:cubicBezTo>
                  <a:cubicBezTo>
                    <a:pt x="6885" y="4092"/>
                    <a:pt x="6909" y="4152"/>
                    <a:pt x="6885" y="4164"/>
                  </a:cubicBezTo>
                  <a:cubicBezTo>
                    <a:pt x="6855" y="4182"/>
                    <a:pt x="6831" y="4188"/>
                    <a:pt x="6801" y="4182"/>
                  </a:cubicBezTo>
                  <a:cubicBezTo>
                    <a:pt x="6765" y="4170"/>
                    <a:pt x="6741" y="4158"/>
                    <a:pt x="6705" y="4152"/>
                  </a:cubicBezTo>
                  <a:cubicBezTo>
                    <a:pt x="6687" y="4146"/>
                    <a:pt x="6681" y="4134"/>
                    <a:pt x="6657" y="4134"/>
                  </a:cubicBezTo>
                  <a:cubicBezTo>
                    <a:pt x="6657" y="4164"/>
                    <a:pt x="6657" y="4200"/>
                    <a:pt x="6651" y="4230"/>
                  </a:cubicBezTo>
                  <a:cubicBezTo>
                    <a:pt x="6645" y="4266"/>
                    <a:pt x="6675" y="4290"/>
                    <a:pt x="6693" y="4320"/>
                  </a:cubicBezTo>
                  <a:cubicBezTo>
                    <a:pt x="6699" y="4373"/>
                    <a:pt x="6699" y="4373"/>
                    <a:pt x="6699" y="4373"/>
                  </a:cubicBezTo>
                  <a:lnTo>
                    <a:pt x="6699" y="4373"/>
                  </a:lnTo>
                  <a:cubicBezTo>
                    <a:pt x="6615" y="4452"/>
                    <a:pt x="6615" y="4452"/>
                    <a:pt x="6615" y="4452"/>
                  </a:cubicBezTo>
                  <a:cubicBezTo>
                    <a:pt x="6585" y="4511"/>
                    <a:pt x="6495" y="4523"/>
                    <a:pt x="6525" y="4601"/>
                  </a:cubicBezTo>
                  <a:cubicBezTo>
                    <a:pt x="6555" y="4655"/>
                    <a:pt x="6471" y="4715"/>
                    <a:pt x="6477" y="4775"/>
                  </a:cubicBezTo>
                  <a:cubicBezTo>
                    <a:pt x="6483" y="4811"/>
                    <a:pt x="6489" y="4853"/>
                    <a:pt x="6471" y="4877"/>
                  </a:cubicBezTo>
                  <a:cubicBezTo>
                    <a:pt x="6441" y="4913"/>
                    <a:pt x="6423" y="4973"/>
                    <a:pt x="6369" y="4973"/>
                  </a:cubicBezTo>
                  <a:cubicBezTo>
                    <a:pt x="6321" y="4973"/>
                    <a:pt x="6309" y="4961"/>
                    <a:pt x="6291" y="5009"/>
                  </a:cubicBezTo>
                  <a:cubicBezTo>
                    <a:pt x="6208" y="5075"/>
                    <a:pt x="6160" y="5135"/>
                    <a:pt x="6046" y="5171"/>
                  </a:cubicBezTo>
                  <a:cubicBezTo>
                    <a:pt x="5950" y="5195"/>
                    <a:pt x="5849" y="5177"/>
                    <a:pt x="5759" y="5212"/>
                  </a:cubicBezTo>
                  <a:cubicBezTo>
                    <a:pt x="5693" y="5236"/>
                    <a:pt x="5693" y="5206"/>
                    <a:pt x="5681" y="5153"/>
                  </a:cubicBezTo>
                  <a:cubicBezTo>
                    <a:pt x="5633" y="5153"/>
                    <a:pt x="5579" y="5177"/>
                    <a:pt x="5537" y="5141"/>
                  </a:cubicBezTo>
                  <a:cubicBezTo>
                    <a:pt x="5490" y="5105"/>
                    <a:pt x="5442" y="5093"/>
                    <a:pt x="5400" y="5045"/>
                  </a:cubicBezTo>
                  <a:cubicBezTo>
                    <a:pt x="5352" y="5039"/>
                    <a:pt x="5268" y="4997"/>
                    <a:pt x="5226" y="5015"/>
                  </a:cubicBezTo>
                  <a:cubicBezTo>
                    <a:pt x="5178" y="5027"/>
                    <a:pt x="5118" y="4985"/>
                    <a:pt x="5076" y="4973"/>
                  </a:cubicBezTo>
                  <a:cubicBezTo>
                    <a:pt x="4938" y="4925"/>
                    <a:pt x="4902" y="5045"/>
                    <a:pt x="4800" y="5099"/>
                  </a:cubicBezTo>
                  <a:cubicBezTo>
                    <a:pt x="4716" y="5141"/>
                    <a:pt x="4854" y="5212"/>
                    <a:pt x="4782" y="5236"/>
                  </a:cubicBezTo>
                  <a:cubicBezTo>
                    <a:pt x="4758" y="5248"/>
                    <a:pt x="4710" y="5302"/>
                    <a:pt x="4692" y="5296"/>
                  </a:cubicBezTo>
                  <a:cubicBezTo>
                    <a:pt x="4675" y="5296"/>
                    <a:pt x="4651" y="5278"/>
                    <a:pt x="4638" y="5296"/>
                  </a:cubicBezTo>
                  <a:cubicBezTo>
                    <a:pt x="4596" y="5368"/>
                    <a:pt x="4596" y="5368"/>
                    <a:pt x="4596" y="5368"/>
                  </a:cubicBezTo>
                  <a:cubicBezTo>
                    <a:pt x="4561" y="5446"/>
                    <a:pt x="4483" y="5440"/>
                    <a:pt x="4411" y="5470"/>
                  </a:cubicBezTo>
                  <a:cubicBezTo>
                    <a:pt x="4351" y="5500"/>
                    <a:pt x="4267" y="5470"/>
                    <a:pt x="4225" y="5512"/>
                  </a:cubicBezTo>
                  <a:cubicBezTo>
                    <a:pt x="4183" y="5548"/>
                    <a:pt x="4153" y="5578"/>
                    <a:pt x="4099" y="5590"/>
                  </a:cubicBezTo>
                  <a:cubicBezTo>
                    <a:pt x="4033" y="5608"/>
                    <a:pt x="3991" y="5668"/>
                    <a:pt x="3949" y="5716"/>
                  </a:cubicBezTo>
                  <a:cubicBezTo>
                    <a:pt x="3889" y="5776"/>
                    <a:pt x="3818" y="5806"/>
                    <a:pt x="3740" y="5842"/>
                  </a:cubicBezTo>
                  <a:cubicBezTo>
                    <a:pt x="3692" y="5860"/>
                    <a:pt x="3715" y="5920"/>
                    <a:pt x="3644" y="5878"/>
                  </a:cubicBezTo>
                  <a:cubicBezTo>
                    <a:pt x="3554" y="5794"/>
                    <a:pt x="3464" y="5776"/>
                    <a:pt x="3356" y="5716"/>
                  </a:cubicBezTo>
                  <a:cubicBezTo>
                    <a:pt x="3314" y="5692"/>
                    <a:pt x="3320" y="5698"/>
                    <a:pt x="3284" y="5728"/>
                  </a:cubicBezTo>
                  <a:cubicBezTo>
                    <a:pt x="3248" y="5764"/>
                    <a:pt x="3224" y="5752"/>
                    <a:pt x="3230" y="5806"/>
                  </a:cubicBezTo>
                  <a:cubicBezTo>
                    <a:pt x="3236" y="5830"/>
                    <a:pt x="3200" y="5926"/>
                    <a:pt x="3170" y="5908"/>
                  </a:cubicBezTo>
                  <a:cubicBezTo>
                    <a:pt x="3140" y="5896"/>
                    <a:pt x="3134" y="5866"/>
                    <a:pt x="3098" y="5878"/>
                  </a:cubicBezTo>
                  <a:cubicBezTo>
                    <a:pt x="3045" y="5896"/>
                    <a:pt x="3014" y="5902"/>
                    <a:pt x="2955" y="5896"/>
                  </a:cubicBezTo>
                  <a:cubicBezTo>
                    <a:pt x="2937" y="5896"/>
                    <a:pt x="2877" y="5962"/>
                    <a:pt x="2889" y="5973"/>
                  </a:cubicBezTo>
                  <a:cubicBezTo>
                    <a:pt x="2919" y="6003"/>
                    <a:pt x="2961" y="6010"/>
                    <a:pt x="2984" y="6033"/>
                  </a:cubicBezTo>
                  <a:cubicBezTo>
                    <a:pt x="3021" y="6075"/>
                    <a:pt x="2955" y="6057"/>
                    <a:pt x="2942" y="6099"/>
                  </a:cubicBezTo>
                  <a:cubicBezTo>
                    <a:pt x="2919" y="6189"/>
                    <a:pt x="2847" y="6111"/>
                    <a:pt x="2805" y="6129"/>
                  </a:cubicBezTo>
                  <a:cubicBezTo>
                    <a:pt x="2763" y="6141"/>
                    <a:pt x="2817" y="6177"/>
                    <a:pt x="2745" y="6165"/>
                  </a:cubicBezTo>
                  <a:cubicBezTo>
                    <a:pt x="2679" y="6165"/>
                    <a:pt x="2715" y="6111"/>
                    <a:pt x="2685" y="6087"/>
                  </a:cubicBezTo>
                  <a:cubicBezTo>
                    <a:pt x="2643" y="6057"/>
                    <a:pt x="2631" y="6159"/>
                    <a:pt x="2583" y="6129"/>
                  </a:cubicBezTo>
                  <a:cubicBezTo>
                    <a:pt x="2559" y="6117"/>
                    <a:pt x="2577" y="6087"/>
                    <a:pt x="2541" y="6081"/>
                  </a:cubicBezTo>
                  <a:cubicBezTo>
                    <a:pt x="2487" y="6069"/>
                    <a:pt x="2463" y="6093"/>
                    <a:pt x="2409" y="6105"/>
                  </a:cubicBezTo>
                  <a:cubicBezTo>
                    <a:pt x="2331" y="6135"/>
                    <a:pt x="2295" y="6159"/>
                    <a:pt x="2235" y="6219"/>
                  </a:cubicBezTo>
                  <a:cubicBezTo>
                    <a:pt x="2175" y="6273"/>
                    <a:pt x="2068" y="6303"/>
                    <a:pt x="1990" y="6321"/>
                  </a:cubicBezTo>
                  <a:cubicBezTo>
                    <a:pt x="1888" y="6345"/>
                    <a:pt x="1978" y="6153"/>
                    <a:pt x="1960" y="6123"/>
                  </a:cubicBezTo>
                  <a:cubicBezTo>
                    <a:pt x="1942" y="6123"/>
                    <a:pt x="1912" y="6165"/>
                    <a:pt x="1906" y="6177"/>
                  </a:cubicBezTo>
                  <a:cubicBezTo>
                    <a:pt x="1900" y="6201"/>
                    <a:pt x="1870" y="6189"/>
                    <a:pt x="1846" y="6195"/>
                  </a:cubicBezTo>
                  <a:cubicBezTo>
                    <a:pt x="1780" y="6231"/>
                    <a:pt x="1726" y="6219"/>
                    <a:pt x="1726" y="6309"/>
                  </a:cubicBezTo>
                  <a:cubicBezTo>
                    <a:pt x="1726" y="6375"/>
                    <a:pt x="1726" y="6399"/>
                    <a:pt x="1666" y="6429"/>
                  </a:cubicBezTo>
                  <a:cubicBezTo>
                    <a:pt x="1618" y="6453"/>
                    <a:pt x="1600" y="6435"/>
                    <a:pt x="1552" y="6429"/>
                  </a:cubicBezTo>
                  <a:lnTo>
                    <a:pt x="1552" y="6429"/>
                  </a:lnTo>
                  <a:cubicBezTo>
                    <a:pt x="1570" y="6339"/>
                    <a:pt x="1570" y="6339"/>
                    <a:pt x="1570" y="6339"/>
                  </a:cubicBezTo>
                  <a:cubicBezTo>
                    <a:pt x="1564" y="6303"/>
                    <a:pt x="1576" y="6267"/>
                    <a:pt x="1582" y="6231"/>
                  </a:cubicBezTo>
                  <a:cubicBezTo>
                    <a:pt x="1594" y="6171"/>
                    <a:pt x="1540" y="6225"/>
                    <a:pt x="1522" y="6207"/>
                  </a:cubicBezTo>
                  <a:cubicBezTo>
                    <a:pt x="1498" y="6189"/>
                    <a:pt x="1498" y="6165"/>
                    <a:pt x="1492" y="6141"/>
                  </a:cubicBezTo>
                  <a:cubicBezTo>
                    <a:pt x="1480" y="6093"/>
                    <a:pt x="1450" y="6117"/>
                    <a:pt x="1444" y="6105"/>
                  </a:cubicBezTo>
                  <a:cubicBezTo>
                    <a:pt x="1432" y="6081"/>
                    <a:pt x="1474" y="6010"/>
                    <a:pt x="1480" y="5986"/>
                  </a:cubicBezTo>
                  <a:cubicBezTo>
                    <a:pt x="1504" y="5950"/>
                    <a:pt x="1510" y="5872"/>
                    <a:pt x="1486" y="5836"/>
                  </a:cubicBezTo>
                  <a:cubicBezTo>
                    <a:pt x="1456" y="5800"/>
                    <a:pt x="1444" y="5794"/>
                    <a:pt x="1438" y="5746"/>
                  </a:cubicBezTo>
                  <a:cubicBezTo>
                    <a:pt x="1468" y="5704"/>
                    <a:pt x="1528" y="5758"/>
                    <a:pt x="1564" y="5716"/>
                  </a:cubicBezTo>
                  <a:cubicBezTo>
                    <a:pt x="1582" y="5698"/>
                    <a:pt x="1600" y="5632"/>
                    <a:pt x="1588" y="5614"/>
                  </a:cubicBezTo>
                  <a:cubicBezTo>
                    <a:pt x="1582" y="5590"/>
                    <a:pt x="1594" y="5560"/>
                    <a:pt x="1588" y="5536"/>
                  </a:cubicBezTo>
                  <a:cubicBezTo>
                    <a:pt x="1582" y="5494"/>
                    <a:pt x="1558" y="5482"/>
                    <a:pt x="1582" y="5428"/>
                  </a:cubicBezTo>
                  <a:cubicBezTo>
                    <a:pt x="1606" y="5374"/>
                    <a:pt x="1648" y="5368"/>
                    <a:pt x="1672" y="5314"/>
                  </a:cubicBezTo>
                  <a:cubicBezTo>
                    <a:pt x="1696" y="5254"/>
                    <a:pt x="1666" y="5159"/>
                    <a:pt x="1648" y="5099"/>
                  </a:cubicBezTo>
                  <a:cubicBezTo>
                    <a:pt x="1618" y="5015"/>
                    <a:pt x="1618" y="5015"/>
                    <a:pt x="1618" y="5015"/>
                  </a:cubicBezTo>
                  <a:lnTo>
                    <a:pt x="1618" y="5015"/>
                  </a:lnTo>
                  <a:cubicBezTo>
                    <a:pt x="1690" y="4985"/>
                    <a:pt x="1690" y="4985"/>
                    <a:pt x="1690" y="4985"/>
                  </a:cubicBezTo>
                  <a:cubicBezTo>
                    <a:pt x="1726" y="4955"/>
                    <a:pt x="1756" y="4925"/>
                    <a:pt x="1780" y="4895"/>
                  </a:cubicBezTo>
                  <a:cubicBezTo>
                    <a:pt x="1792" y="4883"/>
                    <a:pt x="1828" y="4811"/>
                    <a:pt x="1846" y="4823"/>
                  </a:cubicBezTo>
                  <a:cubicBezTo>
                    <a:pt x="1864" y="4835"/>
                    <a:pt x="1882" y="4865"/>
                    <a:pt x="1912" y="4859"/>
                  </a:cubicBezTo>
                  <a:cubicBezTo>
                    <a:pt x="1924" y="4853"/>
                    <a:pt x="1936" y="4793"/>
                    <a:pt x="1966" y="4781"/>
                  </a:cubicBezTo>
                  <a:cubicBezTo>
                    <a:pt x="1984" y="4769"/>
                    <a:pt x="1978" y="4751"/>
                    <a:pt x="1972" y="4733"/>
                  </a:cubicBezTo>
                  <a:cubicBezTo>
                    <a:pt x="1972" y="4691"/>
                    <a:pt x="1972" y="4667"/>
                    <a:pt x="1984" y="4625"/>
                  </a:cubicBezTo>
                  <a:cubicBezTo>
                    <a:pt x="1984" y="4589"/>
                    <a:pt x="1942" y="4589"/>
                    <a:pt x="1942" y="4553"/>
                  </a:cubicBezTo>
                  <a:cubicBezTo>
                    <a:pt x="1942" y="4541"/>
                    <a:pt x="1948" y="4517"/>
                    <a:pt x="1948" y="4499"/>
                  </a:cubicBezTo>
                  <a:cubicBezTo>
                    <a:pt x="1954" y="4481"/>
                    <a:pt x="2002" y="4487"/>
                    <a:pt x="2014" y="4487"/>
                  </a:cubicBezTo>
                  <a:cubicBezTo>
                    <a:pt x="2074" y="4463"/>
                    <a:pt x="1990" y="4397"/>
                    <a:pt x="1996" y="4386"/>
                  </a:cubicBezTo>
                  <a:cubicBezTo>
                    <a:pt x="1996" y="4362"/>
                    <a:pt x="2092" y="4397"/>
                    <a:pt x="2110" y="4397"/>
                  </a:cubicBezTo>
                  <a:cubicBezTo>
                    <a:pt x="2128" y="4397"/>
                    <a:pt x="2128" y="4445"/>
                    <a:pt x="2146" y="4463"/>
                  </a:cubicBezTo>
                  <a:cubicBezTo>
                    <a:pt x="2175" y="4481"/>
                    <a:pt x="2175" y="4410"/>
                    <a:pt x="2182" y="4404"/>
                  </a:cubicBezTo>
                  <a:cubicBezTo>
                    <a:pt x="2193" y="4386"/>
                    <a:pt x="2211" y="4380"/>
                    <a:pt x="2223" y="4362"/>
                  </a:cubicBezTo>
                  <a:cubicBezTo>
                    <a:pt x="2235" y="4356"/>
                    <a:pt x="2206" y="4332"/>
                    <a:pt x="2199" y="4320"/>
                  </a:cubicBezTo>
                  <a:cubicBezTo>
                    <a:pt x="2199" y="4278"/>
                    <a:pt x="2217" y="4212"/>
                    <a:pt x="2235" y="4176"/>
                  </a:cubicBezTo>
                  <a:cubicBezTo>
                    <a:pt x="2265" y="4116"/>
                    <a:pt x="2199" y="4152"/>
                    <a:pt x="2182" y="4116"/>
                  </a:cubicBezTo>
                  <a:cubicBezTo>
                    <a:pt x="2169" y="4092"/>
                    <a:pt x="2151" y="4104"/>
                    <a:pt x="2122" y="4098"/>
                  </a:cubicBezTo>
                  <a:cubicBezTo>
                    <a:pt x="2098" y="4092"/>
                    <a:pt x="2128" y="4032"/>
                    <a:pt x="2122" y="4014"/>
                  </a:cubicBezTo>
                  <a:cubicBezTo>
                    <a:pt x="2110" y="3990"/>
                    <a:pt x="2008" y="3984"/>
                    <a:pt x="1984" y="3984"/>
                  </a:cubicBezTo>
                  <a:cubicBezTo>
                    <a:pt x="1936" y="3984"/>
                    <a:pt x="1948" y="4002"/>
                    <a:pt x="1924" y="3960"/>
                  </a:cubicBezTo>
                  <a:cubicBezTo>
                    <a:pt x="1906" y="3942"/>
                    <a:pt x="1900" y="3906"/>
                    <a:pt x="1888" y="3882"/>
                  </a:cubicBezTo>
                  <a:cubicBezTo>
                    <a:pt x="1864" y="3840"/>
                    <a:pt x="1900" y="3828"/>
                    <a:pt x="1912" y="3798"/>
                  </a:cubicBezTo>
                  <a:cubicBezTo>
                    <a:pt x="1918" y="3726"/>
                    <a:pt x="1918" y="3708"/>
                    <a:pt x="1876" y="3654"/>
                  </a:cubicBezTo>
                  <a:cubicBezTo>
                    <a:pt x="1846" y="3613"/>
                    <a:pt x="1912" y="3583"/>
                    <a:pt x="1918" y="3547"/>
                  </a:cubicBezTo>
                  <a:cubicBezTo>
                    <a:pt x="1936" y="3451"/>
                    <a:pt x="1936" y="3451"/>
                    <a:pt x="1936" y="3451"/>
                  </a:cubicBezTo>
                  <a:cubicBezTo>
                    <a:pt x="1942" y="3403"/>
                    <a:pt x="1978" y="3379"/>
                    <a:pt x="1990" y="3337"/>
                  </a:cubicBezTo>
                  <a:cubicBezTo>
                    <a:pt x="1996" y="3320"/>
                    <a:pt x="1984" y="3308"/>
                    <a:pt x="2008" y="3290"/>
                  </a:cubicBezTo>
                  <a:cubicBezTo>
                    <a:pt x="2038" y="3266"/>
                    <a:pt x="2038" y="3260"/>
                    <a:pt x="2014" y="3224"/>
                  </a:cubicBezTo>
                  <a:cubicBezTo>
                    <a:pt x="1996" y="3182"/>
                    <a:pt x="1894" y="3170"/>
                    <a:pt x="1924" y="3134"/>
                  </a:cubicBezTo>
                  <a:cubicBezTo>
                    <a:pt x="1942" y="3110"/>
                    <a:pt x="1984" y="3080"/>
                    <a:pt x="2014" y="3086"/>
                  </a:cubicBezTo>
                  <a:cubicBezTo>
                    <a:pt x="2038" y="3086"/>
                    <a:pt x="2008" y="3128"/>
                    <a:pt x="2026" y="3140"/>
                  </a:cubicBezTo>
                  <a:cubicBezTo>
                    <a:pt x="2068" y="3158"/>
                    <a:pt x="2098" y="3140"/>
                    <a:pt x="2122" y="3110"/>
                  </a:cubicBezTo>
                  <a:cubicBezTo>
                    <a:pt x="2164" y="3050"/>
                    <a:pt x="2146" y="3014"/>
                    <a:pt x="2140" y="2954"/>
                  </a:cubicBezTo>
                  <a:cubicBezTo>
                    <a:pt x="2122" y="2853"/>
                    <a:pt x="2020" y="2906"/>
                    <a:pt x="1948" y="2877"/>
                  </a:cubicBezTo>
                  <a:cubicBezTo>
                    <a:pt x="1882" y="2847"/>
                    <a:pt x="1852" y="2882"/>
                    <a:pt x="1798" y="2871"/>
                  </a:cubicBezTo>
                  <a:cubicBezTo>
                    <a:pt x="1774" y="2871"/>
                    <a:pt x="1756" y="2847"/>
                    <a:pt x="1726" y="2847"/>
                  </a:cubicBezTo>
                  <a:cubicBezTo>
                    <a:pt x="1696" y="2840"/>
                    <a:pt x="1666" y="2853"/>
                    <a:pt x="1642" y="2829"/>
                  </a:cubicBezTo>
                  <a:cubicBezTo>
                    <a:pt x="1588" y="2781"/>
                    <a:pt x="1486" y="2864"/>
                    <a:pt x="1486" y="2793"/>
                  </a:cubicBezTo>
                  <a:cubicBezTo>
                    <a:pt x="1486" y="2775"/>
                    <a:pt x="1492" y="2745"/>
                    <a:pt x="1498" y="2727"/>
                  </a:cubicBezTo>
                  <a:cubicBezTo>
                    <a:pt x="1474" y="2697"/>
                    <a:pt x="1516" y="2643"/>
                    <a:pt x="1558" y="2667"/>
                  </a:cubicBezTo>
                  <a:cubicBezTo>
                    <a:pt x="1618" y="2691"/>
                    <a:pt x="1606" y="2595"/>
                    <a:pt x="1606" y="2577"/>
                  </a:cubicBezTo>
                  <a:cubicBezTo>
                    <a:pt x="1582" y="2559"/>
                    <a:pt x="1444" y="2643"/>
                    <a:pt x="1504" y="2541"/>
                  </a:cubicBezTo>
                  <a:cubicBezTo>
                    <a:pt x="1546" y="2469"/>
                    <a:pt x="1444" y="2445"/>
                    <a:pt x="1534" y="2379"/>
                  </a:cubicBezTo>
                  <a:cubicBezTo>
                    <a:pt x="1564" y="2355"/>
                    <a:pt x="1600" y="2313"/>
                    <a:pt x="1588" y="2271"/>
                  </a:cubicBezTo>
                  <a:cubicBezTo>
                    <a:pt x="1576" y="2247"/>
                    <a:pt x="1558" y="2152"/>
                    <a:pt x="1540" y="2133"/>
                  </a:cubicBezTo>
                  <a:cubicBezTo>
                    <a:pt x="1486" y="2133"/>
                    <a:pt x="1378" y="2229"/>
                    <a:pt x="1325" y="2253"/>
                  </a:cubicBezTo>
                  <a:cubicBezTo>
                    <a:pt x="1235" y="2295"/>
                    <a:pt x="1151" y="2313"/>
                    <a:pt x="1049" y="2325"/>
                  </a:cubicBezTo>
                  <a:cubicBezTo>
                    <a:pt x="995" y="2331"/>
                    <a:pt x="905" y="2331"/>
                    <a:pt x="857" y="2349"/>
                  </a:cubicBezTo>
                  <a:lnTo>
                    <a:pt x="857" y="2349"/>
                  </a:lnTo>
                  <a:cubicBezTo>
                    <a:pt x="767" y="2325"/>
                    <a:pt x="767" y="2325"/>
                    <a:pt x="767" y="2325"/>
                  </a:cubicBezTo>
                  <a:lnTo>
                    <a:pt x="767" y="2325"/>
                  </a:lnTo>
                  <a:cubicBezTo>
                    <a:pt x="707" y="2157"/>
                    <a:pt x="707" y="2157"/>
                    <a:pt x="707" y="2157"/>
                  </a:cubicBezTo>
                  <a:cubicBezTo>
                    <a:pt x="743" y="2115"/>
                    <a:pt x="743" y="2115"/>
                    <a:pt x="743" y="2115"/>
                  </a:cubicBezTo>
                  <a:cubicBezTo>
                    <a:pt x="749" y="2080"/>
                    <a:pt x="749" y="2080"/>
                    <a:pt x="749" y="2080"/>
                  </a:cubicBezTo>
                  <a:cubicBezTo>
                    <a:pt x="755" y="1978"/>
                    <a:pt x="767" y="1942"/>
                    <a:pt x="863" y="1912"/>
                  </a:cubicBezTo>
                  <a:cubicBezTo>
                    <a:pt x="929" y="1888"/>
                    <a:pt x="1001" y="1846"/>
                    <a:pt x="959" y="1768"/>
                  </a:cubicBezTo>
                  <a:cubicBezTo>
                    <a:pt x="929" y="1714"/>
                    <a:pt x="935" y="1714"/>
                    <a:pt x="959" y="1660"/>
                  </a:cubicBezTo>
                  <a:cubicBezTo>
                    <a:pt x="983" y="1594"/>
                    <a:pt x="899" y="1564"/>
                    <a:pt x="857" y="1552"/>
                  </a:cubicBezTo>
                  <a:cubicBezTo>
                    <a:pt x="815" y="1540"/>
                    <a:pt x="821" y="1504"/>
                    <a:pt x="767" y="1510"/>
                  </a:cubicBezTo>
                  <a:cubicBezTo>
                    <a:pt x="743" y="1516"/>
                    <a:pt x="737" y="1540"/>
                    <a:pt x="713" y="1534"/>
                  </a:cubicBezTo>
                  <a:cubicBezTo>
                    <a:pt x="713" y="1492"/>
                    <a:pt x="695" y="1468"/>
                    <a:pt x="731" y="1438"/>
                  </a:cubicBezTo>
                  <a:cubicBezTo>
                    <a:pt x="773" y="1402"/>
                    <a:pt x="767" y="1366"/>
                    <a:pt x="707" y="1402"/>
                  </a:cubicBezTo>
                  <a:cubicBezTo>
                    <a:pt x="677" y="1414"/>
                    <a:pt x="647" y="1402"/>
                    <a:pt x="624" y="1420"/>
                  </a:cubicBezTo>
                  <a:cubicBezTo>
                    <a:pt x="552" y="1456"/>
                    <a:pt x="510" y="1456"/>
                    <a:pt x="426" y="1468"/>
                  </a:cubicBezTo>
                  <a:cubicBezTo>
                    <a:pt x="324" y="1486"/>
                    <a:pt x="246" y="1540"/>
                    <a:pt x="156" y="1582"/>
                  </a:cubicBezTo>
                  <a:cubicBezTo>
                    <a:pt x="126" y="1594"/>
                    <a:pt x="54" y="1654"/>
                    <a:pt x="24" y="1654"/>
                  </a:cubicBezTo>
                  <a:lnTo>
                    <a:pt x="24" y="1654"/>
                  </a:lnTo>
                  <a:cubicBezTo>
                    <a:pt x="24" y="1612"/>
                    <a:pt x="24" y="1564"/>
                    <a:pt x="54" y="1528"/>
                  </a:cubicBezTo>
                  <a:cubicBezTo>
                    <a:pt x="78" y="1498"/>
                    <a:pt x="120" y="1414"/>
                    <a:pt x="120" y="1372"/>
                  </a:cubicBezTo>
                  <a:cubicBezTo>
                    <a:pt x="0" y="1151"/>
                    <a:pt x="0" y="1151"/>
                    <a:pt x="0" y="1151"/>
                  </a:cubicBezTo>
                  <a:close/>
                  <a:moveTo>
                    <a:pt x="3003" y="0"/>
                  </a:moveTo>
                  <a:lnTo>
                    <a:pt x="3003" y="0"/>
                  </a:lnTo>
                  <a:lnTo>
                    <a:pt x="3003" y="0"/>
                  </a:lnTo>
                  <a:cubicBezTo>
                    <a:pt x="2990" y="12"/>
                    <a:pt x="2984" y="30"/>
                    <a:pt x="2966" y="48"/>
                  </a:cubicBezTo>
                  <a:cubicBezTo>
                    <a:pt x="2955" y="54"/>
                    <a:pt x="2937" y="60"/>
                    <a:pt x="2925" y="66"/>
                  </a:cubicBezTo>
                  <a:cubicBezTo>
                    <a:pt x="2901" y="78"/>
                    <a:pt x="2877" y="114"/>
                    <a:pt x="2883" y="138"/>
                  </a:cubicBezTo>
                  <a:cubicBezTo>
                    <a:pt x="2889" y="150"/>
                    <a:pt x="2919" y="150"/>
                    <a:pt x="2931" y="150"/>
                  </a:cubicBezTo>
                  <a:cubicBezTo>
                    <a:pt x="2955" y="150"/>
                    <a:pt x="2984" y="150"/>
                    <a:pt x="3003" y="156"/>
                  </a:cubicBezTo>
                  <a:lnTo>
                    <a:pt x="3003" y="156"/>
                  </a:lnTo>
                  <a:cubicBezTo>
                    <a:pt x="3026" y="150"/>
                    <a:pt x="3026" y="150"/>
                    <a:pt x="3026" y="150"/>
                  </a:cubicBezTo>
                  <a:cubicBezTo>
                    <a:pt x="3074" y="144"/>
                    <a:pt x="3068" y="102"/>
                    <a:pt x="3050" y="66"/>
                  </a:cubicBezTo>
                  <a:cubicBezTo>
                    <a:pt x="3045" y="60"/>
                    <a:pt x="3038" y="48"/>
                    <a:pt x="3038" y="36"/>
                  </a:cubicBezTo>
                  <a:cubicBezTo>
                    <a:pt x="3026" y="18"/>
                    <a:pt x="3021" y="12"/>
                    <a:pt x="3003" y="0"/>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6" name="Freeform 138"/>
            <p:cNvSpPr>
              <a:spLocks noChangeArrowheads="1"/>
            </p:cNvSpPr>
            <p:nvPr/>
          </p:nvSpPr>
          <p:spPr bwMode="auto">
            <a:xfrm>
              <a:off x="2362333" y="6272737"/>
              <a:ext cx="1531023" cy="1079547"/>
            </a:xfrm>
            <a:custGeom>
              <a:avLst/>
              <a:gdLst>
                <a:gd name="T0" fmla="*/ 1869 w 2871"/>
                <a:gd name="T1" fmla="*/ 0 h 2026"/>
                <a:gd name="T2" fmla="*/ 1923 w 2871"/>
                <a:gd name="T3" fmla="*/ 377 h 2026"/>
                <a:gd name="T4" fmla="*/ 1893 w 2871"/>
                <a:gd name="T5" fmla="*/ 503 h 2026"/>
                <a:gd name="T6" fmla="*/ 2295 w 2871"/>
                <a:gd name="T7" fmla="*/ 317 h 2026"/>
                <a:gd name="T8" fmla="*/ 2576 w 2871"/>
                <a:gd name="T9" fmla="*/ 251 h 2026"/>
                <a:gd name="T10" fmla="*/ 2582 w 2871"/>
                <a:gd name="T11" fmla="*/ 383 h 2026"/>
                <a:gd name="T12" fmla="*/ 2726 w 2871"/>
                <a:gd name="T13" fmla="*/ 401 h 2026"/>
                <a:gd name="T14" fmla="*/ 2828 w 2871"/>
                <a:gd name="T15" fmla="*/ 617 h 2026"/>
                <a:gd name="T16" fmla="*/ 2618 w 2871"/>
                <a:gd name="T17" fmla="*/ 929 h 2026"/>
                <a:gd name="T18" fmla="*/ 2576 w 2871"/>
                <a:gd name="T19" fmla="*/ 1006 h 2026"/>
                <a:gd name="T20" fmla="*/ 2636 w 2871"/>
                <a:gd name="T21" fmla="*/ 1174 h 2026"/>
                <a:gd name="T22" fmla="*/ 2163 w 2871"/>
                <a:gd name="T23" fmla="*/ 1342 h 2026"/>
                <a:gd name="T24" fmla="*/ 1893 w 2871"/>
                <a:gd name="T25" fmla="*/ 1612 h 2026"/>
                <a:gd name="T26" fmla="*/ 1516 w 2871"/>
                <a:gd name="T27" fmla="*/ 1977 h 2026"/>
                <a:gd name="T28" fmla="*/ 1366 w 2871"/>
                <a:gd name="T29" fmla="*/ 1833 h 2026"/>
                <a:gd name="T30" fmla="*/ 1270 w 2871"/>
                <a:gd name="T31" fmla="*/ 1654 h 2026"/>
                <a:gd name="T32" fmla="*/ 1096 w 2871"/>
                <a:gd name="T33" fmla="*/ 1528 h 2026"/>
                <a:gd name="T34" fmla="*/ 802 w 2871"/>
                <a:gd name="T35" fmla="*/ 1761 h 2026"/>
                <a:gd name="T36" fmla="*/ 497 w 2871"/>
                <a:gd name="T37" fmla="*/ 1875 h 2026"/>
                <a:gd name="T38" fmla="*/ 323 w 2871"/>
                <a:gd name="T39" fmla="*/ 1983 h 2026"/>
                <a:gd name="T40" fmla="*/ 119 w 2871"/>
                <a:gd name="T41" fmla="*/ 1983 h 2026"/>
                <a:gd name="T42" fmla="*/ 137 w 2871"/>
                <a:gd name="T43" fmla="*/ 1893 h 2026"/>
                <a:gd name="T44" fmla="*/ 77 w 2871"/>
                <a:gd name="T45" fmla="*/ 1576 h 2026"/>
                <a:gd name="T46" fmla="*/ 227 w 2871"/>
                <a:gd name="T47" fmla="*/ 1282 h 2026"/>
                <a:gd name="T48" fmla="*/ 383 w 2871"/>
                <a:gd name="T49" fmla="*/ 1234 h 2026"/>
                <a:gd name="T50" fmla="*/ 749 w 2871"/>
                <a:gd name="T51" fmla="*/ 1090 h 2026"/>
                <a:gd name="T52" fmla="*/ 952 w 2871"/>
                <a:gd name="T53" fmla="*/ 977 h 2026"/>
                <a:gd name="T54" fmla="*/ 1090 w 2871"/>
                <a:gd name="T55" fmla="*/ 821 h 2026"/>
                <a:gd name="T56" fmla="*/ 1258 w 2871"/>
                <a:gd name="T57" fmla="*/ 713 h 2026"/>
                <a:gd name="T58" fmla="*/ 1204 w 2871"/>
                <a:gd name="T59" fmla="*/ 557 h 2026"/>
                <a:gd name="T60" fmla="*/ 1228 w 2871"/>
                <a:gd name="T61" fmla="*/ 491 h 2026"/>
                <a:gd name="T62" fmla="*/ 1378 w 2871"/>
                <a:gd name="T63" fmla="*/ 341 h 2026"/>
                <a:gd name="T64" fmla="*/ 1581 w 2871"/>
                <a:gd name="T65" fmla="*/ 239 h 2026"/>
                <a:gd name="T66" fmla="*/ 1767 w 2871"/>
                <a:gd name="T67" fmla="*/ 96 h 20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2871" h="2026">
                  <a:moveTo>
                    <a:pt x="1869" y="0"/>
                  </a:moveTo>
                  <a:lnTo>
                    <a:pt x="1869" y="0"/>
                  </a:lnTo>
                  <a:cubicBezTo>
                    <a:pt x="1989" y="221"/>
                    <a:pt x="1989" y="221"/>
                    <a:pt x="1989" y="221"/>
                  </a:cubicBezTo>
                  <a:cubicBezTo>
                    <a:pt x="1989" y="263"/>
                    <a:pt x="1947" y="347"/>
                    <a:pt x="1923" y="377"/>
                  </a:cubicBezTo>
                  <a:cubicBezTo>
                    <a:pt x="1893" y="413"/>
                    <a:pt x="1893" y="461"/>
                    <a:pt x="1893" y="503"/>
                  </a:cubicBezTo>
                  <a:lnTo>
                    <a:pt x="1893" y="503"/>
                  </a:lnTo>
                  <a:cubicBezTo>
                    <a:pt x="1923" y="503"/>
                    <a:pt x="1995" y="443"/>
                    <a:pt x="2025" y="431"/>
                  </a:cubicBezTo>
                  <a:cubicBezTo>
                    <a:pt x="2115" y="389"/>
                    <a:pt x="2193" y="335"/>
                    <a:pt x="2295" y="317"/>
                  </a:cubicBezTo>
                  <a:cubicBezTo>
                    <a:pt x="2379" y="305"/>
                    <a:pt x="2421" y="305"/>
                    <a:pt x="2493" y="269"/>
                  </a:cubicBezTo>
                  <a:cubicBezTo>
                    <a:pt x="2516" y="251"/>
                    <a:pt x="2546" y="263"/>
                    <a:pt x="2576" y="251"/>
                  </a:cubicBezTo>
                  <a:cubicBezTo>
                    <a:pt x="2636" y="215"/>
                    <a:pt x="2642" y="251"/>
                    <a:pt x="2600" y="287"/>
                  </a:cubicBezTo>
                  <a:cubicBezTo>
                    <a:pt x="2564" y="317"/>
                    <a:pt x="2582" y="341"/>
                    <a:pt x="2582" y="383"/>
                  </a:cubicBezTo>
                  <a:cubicBezTo>
                    <a:pt x="2606" y="389"/>
                    <a:pt x="2612" y="365"/>
                    <a:pt x="2636" y="359"/>
                  </a:cubicBezTo>
                  <a:cubicBezTo>
                    <a:pt x="2690" y="353"/>
                    <a:pt x="2684" y="389"/>
                    <a:pt x="2726" y="401"/>
                  </a:cubicBezTo>
                  <a:cubicBezTo>
                    <a:pt x="2768" y="413"/>
                    <a:pt x="2852" y="443"/>
                    <a:pt x="2828" y="509"/>
                  </a:cubicBezTo>
                  <a:cubicBezTo>
                    <a:pt x="2804" y="563"/>
                    <a:pt x="2798" y="563"/>
                    <a:pt x="2828" y="617"/>
                  </a:cubicBezTo>
                  <a:cubicBezTo>
                    <a:pt x="2870" y="695"/>
                    <a:pt x="2798" y="737"/>
                    <a:pt x="2732" y="761"/>
                  </a:cubicBezTo>
                  <a:cubicBezTo>
                    <a:pt x="2636" y="791"/>
                    <a:pt x="2624" y="827"/>
                    <a:pt x="2618" y="929"/>
                  </a:cubicBezTo>
                  <a:cubicBezTo>
                    <a:pt x="2612" y="964"/>
                    <a:pt x="2612" y="964"/>
                    <a:pt x="2612" y="964"/>
                  </a:cubicBezTo>
                  <a:cubicBezTo>
                    <a:pt x="2576" y="1006"/>
                    <a:pt x="2576" y="1006"/>
                    <a:pt x="2576" y="1006"/>
                  </a:cubicBezTo>
                  <a:cubicBezTo>
                    <a:pt x="2636" y="1174"/>
                    <a:pt x="2636" y="1174"/>
                    <a:pt x="2636" y="1174"/>
                  </a:cubicBezTo>
                  <a:lnTo>
                    <a:pt x="2636" y="1174"/>
                  </a:lnTo>
                  <a:cubicBezTo>
                    <a:pt x="2486" y="1126"/>
                    <a:pt x="2486" y="1126"/>
                    <a:pt x="2486" y="1126"/>
                  </a:cubicBezTo>
                  <a:cubicBezTo>
                    <a:pt x="2163" y="1342"/>
                    <a:pt x="2163" y="1342"/>
                    <a:pt x="2163" y="1342"/>
                  </a:cubicBezTo>
                  <a:cubicBezTo>
                    <a:pt x="2025" y="1516"/>
                    <a:pt x="2025" y="1516"/>
                    <a:pt x="2025" y="1516"/>
                  </a:cubicBezTo>
                  <a:cubicBezTo>
                    <a:pt x="1893" y="1612"/>
                    <a:pt x="1893" y="1612"/>
                    <a:pt x="1893" y="1612"/>
                  </a:cubicBezTo>
                  <a:lnTo>
                    <a:pt x="1893" y="1612"/>
                  </a:lnTo>
                  <a:cubicBezTo>
                    <a:pt x="1516" y="1977"/>
                    <a:pt x="1516" y="1977"/>
                    <a:pt x="1516" y="1977"/>
                  </a:cubicBezTo>
                  <a:lnTo>
                    <a:pt x="1516" y="1977"/>
                  </a:lnTo>
                  <a:cubicBezTo>
                    <a:pt x="1366" y="1833"/>
                    <a:pt x="1366" y="1833"/>
                    <a:pt x="1366" y="1833"/>
                  </a:cubicBezTo>
                  <a:cubicBezTo>
                    <a:pt x="1324" y="1809"/>
                    <a:pt x="1336" y="1779"/>
                    <a:pt x="1336" y="1737"/>
                  </a:cubicBezTo>
                  <a:cubicBezTo>
                    <a:pt x="1336" y="1689"/>
                    <a:pt x="1306" y="1678"/>
                    <a:pt x="1270" y="1654"/>
                  </a:cubicBezTo>
                  <a:cubicBezTo>
                    <a:pt x="1192" y="1600"/>
                    <a:pt x="1306" y="1468"/>
                    <a:pt x="1270" y="1456"/>
                  </a:cubicBezTo>
                  <a:cubicBezTo>
                    <a:pt x="1240" y="1438"/>
                    <a:pt x="1126" y="1510"/>
                    <a:pt x="1096" y="1528"/>
                  </a:cubicBezTo>
                  <a:cubicBezTo>
                    <a:pt x="1018" y="1570"/>
                    <a:pt x="964" y="1606"/>
                    <a:pt x="910" y="1684"/>
                  </a:cubicBezTo>
                  <a:cubicBezTo>
                    <a:pt x="880" y="1731"/>
                    <a:pt x="856" y="1749"/>
                    <a:pt x="802" y="1761"/>
                  </a:cubicBezTo>
                  <a:cubicBezTo>
                    <a:pt x="749" y="1791"/>
                    <a:pt x="689" y="1761"/>
                    <a:pt x="641" y="1797"/>
                  </a:cubicBezTo>
                  <a:cubicBezTo>
                    <a:pt x="599" y="1827"/>
                    <a:pt x="539" y="1845"/>
                    <a:pt x="497" y="1875"/>
                  </a:cubicBezTo>
                  <a:cubicBezTo>
                    <a:pt x="467" y="1893"/>
                    <a:pt x="449" y="1923"/>
                    <a:pt x="425" y="1947"/>
                  </a:cubicBezTo>
                  <a:cubicBezTo>
                    <a:pt x="395" y="1971"/>
                    <a:pt x="359" y="1965"/>
                    <a:pt x="323" y="1983"/>
                  </a:cubicBezTo>
                  <a:cubicBezTo>
                    <a:pt x="281" y="2007"/>
                    <a:pt x="227" y="2025"/>
                    <a:pt x="179" y="2013"/>
                  </a:cubicBezTo>
                  <a:cubicBezTo>
                    <a:pt x="119" y="1983"/>
                    <a:pt x="119" y="1983"/>
                    <a:pt x="119" y="1983"/>
                  </a:cubicBezTo>
                  <a:lnTo>
                    <a:pt x="119" y="1983"/>
                  </a:lnTo>
                  <a:cubicBezTo>
                    <a:pt x="125" y="1953"/>
                    <a:pt x="131" y="1923"/>
                    <a:pt x="137" y="1893"/>
                  </a:cubicBezTo>
                  <a:cubicBezTo>
                    <a:pt x="143" y="1851"/>
                    <a:pt x="131" y="1749"/>
                    <a:pt x="155" y="1720"/>
                  </a:cubicBezTo>
                  <a:cubicBezTo>
                    <a:pt x="77" y="1576"/>
                    <a:pt x="77" y="1576"/>
                    <a:pt x="77" y="1576"/>
                  </a:cubicBezTo>
                  <a:cubicBezTo>
                    <a:pt x="59" y="1546"/>
                    <a:pt x="0" y="1522"/>
                    <a:pt x="41" y="1492"/>
                  </a:cubicBezTo>
                  <a:cubicBezTo>
                    <a:pt x="119" y="1438"/>
                    <a:pt x="155" y="1336"/>
                    <a:pt x="227" y="1282"/>
                  </a:cubicBezTo>
                  <a:cubicBezTo>
                    <a:pt x="293" y="1234"/>
                    <a:pt x="257" y="1198"/>
                    <a:pt x="323" y="1246"/>
                  </a:cubicBezTo>
                  <a:cubicBezTo>
                    <a:pt x="341" y="1264"/>
                    <a:pt x="365" y="1240"/>
                    <a:pt x="383" y="1234"/>
                  </a:cubicBezTo>
                  <a:cubicBezTo>
                    <a:pt x="467" y="1192"/>
                    <a:pt x="575" y="1192"/>
                    <a:pt x="659" y="1138"/>
                  </a:cubicBezTo>
                  <a:cubicBezTo>
                    <a:pt x="707" y="1108"/>
                    <a:pt x="695" y="1090"/>
                    <a:pt x="749" y="1090"/>
                  </a:cubicBezTo>
                  <a:cubicBezTo>
                    <a:pt x="797" y="1090"/>
                    <a:pt x="856" y="1090"/>
                    <a:pt x="886" y="1054"/>
                  </a:cubicBezTo>
                  <a:cubicBezTo>
                    <a:pt x="910" y="1030"/>
                    <a:pt x="940" y="1006"/>
                    <a:pt x="952" y="977"/>
                  </a:cubicBezTo>
                  <a:cubicBezTo>
                    <a:pt x="958" y="953"/>
                    <a:pt x="958" y="929"/>
                    <a:pt x="970" y="905"/>
                  </a:cubicBezTo>
                  <a:cubicBezTo>
                    <a:pt x="994" y="869"/>
                    <a:pt x="1042" y="833"/>
                    <a:pt x="1090" y="821"/>
                  </a:cubicBezTo>
                  <a:cubicBezTo>
                    <a:pt x="1126" y="809"/>
                    <a:pt x="1144" y="809"/>
                    <a:pt x="1168" y="785"/>
                  </a:cubicBezTo>
                  <a:cubicBezTo>
                    <a:pt x="1186" y="767"/>
                    <a:pt x="1258" y="725"/>
                    <a:pt x="1258" y="713"/>
                  </a:cubicBezTo>
                  <a:cubicBezTo>
                    <a:pt x="1228" y="701"/>
                    <a:pt x="1156" y="635"/>
                    <a:pt x="1144" y="611"/>
                  </a:cubicBezTo>
                  <a:cubicBezTo>
                    <a:pt x="1162" y="593"/>
                    <a:pt x="1210" y="581"/>
                    <a:pt x="1204" y="557"/>
                  </a:cubicBezTo>
                  <a:cubicBezTo>
                    <a:pt x="1198" y="533"/>
                    <a:pt x="1192" y="515"/>
                    <a:pt x="1216" y="497"/>
                  </a:cubicBezTo>
                  <a:lnTo>
                    <a:pt x="1228" y="491"/>
                  </a:lnTo>
                  <a:cubicBezTo>
                    <a:pt x="1258" y="455"/>
                    <a:pt x="1354" y="521"/>
                    <a:pt x="1360" y="473"/>
                  </a:cubicBezTo>
                  <a:cubicBezTo>
                    <a:pt x="1360" y="419"/>
                    <a:pt x="1324" y="371"/>
                    <a:pt x="1378" y="341"/>
                  </a:cubicBezTo>
                  <a:cubicBezTo>
                    <a:pt x="1408" y="329"/>
                    <a:pt x="1432" y="299"/>
                    <a:pt x="1468" y="287"/>
                  </a:cubicBezTo>
                  <a:cubicBezTo>
                    <a:pt x="1498" y="281"/>
                    <a:pt x="1552" y="257"/>
                    <a:pt x="1581" y="239"/>
                  </a:cubicBezTo>
                  <a:cubicBezTo>
                    <a:pt x="1612" y="227"/>
                    <a:pt x="1623" y="197"/>
                    <a:pt x="1647" y="186"/>
                  </a:cubicBezTo>
                  <a:cubicBezTo>
                    <a:pt x="1659" y="186"/>
                    <a:pt x="1749" y="108"/>
                    <a:pt x="1767" y="96"/>
                  </a:cubicBezTo>
                  <a:cubicBezTo>
                    <a:pt x="1785" y="78"/>
                    <a:pt x="1893" y="30"/>
                    <a:pt x="1869" y="0"/>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7" name="Freeform 139"/>
            <p:cNvSpPr>
              <a:spLocks noChangeArrowheads="1"/>
            </p:cNvSpPr>
            <p:nvPr/>
          </p:nvSpPr>
          <p:spPr bwMode="auto">
            <a:xfrm>
              <a:off x="3079632" y="6797222"/>
              <a:ext cx="1486339" cy="1938011"/>
            </a:xfrm>
            <a:custGeom>
              <a:avLst/>
              <a:gdLst>
                <a:gd name="T0" fmla="*/ 150 w 2787"/>
                <a:gd name="T1" fmla="*/ 1635 h 3632"/>
                <a:gd name="T2" fmla="*/ 156 w 2787"/>
                <a:gd name="T3" fmla="*/ 1767 h 3632"/>
                <a:gd name="T4" fmla="*/ 48 w 2787"/>
                <a:gd name="T5" fmla="*/ 1743 h 3632"/>
                <a:gd name="T6" fmla="*/ 449 w 2787"/>
                <a:gd name="T7" fmla="*/ 1545 h 3632"/>
                <a:gd name="T8" fmla="*/ 419 w 2787"/>
                <a:gd name="T9" fmla="*/ 1749 h 3632"/>
                <a:gd name="T10" fmla="*/ 246 w 2787"/>
                <a:gd name="T11" fmla="*/ 1731 h 3632"/>
                <a:gd name="T12" fmla="*/ 1684 w 2787"/>
                <a:gd name="T13" fmla="*/ 552 h 3632"/>
                <a:gd name="T14" fmla="*/ 1672 w 2787"/>
                <a:gd name="T15" fmla="*/ 678 h 3632"/>
                <a:gd name="T16" fmla="*/ 168 w 2787"/>
                <a:gd name="T17" fmla="*/ 995 h 3632"/>
                <a:gd name="T18" fmla="*/ 162 w 2787"/>
                <a:gd name="T19" fmla="*/ 1372 h 3632"/>
                <a:gd name="T20" fmla="*/ 311 w 2787"/>
                <a:gd name="T21" fmla="*/ 1462 h 3632"/>
                <a:gd name="T22" fmla="*/ 713 w 2787"/>
                <a:gd name="T23" fmla="*/ 1432 h 3632"/>
                <a:gd name="T24" fmla="*/ 779 w 2787"/>
                <a:gd name="T25" fmla="*/ 1019 h 3632"/>
                <a:gd name="T26" fmla="*/ 725 w 2787"/>
                <a:gd name="T27" fmla="*/ 821 h 3632"/>
                <a:gd name="T28" fmla="*/ 545 w 2787"/>
                <a:gd name="T29" fmla="*/ 630 h 3632"/>
                <a:gd name="T30" fmla="*/ 677 w 2787"/>
                <a:gd name="T31" fmla="*/ 534 h 3632"/>
                <a:gd name="T32" fmla="*/ 893 w 2787"/>
                <a:gd name="T33" fmla="*/ 821 h 3632"/>
                <a:gd name="T34" fmla="*/ 1019 w 2787"/>
                <a:gd name="T35" fmla="*/ 965 h 3632"/>
                <a:gd name="T36" fmla="*/ 1066 w 2787"/>
                <a:gd name="T37" fmla="*/ 1175 h 3632"/>
                <a:gd name="T38" fmla="*/ 941 w 2787"/>
                <a:gd name="T39" fmla="*/ 1390 h 3632"/>
                <a:gd name="T40" fmla="*/ 773 w 2787"/>
                <a:gd name="T41" fmla="*/ 1629 h 3632"/>
                <a:gd name="T42" fmla="*/ 677 w 2787"/>
                <a:gd name="T43" fmla="*/ 1905 h 3632"/>
                <a:gd name="T44" fmla="*/ 557 w 2787"/>
                <a:gd name="T45" fmla="*/ 2127 h 3632"/>
                <a:gd name="T46" fmla="*/ 371 w 2787"/>
                <a:gd name="T47" fmla="*/ 2205 h 3632"/>
                <a:gd name="T48" fmla="*/ 258 w 2787"/>
                <a:gd name="T49" fmla="*/ 2414 h 3632"/>
                <a:gd name="T50" fmla="*/ 311 w 2787"/>
                <a:gd name="T51" fmla="*/ 2684 h 3632"/>
                <a:gd name="T52" fmla="*/ 605 w 2787"/>
                <a:gd name="T53" fmla="*/ 2792 h 3632"/>
                <a:gd name="T54" fmla="*/ 491 w 2787"/>
                <a:gd name="T55" fmla="*/ 2960 h 3632"/>
                <a:gd name="T56" fmla="*/ 395 w 2787"/>
                <a:gd name="T57" fmla="*/ 3181 h 3632"/>
                <a:gd name="T58" fmla="*/ 677 w 2787"/>
                <a:gd name="T59" fmla="*/ 3175 h 3632"/>
                <a:gd name="T60" fmla="*/ 1049 w 2787"/>
                <a:gd name="T61" fmla="*/ 3367 h 3632"/>
                <a:gd name="T62" fmla="*/ 1204 w 2787"/>
                <a:gd name="T63" fmla="*/ 3505 h 3632"/>
                <a:gd name="T64" fmla="*/ 1564 w 2787"/>
                <a:gd name="T65" fmla="*/ 3289 h 3632"/>
                <a:gd name="T66" fmla="*/ 2055 w 2787"/>
                <a:gd name="T67" fmla="*/ 2978 h 3632"/>
                <a:gd name="T68" fmla="*/ 2301 w 2787"/>
                <a:gd name="T69" fmla="*/ 2762 h 3632"/>
                <a:gd name="T70" fmla="*/ 2493 w 2787"/>
                <a:gd name="T71" fmla="*/ 2600 h 3632"/>
                <a:gd name="T72" fmla="*/ 2535 w 2787"/>
                <a:gd name="T73" fmla="*/ 2354 h 3632"/>
                <a:gd name="T74" fmla="*/ 2703 w 2787"/>
                <a:gd name="T75" fmla="*/ 2271 h 3632"/>
                <a:gd name="T76" fmla="*/ 2703 w 2787"/>
                <a:gd name="T77" fmla="*/ 1983 h 3632"/>
                <a:gd name="T78" fmla="*/ 2445 w 2787"/>
                <a:gd name="T79" fmla="*/ 1827 h 3632"/>
                <a:gd name="T80" fmla="*/ 2439 w 2787"/>
                <a:gd name="T81" fmla="*/ 1414 h 3632"/>
                <a:gd name="T82" fmla="*/ 2535 w 2787"/>
                <a:gd name="T83" fmla="*/ 1091 h 3632"/>
                <a:gd name="T84" fmla="*/ 2643 w 2787"/>
                <a:gd name="T85" fmla="*/ 977 h 3632"/>
                <a:gd name="T86" fmla="*/ 2247 w 2787"/>
                <a:gd name="T87" fmla="*/ 714 h 3632"/>
                <a:gd name="T88" fmla="*/ 2079 w 2787"/>
                <a:gd name="T89" fmla="*/ 534 h 3632"/>
                <a:gd name="T90" fmla="*/ 2109 w 2787"/>
                <a:gd name="T91" fmla="*/ 138 h 3632"/>
                <a:gd name="T92" fmla="*/ 1378 w 2787"/>
                <a:gd name="T93" fmla="*/ 216 h 3632"/>
                <a:gd name="T94" fmla="*/ 1390 w 2787"/>
                <a:gd name="T95" fmla="*/ 384 h 3632"/>
                <a:gd name="T96" fmla="*/ 1528 w 2787"/>
                <a:gd name="T97" fmla="*/ 678 h 3632"/>
                <a:gd name="T98" fmla="*/ 1498 w 2787"/>
                <a:gd name="T99" fmla="*/ 762 h 3632"/>
                <a:gd name="T100" fmla="*/ 1414 w 2787"/>
                <a:gd name="T101" fmla="*/ 815 h 3632"/>
                <a:gd name="T102" fmla="*/ 1246 w 2787"/>
                <a:gd name="T103" fmla="*/ 983 h 3632"/>
                <a:gd name="T104" fmla="*/ 1121 w 2787"/>
                <a:gd name="T105" fmla="*/ 815 h 3632"/>
                <a:gd name="T106" fmla="*/ 1042 w 2787"/>
                <a:gd name="T107" fmla="*/ 552 h 3632"/>
                <a:gd name="T108" fmla="*/ 677 w 2787"/>
                <a:gd name="T109" fmla="*/ 534 h 36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787" h="3632">
                  <a:moveTo>
                    <a:pt x="48" y="1743"/>
                  </a:moveTo>
                  <a:lnTo>
                    <a:pt x="48" y="1743"/>
                  </a:lnTo>
                  <a:cubicBezTo>
                    <a:pt x="72" y="1725"/>
                    <a:pt x="78" y="1701"/>
                    <a:pt x="90" y="1677"/>
                  </a:cubicBezTo>
                  <a:cubicBezTo>
                    <a:pt x="102" y="1659"/>
                    <a:pt x="132" y="1647"/>
                    <a:pt x="150" y="1635"/>
                  </a:cubicBezTo>
                  <a:cubicBezTo>
                    <a:pt x="162" y="1623"/>
                    <a:pt x="186" y="1629"/>
                    <a:pt x="186" y="1641"/>
                  </a:cubicBezTo>
                  <a:cubicBezTo>
                    <a:pt x="192" y="1653"/>
                    <a:pt x="192" y="1659"/>
                    <a:pt x="192" y="1671"/>
                  </a:cubicBezTo>
                  <a:cubicBezTo>
                    <a:pt x="192" y="1683"/>
                    <a:pt x="198" y="1695"/>
                    <a:pt x="192" y="1707"/>
                  </a:cubicBezTo>
                  <a:cubicBezTo>
                    <a:pt x="186" y="1731"/>
                    <a:pt x="168" y="1749"/>
                    <a:pt x="156" y="1767"/>
                  </a:cubicBezTo>
                  <a:cubicBezTo>
                    <a:pt x="144" y="1803"/>
                    <a:pt x="132" y="1833"/>
                    <a:pt x="90" y="1845"/>
                  </a:cubicBezTo>
                  <a:cubicBezTo>
                    <a:pt x="78" y="1845"/>
                    <a:pt x="66" y="1821"/>
                    <a:pt x="60" y="1809"/>
                  </a:cubicBezTo>
                  <a:cubicBezTo>
                    <a:pt x="48" y="1791"/>
                    <a:pt x="18" y="1785"/>
                    <a:pt x="36" y="1755"/>
                  </a:cubicBezTo>
                  <a:cubicBezTo>
                    <a:pt x="48" y="1743"/>
                    <a:pt x="48" y="1743"/>
                    <a:pt x="48" y="1743"/>
                  </a:cubicBezTo>
                  <a:close/>
                  <a:moveTo>
                    <a:pt x="246" y="1731"/>
                  </a:moveTo>
                  <a:lnTo>
                    <a:pt x="246" y="1731"/>
                  </a:lnTo>
                  <a:cubicBezTo>
                    <a:pt x="317" y="1719"/>
                    <a:pt x="335" y="1695"/>
                    <a:pt x="371" y="1635"/>
                  </a:cubicBezTo>
                  <a:cubicBezTo>
                    <a:pt x="389" y="1605"/>
                    <a:pt x="425" y="1575"/>
                    <a:pt x="449" y="1545"/>
                  </a:cubicBezTo>
                  <a:cubicBezTo>
                    <a:pt x="497" y="1462"/>
                    <a:pt x="527" y="1599"/>
                    <a:pt x="575" y="1617"/>
                  </a:cubicBezTo>
                  <a:cubicBezTo>
                    <a:pt x="641" y="1647"/>
                    <a:pt x="575" y="1701"/>
                    <a:pt x="551" y="1737"/>
                  </a:cubicBezTo>
                  <a:cubicBezTo>
                    <a:pt x="539" y="1761"/>
                    <a:pt x="515" y="1827"/>
                    <a:pt x="473" y="1815"/>
                  </a:cubicBezTo>
                  <a:cubicBezTo>
                    <a:pt x="437" y="1809"/>
                    <a:pt x="443" y="1761"/>
                    <a:pt x="419" y="1749"/>
                  </a:cubicBezTo>
                  <a:cubicBezTo>
                    <a:pt x="377" y="1731"/>
                    <a:pt x="341" y="1767"/>
                    <a:pt x="305" y="1791"/>
                  </a:cubicBezTo>
                  <a:cubicBezTo>
                    <a:pt x="288" y="1803"/>
                    <a:pt x="269" y="1803"/>
                    <a:pt x="251" y="1803"/>
                  </a:cubicBezTo>
                  <a:cubicBezTo>
                    <a:pt x="210" y="1803"/>
                    <a:pt x="227" y="1779"/>
                    <a:pt x="222" y="1755"/>
                  </a:cubicBezTo>
                  <a:cubicBezTo>
                    <a:pt x="246" y="1731"/>
                    <a:pt x="246" y="1731"/>
                    <a:pt x="246" y="1731"/>
                  </a:cubicBezTo>
                  <a:close/>
                  <a:moveTo>
                    <a:pt x="1636" y="660"/>
                  </a:moveTo>
                  <a:lnTo>
                    <a:pt x="1636" y="660"/>
                  </a:lnTo>
                  <a:cubicBezTo>
                    <a:pt x="1642" y="654"/>
                    <a:pt x="1636" y="630"/>
                    <a:pt x="1636" y="618"/>
                  </a:cubicBezTo>
                  <a:cubicBezTo>
                    <a:pt x="1636" y="588"/>
                    <a:pt x="1654" y="558"/>
                    <a:pt x="1684" y="552"/>
                  </a:cubicBezTo>
                  <a:cubicBezTo>
                    <a:pt x="1708" y="552"/>
                    <a:pt x="1720" y="576"/>
                    <a:pt x="1726" y="594"/>
                  </a:cubicBezTo>
                  <a:cubicBezTo>
                    <a:pt x="1732" y="606"/>
                    <a:pt x="1744" y="612"/>
                    <a:pt x="1732" y="630"/>
                  </a:cubicBezTo>
                  <a:cubicBezTo>
                    <a:pt x="1726" y="642"/>
                    <a:pt x="1708" y="642"/>
                    <a:pt x="1702" y="648"/>
                  </a:cubicBezTo>
                  <a:cubicBezTo>
                    <a:pt x="1690" y="660"/>
                    <a:pt x="1678" y="666"/>
                    <a:pt x="1672" y="678"/>
                  </a:cubicBezTo>
                  <a:cubicBezTo>
                    <a:pt x="1666" y="684"/>
                    <a:pt x="1660" y="684"/>
                    <a:pt x="1654" y="690"/>
                  </a:cubicBezTo>
                  <a:cubicBezTo>
                    <a:pt x="1648" y="690"/>
                    <a:pt x="1630" y="684"/>
                    <a:pt x="1636" y="678"/>
                  </a:cubicBezTo>
                  <a:cubicBezTo>
                    <a:pt x="1636" y="660"/>
                    <a:pt x="1636" y="660"/>
                    <a:pt x="1636" y="660"/>
                  </a:cubicBezTo>
                  <a:close/>
                  <a:moveTo>
                    <a:pt x="168" y="995"/>
                  </a:moveTo>
                  <a:lnTo>
                    <a:pt x="168" y="995"/>
                  </a:lnTo>
                  <a:cubicBezTo>
                    <a:pt x="0" y="1157"/>
                    <a:pt x="0" y="1157"/>
                    <a:pt x="0" y="1157"/>
                  </a:cubicBezTo>
                  <a:cubicBezTo>
                    <a:pt x="174" y="1336"/>
                    <a:pt x="174" y="1336"/>
                    <a:pt x="174" y="1336"/>
                  </a:cubicBezTo>
                  <a:cubicBezTo>
                    <a:pt x="192" y="1360"/>
                    <a:pt x="162" y="1348"/>
                    <a:pt x="162" y="1372"/>
                  </a:cubicBezTo>
                  <a:cubicBezTo>
                    <a:pt x="162" y="1390"/>
                    <a:pt x="192" y="1378"/>
                    <a:pt x="198" y="1384"/>
                  </a:cubicBezTo>
                  <a:cubicBezTo>
                    <a:pt x="204" y="1384"/>
                    <a:pt x="216" y="1408"/>
                    <a:pt x="216" y="1414"/>
                  </a:cubicBezTo>
                  <a:cubicBezTo>
                    <a:pt x="227" y="1432"/>
                    <a:pt x="258" y="1408"/>
                    <a:pt x="275" y="1426"/>
                  </a:cubicBezTo>
                  <a:cubicBezTo>
                    <a:pt x="293" y="1432"/>
                    <a:pt x="299" y="1450"/>
                    <a:pt x="311" y="1462"/>
                  </a:cubicBezTo>
                  <a:cubicBezTo>
                    <a:pt x="341" y="1486"/>
                    <a:pt x="371" y="1480"/>
                    <a:pt x="407" y="1473"/>
                  </a:cubicBezTo>
                  <a:cubicBezTo>
                    <a:pt x="437" y="1462"/>
                    <a:pt x="449" y="1444"/>
                    <a:pt x="479" y="1426"/>
                  </a:cubicBezTo>
                  <a:cubicBezTo>
                    <a:pt x="509" y="1402"/>
                    <a:pt x="527" y="1450"/>
                    <a:pt x="569" y="1462"/>
                  </a:cubicBezTo>
                  <a:cubicBezTo>
                    <a:pt x="623" y="1480"/>
                    <a:pt x="665" y="1480"/>
                    <a:pt x="713" y="1432"/>
                  </a:cubicBezTo>
                  <a:cubicBezTo>
                    <a:pt x="749" y="1396"/>
                    <a:pt x="821" y="1342"/>
                    <a:pt x="821" y="1282"/>
                  </a:cubicBezTo>
                  <a:cubicBezTo>
                    <a:pt x="803" y="1270"/>
                    <a:pt x="767" y="1294"/>
                    <a:pt x="749" y="1300"/>
                  </a:cubicBezTo>
                  <a:cubicBezTo>
                    <a:pt x="713" y="1306"/>
                    <a:pt x="725" y="1210"/>
                    <a:pt x="713" y="1181"/>
                  </a:cubicBezTo>
                  <a:cubicBezTo>
                    <a:pt x="695" y="1121"/>
                    <a:pt x="743" y="1067"/>
                    <a:pt x="779" y="1019"/>
                  </a:cubicBezTo>
                  <a:cubicBezTo>
                    <a:pt x="815" y="989"/>
                    <a:pt x="827" y="911"/>
                    <a:pt x="755" y="923"/>
                  </a:cubicBezTo>
                  <a:cubicBezTo>
                    <a:pt x="731" y="929"/>
                    <a:pt x="689" y="947"/>
                    <a:pt x="665" y="917"/>
                  </a:cubicBezTo>
                  <a:cubicBezTo>
                    <a:pt x="647" y="893"/>
                    <a:pt x="731" y="893"/>
                    <a:pt x="743" y="887"/>
                  </a:cubicBezTo>
                  <a:cubicBezTo>
                    <a:pt x="779" y="869"/>
                    <a:pt x="761" y="827"/>
                    <a:pt x="725" y="821"/>
                  </a:cubicBezTo>
                  <a:cubicBezTo>
                    <a:pt x="713" y="815"/>
                    <a:pt x="683" y="803"/>
                    <a:pt x="671" y="791"/>
                  </a:cubicBezTo>
                  <a:cubicBezTo>
                    <a:pt x="641" y="773"/>
                    <a:pt x="635" y="749"/>
                    <a:pt x="611" y="725"/>
                  </a:cubicBezTo>
                  <a:cubicBezTo>
                    <a:pt x="545" y="630"/>
                    <a:pt x="545" y="630"/>
                    <a:pt x="545" y="630"/>
                  </a:cubicBezTo>
                  <a:lnTo>
                    <a:pt x="545" y="630"/>
                  </a:lnTo>
                  <a:cubicBezTo>
                    <a:pt x="168" y="995"/>
                    <a:pt x="168" y="995"/>
                    <a:pt x="168" y="995"/>
                  </a:cubicBezTo>
                  <a:close/>
                  <a:moveTo>
                    <a:pt x="677" y="534"/>
                  </a:moveTo>
                  <a:lnTo>
                    <a:pt x="677" y="534"/>
                  </a:lnTo>
                  <a:lnTo>
                    <a:pt x="677" y="534"/>
                  </a:lnTo>
                  <a:cubicBezTo>
                    <a:pt x="815" y="702"/>
                    <a:pt x="815" y="702"/>
                    <a:pt x="815" y="702"/>
                  </a:cubicBezTo>
                  <a:cubicBezTo>
                    <a:pt x="803" y="714"/>
                    <a:pt x="797" y="744"/>
                    <a:pt x="809" y="755"/>
                  </a:cubicBezTo>
                  <a:cubicBezTo>
                    <a:pt x="815" y="767"/>
                    <a:pt x="839" y="762"/>
                    <a:pt x="851" y="767"/>
                  </a:cubicBezTo>
                  <a:cubicBezTo>
                    <a:pt x="881" y="786"/>
                    <a:pt x="881" y="797"/>
                    <a:pt x="893" y="821"/>
                  </a:cubicBezTo>
                  <a:cubicBezTo>
                    <a:pt x="899" y="833"/>
                    <a:pt x="929" y="851"/>
                    <a:pt x="935" y="845"/>
                  </a:cubicBezTo>
                  <a:cubicBezTo>
                    <a:pt x="959" y="827"/>
                    <a:pt x="941" y="767"/>
                    <a:pt x="995" y="786"/>
                  </a:cubicBezTo>
                  <a:cubicBezTo>
                    <a:pt x="1019" y="791"/>
                    <a:pt x="1042" y="809"/>
                    <a:pt x="1061" y="827"/>
                  </a:cubicBezTo>
                  <a:cubicBezTo>
                    <a:pt x="1079" y="863"/>
                    <a:pt x="1031" y="929"/>
                    <a:pt x="1019" y="965"/>
                  </a:cubicBezTo>
                  <a:cubicBezTo>
                    <a:pt x="1019" y="989"/>
                    <a:pt x="1007" y="1013"/>
                    <a:pt x="1019" y="1037"/>
                  </a:cubicBezTo>
                  <a:cubicBezTo>
                    <a:pt x="1031" y="1061"/>
                    <a:pt x="1061" y="1007"/>
                    <a:pt x="1084" y="1013"/>
                  </a:cubicBezTo>
                  <a:cubicBezTo>
                    <a:pt x="1090" y="1043"/>
                    <a:pt x="1037" y="1055"/>
                    <a:pt x="1066" y="1091"/>
                  </a:cubicBezTo>
                  <a:cubicBezTo>
                    <a:pt x="1090" y="1121"/>
                    <a:pt x="1103" y="1145"/>
                    <a:pt x="1066" y="1175"/>
                  </a:cubicBezTo>
                  <a:cubicBezTo>
                    <a:pt x="1055" y="1222"/>
                    <a:pt x="1007" y="1181"/>
                    <a:pt x="995" y="1157"/>
                  </a:cubicBezTo>
                  <a:cubicBezTo>
                    <a:pt x="977" y="1157"/>
                    <a:pt x="923" y="1222"/>
                    <a:pt x="935" y="1252"/>
                  </a:cubicBezTo>
                  <a:cubicBezTo>
                    <a:pt x="947" y="1276"/>
                    <a:pt x="983" y="1300"/>
                    <a:pt x="959" y="1330"/>
                  </a:cubicBezTo>
                  <a:cubicBezTo>
                    <a:pt x="941" y="1348"/>
                    <a:pt x="941" y="1360"/>
                    <a:pt x="941" y="1390"/>
                  </a:cubicBezTo>
                  <a:cubicBezTo>
                    <a:pt x="935" y="1408"/>
                    <a:pt x="911" y="1426"/>
                    <a:pt x="893" y="1426"/>
                  </a:cubicBezTo>
                  <a:cubicBezTo>
                    <a:pt x="863" y="1438"/>
                    <a:pt x="845" y="1462"/>
                    <a:pt x="839" y="1492"/>
                  </a:cubicBezTo>
                  <a:cubicBezTo>
                    <a:pt x="833" y="1521"/>
                    <a:pt x="809" y="1533"/>
                    <a:pt x="791" y="1552"/>
                  </a:cubicBezTo>
                  <a:cubicBezTo>
                    <a:pt x="767" y="1563"/>
                    <a:pt x="701" y="1629"/>
                    <a:pt x="773" y="1629"/>
                  </a:cubicBezTo>
                  <a:cubicBezTo>
                    <a:pt x="803" y="1629"/>
                    <a:pt x="839" y="1605"/>
                    <a:pt x="845" y="1647"/>
                  </a:cubicBezTo>
                  <a:cubicBezTo>
                    <a:pt x="851" y="1719"/>
                    <a:pt x="863" y="1737"/>
                    <a:pt x="809" y="1779"/>
                  </a:cubicBezTo>
                  <a:cubicBezTo>
                    <a:pt x="791" y="1791"/>
                    <a:pt x="779" y="1809"/>
                    <a:pt x="761" y="1827"/>
                  </a:cubicBezTo>
                  <a:cubicBezTo>
                    <a:pt x="677" y="1905"/>
                    <a:pt x="677" y="1905"/>
                    <a:pt x="677" y="1905"/>
                  </a:cubicBezTo>
                  <a:cubicBezTo>
                    <a:pt x="653" y="1929"/>
                    <a:pt x="665" y="1941"/>
                    <a:pt x="665" y="1971"/>
                  </a:cubicBezTo>
                  <a:cubicBezTo>
                    <a:pt x="665" y="1977"/>
                    <a:pt x="611" y="2049"/>
                    <a:pt x="599" y="2055"/>
                  </a:cubicBezTo>
                  <a:cubicBezTo>
                    <a:pt x="557" y="2067"/>
                    <a:pt x="503" y="2037"/>
                    <a:pt x="539" y="2109"/>
                  </a:cubicBezTo>
                  <a:cubicBezTo>
                    <a:pt x="545" y="2115"/>
                    <a:pt x="557" y="2121"/>
                    <a:pt x="557" y="2127"/>
                  </a:cubicBezTo>
                  <a:cubicBezTo>
                    <a:pt x="557" y="2139"/>
                    <a:pt x="545" y="2145"/>
                    <a:pt x="545" y="2163"/>
                  </a:cubicBezTo>
                  <a:cubicBezTo>
                    <a:pt x="539" y="2187"/>
                    <a:pt x="551" y="2217"/>
                    <a:pt x="515" y="2223"/>
                  </a:cubicBezTo>
                  <a:cubicBezTo>
                    <a:pt x="479" y="2235"/>
                    <a:pt x="473" y="2247"/>
                    <a:pt x="443" y="2217"/>
                  </a:cubicBezTo>
                  <a:cubicBezTo>
                    <a:pt x="425" y="2199"/>
                    <a:pt x="389" y="2199"/>
                    <a:pt x="371" y="2205"/>
                  </a:cubicBezTo>
                  <a:cubicBezTo>
                    <a:pt x="330" y="2223"/>
                    <a:pt x="377" y="2295"/>
                    <a:pt x="323" y="2282"/>
                  </a:cubicBezTo>
                  <a:cubicBezTo>
                    <a:pt x="305" y="2282"/>
                    <a:pt x="264" y="2253"/>
                    <a:pt x="258" y="2288"/>
                  </a:cubicBezTo>
                  <a:cubicBezTo>
                    <a:pt x="258" y="2306"/>
                    <a:pt x="275" y="2306"/>
                    <a:pt x="258" y="2330"/>
                  </a:cubicBezTo>
                  <a:cubicBezTo>
                    <a:pt x="233" y="2360"/>
                    <a:pt x="233" y="2378"/>
                    <a:pt x="258" y="2414"/>
                  </a:cubicBezTo>
                  <a:cubicBezTo>
                    <a:pt x="269" y="2426"/>
                    <a:pt x="282" y="2528"/>
                    <a:pt x="269" y="2540"/>
                  </a:cubicBezTo>
                  <a:cubicBezTo>
                    <a:pt x="258" y="2582"/>
                    <a:pt x="275" y="2660"/>
                    <a:pt x="251" y="2696"/>
                  </a:cubicBezTo>
                  <a:cubicBezTo>
                    <a:pt x="246" y="2702"/>
                    <a:pt x="227" y="2756"/>
                    <a:pt x="258" y="2744"/>
                  </a:cubicBezTo>
                  <a:cubicBezTo>
                    <a:pt x="293" y="2726"/>
                    <a:pt x="282" y="2714"/>
                    <a:pt x="311" y="2684"/>
                  </a:cubicBezTo>
                  <a:cubicBezTo>
                    <a:pt x="341" y="2660"/>
                    <a:pt x="347" y="2780"/>
                    <a:pt x="377" y="2756"/>
                  </a:cubicBezTo>
                  <a:cubicBezTo>
                    <a:pt x="413" y="2732"/>
                    <a:pt x="437" y="2666"/>
                    <a:pt x="485" y="2702"/>
                  </a:cubicBezTo>
                  <a:cubicBezTo>
                    <a:pt x="539" y="2732"/>
                    <a:pt x="539" y="2732"/>
                    <a:pt x="539" y="2732"/>
                  </a:cubicBezTo>
                  <a:cubicBezTo>
                    <a:pt x="563" y="2750"/>
                    <a:pt x="551" y="2804"/>
                    <a:pt x="605" y="2792"/>
                  </a:cubicBezTo>
                  <a:cubicBezTo>
                    <a:pt x="623" y="2786"/>
                    <a:pt x="659" y="2756"/>
                    <a:pt x="665" y="2780"/>
                  </a:cubicBezTo>
                  <a:cubicBezTo>
                    <a:pt x="671" y="2786"/>
                    <a:pt x="701" y="2822"/>
                    <a:pt x="689" y="2834"/>
                  </a:cubicBezTo>
                  <a:cubicBezTo>
                    <a:pt x="635" y="2858"/>
                    <a:pt x="611" y="2870"/>
                    <a:pt x="587" y="2918"/>
                  </a:cubicBezTo>
                  <a:cubicBezTo>
                    <a:pt x="557" y="2978"/>
                    <a:pt x="527" y="2930"/>
                    <a:pt x="491" y="2960"/>
                  </a:cubicBezTo>
                  <a:cubicBezTo>
                    <a:pt x="473" y="2972"/>
                    <a:pt x="455" y="2984"/>
                    <a:pt x="437" y="2984"/>
                  </a:cubicBezTo>
                  <a:cubicBezTo>
                    <a:pt x="389" y="2996"/>
                    <a:pt x="383" y="2912"/>
                    <a:pt x="347" y="2972"/>
                  </a:cubicBezTo>
                  <a:cubicBezTo>
                    <a:pt x="323" y="3014"/>
                    <a:pt x="299" y="3055"/>
                    <a:pt x="317" y="3097"/>
                  </a:cubicBezTo>
                  <a:cubicBezTo>
                    <a:pt x="347" y="3133"/>
                    <a:pt x="377" y="3127"/>
                    <a:pt x="395" y="3181"/>
                  </a:cubicBezTo>
                  <a:cubicBezTo>
                    <a:pt x="401" y="3211"/>
                    <a:pt x="425" y="3211"/>
                    <a:pt x="449" y="3235"/>
                  </a:cubicBezTo>
                  <a:cubicBezTo>
                    <a:pt x="527" y="3349"/>
                    <a:pt x="617" y="3103"/>
                    <a:pt x="677" y="3103"/>
                  </a:cubicBezTo>
                  <a:lnTo>
                    <a:pt x="677" y="3103"/>
                  </a:lnTo>
                  <a:cubicBezTo>
                    <a:pt x="677" y="3115"/>
                    <a:pt x="671" y="3169"/>
                    <a:pt x="677" y="3175"/>
                  </a:cubicBezTo>
                  <a:cubicBezTo>
                    <a:pt x="683" y="3175"/>
                    <a:pt x="683" y="3175"/>
                    <a:pt x="683" y="3175"/>
                  </a:cubicBezTo>
                  <a:cubicBezTo>
                    <a:pt x="731" y="3121"/>
                    <a:pt x="767" y="3163"/>
                    <a:pt x="815" y="3193"/>
                  </a:cubicBezTo>
                  <a:cubicBezTo>
                    <a:pt x="869" y="3229"/>
                    <a:pt x="995" y="3187"/>
                    <a:pt x="1001" y="3283"/>
                  </a:cubicBezTo>
                  <a:cubicBezTo>
                    <a:pt x="1001" y="3325"/>
                    <a:pt x="1049" y="3355"/>
                    <a:pt x="1049" y="3367"/>
                  </a:cubicBezTo>
                  <a:cubicBezTo>
                    <a:pt x="1049" y="3403"/>
                    <a:pt x="1007" y="3451"/>
                    <a:pt x="1049" y="3487"/>
                  </a:cubicBezTo>
                  <a:cubicBezTo>
                    <a:pt x="1097" y="3511"/>
                    <a:pt x="1084" y="3541"/>
                    <a:pt x="1061" y="3583"/>
                  </a:cubicBezTo>
                  <a:cubicBezTo>
                    <a:pt x="1037" y="3631"/>
                    <a:pt x="1084" y="3619"/>
                    <a:pt x="1108" y="3595"/>
                  </a:cubicBezTo>
                  <a:cubicBezTo>
                    <a:pt x="1138" y="3559"/>
                    <a:pt x="1216" y="3565"/>
                    <a:pt x="1204" y="3505"/>
                  </a:cubicBezTo>
                  <a:cubicBezTo>
                    <a:pt x="1192" y="3451"/>
                    <a:pt x="1282" y="3379"/>
                    <a:pt x="1318" y="3355"/>
                  </a:cubicBezTo>
                  <a:cubicBezTo>
                    <a:pt x="1354" y="3331"/>
                    <a:pt x="1354" y="3307"/>
                    <a:pt x="1378" y="3283"/>
                  </a:cubicBezTo>
                  <a:cubicBezTo>
                    <a:pt x="1384" y="3271"/>
                    <a:pt x="1420" y="3301"/>
                    <a:pt x="1432" y="3301"/>
                  </a:cubicBezTo>
                  <a:cubicBezTo>
                    <a:pt x="1564" y="3289"/>
                    <a:pt x="1564" y="3289"/>
                    <a:pt x="1564" y="3289"/>
                  </a:cubicBezTo>
                  <a:cubicBezTo>
                    <a:pt x="1630" y="3289"/>
                    <a:pt x="1720" y="3181"/>
                    <a:pt x="1732" y="3115"/>
                  </a:cubicBezTo>
                  <a:cubicBezTo>
                    <a:pt x="1744" y="3002"/>
                    <a:pt x="1768" y="3068"/>
                    <a:pt x="1834" y="3031"/>
                  </a:cubicBezTo>
                  <a:cubicBezTo>
                    <a:pt x="1894" y="2996"/>
                    <a:pt x="1953" y="2858"/>
                    <a:pt x="1989" y="2984"/>
                  </a:cubicBezTo>
                  <a:cubicBezTo>
                    <a:pt x="2001" y="3020"/>
                    <a:pt x="2037" y="2996"/>
                    <a:pt x="2055" y="2978"/>
                  </a:cubicBezTo>
                  <a:cubicBezTo>
                    <a:pt x="2085" y="2930"/>
                    <a:pt x="2097" y="2918"/>
                    <a:pt x="2139" y="2882"/>
                  </a:cubicBezTo>
                  <a:lnTo>
                    <a:pt x="2139" y="2882"/>
                  </a:lnTo>
                  <a:cubicBezTo>
                    <a:pt x="2211" y="2852"/>
                    <a:pt x="2211" y="2852"/>
                    <a:pt x="2211" y="2852"/>
                  </a:cubicBezTo>
                  <a:cubicBezTo>
                    <a:pt x="2247" y="2822"/>
                    <a:pt x="2277" y="2792"/>
                    <a:pt x="2301" y="2762"/>
                  </a:cubicBezTo>
                  <a:cubicBezTo>
                    <a:pt x="2313" y="2750"/>
                    <a:pt x="2349" y="2678"/>
                    <a:pt x="2367" y="2690"/>
                  </a:cubicBezTo>
                  <a:cubicBezTo>
                    <a:pt x="2385" y="2702"/>
                    <a:pt x="2403" y="2732"/>
                    <a:pt x="2433" y="2726"/>
                  </a:cubicBezTo>
                  <a:cubicBezTo>
                    <a:pt x="2445" y="2720"/>
                    <a:pt x="2457" y="2660"/>
                    <a:pt x="2487" y="2648"/>
                  </a:cubicBezTo>
                  <a:cubicBezTo>
                    <a:pt x="2505" y="2636"/>
                    <a:pt x="2499" y="2618"/>
                    <a:pt x="2493" y="2600"/>
                  </a:cubicBezTo>
                  <a:cubicBezTo>
                    <a:pt x="2493" y="2558"/>
                    <a:pt x="2493" y="2534"/>
                    <a:pt x="2505" y="2492"/>
                  </a:cubicBezTo>
                  <a:cubicBezTo>
                    <a:pt x="2505" y="2456"/>
                    <a:pt x="2463" y="2456"/>
                    <a:pt x="2463" y="2420"/>
                  </a:cubicBezTo>
                  <a:cubicBezTo>
                    <a:pt x="2463" y="2408"/>
                    <a:pt x="2469" y="2384"/>
                    <a:pt x="2469" y="2366"/>
                  </a:cubicBezTo>
                  <a:cubicBezTo>
                    <a:pt x="2475" y="2348"/>
                    <a:pt x="2523" y="2354"/>
                    <a:pt x="2535" y="2354"/>
                  </a:cubicBezTo>
                  <a:cubicBezTo>
                    <a:pt x="2595" y="2330"/>
                    <a:pt x="2511" y="2264"/>
                    <a:pt x="2517" y="2253"/>
                  </a:cubicBezTo>
                  <a:cubicBezTo>
                    <a:pt x="2517" y="2229"/>
                    <a:pt x="2613" y="2264"/>
                    <a:pt x="2631" y="2264"/>
                  </a:cubicBezTo>
                  <a:cubicBezTo>
                    <a:pt x="2649" y="2264"/>
                    <a:pt x="2649" y="2312"/>
                    <a:pt x="2667" y="2330"/>
                  </a:cubicBezTo>
                  <a:cubicBezTo>
                    <a:pt x="2696" y="2348"/>
                    <a:pt x="2696" y="2277"/>
                    <a:pt x="2703" y="2271"/>
                  </a:cubicBezTo>
                  <a:cubicBezTo>
                    <a:pt x="2714" y="2253"/>
                    <a:pt x="2732" y="2247"/>
                    <a:pt x="2744" y="2229"/>
                  </a:cubicBezTo>
                  <a:cubicBezTo>
                    <a:pt x="2756" y="2223"/>
                    <a:pt x="2727" y="2199"/>
                    <a:pt x="2720" y="2187"/>
                  </a:cubicBezTo>
                  <a:cubicBezTo>
                    <a:pt x="2720" y="2145"/>
                    <a:pt x="2738" y="2079"/>
                    <a:pt x="2756" y="2043"/>
                  </a:cubicBezTo>
                  <a:cubicBezTo>
                    <a:pt x="2786" y="1983"/>
                    <a:pt x="2720" y="2019"/>
                    <a:pt x="2703" y="1983"/>
                  </a:cubicBezTo>
                  <a:cubicBezTo>
                    <a:pt x="2690" y="1959"/>
                    <a:pt x="2672" y="1971"/>
                    <a:pt x="2643" y="1965"/>
                  </a:cubicBezTo>
                  <a:cubicBezTo>
                    <a:pt x="2619" y="1959"/>
                    <a:pt x="2649" y="1899"/>
                    <a:pt x="2643" y="1881"/>
                  </a:cubicBezTo>
                  <a:cubicBezTo>
                    <a:pt x="2631" y="1857"/>
                    <a:pt x="2529" y="1851"/>
                    <a:pt x="2505" y="1851"/>
                  </a:cubicBezTo>
                  <a:cubicBezTo>
                    <a:pt x="2457" y="1851"/>
                    <a:pt x="2469" y="1869"/>
                    <a:pt x="2445" y="1827"/>
                  </a:cubicBezTo>
                  <a:cubicBezTo>
                    <a:pt x="2427" y="1809"/>
                    <a:pt x="2421" y="1773"/>
                    <a:pt x="2409" y="1749"/>
                  </a:cubicBezTo>
                  <a:cubicBezTo>
                    <a:pt x="2385" y="1707"/>
                    <a:pt x="2421" y="1695"/>
                    <a:pt x="2433" y="1665"/>
                  </a:cubicBezTo>
                  <a:cubicBezTo>
                    <a:pt x="2439" y="1593"/>
                    <a:pt x="2439" y="1575"/>
                    <a:pt x="2397" y="1521"/>
                  </a:cubicBezTo>
                  <a:cubicBezTo>
                    <a:pt x="2367" y="1480"/>
                    <a:pt x="2433" y="1450"/>
                    <a:pt x="2439" y="1414"/>
                  </a:cubicBezTo>
                  <a:cubicBezTo>
                    <a:pt x="2457" y="1318"/>
                    <a:pt x="2457" y="1318"/>
                    <a:pt x="2457" y="1318"/>
                  </a:cubicBezTo>
                  <a:cubicBezTo>
                    <a:pt x="2463" y="1270"/>
                    <a:pt x="2499" y="1246"/>
                    <a:pt x="2511" y="1204"/>
                  </a:cubicBezTo>
                  <a:cubicBezTo>
                    <a:pt x="2517" y="1187"/>
                    <a:pt x="2505" y="1175"/>
                    <a:pt x="2529" y="1157"/>
                  </a:cubicBezTo>
                  <a:cubicBezTo>
                    <a:pt x="2559" y="1133"/>
                    <a:pt x="2559" y="1127"/>
                    <a:pt x="2535" y="1091"/>
                  </a:cubicBezTo>
                  <a:cubicBezTo>
                    <a:pt x="2517" y="1049"/>
                    <a:pt x="2415" y="1037"/>
                    <a:pt x="2445" y="1001"/>
                  </a:cubicBezTo>
                  <a:cubicBezTo>
                    <a:pt x="2463" y="977"/>
                    <a:pt x="2505" y="947"/>
                    <a:pt x="2535" y="953"/>
                  </a:cubicBezTo>
                  <a:cubicBezTo>
                    <a:pt x="2559" y="953"/>
                    <a:pt x="2529" y="995"/>
                    <a:pt x="2547" y="1007"/>
                  </a:cubicBezTo>
                  <a:cubicBezTo>
                    <a:pt x="2589" y="1025"/>
                    <a:pt x="2619" y="1007"/>
                    <a:pt x="2643" y="977"/>
                  </a:cubicBezTo>
                  <a:cubicBezTo>
                    <a:pt x="2685" y="917"/>
                    <a:pt x="2667" y="881"/>
                    <a:pt x="2661" y="821"/>
                  </a:cubicBezTo>
                  <a:cubicBezTo>
                    <a:pt x="2643" y="720"/>
                    <a:pt x="2541" y="773"/>
                    <a:pt x="2469" y="744"/>
                  </a:cubicBezTo>
                  <a:cubicBezTo>
                    <a:pt x="2403" y="714"/>
                    <a:pt x="2373" y="749"/>
                    <a:pt x="2319" y="738"/>
                  </a:cubicBezTo>
                  <a:cubicBezTo>
                    <a:pt x="2295" y="738"/>
                    <a:pt x="2277" y="714"/>
                    <a:pt x="2247" y="714"/>
                  </a:cubicBezTo>
                  <a:cubicBezTo>
                    <a:pt x="2217" y="707"/>
                    <a:pt x="2187" y="720"/>
                    <a:pt x="2163" y="696"/>
                  </a:cubicBezTo>
                  <a:cubicBezTo>
                    <a:pt x="2109" y="648"/>
                    <a:pt x="2007" y="731"/>
                    <a:pt x="2007" y="660"/>
                  </a:cubicBezTo>
                  <a:cubicBezTo>
                    <a:pt x="2007" y="642"/>
                    <a:pt x="2013" y="612"/>
                    <a:pt x="2019" y="594"/>
                  </a:cubicBezTo>
                  <a:cubicBezTo>
                    <a:pt x="1995" y="564"/>
                    <a:pt x="2037" y="510"/>
                    <a:pt x="2079" y="534"/>
                  </a:cubicBezTo>
                  <a:cubicBezTo>
                    <a:pt x="2139" y="558"/>
                    <a:pt x="2127" y="462"/>
                    <a:pt x="2127" y="444"/>
                  </a:cubicBezTo>
                  <a:cubicBezTo>
                    <a:pt x="2103" y="426"/>
                    <a:pt x="1965" y="510"/>
                    <a:pt x="2025" y="408"/>
                  </a:cubicBezTo>
                  <a:cubicBezTo>
                    <a:pt x="2067" y="336"/>
                    <a:pt x="1965" y="312"/>
                    <a:pt x="2055" y="246"/>
                  </a:cubicBezTo>
                  <a:cubicBezTo>
                    <a:pt x="2085" y="222"/>
                    <a:pt x="2121" y="180"/>
                    <a:pt x="2109" y="138"/>
                  </a:cubicBezTo>
                  <a:cubicBezTo>
                    <a:pt x="2097" y="114"/>
                    <a:pt x="2079" y="19"/>
                    <a:pt x="2061" y="0"/>
                  </a:cubicBezTo>
                  <a:cubicBezTo>
                    <a:pt x="2007" y="0"/>
                    <a:pt x="1899" y="96"/>
                    <a:pt x="1846" y="120"/>
                  </a:cubicBezTo>
                  <a:cubicBezTo>
                    <a:pt x="1756" y="162"/>
                    <a:pt x="1672" y="180"/>
                    <a:pt x="1570" y="192"/>
                  </a:cubicBezTo>
                  <a:cubicBezTo>
                    <a:pt x="1516" y="198"/>
                    <a:pt x="1426" y="198"/>
                    <a:pt x="1378" y="216"/>
                  </a:cubicBezTo>
                  <a:lnTo>
                    <a:pt x="1378" y="216"/>
                  </a:lnTo>
                  <a:cubicBezTo>
                    <a:pt x="1384" y="282"/>
                    <a:pt x="1384" y="282"/>
                    <a:pt x="1384" y="282"/>
                  </a:cubicBezTo>
                  <a:cubicBezTo>
                    <a:pt x="1384" y="294"/>
                    <a:pt x="1390" y="294"/>
                    <a:pt x="1384" y="306"/>
                  </a:cubicBezTo>
                  <a:cubicBezTo>
                    <a:pt x="1372" y="330"/>
                    <a:pt x="1384" y="360"/>
                    <a:pt x="1390" y="384"/>
                  </a:cubicBezTo>
                  <a:cubicBezTo>
                    <a:pt x="1390" y="390"/>
                    <a:pt x="1384" y="402"/>
                    <a:pt x="1378" y="414"/>
                  </a:cubicBezTo>
                  <a:cubicBezTo>
                    <a:pt x="1372" y="426"/>
                    <a:pt x="1372" y="444"/>
                    <a:pt x="1372" y="462"/>
                  </a:cubicBezTo>
                  <a:cubicBezTo>
                    <a:pt x="1528" y="678"/>
                    <a:pt x="1528" y="678"/>
                    <a:pt x="1528" y="678"/>
                  </a:cubicBezTo>
                  <a:lnTo>
                    <a:pt x="1528" y="678"/>
                  </a:lnTo>
                  <a:cubicBezTo>
                    <a:pt x="1546" y="684"/>
                    <a:pt x="1546" y="684"/>
                    <a:pt x="1546" y="684"/>
                  </a:cubicBezTo>
                  <a:cubicBezTo>
                    <a:pt x="1558" y="690"/>
                    <a:pt x="1558" y="702"/>
                    <a:pt x="1552" y="714"/>
                  </a:cubicBezTo>
                  <a:cubicBezTo>
                    <a:pt x="1552" y="725"/>
                    <a:pt x="1534" y="738"/>
                    <a:pt x="1522" y="744"/>
                  </a:cubicBezTo>
                  <a:cubicBezTo>
                    <a:pt x="1522" y="749"/>
                    <a:pt x="1510" y="762"/>
                    <a:pt x="1498" y="762"/>
                  </a:cubicBezTo>
                  <a:cubicBezTo>
                    <a:pt x="1486" y="755"/>
                    <a:pt x="1486" y="738"/>
                    <a:pt x="1492" y="725"/>
                  </a:cubicBezTo>
                  <a:lnTo>
                    <a:pt x="1492" y="725"/>
                  </a:lnTo>
                  <a:cubicBezTo>
                    <a:pt x="1462" y="725"/>
                    <a:pt x="1462" y="725"/>
                    <a:pt x="1462" y="725"/>
                  </a:cubicBezTo>
                  <a:cubicBezTo>
                    <a:pt x="1432" y="725"/>
                    <a:pt x="1438" y="797"/>
                    <a:pt x="1414" y="815"/>
                  </a:cubicBezTo>
                  <a:cubicBezTo>
                    <a:pt x="1414" y="821"/>
                    <a:pt x="1390" y="827"/>
                    <a:pt x="1396" y="839"/>
                  </a:cubicBezTo>
                  <a:cubicBezTo>
                    <a:pt x="1444" y="881"/>
                    <a:pt x="1402" y="899"/>
                    <a:pt x="1378" y="935"/>
                  </a:cubicBezTo>
                  <a:cubicBezTo>
                    <a:pt x="1354" y="965"/>
                    <a:pt x="1330" y="1013"/>
                    <a:pt x="1300" y="1037"/>
                  </a:cubicBezTo>
                  <a:cubicBezTo>
                    <a:pt x="1276" y="1067"/>
                    <a:pt x="1246" y="1007"/>
                    <a:pt x="1246" y="983"/>
                  </a:cubicBezTo>
                  <a:cubicBezTo>
                    <a:pt x="1252" y="971"/>
                    <a:pt x="1282" y="941"/>
                    <a:pt x="1276" y="935"/>
                  </a:cubicBezTo>
                  <a:cubicBezTo>
                    <a:pt x="1270" y="917"/>
                    <a:pt x="1246" y="911"/>
                    <a:pt x="1258" y="887"/>
                  </a:cubicBezTo>
                  <a:cubicBezTo>
                    <a:pt x="1282" y="857"/>
                    <a:pt x="1276" y="845"/>
                    <a:pt x="1234" y="833"/>
                  </a:cubicBezTo>
                  <a:cubicBezTo>
                    <a:pt x="1198" y="827"/>
                    <a:pt x="1138" y="851"/>
                    <a:pt x="1121" y="815"/>
                  </a:cubicBezTo>
                  <a:cubicBezTo>
                    <a:pt x="1114" y="803"/>
                    <a:pt x="1108" y="791"/>
                    <a:pt x="1126" y="786"/>
                  </a:cubicBezTo>
                  <a:cubicBezTo>
                    <a:pt x="1174" y="767"/>
                    <a:pt x="1121" y="720"/>
                    <a:pt x="1103" y="707"/>
                  </a:cubicBezTo>
                  <a:cubicBezTo>
                    <a:pt x="1084" y="696"/>
                    <a:pt x="1037" y="636"/>
                    <a:pt x="1042" y="612"/>
                  </a:cubicBezTo>
                  <a:cubicBezTo>
                    <a:pt x="1055" y="588"/>
                    <a:pt x="1073" y="564"/>
                    <a:pt x="1042" y="552"/>
                  </a:cubicBezTo>
                  <a:cubicBezTo>
                    <a:pt x="1013" y="540"/>
                    <a:pt x="989" y="582"/>
                    <a:pt x="971" y="540"/>
                  </a:cubicBezTo>
                  <a:cubicBezTo>
                    <a:pt x="815" y="360"/>
                    <a:pt x="815" y="360"/>
                    <a:pt x="815" y="360"/>
                  </a:cubicBezTo>
                  <a:lnTo>
                    <a:pt x="815" y="360"/>
                  </a:lnTo>
                  <a:lnTo>
                    <a:pt x="677" y="534"/>
                  </a:ln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8" name="Freeform 140"/>
            <p:cNvSpPr>
              <a:spLocks noChangeArrowheads="1"/>
            </p:cNvSpPr>
            <p:nvPr/>
          </p:nvSpPr>
          <p:spPr bwMode="auto">
            <a:xfrm>
              <a:off x="1510981" y="6874837"/>
              <a:ext cx="2751609" cy="2697692"/>
            </a:xfrm>
            <a:custGeom>
              <a:avLst/>
              <a:gdLst>
                <a:gd name="T0" fmla="*/ 3135 w 5161"/>
                <a:gd name="T1" fmla="*/ 1527 h 5058"/>
                <a:gd name="T2" fmla="*/ 2991 w 5161"/>
                <a:gd name="T3" fmla="*/ 1599 h 5058"/>
                <a:gd name="T4" fmla="*/ 3494 w 5161"/>
                <a:gd name="T5" fmla="*/ 1593 h 5058"/>
                <a:gd name="T6" fmla="*/ 3189 w 5161"/>
                <a:gd name="T7" fmla="*/ 1587 h 5058"/>
                <a:gd name="T8" fmla="*/ 4321 w 5161"/>
                <a:gd name="T9" fmla="*/ 72 h 5058"/>
                <a:gd name="T10" fmla="*/ 4315 w 5161"/>
                <a:gd name="T11" fmla="*/ 318 h 5058"/>
                <a:gd name="T12" fmla="*/ 4357 w 5161"/>
                <a:gd name="T13" fmla="*/ 671 h 5058"/>
                <a:gd name="T14" fmla="*/ 4201 w 5161"/>
                <a:gd name="T15" fmla="*/ 743 h 5058"/>
                <a:gd name="T16" fmla="*/ 3985 w 5161"/>
                <a:gd name="T17" fmla="*/ 408 h 5058"/>
                <a:gd name="T18" fmla="*/ 474 w 5161"/>
                <a:gd name="T19" fmla="*/ 4044 h 5058"/>
                <a:gd name="T20" fmla="*/ 654 w 5161"/>
                <a:gd name="T21" fmla="*/ 4002 h 5058"/>
                <a:gd name="T22" fmla="*/ 1001 w 5161"/>
                <a:gd name="T23" fmla="*/ 3553 h 5058"/>
                <a:gd name="T24" fmla="*/ 1457 w 5161"/>
                <a:gd name="T25" fmla="*/ 3325 h 5058"/>
                <a:gd name="T26" fmla="*/ 1870 w 5161"/>
                <a:gd name="T27" fmla="*/ 3061 h 5058"/>
                <a:gd name="T28" fmla="*/ 2266 w 5161"/>
                <a:gd name="T29" fmla="*/ 2966 h 5058"/>
                <a:gd name="T30" fmla="*/ 2823 w 5161"/>
                <a:gd name="T31" fmla="*/ 3145 h 5058"/>
                <a:gd name="T32" fmla="*/ 3458 w 5161"/>
                <a:gd name="T33" fmla="*/ 3403 h 5058"/>
                <a:gd name="T34" fmla="*/ 3728 w 5161"/>
                <a:gd name="T35" fmla="*/ 3547 h 5058"/>
                <a:gd name="T36" fmla="*/ 3620 w 5161"/>
                <a:gd name="T37" fmla="*/ 3726 h 5058"/>
                <a:gd name="T38" fmla="*/ 3560 w 5161"/>
                <a:gd name="T39" fmla="*/ 3984 h 5058"/>
                <a:gd name="T40" fmla="*/ 3920 w 5161"/>
                <a:gd name="T41" fmla="*/ 4535 h 5058"/>
                <a:gd name="T42" fmla="*/ 4435 w 5161"/>
                <a:gd name="T43" fmla="*/ 4949 h 5058"/>
                <a:gd name="T44" fmla="*/ 4861 w 5161"/>
                <a:gd name="T45" fmla="*/ 4529 h 5058"/>
                <a:gd name="T46" fmla="*/ 5034 w 5161"/>
                <a:gd name="T47" fmla="*/ 4062 h 5058"/>
                <a:gd name="T48" fmla="*/ 4950 w 5161"/>
                <a:gd name="T49" fmla="*/ 3559 h 5058"/>
                <a:gd name="T50" fmla="*/ 5136 w 5161"/>
                <a:gd name="T51" fmla="*/ 3037 h 5058"/>
                <a:gd name="T52" fmla="*/ 4777 w 5161"/>
                <a:gd name="T53" fmla="*/ 2887 h 5058"/>
                <a:gd name="T54" fmla="*/ 4147 w 5161"/>
                <a:gd name="T55" fmla="*/ 3361 h 5058"/>
                <a:gd name="T56" fmla="*/ 3758 w 5161"/>
                <a:gd name="T57" fmla="*/ 3049 h 5058"/>
                <a:gd name="T58" fmla="*/ 3338 w 5161"/>
                <a:gd name="T59" fmla="*/ 3037 h 5058"/>
                <a:gd name="T60" fmla="*/ 3632 w 5161"/>
                <a:gd name="T61" fmla="*/ 2690 h 5058"/>
                <a:gd name="T62" fmla="*/ 3254 w 5161"/>
                <a:gd name="T63" fmla="*/ 2540 h 5058"/>
                <a:gd name="T64" fmla="*/ 3201 w 5161"/>
                <a:gd name="T65" fmla="*/ 2144 h 5058"/>
                <a:gd name="T66" fmla="*/ 3500 w 5161"/>
                <a:gd name="T67" fmla="*/ 1983 h 5058"/>
                <a:gd name="T68" fmla="*/ 3752 w 5161"/>
                <a:gd name="T69" fmla="*/ 1635 h 5058"/>
                <a:gd name="T70" fmla="*/ 3884 w 5161"/>
                <a:gd name="T71" fmla="*/ 1246 h 5058"/>
                <a:gd name="T72" fmla="*/ 4027 w 5161"/>
                <a:gd name="T73" fmla="*/ 869 h 5058"/>
                <a:gd name="T74" fmla="*/ 3836 w 5161"/>
                <a:gd name="T75" fmla="*/ 677 h 5058"/>
                <a:gd name="T76" fmla="*/ 3488 w 5161"/>
                <a:gd name="T77" fmla="*/ 486 h 5058"/>
                <a:gd name="T78" fmla="*/ 3608 w 5161"/>
                <a:gd name="T79" fmla="*/ 773 h 5058"/>
                <a:gd name="T80" fmla="*/ 3656 w 5161"/>
                <a:gd name="T81" fmla="*/ 1288 h 5058"/>
                <a:gd name="T82" fmla="*/ 3159 w 5161"/>
                <a:gd name="T83" fmla="*/ 1270 h 5058"/>
                <a:gd name="T84" fmla="*/ 3111 w 5161"/>
                <a:gd name="T85" fmla="*/ 851 h 5058"/>
                <a:gd name="T86" fmla="*/ 2505 w 5161"/>
                <a:gd name="T87" fmla="*/ 558 h 5058"/>
                <a:gd name="T88" fmla="*/ 1774 w 5161"/>
                <a:gd name="T89" fmla="*/ 887 h 5058"/>
                <a:gd name="T90" fmla="*/ 1619 w 5161"/>
                <a:gd name="T91" fmla="*/ 1138 h 5058"/>
                <a:gd name="T92" fmla="*/ 1373 w 5161"/>
                <a:gd name="T93" fmla="*/ 1611 h 5058"/>
                <a:gd name="T94" fmla="*/ 594 w 5161"/>
                <a:gd name="T95" fmla="*/ 2240 h 5058"/>
                <a:gd name="T96" fmla="*/ 378 w 5161"/>
                <a:gd name="T97" fmla="*/ 2822 h 5058"/>
                <a:gd name="T98" fmla="*/ 108 w 5161"/>
                <a:gd name="T99" fmla="*/ 3433 h 5058"/>
                <a:gd name="T100" fmla="*/ 456 w 5161"/>
                <a:gd name="T101" fmla="*/ 3924 h 5058"/>
                <a:gd name="T102" fmla="*/ 480 w 5161"/>
                <a:gd name="T103" fmla="*/ 4368 h 5058"/>
                <a:gd name="T104" fmla="*/ 606 w 5161"/>
                <a:gd name="T105" fmla="*/ 4170 h 505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5161" h="5058">
                  <a:moveTo>
                    <a:pt x="2991" y="1599"/>
                  </a:moveTo>
                  <a:lnTo>
                    <a:pt x="2991" y="1599"/>
                  </a:lnTo>
                  <a:cubicBezTo>
                    <a:pt x="3015" y="1581"/>
                    <a:pt x="3021" y="1557"/>
                    <a:pt x="3033" y="1533"/>
                  </a:cubicBezTo>
                  <a:cubicBezTo>
                    <a:pt x="3045" y="1515"/>
                    <a:pt x="3075" y="1503"/>
                    <a:pt x="3093" y="1491"/>
                  </a:cubicBezTo>
                  <a:cubicBezTo>
                    <a:pt x="3105" y="1479"/>
                    <a:pt x="3129" y="1485"/>
                    <a:pt x="3129" y="1497"/>
                  </a:cubicBezTo>
                  <a:cubicBezTo>
                    <a:pt x="3135" y="1509"/>
                    <a:pt x="3135" y="1515"/>
                    <a:pt x="3135" y="1527"/>
                  </a:cubicBezTo>
                  <a:cubicBezTo>
                    <a:pt x="3135" y="1539"/>
                    <a:pt x="3141" y="1551"/>
                    <a:pt x="3135" y="1563"/>
                  </a:cubicBezTo>
                  <a:cubicBezTo>
                    <a:pt x="3129" y="1587"/>
                    <a:pt x="3111" y="1605"/>
                    <a:pt x="3099" y="1623"/>
                  </a:cubicBezTo>
                  <a:cubicBezTo>
                    <a:pt x="3087" y="1659"/>
                    <a:pt x="3075" y="1689"/>
                    <a:pt x="3033" y="1701"/>
                  </a:cubicBezTo>
                  <a:cubicBezTo>
                    <a:pt x="3021" y="1701"/>
                    <a:pt x="3009" y="1677"/>
                    <a:pt x="3003" y="1665"/>
                  </a:cubicBezTo>
                  <a:cubicBezTo>
                    <a:pt x="2991" y="1647"/>
                    <a:pt x="2961" y="1641"/>
                    <a:pt x="2979" y="1611"/>
                  </a:cubicBezTo>
                  <a:cubicBezTo>
                    <a:pt x="2991" y="1599"/>
                    <a:pt x="2991" y="1599"/>
                    <a:pt x="2991" y="1599"/>
                  </a:cubicBezTo>
                  <a:close/>
                  <a:moveTo>
                    <a:pt x="3189" y="1587"/>
                  </a:moveTo>
                  <a:lnTo>
                    <a:pt x="3189" y="1587"/>
                  </a:lnTo>
                  <a:cubicBezTo>
                    <a:pt x="3260" y="1575"/>
                    <a:pt x="3278" y="1551"/>
                    <a:pt x="3314" y="1491"/>
                  </a:cubicBezTo>
                  <a:cubicBezTo>
                    <a:pt x="3332" y="1461"/>
                    <a:pt x="3368" y="1431"/>
                    <a:pt x="3392" y="1401"/>
                  </a:cubicBezTo>
                  <a:cubicBezTo>
                    <a:pt x="3440" y="1318"/>
                    <a:pt x="3470" y="1455"/>
                    <a:pt x="3518" y="1473"/>
                  </a:cubicBezTo>
                  <a:cubicBezTo>
                    <a:pt x="3584" y="1503"/>
                    <a:pt x="3518" y="1557"/>
                    <a:pt x="3494" y="1593"/>
                  </a:cubicBezTo>
                  <a:cubicBezTo>
                    <a:pt x="3482" y="1617"/>
                    <a:pt x="3458" y="1683"/>
                    <a:pt x="3416" y="1671"/>
                  </a:cubicBezTo>
                  <a:cubicBezTo>
                    <a:pt x="3380" y="1665"/>
                    <a:pt x="3386" y="1617"/>
                    <a:pt x="3362" y="1605"/>
                  </a:cubicBezTo>
                  <a:cubicBezTo>
                    <a:pt x="3320" y="1587"/>
                    <a:pt x="3284" y="1623"/>
                    <a:pt x="3248" y="1647"/>
                  </a:cubicBezTo>
                  <a:cubicBezTo>
                    <a:pt x="3231" y="1659"/>
                    <a:pt x="3212" y="1659"/>
                    <a:pt x="3194" y="1659"/>
                  </a:cubicBezTo>
                  <a:cubicBezTo>
                    <a:pt x="3153" y="1659"/>
                    <a:pt x="3170" y="1635"/>
                    <a:pt x="3165" y="1611"/>
                  </a:cubicBezTo>
                  <a:cubicBezTo>
                    <a:pt x="3189" y="1587"/>
                    <a:pt x="3189" y="1587"/>
                    <a:pt x="3189" y="1587"/>
                  </a:cubicBezTo>
                  <a:close/>
                  <a:moveTo>
                    <a:pt x="3758" y="216"/>
                  </a:moveTo>
                  <a:lnTo>
                    <a:pt x="3758" y="216"/>
                  </a:lnTo>
                  <a:cubicBezTo>
                    <a:pt x="4081" y="0"/>
                    <a:pt x="4081" y="0"/>
                    <a:pt x="4081" y="0"/>
                  </a:cubicBezTo>
                  <a:cubicBezTo>
                    <a:pt x="4231" y="48"/>
                    <a:pt x="4231" y="48"/>
                    <a:pt x="4231" y="48"/>
                  </a:cubicBezTo>
                  <a:lnTo>
                    <a:pt x="4231" y="48"/>
                  </a:lnTo>
                  <a:cubicBezTo>
                    <a:pt x="4321" y="72"/>
                    <a:pt x="4321" y="72"/>
                    <a:pt x="4321" y="72"/>
                  </a:cubicBezTo>
                  <a:lnTo>
                    <a:pt x="4321" y="72"/>
                  </a:lnTo>
                  <a:cubicBezTo>
                    <a:pt x="4327" y="138"/>
                    <a:pt x="4327" y="138"/>
                    <a:pt x="4327" y="138"/>
                  </a:cubicBezTo>
                  <a:cubicBezTo>
                    <a:pt x="4327" y="150"/>
                    <a:pt x="4333" y="150"/>
                    <a:pt x="4327" y="162"/>
                  </a:cubicBezTo>
                  <a:cubicBezTo>
                    <a:pt x="4315" y="186"/>
                    <a:pt x="4327" y="216"/>
                    <a:pt x="4333" y="240"/>
                  </a:cubicBezTo>
                  <a:cubicBezTo>
                    <a:pt x="4333" y="246"/>
                    <a:pt x="4327" y="258"/>
                    <a:pt x="4321" y="270"/>
                  </a:cubicBezTo>
                  <a:cubicBezTo>
                    <a:pt x="4315" y="282"/>
                    <a:pt x="4315" y="300"/>
                    <a:pt x="4315" y="318"/>
                  </a:cubicBezTo>
                  <a:cubicBezTo>
                    <a:pt x="4471" y="534"/>
                    <a:pt x="4471" y="534"/>
                    <a:pt x="4471" y="534"/>
                  </a:cubicBezTo>
                  <a:lnTo>
                    <a:pt x="4471" y="534"/>
                  </a:lnTo>
                  <a:cubicBezTo>
                    <a:pt x="4435" y="581"/>
                    <a:pt x="4435" y="581"/>
                    <a:pt x="4435" y="581"/>
                  </a:cubicBezTo>
                  <a:lnTo>
                    <a:pt x="4435" y="581"/>
                  </a:lnTo>
                  <a:cubicBezTo>
                    <a:pt x="4405" y="581"/>
                    <a:pt x="4405" y="581"/>
                    <a:pt x="4405" y="581"/>
                  </a:cubicBezTo>
                  <a:cubicBezTo>
                    <a:pt x="4375" y="581"/>
                    <a:pt x="4381" y="653"/>
                    <a:pt x="4357" y="671"/>
                  </a:cubicBezTo>
                  <a:cubicBezTo>
                    <a:pt x="4357" y="677"/>
                    <a:pt x="4333" y="683"/>
                    <a:pt x="4339" y="695"/>
                  </a:cubicBezTo>
                  <a:cubicBezTo>
                    <a:pt x="4387" y="737"/>
                    <a:pt x="4345" y="755"/>
                    <a:pt x="4321" y="791"/>
                  </a:cubicBezTo>
                  <a:cubicBezTo>
                    <a:pt x="4297" y="821"/>
                    <a:pt x="4273" y="869"/>
                    <a:pt x="4243" y="893"/>
                  </a:cubicBezTo>
                  <a:cubicBezTo>
                    <a:pt x="4219" y="923"/>
                    <a:pt x="4189" y="863"/>
                    <a:pt x="4189" y="839"/>
                  </a:cubicBezTo>
                  <a:cubicBezTo>
                    <a:pt x="4195" y="827"/>
                    <a:pt x="4225" y="797"/>
                    <a:pt x="4219" y="791"/>
                  </a:cubicBezTo>
                  <a:cubicBezTo>
                    <a:pt x="4213" y="773"/>
                    <a:pt x="4189" y="767"/>
                    <a:pt x="4201" y="743"/>
                  </a:cubicBezTo>
                  <a:cubicBezTo>
                    <a:pt x="4225" y="713"/>
                    <a:pt x="4219" y="701"/>
                    <a:pt x="4177" y="689"/>
                  </a:cubicBezTo>
                  <a:cubicBezTo>
                    <a:pt x="4141" y="683"/>
                    <a:pt x="4081" y="707"/>
                    <a:pt x="4064" y="671"/>
                  </a:cubicBezTo>
                  <a:cubicBezTo>
                    <a:pt x="4057" y="659"/>
                    <a:pt x="4051" y="647"/>
                    <a:pt x="4069" y="642"/>
                  </a:cubicBezTo>
                  <a:cubicBezTo>
                    <a:pt x="4117" y="623"/>
                    <a:pt x="4064" y="576"/>
                    <a:pt x="4046" y="563"/>
                  </a:cubicBezTo>
                  <a:cubicBezTo>
                    <a:pt x="4027" y="552"/>
                    <a:pt x="3980" y="492"/>
                    <a:pt x="3985" y="468"/>
                  </a:cubicBezTo>
                  <a:cubicBezTo>
                    <a:pt x="3998" y="444"/>
                    <a:pt x="4016" y="420"/>
                    <a:pt x="3985" y="408"/>
                  </a:cubicBezTo>
                  <a:cubicBezTo>
                    <a:pt x="3956" y="396"/>
                    <a:pt x="3932" y="438"/>
                    <a:pt x="3914" y="396"/>
                  </a:cubicBezTo>
                  <a:cubicBezTo>
                    <a:pt x="3758" y="216"/>
                    <a:pt x="3758" y="216"/>
                    <a:pt x="3758" y="216"/>
                  </a:cubicBezTo>
                  <a:close/>
                  <a:moveTo>
                    <a:pt x="516" y="4050"/>
                  </a:moveTo>
                  <a:lnTo>
                    <a:pt x="516" y="4050"/>
                  </a:lnTo>
                  <a:cubicBezTo>
                    <a:pt x="510" y="4050"/>
                    <a:pt x="516" y="4044"/>
                    <a:pt x="510" y="4044"/>
                  </a:cubicBezTo>
                  <a:cubicBezTo>
                    <a:pt x="498" y="4038"/>
                    <a:pt x="486" y="4038"/>
                    <a:pt x="474" y="4044"/>
                  </a:cubicBezTo>
                  <a:cubicBezTo>
                    <a:pt x="462" y="4044"/>
                    <a:pt x="456" y="4080"/>
                    <a:pt x="474" y="4080"/>
                  </a:cubicBezTo>
                  <a:cubicBezTo>
                    <a:pt x="486" y="4080"/>
                    <a:pt x="492" y="4074"/>
                    <a:pt x="504" y="4074"/>
                  </a:cubicBezTo>
                  <a:cubicBezTo>
                    <a:pt x="510" y="4074"/>
                    <a:pt x="516" y="4074"/>
                    <a:pt x="516" y="4074"/>
                  </a:cubicBezTo>
                  <a:cubicBezTo>
                    <a:pt x="528" y="4062"/>
                    <a:pt x="522" y="4056"/>
                    <a:pt x="516" y="4050"/>
                  </a:cubicBezTo>
                  <a:close/>
                  <a:moveTo>
                    <a:pt x="654" y="4002"/>
                  </a:moveTo>
                  <a:lnTo>
                    <a:pt x="654" y="4002"/>
                  </a:lnTo>
                  <a:cubicBezTo>
                    <a:pt x="660" y="3984"/>
                    <a:pt x="672" y="3972"/>
                    <a:pt x="684" y="3954"/>
                  </a:cubicBezTo>
                  <a:cubicBezTo>
                    <a:pt x="726" y="3906"/>
                    <a:pt x="767" y="3834"/>
                    <a:pt x="821" y="3786"/>
                  </a:cubicBezTo>
                  <a:cubicBezTo>
                    <a:pt x="845" y="3768"/>
                    <a:pt x="857" y="3738"/>
                    <a:pt x="899" y="3756"/>
                  </a:cubicBezTo>
                  <a:cubicBezTo>
                    <a:pt x="929" y="3774"/>
                    <a:pt x="947" y="3756"/>
                    <a:pt x="965" y="3715"/>
                  </a:cubicBezTo>
                  <a:cubicBezTo>
                    <a:pt x="965" y="3696"/>
                    <a:pt x="947" y="3678"/>
                    <a:pt x="947" y="3667"/>
                  </a:cubicBezTo>
                  <a:cubicBezTo>
                    <a:pt x="989" y="3667"/>
                    <a:pt x="1001" y="3583"/>
                    <a:pt x="1001" y="3553"/>
                  </a:cubicBezTo>
                  <a:cubicBezTo>
                    <a:pt x="1055" y="3553"/>
                    <a:pt x="1061" y="3511"/>
                    <a:pt x="1097" y="3475"/>
                  </a:cubicBezTo>
                  <a:cubicBezTo>
                    <a:pt x="1103" y="3463"/>
                    <a:pt x="1115" y="3427"/>
                    <a:pt x="1121" y="3427"/>
                  </a:cubicBezTo>
                  <a:cubicBezTo>
                    <a:pt x="1151" y="3421"/>
                    <a:pt x="1169" y="3409"/>
                    <a:pt x="1187" y="3385"/>
                  </a:cubicBezTo>
                  <a:cubicBezTo>
                    <a:pt x="1211" y="3367"/>
                    <a:pt x="1199" y="3343"/>
                    <a:pt x="1235" y="3331"/>
                  </a:cubicBezTo>
                  <a:cubicBezTo>
                    <a:pt x="1271" y="3325"/>
                    <a:pt x="1319" y="3301"/>
                    <a:pt x="1355" y="3295"/>
                  </a:cubicBezTo>
                  <a:cubicBezTo>
                    <a:pt x="1397" y="3295"/>
                    <a:pt x="1427" y="3337"/>
                    <a:pt x="1457" y="3325"/>
                  </a:cubicBezTo>
                  <a:cubicBezTo>
                    <a:pt x="1505" y="3331"/>
                    <a:pt x="1511" y="3301"/>
                    <a:pt x="1547" y="3289"/>
                  </a:cubicBezTo>
                  <a:cubicBezTo>
                    <a:pt x="1601" y="3265"/>
                    <a:pt x="1648" y="3247"/>
                    <a:pt x="1702" y="3217"/>
                  </a:cubicBezTo>
                  <a:cubicBezTo>
                    <a:pt x="1714" y="3211"/>
                    <a:pt x="1738" y="3223"/>
                    <a:pt x="1738" y="3205"/>
                  </a:cubicBezTo>
                  <a:cubicBezTo>
                    <a:pt x="1744" y="3169"/>
                    <a:pt x="1750" y="3139"/>
                    <a:pt x="1792" y="3133"/>
                  </a:cubicBezTo>
                  <a:cubicBezTo>
                    <a:pt x="1828" y="3121"/>
                    <a:pt x="1816" y="3121"/>
                    <a:pt x="1834" y="3091"/>
                  </a:cubicBezTo>
                  <a:cubicBezTo>
                    <a:pt x="1840" y="3079"/>
                    <a:pt x="1858" y="3067"/>
                    <a:pt x="1870" y="3061"/>
                  </a:cubicBezTo>
                  <a:cubicBezTo>
                    <a:pt x="1894" y="3043"/>
                    <a:pt x="1900" y="3007"/>
                    <a:pt x="1930" y="2989"/>
                  </a:cubicBezTo>
                  <a:cubicBezTo>
                    <a:pt x="1954" y="2977"/>
                    <a:pt x="2014" y="2977"/>
                    <a:pt x="2038" y="3001"/>
                  </a:cubicBezTo>
                  <a:cubicBezTo>
                    <a:pt x="2080" y="3025"/>
                    <a:pt x="2116" y="3049"/>
                    <a:pt x="2170" y="3031"/>
                  </a:cubicBezTo>
                  <a:cubicBezTo>
                    <a:pt x="2170" y="3025"/>
                    <a:pt x="2170" y="3025"/>
                    <a:pt x="2170" y="3025"/>
                  </a:cubicBezTo>
                  <a:cubicBezTo>
                    <a:pt x="2182" y="3019"/>
                    <a:pt x="2182" y="2995"/>
                    <a:pt x="2200" y="2995"/>
                  </a:cubicBezTo>
                  <a:cubicBezTo>
                    <a:pt x="2230" y="2995"/>
                    <a:pt x="2242" y="2966"/>
                    <a:pt x="2266" y="2966"/>
                  </a:cubicBezTo>
                  <a:cubicBezTo>
                    <a:pt x="2290" y="2966"/>
                    <a:pt x="2308" y="2971"/>
                    <a:pt x="2320" y="2989"/>
                  </a:cubicBezTo>
                  <a:cubicBezTo>
                    <a:pt x="2320" y="3001"/>
                    <a:pt x="2397" y="3007"/>
                    <a:pt x="2421" y="3031"/>
                  </a:cubicBezTo>
                  <a:cubicBezTo>
                    <a:pt x="2451" y="3067"/>
                    <a:pt x="2451" y="3019"/>
                    <a:pt x="2481" y="3037"/>
                  </a:cubicBezTo>
                  <a:cubicBezTo>
                    <a:pt x="2523" y="3061"/>
                    <a:pt x="2583" y="3037"/>
                    <a:pt x="2637" y="3055"/>
                  </a:cubicBezTo>
                  <a:cubicBezTo>
                    <a:pt x="2733" y="3085"/>
                    <a:pt x="2733" y="3085"/>
                    <a:pt x="2733" y="3085"/>
                  </a:cubicBezTo>
                  <a:cubicBezTo>
                    <a:pt x="2769" y="3097"/>
                    <a:pt x="2793" y="3127"/>
                    <a:pt x="2823" y="3145"/>
                  </a:cubicBezTo>
                  <a:cubicBezTo>
                    <a:pt x="2847" y="3145"/>
                    <a:pt x="2883" y="3175"/>
                    <a:pt x="2901" y="3169"/>
                  </a:cubicBezTo>
                  <a:cubicBezTo>
                    <a:pt x="2955" y="3145"/>
                    <a:pt x="2949" y="3127"/>
                    <a:pt x="2997" y="3175"/>
                  </a:cubicBezTo>
                  <a:cubicBezTo>
                    <a:pt x="3063" y="3247"/>
                    <a:pt x="3135" y="3217"/>
                    <a:pt x="3207" y="3253"/>
                  </a:cubicBezTo>
                  <a:cubicBezTo>
                    <a:pt x="3236" y="3271"/>
                    <a:pt x="3350" y="3277"/>
                    <a:pt x="3350" y="3295"/>
                  </a:cubicBezTo>
                  <a:cubicBezTo>
                    <a:pt x="3350" y="3355"/>
                    <a:pt x="3398" y="3319"/>
                    <a:pt x="3428" y="3349"/>
                  </a:cubicBezTo>
                  <a:cubicBezTo>
                    <a:pt x="3446" y="3361"/>
                    <a:pt x="3440" y="3403"/>
                    <a:pt x="3458" y="3403"/>
                  </a:cubicBezTo>
                  <a:cubicBezTo>
                    <a:pt x="3488" y="3403"/>
                    <a:pt x="3500" y="3403"/>
                    <a:pt x="3524" y="3415"/>
                  </a:cubicBezTo>
                  <a:cubicBezTo>
                    <a:pt x="3536" y="3421"/>
                    <a:pt x="3536" y="3433"/>
                    <a:pt x="3542" y="3439"/>
                  </a:cubicBezTo>
                  <a:cubicBezTo>
                    <a:pt x="3566" y="3475"/>
                    <a:pt x="3638" y="3433"/>
                    <a:pt x="3656" y="3475"/>
                  </a:cubicBezTo>
                  <a:cubicBezTo>
                    <a:pt x="3662" y="3487"/>
                    <a:pt x="3668" y="3517"/>
                    <a:pt x="3674" y="3523"/>
                  </a:cubicBezTo>
                  <a:cubicBezTo>
                    <a:pt x="3686" y="3535"/>
                    <a:pt x="3716" y="3517"/>
                    <a:pt x="3716" y="3523"/>
                  </a:cubicBezTo>
                  <a:cubicBezTo>
                    <a:pt x="3722" y="3529"/>
                    <a:pt x="3722" y="3541"/>
                    <a:pt x="3728" y="3547"/>
                  </a:cubicBezTo>
                  <a:cubicBezTo>
                    <a:pt x="3728" y="3559"/>
                    <a:pt x="3734" y="3565"/>
                    <a:pt x="3740" y="3577"/>
                  </a:cubicBezTo>
                  <a:cubicBezTo>
                    <a:pt x="3746" y="3583"/>
                    <a:pt x="3740" y="3583"/>
                    <a:pt x="3740" y="3589"/>
                  </a:cubicBezTo>
                  <a:cubicBezTo>
                    <a:pt x="3752" y="3619"/>
                    <a:pt x="3776" y="3649"/>
                    <a:pt x="3752" y="3673"/>
                  </a:cubicBezTo>
                  <a:cubicBezTo>
                    <a:pt x="3734" y="3691"/>
                    <a:pt x="3740" y="3709"/>
                    <a:pt x="3728" y="3726"/>
                  </a:cubicBezTo>
                  <a:cubicBezTo>
                    <a:pt x="3716" y="3738"/>
                    <a:pt x="3650" y="3726"/>
                    <a:pt x="3638" y="3726"/>
                  </a:cubicBezTo>
                  <a:cubicBezTo>
                    <a:pt x="3620" y="3726"/>
                    <a:pt x="3620" y="3726"/>
                    <a:pt x="3620" y="3726"/>
                  </a:cubicBezTo>
                  <a:cubicBezTo>
                    <a:pt x="3596" y="3726"/>
                    <a:pt x="3464" y="3744"/>
                    <a:pt x="3458" y="3726"/>
                  </a:cubicBezTo>
                  <a:cubicBezTo>
                    <a:pt x="3452" y="3726"/>
                    <a:pt x="3452" y="3726"/>
                    <a:pt x="3452" y="3726"/>
                  </a:cubicBezTo>
                  <a:lnTo>
                    <a:pt x="3452" y="3726"/>
                  </a:lnTo>
                  <a:cubicBezTo>
                    <a:pt x="3530" y="3822"/>
                    <a:pt x="3530" y="3822"/>
                    <a:pt x="3530" y="3822"/>
                  </a:cubicBezTo>
                  <a:cubicBezTo>
                    <a:pt x="3542" y="3822"/>
                    <a:pt x="3554" y="3840"/>
                    <a:pt x="3554" y="3840"/>
                  </a:cubicBezTo>
                  <a:cubicBezTo>
                    <a:pt x="3566" y="3894"/>
                    <a:pt x="3554" y="3930"/>
                    <a:pt x="3560" y="3984"/>
                  </a:cubicBezTo>
                  <a:cubicBezTo>
                    <a:pt x="3566" y="3990"/>
                    <a:pt x="3584" y="4032"/>
                    <a:pt x="3590" y="4044"/>
                  </a:cubicBezTo>
                  <a:cubicBezTo>
                    <a:pt x="3626" y="4116"/>
                    <a:pt x="3680" y="4056"/>
                    <a:pt x="3728" y="4086"/>
                  </a:cubicBezTo>
                  <a:cubicBezTo>
                    <a:pt x="3776" y="4122"/>
                    <a:pt x="3764" y="4218"/>
                    <a:pt x="3776" y="4266"/>
                  </a:cubicBezTo>
                  <a:cubicBezTo>
                    <a:pt x="3782" y="4302"/>
                    <a:pt x="3764" y="4326"/>
                    <a:pt x="3794" y="4356"/>
                  </a:cubicBezTo>
                  <a:cubicBezTo>
                    <a:pt x="3818" y="4380"/>
                    <a:pt x="3854" y="4392"/>
                    <a:pt x="3884" y="4421"/>
                  </a:cubicBezTo>
                  <a:cubicBezTo>
                    <a:pt x="3902" y="4458"/>
                    <a:pt x="3902" y="4493"/>
                    <a:pt x="3920" y="4535"/>
                  </a:cubicBezTo>
                  <a:cubicBezTo>
                    <a:pt x="3932" y="4565"/>
                    <a:pt x="3956" y="4583"/>
                    <a:pt x="3974" y="4607"/>
                  </a:cubicBezTo>
                  <a:cubicBezTo>
                    <a:pt x="4040" y="4691"/>
                    <a:pt x="4069" y="4787"/>
                    <a:pt x="4099" y="4889"/>
                  </a:cubicBezTo>
                  <a:cubicBezTo>
                    <a:pt x="4129" y="4931"/>
                    <a:pt x="4165" y="4967"/>
                    <a:pt x="4195" y="5009"/>
                  </a:cubicBezTo>
                  <a:cubicBezTo>
                    <a:pt x="4225" y="5057"/>
                    <a:pt x="4243" y="5015"/>
                    <a:pt x="4285" y="5003"/>
                  </a:cubicBezTo>
                  <a:cubicBezTo>
                    <a:pt x="4315" y="4991"/>
                    <a:pt x="4357" y="4943"/>
                    <a:pt x="4387" y="4949"/>
                  </a:cubicBezTo>
                  <a:cubicBezTo>
                    <a:pt x="4411" y="4955"/>
                    <a:pt x="4417" y="4961"/>
                    <a:pt x="4435" y="4949"/>
                  </a:cubicBezTo>
                  <a:cubicBezTo>
                    <a:pt x="4537" y="4877"/>
                    <a:pt x="4537" y="4877"/>
                    <a:pt x="4537" y="4877"/>
                  </a:cubicBezTo>
                  <a:cubicBezTo>
                    <a:pt x="4549" y="4865"/>
                    <a:pt x="4573" y="4847"/>
                    <a:pt x="4579" y="4835"/>
                  </a:cubicBezTo>
                  <a:cubicBezTo>
                    <a:pt x="4597" y="4817"/>
                    <a:pt x="4591" y="4787"/>
                    <a:pt x="4603" y="4763"/>
                  </a:cubicBezTo>
                  <a:cubicBezTo>
                    <a:pt x="4609" y="4721"/>
                    <a:pt x="4633" y="4739"/>
                    <a:pt x="4657" y="4727"/>
                  </a:cubicBezTo>
                  <a:cubicBezTo>
                    <a:pt x="4723" y="4703"/>
                    <a:pt x="4723" y="4655"/>
                    <a:pt x="4771" y="4613"/>
                  </a:cubicBezTo>
                  <a:cubicBezTo>
                    <a:pt x="4813" y="4583"/>
                    <a:pt x="4813" y="4547"/>
                    <a:pt x="4861" y="4529"/>
                  </a:cubicBezTo>
                  <a:cubicBezTo>
                    <a:pt x="4902" y="4511"/>
                    <a:pt x="4896" y="4500"/>
                    <a:pt x="4879" y="4463"/>
                  </a:cubicBezTo>
                  <a:cubicBezTo>
                    <a:pt x="4855" y="4421"/>
                    <a:pt x="4932" y="4440"/>
                    <a:pt x="4896" y="4374"/>
                  </a:cubicBezTo>
                  <a:cubicBezTo>
                    <a:pt x="4866" y="4320"/>
                    <a:pt x="4908" y="4260"/>
                    <a:pt x="4950" y="4224"/>
                  </a:cubicBezTo>
                  <a:cubicBezTo>
                    <a:pt x="5016" y="4152"/>
                    <a:pt x="5016" y="4152"/>
                    <a:pt x="5016" y="4152"/>
                  </a:cubicBezTo>
                  <a:lnTo>
                    <a:pt x="5016" y="4152"/>
                  </a:lnTo>
                  <a:cubicBezTo>
                    <a:pt x="5034" y="4062"/>
                    <a:pt x="5034" y="4062"/>
                    <a:pt x="5034" y="4062"/>
                  </a:cubicBezTo>
                  <a:cubicBezTo>
                    <a:pt x="5028" y="4026"/>
                    <a:pt x="5040" y="3990"/>
                    <a:pt x="5046" y="3954"/>
                  </a:cubicBezTo>
                  <a:cubicBezTo>
                    <a:pt x="5058" y="3894"/>
                    <a:pt x="5004" y="3948"/>
                    <a:pt x="4986" y="3930"/>
                  </a:cubicBezTo>
                  <a:cubicBezTo>
                    <a:pt x="4962" y="3912"/>
                    <a:pt x="4962" y="3888"/>
                    <a:pt x="4956" y="3864"/>
                  </a:cubicBezTo>
                  <a:cubicBezTo>
                    <a:pt x="4944" y="3816"/>
                    <a:pt x="4914" y="3840"/>
                    <a:pt x="4908" y="3828"/>
                  </a:cubicBezTo>
                  <a:cubicBezTo>
                    <a:pt x="4896" y="3804"/>
                    <a:pt x="4938" y="3733"/>
                    <a:pt x="4944" y="3709"/>
                  </a:cubicBezTo>
                  <a:cubicBezTo>
                    <a:pt x="4968" y="3673"/>
                    <a:pt x="4974" y="3595"/>
                    <a:pt x="4950" y="3559"/>
                  </a:cubicBezTo>
                  <a:cubicBezTo>
                    <a:pt x="4920" y="3523"/>
                    <a:pt x="4908" y="3517"/>
                    <a:pt x="4902" y="3469"/>
                  </a:cubicBezTo>
                  <a:cubicBezTo>
                    <a:pt x="4932" y="3427"/>
                    <a:pt x="4992" y="3481"/>
                    <a:pt x="5028" y="3439"/>
                  </a:cubicBezTo>
                  <a:cubicBezTo>
                    <a:pt x="5046" y="3421"/>
                    <a:pt x="5064" y="3355"/>
                    <a:pt x="5052" y="3337"/>
                  </a:cubicBezTo>
                  <a:cubicBezTo>
                    <a:pt x="5046" y="3313"/>
                    <a:pt x="5058" y="3283"/>
                    <a:pt x="5052" y="3259"/>
                  </a:cubicBezTo>
                  <a:cubicBezTo>
                    <a:pt x="5046" y="3217"/>
                    <a:pt x="5022" y="3205"/>
                    <a:pt x="5046" y="3151"/>
                  </a:cubicBezTo>
                  <a:cubicBezTo>
                    <a:pt x="5070" y="3097"/>
                    <a:pt x="5112" y="3091"/>
                    <a:pt x="5136" y="3037"/>
                  </a:cubicBezTo>
                  <a:cubicBezTo>
                    <a:pt x="5160" y="2977"/>
                    <a:pt x="5130" y="2882"/>
                    <a:pt x="5112" y="2822"/>
                  </a:cubicBezTo>
                  <a:cubicBezTo>
                    <a:pt x="5082" y="2738"/>
                    <a:pt x="5082" y="2738"/>
                    <a:pt x="5082" y="2738"/>
                  </a:cubicBezTo>
                  <a:lnTo>
                    <a:pt x="5082" y="2738"/>
                  </a:lnTo>
                  <a:cubicBezTo>
                    <a:pt x="5040" y="2774"/>
                    <a:pt x="5028" y="2786"/>
                    <a:pt x="4998" y="2834"/>
                  </a:cubicBezTo>
                  <a:cubicBezTo>
                    <a:pt x="4980" y="2852"/>
                    <a:pt x="4944" y="2876"/>
                    <a:pt x="4932" y="2840"/>
                  </a:cubicBezTo>
                  <a:cubicBezTo>
                    <a:pt x="4896" y="2714"/>
                    <a:pt x="4837" y="2852"/>
                    <a:pt x="4777" y="2887"/>
                  </a:cubicBezTo>
                  <a:cubicBezTo>
                    <a:pt x="4711" y="2924"/>
                    <a:pt x="4687" y="2858"/>
                    <a:pt x="4675" y="2971"/>
                  </a:cubicBezTo>
                  <a:cubicBezTo>
                    <a:pt x="4663" y="3037"/>
                    <a:pt x="4573" y="3145"/>
                    <a:pt x="4507" y="3145"/>
                  </a:cubicBezTo>
                  <a:cubicBezTo>
                    <a:pt x="4375" y="3157"/>
                    <a:pt x="4375" y="3157"/>
                    <a:pt x="4375" y="3157"/>
                  </a:cubicBezTo>
                  <a:cubicBezTo>
                    <a:pt x="4363" y="3157"/>
                    <a:pt x="4327" y="3127"/>
                    <a:pt x="4321" y="3139"/>
                  </a:cubicBezTo>
                  <a:cubicBezTo>
                    <a:pt x="4297" y="3163"/>
                    <a:pt x="4297" y="3187"/>
                    <a:pt x="4261" y="3211"/>
                  </a:cubicBezTo>
                  <a:cubicBezTo>
                    <a:pt x="4225" y="3235"/>
                    <a:pt x="4135" y="3307"/>
                    <a:pt x="4147" y="3361"/>
                  </a:cubicBezTo>
                  <a:cubicBezTo>
                    <a:pt x="4159" y="3421"/>
                    <a:pt x="4081" y="3415"/>
                    <a:pt x="4051" y="3451"/>
                  </a:cubicBezTo>
                  <a:cubicBezTo>
                    <a:pt x="4027" y="3475"/>
                    <a:pt x="3980" y="3487"/>
                    <a:pt x="4004" y="3439"/>
                  </a:cubicBezTo>
                  <a:cubicBezTo>
                    <a:pt x="4027" y="3397"/>
                    <a:pt x="4040" y="3367"/>
                    <a:pt x="3992" y="3343"/>
                  </a:cubicBezTo>
                  <a:cubicBezTo>
                    <a:pt x="3950" y="3307"/>
                    <a:pt x="3992" y="3259"/>
                    <a:pt x="3992" y="3223"/>
                  </a:cubicBezTo>
                  <a:cubicBezTo>
                    <a:pt x="3992" y="3211"/>
                    <a:pt x="3944" y="3181"/>
                    <a:pt x="3944" y="3139"/>
                  </a:cubicBezTo>
                  <a:cubicBezTo>
                    <a:pt x="3938" y="3043"/>
                    <a:pt x="3812" y="3085"/>
                    <a:pt x="3758" y="3049"/>
                  </a:cubicBezTo>
                  <a:cubicBezTo>
                    <a:pt x="3710" y="3019"/>
                    <a:pt x="3674" y="2977"/>
                    <a:pt x="3626" y="3031"/>
                  </a:cubicBezTo>
                  <a:cubicBezTo>
                    <a:pt x="3620" y="3031"/>
                    <a:pt x="3620" y="3031"/>
                    <a:pt x="3620" y="3031"/>
                  </a:cubicBezTo>
                  <a:cubicBezTo>
                    <a:pt x="3614" y="3025"/>
                    <a:pt x="3620" y="2971"/>
                    <a:pt x="3620" y="2959"/>
                  </a:cubicBezTo>
                  <a:lnTo>
                    <a:pt x="3620" y="2959"/>
                  </a:lnTo>
                  <a:cubicBezTo>
                    <a:pt x="3560" y="2959"/>
                    <a:pt x="3470" y="3205"/>
                    <a:pt x="3392" y="3091"/>
                  </a:cubicBezTo>
                  <a:cubicBezTo>
                    <a:pt x="3368" y="3067"/>
                    <a:pt x="3344" y="3067"/>
                    <a:pt x="3338" y="3037"/>
                  </a:cubicBezTo>
                  <a:cubicBezTo>
                    <a:pt x="3320" y="2983"/>
                    <a:pt x="3290" y="2989"/>
                    <a:pt x="3260" y="2953"/>
                  </a:cubicBezTo>
                  <a:cubicBezTo>
                    <a:pt x="3242" y="2911"/>
                    <a:pt x="3266" y="2870"/>
                    <a:pt x="3290" y="2828"/>
                  </a:cubicBezTo>
                  <a:cubicBezTo>
                    <a:pt x="3326" y="2768"/>
                    <a:pt x="3332" y="2852"/>
                    <a:pt x="3380" y="2840"/>
                  </a:cubicBezTo>
                  <a:cubicBezTo>
                    <a:pt x="3398" y="2840"/>
                    <a:pt x="3416" y="2828"/>
                    <a:pt x="3434" y="2816"/>
                  </a:cubicBezTo>
                  <a:cubicBezTo>
                    <a:pt x="3470" y="2786"/>
                    <a:pt x="3500" y="2834"/>
                    <a:pt x="3530" y="2774"/>
                  </a:cubicBezTo>
                  <a:cubicBezTo>
                    <a:pt x="3554" y="2726"/>
                    <a:pt x="3578" y="2714"/>
                    <a:pt x="3632" y="2690"/>
                  </a:cubicBezTo>
                  <a:cubicBezTo>
                    <a:pt x="3644" y="2678"/>
                    <a:pt x="3614" y="2642"/>
                    <a:pt x="3608" y="2636"/>
                  </a:cubicBezTo>
                  <a:cubicBezTo>
                    <a:pt x="3602" y="2612"/>
                    <a:pt x="3566" y="2642"/>
                    <a:pt x="3548" y="2648"/>
                  </a:cubicBezTo>
                  <a:cubicBezTo>
                    <a:pt x="3494" y="2660"/>
                    <a:pt x="3506" y="2606"/>
                    <a:pt x="3482" y="2588"/>
                  </a:cubicBezTo>
                  <a:cubicBezTo>
                    <a:pt x="3428" y="2558"/>
                    <a:pt x="3428" y="2558"/>
                    <a:pt x="3428" y="2558"/>
                  </a:cubicBezTo>
                  <a:cubicBezTo>
                    <a:pt x="3380" y="2522"/>
                    <a:pt x="3356" y="2588"/>
                    <a:pt x="3320" y="2612"/>
                  </a:cubicBezTo>
                  <a:cubicBezTo>
                    <a:pt x="3290" y="2636"/>
                    <a:pt x="3284" y="2516"/>
                    <a:pt x="3254" y="2540"/>
                  </a:cubicBezTo>
                  <a:cubicBezTo>
                    <a:pt x="3225" y="2570"/>
                    <a:pt x="3236" y="2582"/>
                    <a:pt x="3201" y="2600"/>
                  </a:cubicBezTo>
                  <a:cubicBezTo>
                    <a:pt x="3170" y="2612"/>
                    <a:pt x="3189" y="2558"/>
                    <a:pt x="3194" y="2552"/>
                  </a:cubicBezTo>
                  <a:cubicBezTo>
                    <a:pt x="3218" y="2516"/>
                    <a:pt x="3201" y="2438"/>
                    <a:pt x="3212" y="2396"/>
                  </a:cubicBezTo>
                  <a:cubicBezTo>
                    <a:pt x="3225" y="2384"/>
                    <a:pt x="3212" y="2282"/>
                    <a:pt x="3201" y="2270"/>
                  </a:cubicBezTo>
                  <a:cubicBezTo>
                    <a:pt x="3176" y="2234"/>
                    <a:pt x="3176" y="2216"/>
                    <a:pt x="3201" y="2186"/>
                  </a:cubicBezTo>
                  <a:cubicBezTo>
                    <a:pt x="3218" y="2162"/>
                    <a:pt x="3201" y="2162"/>
                    <a:pt x="3201" y="2144"/>
                  </a:cubicBezTo>
                  <a:cubicBezTo>
                    <a:pt x="3207" y="2109"/>
                    <a:pt x="3248" y="2138"/>
                    <a:pt x="3266" y="2138"/>
                  </a:cubicBezTo>
                  <a:cubicBezTo>
                    <a:pt x="3320" y="2151"/>
                    <a:pt x="3273" y="2079"/>
                    <a:pt x="3314" y="2061"/>
                  </a:cubicBezTo>
                  <a:cubicBezTo>
                    <a:pt x="3332" y="2055"/>
                    <a:pt x="3368" y="2055"/>
                    <a:pt x="3386" y="2073"/>
                  </a:cubicBezTo>
                  <a:cubicBezTo>
                    <a:pt x="3416" y="2103"/>
                    <a:pt x="3422" y="2091"/>
                    <a:pt x="3458" y="2079"/>
                  </a:cubicBezTo>
                  <a:cubicBezTo>
                    <a:pt x="3494" y="2073"/>
                    <a:pt x="3482" y="2043"/>
                    <a:pt x="3488" y="2019"/>
                  </a:cubicBezTo>
                  <a:cubicBezTo>
                    <a:pt x="3488" y="2001"/>
                    <a:pt x="3500" y="1995"/>
                    <a:pt x="3500" y="1983"/>
                  </a:cubicBezTo>
                  <a:cubicBezTo>
                    <a:pt x="3500" y="1977"/>
                    <a:pt x="3488" y="1971"/>
                    <a:pt x="3482" y="1965"/>
                  </a:cubicBezTo>
                  <a:cubicBezTo>
                    <a:pt x="3446" y="1893"/>
                    <a:pt x="3500" y="1923"/>
                    <a:pt x="3542" y="1911"/>
                  </a:cubicBezTo>
                  <a:cubicBezTo>
                    <a:pt x="3554" y="1905"/>
                    <a:pt x="3608" y="1833"/>
                    <a:pt x="3608" y="1827"/>
                  </a:cubicBezTo>
                  <a:cubicBezTo>
                    <a:pt x="3608" y="1797"/>
                    <a:pt x="3596" y="1785"/>
                    <a:pt x="3620" y="1761"/>
                  </a:cubicBezTo>
                  <a:cubicBezTo>
                    <a:pt x="3704" y="1683"/>
                    <a:pt x="3704" y="1683"/>
                    <a:pt x="3704" y="1683"/>
                  </a:cubicBezTo>
                  <a:cubicBezTo>
                    <a:pt x="3722" y="1665"/>
                    <a:pt x="3734" y="1647"/>
                    <a:pt x="3752" y="1635"/>
                  </a:cubicBezTo>
                  <a:cubicBezTo>
                    <a:pt x="3806" y="1593"/>
                    <a:pt x="3794" y="1575"/>
                    <a:pt x="3788" y="1503"/>
                  </a:cubicBezTo>
                  <a:cubicBezTo>
                    <a:pt x="3782" y="1461"/>
                    <a:pt x="3746" y="1485"/>
                    <a:pt x="3716" y="1485"/>
                  </a:cubicBezTo>
                  <a:cubicBezTo>
                    <a:pt x="3644" y="1485"/>
                    <a:pt x="3710" y="1419"/>
                    <a:pt x="3734" y="1408"/>
                  </a:cubicBezTo>
                  <a:cubicBezTo>
                    <a:pt x="3752" y="1389"/>
                    <a:pt x="3776" y="1377"/>
                    <a:pt x="3782" y="1348"/>
                  </a:cubicBezTo>
                  <a:cubicBezTo>
                    <a:pt x="3788" y="1318"/>
                    <a:pt x="3806" y="1294"/>
                    <a:pt x="3836" y="1282"/>
                  </a:cubicBezTo>
                  <a:cubicBezTo>
                    <a:pt x="3854" y="1282"/>
                    <a:pt x="3878" y="1264"/>
                    <a:pt x="3884" y="1246"/>
                  </a:cubicBezTo>
                  <a:cubicBezTo>
                    <a:pt x="3884" y="1216"/>
                    <a:pt x="3884" y="1204"/>
                    <a:pt x="3902" y="1186"/>
                  </a:cubicBezTo>
                  <a:cubicBezTo>
                    <a:pt x="3926" y="1156"/>
                    <a:pt x="3890" y="1132"/>
                    <a:pt x="3878" y="1108"/>
                  </a:cubicBezTo>
                  <a:cubicBezTo>
                    <a:pt x="3866" y="1078"/>
                    <a:pt x="3920" y="1013"/>
                    <a:pt x="3938" y="1013"/>
                  </a:cubicBezTo>
                  <a:cubicBezTo>
                    <a:pt x="3950" y="1037"/>
                    <a:pt x="3998" y="1078"/>
                    <a:pt x="4009" y="1031"/>
                  </a:cubicBezTo>
                  <a:cubicBezTo>
                    <a:pt x="4046" y="1001"/>
                    <a:pt x="4033" y="977"/>
                    <a:pt x="4009" y="947"/>
                  </a:cubicBezTo>
                  <a:cubicBezTo>
                    <a:pt x="3980" y="911"/>
                    <a:pt x="4033" y="899"/>
                    <a:pt x="4027" y="869"/>
                  </a:cubicBezTo>
                  <a:cubicBezTo>
                    <a:pt x="4004" y="863"/>
                    <a:pt x="3974" y="917"/>
                    <a:pt x="3962" y="893"/>
                  </a:cubicBezTo>
                  <a:cubicBezTo>
                    <a:pt x="3950" y="869"/>
                    <a:pt x="3962" y="845"/>
                    <a:pt x="3962" y="821"/>
                  </a:cubicBezTo>
                  <a:cubicBezTo>
                    <a:pt x="3974" y="785"/>
                    <a:pt x="4022" y="719"/>
                    <a:pt x="4004" y="683"/>
                  </a:cubicBezTo>
                  <a:cubicBezTo>
                    <a:pt x="3985" y="665"/>
                    <a:pt x="3962" y="647"/>
                    <a:pt x="3938" y="642"/>
                  </a:cubicBezTo>
                  <a:cubicBezTo>
                    <a:pt x="3884" y="623"/>
                    <a:pt x="3902" y="683"/>
                    <a:pt x="3878" y="701"/>
                  </a:cubicBezTo>
                  <a:cubicBezTo>
                    <a:pt x="3872" y="707"/>
                    <a:pt x="3842" y="689"/>
                    <a:pt x="3836" y="677"/>
                  </a:cubicBezTo>
                  <a:cubicBezTo>
                    <a:pt x="3824" y="653"/>
                    <a:pt x="3824" y="642"/>
                    <a:pt x="3794" y="623"/>
                  </a:cubicBezTo>
                  <a:cubicBezTo>
                    <a:pt x="3782" y="618"/>
                    <a:pt x="3758" y="623"/>
                    <a:pt x="3752" y="611"/>
                  </a:cubicBezTo>
                  <a:cubicBezTo>
                    <a:pt x="3740" y="600"/>
                    <a:pt x="3746" y="570"/>
                    <a:pt x="3758" y="558"/>
                  </a:cubicBezTo>
                  <a:cubicBezTo>
                    <a:pt x="3620" y="390"/>
                    <a:pt x="3620" y="390"/>
                    <a:pt x="3620" y="390"/>
                  </a:cubicBezTo>
                  <a:lnTo>
                    <a:pt x="3620" y="390"/>
                  </a:lnTo>
                  <a:cubicBezTo>
                    <a:pt x="3488" y="486"/>
                    <a:pt x="3488" y="486"/>
                    <a:pt x="3488" y="486"/>
                  </a:cubicBezTo>
                  <a:lnTo>
                    <a:pt x="3488" y="486"/>
                  </a:lnTo>
                  <a:cubicBezTo>
                    <a:pt x="3554" y="581"/>
                    <a:pt x="3554" y="581"/>
                    <a:pt x="3554" y="581"/>
                  </a:cubicBezTo>
                  <a:cubicBezTo>
                    <a:pt x="3578" y="605"/>
                    <a:pt x="3584" y="629"/>
                    <a:pt x="3614" y="647"/>
                  </a:cubicBezTo>
                  <a:cubicBezTo>
                    <a:pt x="3626" y="659"/>
                    <a:pt x="3656" y="671"/>
                    <a:pt x="3668" y="677"/>
                  </a:cubicBezTo>
                  <a:cubicBezTo>
                    <a:pt x="3704" y="683"/>
                    <a:pt x="3722" y="725"/>
                    <a:pt x="3686" y="743"/>
                  </a:cubicBezTo>
                  <a:cubicBezTo>
                    <a:pt x="3674" y="749"/>
                    <a:pt x="3590" y="749"/>
                    <a:pt x="3608" y="773"/>
                  </a:cubicBezTo>
                  <a:cubicBezTo>
                    <a:pt x="3632" y="803"/>
                    <a:pt x="3674" y="785"/>
                    <a:pt x="3698" y="779"/>
                  </a:cubicBezTo>
                  <a:cubicBezTo>
                    <a:pt x="3770" y="767"/>
                    <a:pt x="3758" y="845"/>
                    <a:pt x="3722" y="875"/>
                  </a:cubicBezTo>
                  <a:cubicBezTo>
                    <a:pt x="3686" y="923"/>
                    <a:pt x="3638" y="977"/>
                    <a:pt x="3656" y="1037"/>
                  </a:cubicBezTo>
                  <a:cubicBezTo>
                    <a:pt x="3668" y="1066"/>
                    <a:pt x="3656" y="1162"/>
                    <a:pt x="3692" y="1156"/>
                  </a:cubicBezTo>
                  <a:cubicBezTo>
                    <a:pt x="3710" y="1150"/>
                    <a:pt x="3746" y="1126"/>
                    <a:pt x="3764" y="1138"/>
                  </a:cubicBezTo>
                  <a:cubicBezTo>
                    <a:pt x="3764" y="1198"/>
                    <a:pt x="3692" y="1252"/>
                    <a:pt x="3656" y="1288"/>
                  </a:cubicBezTo>
                  <a:cubicBezTo>
                    <a:pt x="3608" y="1336"/>
                    <a:pt x="3566" y="1336"/>
                    <a:pt x="3512" y="1318"/>
                  </a:cubicBezTo>
                  <a:cubicBezTo>
                    <a:pt x="3470" y="1306"/>
                    <a:pt x="3452" y="1258"/>
                    <a:pt x="3422" y="1282"/>
                  </a:cubicBezTo>
                  <a:cubicBezTo>
                    <a:pt x="3392" y="1300"/>
                    <a:pt x="3380" y="1318"/>
                    <a:pt x="3350" y="1329"/>
                  </a:cubicBezTo>
                  <a:cubicBezTo>
                    <a:pt x="3314" y="1336"/>
                    <a:pt x="3284" y="1342"/>
                    <a:pt x="3254" y="1318"/>
                  </a:cubicBezTo>
                  <a:cubicBezTo>
                    <a:pt x="3242" y="1306"/>
                    <a:pt x="3236" y="1288"/>
                    <a:pt x="3218" y="1282"/>
                  </a:cubicBezTo>
                  <a:cubicBezTo>
                    <a:pt x="3201" y="1264"/>
                    <a:pt x="3170" y="1288"/>
                    <a:pt x="3159" y="1270"/>
                  </a:cubicBezTo>
                  <a:cubicBezTo>
                    <a:pt x="3159" y="1264"/>
                    <a:pt x="3147" y="1240"/>
                    <a:pt x="3141" y="1240"/>
                  </a:cubicBezTo>
                  <a:cubicBezTo>
                    <a:pt x="3135" y="1234"/>
                    <a:pt x="3105" y="1246"/>
                    <a:pt x="3105" y="1228"/>
                  </a:cubicBezTo>
                  <a:cubicBezTo>
                    <a:pt x="3105" y="1204"/>
                    <a:pt x="3135" y="1216"/>
                    <a:pt x="3117" y="1192"/>
                  </a:cubicBezTo>
                  <a:cubicBezTo>
                    <a:pt x="2943" y="1013"/>
                    <a:pt x="2943" y="1013"/>
                    <a:pt x="2943" y="1013"/>
                  </a:cubicBezTo>
                  <a:cubicBezTo>
                    <a:pt x="3111" y="851"/>
                    <a:pt x="3111" y="851"/>
                    <a:pt x="3111" y="851"/>
                  </a:cubicBezTo>
                  <a:lnTo>
                    <a:pt x="3111" y="851"/>
                  </a:lnTo>
                  <a:cubicBezTo>
                    <a:pt x="2961" y="707"/>
                    <a:pt x="2961" y="707"/>
                    <a:pt x="2961" y="707"/>
                  </a:cubicBezTo>
                  <a:cubicBezTo>
                    <a:pt x="2919" y="683"/>
                    <a:pt x="2931" y="653"/>
                    <a:pt x="2931" y="611"/>
                  </a:cubicBezTo>
                  <a:cubicBezTo>
                    <a:pt x="2931" y="563"/>
                    <a:pt x="2901" y="552"/>
                    <a:pt x="2865" y="528"/>
                  </a:cubicBezTo>
                  <a:cubicBezTo>
                    <a:pt x="2787" y="474"/>
                    <a:pt x="2901" y="342"/>
                    <a:pt x="2865" y="330"/>
                  </a:cubicBezTo>
                  <a:cubicBezTo>
                    <a:pt x="2835" y="312"/>
                    <a:pt x="2721" y="384"/>
                    <a:pt x="2691" y="402"/>
                  </a:cubicBezTo>
                  <a:cubicBezTo>
                    <a:pt x="2613" y="444"/>
                    <a:pt x="2559" y="480"/>
                    <a:pt x="2505" y="558"/>
                  </a:cubicBezTo>
                  <a:cubicBezTo>
                    <a:pt x="2475" y="605"/>
                    <a:pt x="2451" y="623"/>
                    <a:pt x="2397" y="635"/>
                  </a:cubicBezTo>
                  <a:cubicBezTo>
                    <a:pt x="2344" y="665"/>
                    <a:pt x="2284" y="635"/>
                    <a:pt x="2236" y="671"/>
                  </a:cubicBezTo>
                  <a:cubicBezTo>
                    <a:pt x="2194" y="701"/>
                    <a:pt x="2134" y="719"/>
                    <a:pt x="2092" y="749"/>
                  </a:cubicBezTo>
                  <a:cubicBezTo>
                    <a:pt x="2062" y="767"/>
                    <a:pt x="2044" y="797"/>
                    <a:pt x="2020" y="821"/>
                  </a:cubicBezTo>
                  <a:cubicBezTo>
                    <a:pt x="1990" y="845"/>
                    <a:pt x="1954" y="839"/>
                    <a:pt x="1918" y="857"/>
                  </a:cubicBezTo>
                  <a:cubicBezTo>
                    <a:pt x="1876" y="881"/>
                    <a:pt x="1822" y="899"/>
                    <a:pt x="1774" y="887"/>
                  </a:cubicBezTo>
                  <a:cubicBezTo>
                    <a:pt x="1714" y="857"/>
                    <a:pt x="1714" y="857"/>
                    <a:pt x="1714" y="857"/>
                  </a:cubicBezTo>
                  <a:lnTo>
                    <a:pt x="1714" y="857"/>
                  </a:lnTo>
                  <a:cubicBezTo>
                    <a:pt x="1714" y="863"/>
                    <a:pt x="1708" y="869"/>
                    <a:pt x="1708" y="875"/>
                  </a:cubicBezTo>
                  <a:cubicBezTo>
                    <a:pt x="1696" y="905"/>
                    <a:pt x="1678" y="935"/>
                    <a:pt x="1660" y="965"/>
                  </a:cubicBezTo>
                  <a:cubicBezTo>
                    <a:pt x="1648" y="983"/>
                    <a:pt x="1648" y="1013"/>
                    <a:pt x="1643" y="1037"/>
                  </a:cubicBezTo>
                  <a:cubicBezTo>
                    <a:pt x="1630" y="1072"/>
                    <a:pt x="1601" y="1096"/>
                    <a:pt x="1619" y="1138"/>
                  </a:cubicBezTo>
                  <a:cubicBezTo>
                    <a:pt x="1636" y="1192"/>
                    <a:pt x="1648" y="1192"/>
                    <a:pt x="1684" y="1234"/>
                  </a:cubicBezTo>
                  <a:cubicBezTo>
                    <a:pt x="1684" y="1252"/>
                    <a:pt x="1714" y="1264"/>
                    <a:pt x="1702" y="1288"/>
                  </a:cubicBezTo>
                  <a:cubicBezTo>
                    <a:pt x="1684" y="1318"/>
                    <a:pt x="1684" y="1353"/>
                    <a:pt x="1678" y="1384"/>
                  </a:cubicBezTo>
                  <a:cubicBezTo>
                    <a:pt x="1666" y="1413"/>
                    <a:pt x="1612" y="1449"/>
                    <a:pt x="1582" y="1461"/>
                  </a:cubicBezTo>
                  <a:cubicBezTo>
                    <a:pt x="1499" y="1497"/>
                    <a:pt x="1439" y="1473"/>
                    <a:pt x="1433" y="1575"/>
                  </a:cubicBezTo>
                  <a:cubicBezTo>
                    <a:pt x="1433" y="1611"/>
                    <a:pt x="1403" y="1623"/>
                    <a:pt x="1373" y="1611"/>
                  </a:cubicBezTo>
                  <a:cubicBezTo>
                    <a:pt x="1337" y="1605"/>
                    <a:pt x="1361" y="1641"/>
                    <a:pt x="1337" y="1653"/>
                  </a:cubicBezTo>
                  <a:cubicBezTo>
                    <a:pt x="1043" y="1833"/>
                    <a:pt x="1043" y="1833"/>
                    <a:pt x="1043" y="1833"/>
                  </a:cubicBezTo>
                  <a:cubicBezTo>
                    <a:pt x="995" y="1863"/>
                    <a:pt x="923" y="1881"/>
                    <a:pt x="905" y="1941"/>
                  </a:cubicBezTo>
                  <a:cubicBezTo>
                    <a:pt x="881" y="2007"/>
                    <a:pt x="809" y="2049"/>
                    <a:pt x="773" y="2103"/>
                  </a:cubicBezTo>
                  <a:cubicBezTo>
                    <a:pt x="726" y="2138"/>
                    <a:pt x="684" y="2168"/>
                    <a:pt x="648" y="2210"/>
                  </a:cubicBezTo>
                  <a:cubicBezTo>
                    <a:pt x="636" y="2228"/>
                    <a:pt x="612" y="2228"/>
                    <a:pt x="594" y="2240"/>
                  </a:cubicBezTo>
                  <a:cubicBezTo>
                    <a:pt x="570" y="2264"/>
                    <a:pt x="540" y="2300"/>
                    <a:pt x="516" y="2324"/>
                  </a:cubicBezTo>
                  <a:cubicBezTo>
                    <a:pt x="492" y="2354"/>
                    <a:pt x="486" y="2354"/>
                    <a:pt x="450" y="2372"/>
                  </a:cubicBezTo>
                  <a:cubicBezTo>
                    <a:pt x="414" y="2396"/>
                    <a:pt x="366" y="2456"/>
                    <a:pt x="330" y="2486"/>
                  </a:cubicBezTo>
                  <a:cubicBezTo>
                    <a:pt x="216" y="2594"/>
                    <a:pt x="216" y="2594"/>
                    <a:pt x="216" y="2594"/>
                  </a:cubicBezTo>
                  <a:cubicBezTo>
                    <a:pt x="408" y="2786"/>
                    <a:pt x="408" y="2786"/>
                    <a:pt x="408" y="2786"/>
                  </a:cubicBezTo>
                  <a:cubicBezTo>
                    <a:pt x="378" y="2822"/>
                    <a:pt x="378" y="2822"/>
                    <a:pt x="378" y="2822"/>
                  </a:cubicBezTo>
                  <a:cubicBezTo>
                    <a:pt x="408" y="2852"/>
                    <a:pt x="408" y="2852"/>
                    <a:pt x="408" y="2852"/>
                  </a:cubicBezTo>
                  <a:cubicBezTo>
                    <a:pt x="246" y="2977"/>
                    <a:pt x="246" y="2977"/>
                    <a:pt x="246" y="2977"/>
                  </a:cubicBezTo>
                  <a:cubicBezTo>
                    <a:pt x="234" y="3007"/>
                    <a:pt x="216" y="3031"/>
                    <a:pt x="204" y="3061"/>
                  </a:cubicBezTo>
                  <a:cubicBezTo>
                    <a:pt x="180" y="3121"/>
                    <a:pt x="168" y="3169"/>
                    <a:pt x="132" y="3229"/>
                  </a:cubicBezTo>
                  <a:cubicBezTo>
                    <a:pt x="108" y="3259"/>
                    <a:pt x="78" y="3289"/>
                    <a:pt x="54" y="3319"/>
                  </a:cubicBezTo>
                  <a:cubicBezTo>
                    <a:pt x="0" y="3379"/>
                    <a:pt x="120" y="3373"/>
                    <a:pt x="108" y="3433"/>
                  </a:cubicBezTo>
                  <a:cubicBezTo>
                    <a:pt x="96" y="3475"/>
                    <a:pt x="42" y="3553"/>
                    <a:pt x="12" y="3589"/>
                  </a:cubicBezTo>
                  <a:cubicBezTo>
                    <a:pt x="132" y="3643"/>
                    <a:pt x="132" y="3643"/>
                    <a:pt x="132" y="3643"/>
                  </a:cubicBezTo>
                  <a:cubicBezTo>
                    <a:pt x="198" y="3673"/>
                    <a:pt x="228" y="3738"/>
                    <a:pt x="300" y="3762"/>
                  </a:cubicBezTo>
                  <a:cubicBezTo>
                    <a:pt x="336" y="3780"/>
                    <a:pt x="336" y="3810"/>
                    <a:pt x="360" y="3828"/>
                  </a:cubicBezTo>
                  <a:cubicBezTo>
                    <a:pt x="384" y="3846"/>
                    <a:pt x="426" y="3858"/>
                    <a:pt x="444" y="3876"/>
                  </a:cubicBezTo>
                  <a:cubicBezTo>
                    <a:pt x="462" y="3888"/>
                    <a:pt x="474" y="3912"/>
                    <a:pt x="456" y="3924"/>
                  </a:cubicBezTo>
                  <a:cubicBezTo>
                    <a:pt x="426" y="3960"/>
                    <a:pt x="426" y="4008"/>
                    <a:pt x="396" y="4038"/>
                  </a:cubicBezTo>
                  <a:cubicBezTo>
                    <a:pt x="366" y="4068"/>
                    <a:pt x="330" y="4074"/>
                    <a:pt x="330" y="4122"/>
                  </a:cubicBezTo>
                  <a:cubicBezTo>
                    <a:pt x="330" y="4158"/>
                    <a:pt x="300" y="4176"/>
                    <a:pt x="276" y="4200"/>
                  </a:cubicBezTo>
                  <a:lnTo>
                    <a:pt x="276" y="4200"/>
                  </a:lnTo>
                  <a:cubicBezTo>
                    <a:pt x="324" y="4272"/>
                    <a:pt x="324" y="4272"/>
                    <a:pt x="324" y="4272"/>
                  </a:cubicBezTo>
                  <a:cubicBezTo>
                    <a:pt x="480" y="4368"/>
                    <a:pt x="480" y="4368"/>
                    <a:pt x="480" y="4368"/>
                  </a:cubicBezTo>
                  <a:lnTo>
                    <a:pt x="480" y="4368"/>
                  </a:lnTo>
                  <a:cubicBezTo>
                    <a:pt x="480" y="4368"/>
                    <a:pt x="480" y="4362"/>
                    <a:pt x="486" y="4362"/>
                  </a:cubicBezTo>
                  <a:cubicBezTo>
                    <a:pt x="498" y="4350"/>
                    <a:pt x="498" y="4344"/>
                    <a:pt x="504" y="4338"/>
                  </a:cubicBezTo>
                  <a:cubicBezTo>
                    <a:pt x="510" y="4326"/>
                    <a:pt x="522" y="4314"/>
                    <a:pt x="534" y="4302"/>
                  </a:cubicBezTo>
                  <a:cubicBezTo>
                    <a:pt x="546" y="4284"/>
                    <a:pt x="558" y="4272"/>
                    <a:pt x="564" y="4254"/>
                  </a:cubicBezTo>
                  <a:cubicBezTo>
                    <a:pt x="588" y="4230"/>
                    <a:pt x="594" y="4206"/>
                    <a:pt x="606" y="4170"/>
                  </a:cubicBezTo>
                  <a:cubicBezTo>
                    <a:pt x="612" y="4146"/>
                    <a:pt x="624" y="4122"/>
                    <a:pt x="624" y="4098"/>
                  </a:cubicBezTo>
                  <a:lnTo>
                    <a:pt x="624" y="4098"/>
                  </a:lnTo>
                  <a:cubicBezTo>
                    <a:pt x="498" y="3984"/>
                    <a:pt x="498" y="3984"/>
                    <a:pt x="498" y="3984"/>
                  </a:cubicBezTo>
                  <a:cubicBezTo>
                    <a:pt x="558" y="3930"/>
                    <a:pt x="558" y="3930"/>
                    <a:pt x="558" y="3930"/>
                  </a:cubicBezTo>
                  <a:cubicBezTo>
                    <a:pt x="654" y="4002"/>
                    <a:pt x="654" y="4002"/>
                    <a:pt x="654" y="4002"/>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39" name="Freeform 141"/>
            <p:cNvSpPr>
              <a:spLocks noChangeArrowheads="1"/>
            </p:cNvSpPr>
            <p:nvPr/>
          </p:nvSpPr>
          <p:spPr bwMode="auto">
            <a:xfrm>
              <a:off x="7486911" y="6606714"/>
              <a:ext cx="4247354" cy="3017558"/>
            </a:xfrm>
            <a:custGeom>
              <a:avLst/>
              <a:gdLst>
                <a:gd name="T0" fmla="*/ 30 w 7965"/>
                <a:gd name="T1" fmla="*/ 2767 h 5657"/>
                <a:gd name="T2" fmla="*/ 144 w 7965"/>
                <a:gd name="T3" fmla="*/ 2366 h 5657"/>
                <a:gd name="T4" fmla="*/ 575 w 7965"/>
                <a:gd name="T5" fmla="*/ 2138 h 5657"/>
                <a:gd name="T6" fmla="*/ 857 w 7965"/>
                <a:gd name="T7" fmla="*/ 1719 h 5657"/>
                <a:gd name="T8" fmla="*/ 1132 w 7965"/>
                <a:gd name="T9" fmla="*/ 1611 h 5657"/>
                <a:gd name="T10" fmla="*/ 1624 w 7965"/>
                <a:gd name="T11" fmla="*/ 1528 h 5657"/>
                <a:gd name="T12" fmla="*/ 2097 w 7965"/>
                <a:gd name="T13" fmla="*/ 1300 h 5657"/>
                <a:gd name="T14" fmla="*/ 2534 w 7965"/>
                <a:gd name="T15" fmla="*/ 995 h 5657"/>
                <a:gd name="T16" fmla="*/ 2960 w 7965"/>
                <a:gd name="T17" fmla="*/ 1043 h 5657"/>
                <a:gd name="T18" fmla="*/ 3535 w 7965"/>
                <a:gd name="T19" fmla="*/ 1097 h 5657"/>
                <a:gd name="T20" fmla="*/ 3787 w 7965"/>
                <a:gd name="T21" fmla="*/ 605 h 5657"/>
                <a:gd name="T22" fmla="*/ 3589 w 7965"/>
                <a:gd name="T23" fmla="*/ 120 h 5657"/>
                <a:gd name="T24" fmla="*/ 4099 w 7965"/>
                <a:gd name="T25" fmla="*/ 54 h 5657"/>
                <a:gd name="T26" fmla="*/ 4470 w 7965"/>
                <a:gd name="T27" fmla="*/ 42 h 5657"/>
                <a:gd name="T28" fmla="*/ 5034 w 7965"/>
                <a:gd name="T29" fmla="*/ 282 h 5657"/>
                <a:gd name="T30" fmla="*/ 5375 w 7965"/>
                <a:gd name="T31" fmla="*/ 455 h 5657"/>
                <a:gd name="T32" fmla="*/ 5435 w 7965"/>
                <a:gd name="T33" fmla="*/ 905 h 5657"/>
                <a:gd name="T34" fmla="*/ 5932 w 7965"/>
                <a:gd name="T35" fmla="*/ 1073 h 5657"/>
                <a:gd name="T36" fmla="*/ 6472 w 7965"/>
                <a:gd name="T37" fmla="*/ 1372 h 5657"/>
                <a:gd name="T38" fmla="*/ 6849 w 7965"/>
                <a:gd name="T39" fmla="*/ 1049 h 5657"/>
                <a:gd name="T40" fmla="*/ 7209 w 7965"/>
                <a:gd name="T41" fmla="*/ 737 h 5657"/>
                <a:gd name="T42" fmla="*/ 7862 w 7965"/>
                <a:gd name="T43" fmla="*/ 761 h 5657"/>
                <a:gd name="T44" fmla="*/ 7874 w 7965"/>
                <a:gd name="T45" fmla="*/ 1156 h 5657"/>
                <a:gd name="T46" fmla="*/ 7826 w 7965"/>
                <a:gd name="T47" fmla="*/ 1462 h 5657"/>
                <a:gd name="T48" fmla="*/ 7760 w 7965"/>
                <a:gd name="T49" fmla="*/ 1922 h 5657"/>
                <a:gd name="T50" fmla="*/ 7586 w 7965"/>
                <a:gd name="T51" fmla="*/ 2288 h 5657"/>
                <a:gd name="T52" fmla="*/ 7730 w 7965"/>
                <a:gd name="T53" fmla="*/ 2702 h 5657"/>
                <a:gd name="T54" fmla="*/ 7838 w 7965"/>
                <a:gd name="T55" fmla="*/ 3325 h 5657"/>
                <a:gd name="T56" fmla="*/ 7275 w 7965"/>
                <a:gd name="T57" fmla="*/ 3253 h 5657"/>
                <a:gd name="T58" fmla="*/ 6885 w 7965"/>
                <a:gd name="T59" fmla="*/ 3019 h 5657"/>
                <a:gd name="T60" fmla="*/ 6442 w 7965"/>
                <a:gd name="T61" fmla="*/ 2893 h 5657"/>
                <a:gd name="T62" fmla="*/ 6148 w 7965"/>
                <a:gd name="T63" fmla="*/ 3205 h 5657"/>
                <a:gd name="T64" fmla="*/ 6046 w 7965"/>
                <a:gd name="T65" fmla="*/ 3576 h 5657"/>
                <a:gd name="T66" fmla="*/ 6178 w 7965"/>
                <a:gd name="T67" fmla="*/ 4062 h 5657"/>
                <a:gd name="T68" fmla="*/ 6556 w 7965"/>
                <a:gd name="T69" fmla="*/ 4176 h 5657"/>
                <a:gd name="T70" fmla="*/ 6346 w 7965"/>
                <a:gd name="T71" fmla="*/ 4733 h 5657"/>
                <a:gd name="T72" fmla="*/ 6598 w 7965"/>
                <a:gd name="T73" fmla="*/ 5074 h 5657"/>
                <a:gd name="T74" fmla="*/ 6148 w 7965"/>
                <a:gd name="T75" fmla="*/ 5350 h 5657"/>
                <a:gd name="T76" fmla="*/ 5807 w 7965"/>
                <a:gd name="T77" fmla="*/ 4853 h 5657"/>
                <a:gd name="T78" fmla="*/ 5669 w 7965"/>
                <a:gd name="T79" fmla="*/ 4409 h 5657"/>
                <a:gd name="T80" fmla="*/ 5261 w 7965"/>
                <a:gd name="T81" fmla="*/ 4451 h 5657"/>
                <a:gd name="T82" fmla="*/ 4650 w 7965"/>
                <a:gd name="T83" fmla="*/ 4751 h 5657"/>
                <a:gd name="T84" fmla="*/ 4033 w 7965"/>
                <a:gd name="T85" fmla="*/ 4871 h 5657"/>
                <a:gd name="T86" fmla="*/ 3529 w 7965"/>
                <a:gd name="T87" fmla="*/ 4367 h 5657"/>
                <a:gd name="T88" fmla="*/ 3529 w 7965"/>
                <a:gd name="T89" fmla="*/ 3726 h 5657"/>
                <a:gd name="T90" fmla="*/ 3140 w 7965"/>
                <a:gd name="T91" fmla="*/ 3660 h 5657"/>
                <a:gd name="T92" fmla="*/ 2678 w 7965"/>
                <a:gd name="T93" fmla="*/ 3864 h 5657"/>
                <a:gd name="T94" fmla="*/ 2732 w 7965"/>
                <a:gd name="T95" fmla="*/ 4325 h 5657"/>
                <a:gd name="T96" fmla="*/ 2678 w 7965"/>
                <a:gd name="T97" fmla="*/ 4919 h 5657"/>
                <a:gd name="T98" fmla="*/ 2457 w 7965"/>
                <a:gd name="T99" fmla="*/ 5296 h 5657"/>
                <a:gd name="T100" fmla="*/ 2217 w 7965"/>
                <a:gd name="T101" fmla="*/ 5656 h 5657"/>
                <a:gd name="T102" fmla="*/ 1827 w 7965"/>
                <a:gd name="T103" fmla="*/ 5206 h 5657"/>
                <a:gd name="T104" fmla="*/ 1791 w 7965"/>
                <a:gd name="T105" fmla="*/ 4661 h 5657"/>
                <a:gd name="T106" fmla="*/ 1947 w 7965"/>
                <a:gd name="T107" fmla="*/ 4110 h 5657"/>
                <a:gd name="T108" fmla="*/ 1714 w 7965"/>
                <a:gd name="T109" fmla="*/ 3678 h 5657"/>
                <a:gd name="T110" fmla="*/ 1695 w 7965"/>
                <a:gd name="T111" fmla="*/ 3031 h 5657"/>
                <a:gd name="T112" fmla="*/ 1330 w 7965"/>
                <a:gd name="T113" fmla="*/ 2755 h 5657"/>
                <a:gd name="T114" fmla="*/ 1132 w 7965"/>
                <a:gd name="T115" fmla="*/ 3007 h 5657"/>
                <a:gd name="T116" fmla="*/ 365 w 7965"/>
                <a:gd name="T117" fmla="*/ 3115 h 56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7965" h="5657">
                  <a:moveTo>
                    <a:pt x="131" y="3085"/>
                  </a:moveTo>
                  <a:lnTo>
                    <a:pt x="131" y="3085"/>
                  </a:lnTo>
                  <a:cubicBezTo>
                    <a:pt x="131" y="3061"/>
                    <a:pt x="131" y="3019"/>
                    <a:pt x="126" y="2995"/>
                  </a:cubicBezTo>
                  <a:cubicBezTo>
                    <a:pt x="126" y="2977"/>
                    <a:pt x="102" y="2959"/>
                    <a:pt x="113" y="2941"/>
                  </a:cubicBezTo>
                  <a:cubicBezTo>
                    <a:pt x="126" y="2911"/>
                    <a:pt x="144" y="2821"/>
                    <a:pt x="96" y="2821"/>
                  </a:cubicBezTo>
                  <a:cubicBezTo>
                    <a:pt x="54" y="2821"/>
                    <a:pt x="48" y="2803"/>
                    <a:pt x="30" y="2767"/>
                  </a:cubicBezTo>
                  <a:cubicBezTo>
                    <a:pt x="24" y="2755"/>
                    <a:pt x="0" y="2719"/>
                    <a:pt x="6" y="2707"/>
                  </a:cubicBezTo>
                  <a:cubicBezTo>
                    <a:pt x="18" y="2689"/>
                    <a:pt x="36" y="2671"/>
                    <a:pt x="36" y="2647"/>
                  </a:cubicBezTo>
                  <a:cubicBezTo>
                    <a:pt x="36" y="2606"/>
                    <a:pt x="30" y="2606"/>
                    <a:pt x="78" y="2594"/>
                  </a:cubicBezTo>
                  <a:cubicBezTo>
                    <a:pt x="120" y="2576"/>
                    <a:pt x="131" y="2540"/>
                    <a:pt x="120" y="2498"/>
                  </a:cubicBezTo>
                  <a:cubicBezTo>
                    <a:pt x="89" y="2468"/>
                    <a:pt x="96" y="2426"/>
                    <a:pt x="96" y="2378"/>
                  </a:cubicBezTo>
                  <a:cubicBezTo>
                    <a:pt x="96" y="2366"/>
                    <a:pt x="131" y="2372"/>
                    <a:pt x="144" y="2366"/>
                  </a:cubicBezTo>
                  <a:cubicBezTo>
                    <a:pt x="179" y="2348"/>
                    <a:pt x="144" y="2282"/>
                    <a:pt x="221" y="2312"/>
                  </a:cubicBezTo>
                  <a:cubicBezTo>
                    <a:pt x="281" y="2330"/>
                    <a:pt x="269" y="2294"/>
                    <a:pt x="311" y="2276"/>
                  </a:cubicBezTo>
                  <a:cubicBezTo>
                    <a:pt x="341" y="2264"/>
                    <a:pt x="401" y="2228"/>
                    <a:pt x="419" y="2210"/>
                  </a:cubicBezTo>
                  <a:cubicBezTo>
                    <a:pt x="437" y="2186"/>
                    <a:pt x="407" y="2162"/>
                    <a:pt x="413" y="2144"/>
                  </a:cubicBezTo>
                  <a:cubicBezTo>
                    <a:pt x="419" y="2120"/>
                    <a:pt x="485" y="2024"/>
                    <a:pt x="509" y="2042"/>
                  </a:cubicBezTo>
                  <a:cubicBezTo>
                    <a:pt x="533" y="2060"/>
                    <a:pt x="545" y="2120"/>
                    <a:pt x="575" y="2138"/>
                  </a:cubicBezTo>
                  <a:cubicBezTo>
                    <a:pt x="599" y="2150"/>
                    <a:pt x="707" y="2096"/>
                    <a:pt x="707" y="2066"/>
                  </a:cubicBezTo>
                  <a:cubicBezTo>
                    <a:pt x="713" y="1994"/>
                    <a:pt x="683" y="1952"/>
                    <a:pt x="767" y="1911"/>
                  </a:cubicBezTo>
                  <a:cubicBezTo>
                    <a:pt x="803" y="1898"/>
                    <a:pt x="797" y="1911"/>
                    <a:pt x="785" y="1874"/>
                  </a:cubicBezTo>
                  <a:cubicBezTo>
                    <a:pt x="773" y="1845"/>
                    <a:pt x="785" y="1815"/>
                    <a:pt x="779" y="1785"/>
                  </a:cubicBezTo>
                  <a:cubicBezTo>
                    <a:pt x="779" y="1755"/>
                    <a:pt x="773" y="1731"/>
                    <a:pt x="809" y="1731"/>
                  </a:cubicBezTo>
                  <a:cubicBezTo>
                    <a:pt x="833" y="1731"/>
                    <a:pt x="839" y="1737"/>
                    <a:pt x="857" y="1719"/>
                  </a:cubicBezTo>
                  <a:cubicBezTo>
                    <a:pt x="863" y="1707"/>
                    <a:pt x="869" y="1695"/>
                    <a:pt x="875" y="1683"/>
                  </a:cubicBezTo>
                  <a:cubicBezTo>
                    <a:pt x="887" y="1671"/>
                    <a:pt x="911" y="1665"/>
                    <a:pt x="928" y="1653"/>
                  </a:cubicBezTo>
                  <a:cubicBezTo>
                    <a:pt x="959" y="1635"/>
                    <a:pt x="964" y="1611"/>
                    <a:pt x="983" y="1593"/>
                  </a:cubicBezTo>
                  <a:lnTo>
                    <a:pt x="983" y="1593"/>
                  </a:lnTo>
                  <a:cubicBezTo>
                    <a:pt x="1036" y="1593"/>
                    <a:pt x="1084" y="1611"/>
                    <a:pt x="1132" y="1611"/>
                  </a:cubicBezTo>
                  <a:lnTo>
                    <a:pt x="1132" y="1611"/>
                  </a:lnTo>
                  <a:cubicBezTo>
                    <a:pt x="1132" y="1617"/>
                    <a:pt x="1132" y="1617"/>
                    <a:pt x="1132" y="1617"/>
                  </a:cubicBezTo>
                  <a:lnTo>
                    <a:pt x="1132" y="1617"/>
                  </a:lnTo>
                  <a:lnTo>
                    <a:pt x="1132" y="1617"/>
                  </a:lnTo>
                  <a:cubicBezTo>
                    <a:pt x="1150" y="1635"/>
                    <a:pt x="1138" y="1683"/>
                    <a:pt x="1174" y="1701"/>
                  </a:cubicBezTo>
                  <a:cubicBezTo>
                    <a:pt x="1204" y="1719"/>
                    <a:pt x="1246" y="1695"/>
                    <a:pt x="1270" y="1677"/>
                  </a:cubicBezTo>
                  <a:cubicBezTo>
                    <a:pt x="1372" y="1611"/>
                    <a:pt x="1600" y="1671"/>
                    <a:pt x="1624" y="1528"/>
                  </a:cubicBezTo>
                  <a:cubicBezTo>
                    <a:pt x="1630" y="1498"/>
                    <a:pt x="1678" y="1414"/>
                    <a:pt x="1695" y="1390"/>
                  </a:cubicBezTo>
                  <a:cubicBezTo>
                    <a:pt x="1732" y="1342"/>
                    <a:pt x="1684" y="1318"/>
                    <a:pt x="1743" y="1258"/>
                  </a:cubicBezTo>
                  <a:cubicBezTo>
                    <a:pt x="1803" y="1228"/>
                    <a:pt x="1779" y="1192"/>
                    <a:pt x="1857" y="1222"/>
                  </a:cubicBezTo>
                  <a:cubicBezTo>
                    <a:pt x="1899" y="1234"/>
                    <a:pt x="1911" y="1216"/>
                    <a:pt x="1929" y="1264"/>
                  </a:cubicBezTo>
                  <a:cubicBezTo>
                    <a:pt x="1941" y="1294"/>
                    <a:pt x="1965" y="1288"/>
                    <a:pt x="1965" y="1330"/>
                  </a:cubicBezTo>
                  <a:cubicBezTo>
                    <a:pt x="1971" y="1414"/>
                    <a:pt x="2073" y="1312"/>
                    <a:pt x="2097" y="1300"/>
                  </a:cubicBezTo>
                  <a:cubicBezTo>
                    <a:pt x="2121" y="1288"/>
                    <a:pt x="2181" y="1240"/>
                    <a:pt x="2187" y="1216"/>
                  </a:cubicBezTo>
                  <a:cubicBezTo>
                    <a:pt x="2205" y="1186"/>
                    <a:pt x="2181" y="1186"/>
                    <a:pt x="2235" y="1186"/>
                  </a:cubicBezTo>
                  <a:cubicBezTo>
                    <a:pt x="2271" y="1186"/>
                    <a:pt x="2343" y="1204"/>
                    <a:pt x="2367" y="1180"/>
                  </a:cubicBezTo>
                  <a:cubicBezTo>
                    <a:pt x="2487" y="1049"/>
                    <a:pt x="2487" y="1049"/>
                    <a:pt x="2487" y="1049"/>
                  </a:cubicBezTo>
                  <a:cubicBezTo>
                    <a:pt x="2493" y="1031"/>
                    <a:pt x="2499" y="1019"/>
                    <a:pt x="2510" y="1007"/>
                  </a:cubicBezTo>
                  <a:cubicBezTo>
                    <a:pt x="2517" y="1001"/>
                    <a:pt x="2523" y="995"/>
                    <a:pt x="2534" y="995"/>
                  </a:cubicBezTo>
                  <a:cubicBezTo>
                    <a:pt x="2565" y="995"/>
                    <a:pt x="2576" y="959"/>
                    <a:pt x="2606" y="947"/>
                  </a:cubicBezTo>
                  <a:lnTo>
                    <a:pt x="2606" y="947"/>
                  </a:lnTo>
                  <a:cubicBezTo>
                    <a:pt x="2613" y="977"/>
                    <a:pt x="2636" y="995"/>
                    <a:pt x="2648" y="1019"/>
                  </a:cubicBezTo>
                  <a:cubicBezTo>
                    <a:pt x="2666" y="1073"/>
                    <a:pt x="2696" y="983"/>
                    <a:pt x="2756" y="1019"/>
                  </a:cubicBezTo>
                  <a:cubicBezTo>
                    <a:pt x="2786" y="1037"/>
                    <a:pt x="2828" y="1001"/>
                    <a:pt x="2870" y="1025"/>
                  </a:cubicBezTo>
                  <a:cubicBezTo>
                    <a:pt x="2906" y="1055"/>
                    <a:pt x="2924" y="1037"/>
                    <a:pt x="2960" y="1043"/>
                  </a:cubicBezTo>
                  <a:cubicBezTo>
                    <a:pt x="2990" y="1043"/>
                    <a:pt x="3002" y="1061"/>
                    <a:pt x="3026" y="1066"/>
                  </a:cubicBezTo>
                  <a:cubicBezTo>
                    <a:pt x="3062" y="1079"/>
                    <a:pt x="3128" y="1073"/>
                    <a:pt x="3170" y="1079"/>
                  </a:cubicBezTo>
                  <a:cubicBezTo>
                    <a:pt x="3212" y="1079"/>
                    <a:pt x="3254" y="1108"/>
                    <a:pt x="3302" y="1121"/>
                  </a:cubicBezTo>
                  <a:cubicBezTo>
                    <a:pt x="3356" y="1114"/>
                    <a:pt x="3404" y="1168"/>
                    <a:pt x="3439" y="1210"/>
                  </a:cubicBezTo>
                  <a:cubicBezTo>
                    <a:pt x="3475" y="1246"/>
                    <a:pt x="3475" y="1186"/>
                    <a:pt x="3505" y="1168"/>
                  </a:cubicBezTo>
                  <a:cubicBezTo>
                    <a:pt x="3547" y="1138"/>
                    <a:pt x="3547" y="1132"/>
                    <a:pt x="3535" y="1097"/>
                  </a:cubicBezTo>
                  <a:cubicBezTo>
                    <a:pt x="3511" y="1025"/>
                    <a:pt x="3595" y="1031"/>
                    <a:pt x="3619" y="989"/>
                  </a:cubicBezTo>
                  <a:cubicBezTo>
                    <a:pt x="3637" y="965"/>
                    <a:pt x="3601" y="965"/>
                    <a:pt x="3595" y="953"/>
                  </a:cubicBezTo>
                  <a:cubicBezTo>
                    <a:pt x="3571" y="923"/>
                    <a:pt x="3601" y="899"/>
                    <a:pt x="3601" y="869"/>
                  </a:cubicBezTo>
                  <a:cubicBezTo>
                    <a:pt x="3643" y="839"/>
                    <a:pt x="3661" y="743"/>
                    <a:pt x="3709" y="725"/>
                  </a:cubicBezTo>
                  <a:cubicBezTo>
                    <a:pt x="3727" y="719"/>
                    <a:pt x="3745" y="725"/>
                    <a:pt x="3751" y="701"/>
                  </a:cubicBezTo>
                  <a:cubicBezTo>
                    <a:pt x="3751" y="665"/>
                    <a:pt x="3727" y="605"/>
                    <a:pt x="3787" y="605"/>
                  </a:cubicBezTo>
                  <a:cubicBezTo>
                    <a:pt x="3805" y="605"/>
                    <a:pt x="3859" y="599"/>
                    <a:pt x="3871" y="587"/>
                  </a:cubicBezTo>
                  <a:cubicBezTo>
                    <a:pt x="3883" y="575"/>
                    <a:pt x="3829" y="521"/>
                    <a:pt x="3817" y="509"/>
                  </a:cubicBezTo>
                  <a:cubicBezTo>
                    <a:pt x="3799" y="485"/>
                    <a:pt x="3787" y="467"/>
                    <a:pt x="3775" y="443"/>
                  </a:cubicBezTo>
                  <a:cubicBezTo>
                    <a:pt x="3757" y="413"/>
                    <a:pt x="3727" y="389"/>
                    <a:pt x="3709" y="354"/>
                  </a:cubicBezTo>
                  <a:cubicBezTo>
                    <a:pt x="3589" y="120"/>
                    <a:pt x="3589" y="120"/>
                    <a:pt x="3589" y="120"/>
                  </a:cubicBezTo>
                  <a:lnTo>
                    <a:pt x="3589" y="120"/>
                  </a:lnTo>
                  <a:cubicBezTo>
                    <a:pt x="3625" y="84"/>
                    <a:pt x="3625" y="84"/>
                    <a:pt x="3625" y="84"/>
                  </a:cubicBezTo>
                  <a:cubicBezTo>
                    <a:pt x="3649" y="78"/>
                    <a:pt x="3661" y="60"/>
                    <a:pt x="3691" y="60"/>
                  </a:cubicBezTo>
                  <a:cubicBezTo>
                    <a:pt x="3739" y="60"/>
                    <a:pt x="3769" y="48"/>
                    <a:pt x="3817" y="30"/>
                  </a:cubicBezTo>
                  <a:cubicBezTo>
                    <a:pt x="3883" y="0"/>
                    <a:pt x="3907" y="24"/>
                    <a:pt x="3913" y="90"/>
                  </a:cubicBezTo>
                  <a:cubicBezTo>
                    <a:pt x="3919" y="126"/>
                    <a:pt x="3967" y="96"/>
                    <a:pt x="3985" y="90"/>
                  </a:cubicBezTo>
                  <a:cubicBezTo>
                    <a:pt x="4021" y="72"/>
                    <a:pt x="4063" y="66"/>
                    <a:pt x="4099" y="54"/>
                  </a:cubicBezTo>
                  <a:cubicBezTo>
                    <a:pt x="4135" y="48"/>
                    <a:pt x="4135" y="48"/>
                    <a:pt x="4135" y="48"/>
                  </a:cubicBezTo>
                  <a:lnTo>
                    <a:pt x="4135" y="48"/>
                  </a:lnTo>
                  <a:cubicBezTo>
                    <a:pt x="4164" y="54"/>
                    <a:pt x="4260" y="138"/>
                    <a:pt x="4284" y="84"/>
                  </a:cubicBezTo>
                  <a:cubicBezTo>
                    <a:pt x="4302" y="48"/>
                    <a:pt x="4308" y="42"/>
                    <a:pt x="4350" y="48"/>
                  </a:cubicBezTo>
                  <a:cubicBezTo>
                    <a:pt x="4392" y="54"/>
                    <a:pt x="4428" y="24"/>
                    <a:pt x="4464" y="24"/>
                  </a:cubicBezTo>
                  <a:cubicBezTo>
                    <a:pt x="4464" y="30"/>
                    <a:pt x="4470" y="36"/>
                    <a:pt x="4470" y="42"/>
                  </a:cubicBezTo>
                  <a:cubicBezTo>
                    <a:pt x="4506" y="66"/>
                    <a:pt x="4506" y="78"/>
                    <a:pt x="4560" y="84"/>
                  </a:cubicBezTo>
                  <a:cubicBezTo>
                    <a:pt x="4584" y="84"/>
                    <a:pt x="4572" y="102"/>
                    <a:pt x="4584" y="114"/>
                  </a:cubicBezTo>
                  <a:cubicBezTo>
                    <a:pt x="4614" y="150"/>
                    <a:pt x="4656" y="132"/>
                    <a:pt x="4692" y="138"/>
                  </a:cubicBezTo>
                  <a:cubicBezTo>
                    <a:pt x="4734" y="156"/>
                    <a:pt x="4746" y="198"/>
                    <a:pt x="4800" y="186"/>
                  </a:cubicBezTo>
                  <a:cubicBezTo>
                    <a:pt x="4890" y="186"/>
                    <a:pt x="4884" y="156"/>
                    <a:pt x="4944" y="228"/>
                  </a:cubicBezTo>
                  <a:cubicBezTo>
                    <a:pt x="4955" y="240"/>
                    <a:pt x="5015" y="275"/>
                    <a:pt x="5034" y="282"/>
                  </a:cubicBezTo>
                  <a:cubicBezTo>
                    <a:pt x="5063" y="294"/>
                    <a:pt x="5081" y="282"/>
                    <a:pt x="5099" y="317"/>
                  </a:cubicBezTo>
                  <a:cubicBezTo>
                    <a:pt x="5129" y="359"/>
                    <a:pt x="5195" y="317"/>
                    <a:pt x="5219" y="294"/>
                  </a:cubicBezTo>
                  <a:cubicBezTo>
                    <a:pt x="5237" y="282"/>
                    <a:pt x="5297" y="294"/>
                    <a:pt x="5315" y="299"/>
                  </a:cubicBezTo>
                  <a:cubicBezTo>
                    <a:pt x="5315" y="299"/>
                    <a:pt x="5315" y="299"/>
                    <a:pt x="5315" y="306"/>
                  </a:cubicBezTo>
                  <a:cubicBezTo>
                    <a:pt x="5285" y="330"/>
                    <a:pt x="5261" y="341"/>
                    <a:pt x="5297" y="378"/>
                  </a:cubicBezTo>
                  <a:cubicBezTo>
                    <a:pt x="5327" y="413"/>
                    <a:pt x="5351" y="413"/>
                    <a:pt x="5375" y="455"/>
                  </a:cubicBezTo>
                  <a:cubicBezTo>
                    <a:pt x="5393" y="497"/>
                    <a:pt x="5339" y="485"/>
                    <a:pt x="5345" y="521"/>
                  </a:cubicBezTo>
                  <a:cubicBezTo>
                    <a:pt x="5351" y="545"/>
                    <a:pt x="5309" y="557"/>
                    <a:pt x="5303" y="575"/>
                  </a:cubicBezTo>
                  <a:cubicBezTo>
                    <a:pt x="5303" y="605"/>
                    <a:pt x="5309" y="611"/>
                    <a:pt x="5297" y="635"/>
                  </a:cubicBezTo>
                  <a:cubicBezTo>
                    <a:pt x="5279" y="665"/>
                    <a:pt x="5315" y="707"/>
                    <a:pt x="5309" y="755"/>
                  </a:cubicBezTo>
                  <a:cubicBezTo>
                    <a:pt x="5303" y="791"/>
                    <a:pt x="5321" y="827"/>
                    <a:pt x="5357" y="845"/>
                  </a:cubicBezTo>
                  <a:cubicBezTo>
                    <a:pt x="5387" y="863"/>
                    <a:pt x="5405" y="881"/>
                    <a:pt x="5435" y="905"/>
                  </a:cubicBezTo>
                  <a:cubicBezTo>
                    <a:pt x="5459" y="917"/>
                    <a:pt x="5537" y="965"/>
                    <a:pt x="5561" y="965"/>
                  </a:cubicBezTo>
                  <a:cubicBezTo>
                    <a:pt x="5585" y="971"/>
                    <a:pt x="5609" y="965"/>
                    <a:pt x="5639" y="959"/>
                  </a:cubicBezTo>
                  <a:cubicBezTo>
                    <a:pt x="5663" y="959"/>
                    <a:pt x="5687" y="977"/>
                    <a:pt x="5717" y="977"/>
                  </a:cubicBezTo>
                  <a:cubicBezTo>
                    <a:pt x="5728" y="971"/>
                    <a:pt x="5741" y="959"/>
                    <a:pt x="5753" y="959"/>
                  </a:cubicBezTo>
                  <a:cubicBezTo>
                    <a:pt x="5765" y="977"/>
                    <a:pt x="5770" y="1007"/>
                    <a:pt x="5788" y="1031"/>
                  </a:cubicBezTo>
                  <a:cubicBezTo>
                    <a:pt x="5830" y="1090"/>
                    <a:pt x="5908" y="1037"/>
                    <a:pt x="5932" y="1073"/>
                  </a:cubicBezTo>
                  <a:cubicBezTo>
                    <a:pt x="5950" y="1103"/>
                    <a:pt x="5998" y="1145"/>
                    <a:pt x="6028" y="1168"/>
                  </a:cubicBezTo>
                  <a:cubicBezTo>
                    <a:pt x="6058" y="1186"/>
                    <a:pt x="6076" y="1186"/>
                    <a:pt x="6064" y="1222"/>
                  </a:cubicBezTo>
                  <a:cubicBezTo>
                    <a:pt x="6040" y="1348"/>
                    <a:pt x="6202" y="1264"/>
                    <a:pt x="6250" y="1378"/>
                  </a:cubicBezTo>
                  <a:cubicBezTo>
                    <a:pt x="6274" y="1390"/>
                    <a:pt x="6280" y="1420"/>
                    <a:pt x="6310" y="1432"/>
                  </a:cubicBezTo>
                  <a:cubicBezTo>
                    <a:pt x="6328" y="1438"/>
                    <a:pt x="6370" y="1390"/>
                    <a:pt x="6412" y="1396"/>
                  </a:cubicBezTo>
                  <a:cubicBezTo>
                    <a:pt x="6436" y="1402"/>
                    <a:pt x="6454" y="1378"/>
                    <a:pt x="6472" y="1372"/>
                  </a:cubicBezTo>
                  <a:cubicBezTo>
                    <a:pt x="6496" y="1366"/>
                    <a:pt x="6520" y="1378"/>
                    <a:pt x="6543" y="1372"/>
                  </a:cubicBezTo>
                  <a:cubicBezTo>
                    <a:pt x="6603" y="1372"/>
                    <a:pt x="6657" y="1258"/>
                    <a:pt x="6687" y="1276"/>
                  </a:cubicBezTo>
                  <a:cubicBezTo>
                    <a:pt x="6711" y="1282"/>
                    <a:pt x="6735" y="1294"/>
                    <a:pt x="6753" y="1276"/>
                  </a:cubicBezTo>
                  <a:cubicBezTo>
                    <a:pt x="6777" y="1264"/>
                    <a:pt x="6861" y="1276"/>
                    <a:pt x="6855" y="1246"/>
                  </a:cubicBezTo>
                  <a:cubicBezTo>
                    <a:pt x="6849" y="1216"/>
                    <a:pt x="6849" y="1180"/>
                    <a:pt x="6843" y="1156"/>
                  </a:cubicBezTo>
                  <a:cubicBezTo>
                    <a:pt x="6837" y="1114"/>
                    <a:pt x="6813" y="1084"/>
                    <a:pt x="6849" y="1049"/>
                  </a:cubicBezTo>
                  <a:cubicBezTo>
                    <a:pt x="6873" y="1019"/>
                    <a:pt x="6873" y="941"/>
                    <a:pt x="6879" y="899"/>
                  </a:cubicBezTo>
                  <a:cubicBezTo>
                    <a:pt x="6897" y="809"/>
                    <a:pt x="6969" y="875"/>
                    <a:pt x="7035" y="887"/>
                  </a:cubicBezTo>
                  <a:cubicBezTo>
                    <a:pt x="7065" y="893"/>
                    <a:pt x="7083" y="917"/>
                    <a:pt x="7113" y="923"/>
                  </a:cubicBezTo>
                  <a:cubicBezTo>
                    <a:pt x="7125" y="923"/>
                    <a:pt x="7131" y="899"/>
                    <a:pt x="7155" y="899"/>
                  </a:cubicBezTo>
                  <a:cubicBezTo>
                    <a:pt x="7239" y="887"/>
                    <a:pt x="7203" y="881"/>
                    <a:pt x="7179" y="827"/>
                  </a:cubicBezTo>
                  <a:cubicBezTo>
                    <a:pt x="7161" y="785"/>
                    <a:pt x="7161" y="737"/>
                    <a:pt x="7209" y="737"/>
                  </a:cubicBezTo>
                  <a:cubicBezTo>
                    <a:pt x="7269" y="737"/>
                    <a:pt x="7281" y="611"/>
                    <a:pt x="7305" y="569"/>
                  </a:cubicBezTo>
                  <a:cubicBezTo>
                    <a:pt x="7329" y="521"/>
                    <a:pt x="7347" y="449"/>
                    <a:pt x="7413" y="473"/>
                  </a:cubicBezTo>
                  <a:cubicBezTo>
                    <a:pt x="7484" y="503"/>
                    <a:pt x="7466" y="419"/>
                    <a:pt x="7520" y="413"/>
                  </a:cubicBezTo>
                  <a:cubicBezTo>
                    <a:pt x="7544" y="407"/>
                    <a:pt x="7634" y="527"/>
                    <a:pt x="7664" y="545"/>
                  </a:cubicBezTo>
                  <a:cubicBezTo>
                    <a:pt x="7724" y="575"/>
                    <a:pt x="7598" y="695"/>
                    <a:pt x="7724" y="701"/>
                  </a:cubicBezTo>
                  <a:cubicBezTo>
                    <a:pt x="7772" y="713"/>
                    <a:pt x="7820" y="731"/>
                    <a:pt x="7862" y="761"/>
                  </a:cubicBezTo>
                  <a:cubicBezTo>
                    <a:pt x="7874" y="767"/>
                    <a:pt x="7880" y="779"/>
                    <a:pt x="7892" y="785"/>
                  </a:cubicBezTo>
                  <a:cubicBezTo>
                    <a:pt x="7904" y="791"/>
                    <a:pt x="7958" y="809"/>
                    <a:pt x="7958" y="815"/>
                  </a:cubicBezTo>
                  <a:cubicBezTo>
                    <a:pt x="7964" y="827"/>
                    <a:pt x="7946" y="845"/>
                    <a:pt x="7940" y="857"/>
                  </a:cubicBezTo>
                  <a:cubicBezTo>
                    <a:pt x="7922" y="887"/>
                    <a:pt x="7952" y="899"/>
                    <a:pt x="7952" y="929"/>
                  </a:cubicBezTo>
                  <a:cubicBezTo>
                    <a:pt x="7952" y="959"/>
                    <a:pt x="7922" y="977"/>
                    <a:pt x="7916" y="1007"/>
                  </a:cubicBezTo>
                  <a:cubicBezTo>
                    <a:pt x="7904" y="1061"/>
                    <a:pt x="7874" y="1097"/>
                    <a:pt x="7874" y="1156"/>
                  </a:cubicBezTo>
                  <a:cubicBezTo>
                    <a:pt x="7874" y="1192"/>
                    <a:pt x="7886" y="1216"/>
                    <a:pt x="7886" y="1246"/>
                  </a:cubicBezTo>
                  <a:cubicBezTo>
                    <a:pt x="7886" y="1270"/>
                    <a:pt x="7886" y="1306"/>
                    <a:pt x="7880" y="1324"/>
                  </a:cubicBezTo>
                  <a:lnTo>
                    <a:pt x="7880" y="1324"/>
                  </a:lnTo>
                  <a:cubicBezTo>
                    <a:pt x="7880" y="1378"/>
                    <a:pt x="7880" y="1378"/>
                    <a:pt x="7880" y="1378"/>
                  </a:cubicBezTo>
                  <a:cubicBezTo>
                    <a:pt x="7868" y="1396"/>
                    <a:pt x="7838" y="1408"/>
                    <a:pt x="7850" y="1432"/>
                  </a:cubicBezTo>
                  <a:cubicBezTo>
                    <a:pt x="7868" y="1462"/>
                    <a:pt x="7850" y="1456"/>
                    <a:pt x="7826" y="1462"/>
                  </a:cubicBezTo>
                  <a:cubicBezTo>
                    <a:pt x="7820" y="1486"/>
                    <a:pt x="7832" y="1522"/>
                    <a:pt x="7826" y="1540"/>
                  </a:cubicBezTo>
                  <a:cubicBezTo>
                    <a:pt x="7796" y="1546"/>
                    <a:pt x="7814" y="1587"/>
                    <a:pt x="7814" y="1605"/>
                  </a:cubicBezTo>
                  <a:cubicBezTo>
                    <a:pt x="7796" y="1665"/>
                    <a:pt x="7778" y="1695"/>
                    <a:pt x="7718" y="1695"/>
                  </a:cubicBezTo>
                  <a:cubicBezTo>
                    <a:pt x="7712" y="1695"/>
                    <a:pt x="7670" y="1749"/>
                    <a:pt x="7670" y="1761"/>
                  </a:cubicBezTo>
                  <a:cubicBezTo>
                    <a:pt x="7670" y="1761"/>
                    <a:pt x="7718" y="1797"/>
                    <a:pt x="7724" y="1815"/>
                  </a:cubicBezTo>
                  <a:cubicBezTo>
                    <a:pt x="7760" y="1922"/>
                    <a:pt x="7760" y="1922"/>
                    <a:pt x="7760" y="1922"/>
                  </a:cubicBezTo>
                  <a:cubicBezTo>
                    <a:pt x="7778" y="1970"/>
                    <a:pt x="7712" y="1994"/>
                    <a:pt x="7682" y="2024"/>
                  </a:cubicBezTo>
                  <a:cubicBezTo>
                    <a:pt x="7682" y="2060"/>
                    <a:pt x="7580" y="2084"/>
                    <a:pt x="7580" y="2108"/>
                  </a:cubicBezTo>
                  <a:lnTo>
                    <a:pt x="7580" y="2108"/>
                  </a:lnTo>
                  <a:cubicBezTo>
                    <a:pt x="7598" y="2120"/>
                    <a:pt x="7640" y="2180"/>
                    <a:pt x="7646" y="2198"/>
                  </a:cubicBezTo>
                  <a:cubicBezTo>
                    <a:pt x="7646" y="2210"/>
                    <a:pt x="7640" y="2258"/>
                    <a:pt x="7634" y="2270"/>
                  </a:cubicBezTo>
                  <a:cubicBezTo>
                    <a:pt x="7628" y="2288"/>
                    <a:pt x="7604" y="2276"/>
                    <a:pt x="7586" y="2288"/>
                  </a:cubicBezTo>
                  <a:cubicBezTo>
                    <a:pt x="7568" y="2300"/>
                    <a:pt x="7568" y="2348"/>
                    <a:pt x="7550" y="2372"/>
                  </a:cubicBezTo>
                  <a:cubicBezTo>
                    <a:pt x="7544" y="2390"/>
                    <a:pt x="7520" y="2390"/>
                    <a:pt x="7508" y="2402"/>
                  </a:cubicBezTo>
                  <a:cubicBezTo>
                    <a:pt x="7490" y="2408"/>
                    <a:pt x="7514" y="2444"/>
                    <a:pt x="7514" y="2462"/>
                  </a:cubicBezTo>
                  <a:cubicBezTo>
                    <a:pt x="7562" y="2504"/>
                    <a:pt x="7520" y="2582"/>
                    <a:pt x="7544" y="2630"/>
                  </a:cubicBezTo>
                  <a:cubicBezTo>
                    <a:pt x="7562" y="2665"/>
                    <a:pt x="7562" y="2713"/>
                    <a:pt x="7604" y="2725"/>
                  </a:cubicBezTo>
                  <a:cubicBezTo>
                    <a:pt x="7628" y="2737"/>
                    <a:pt x="7694" y="2702"/>
                    <a:pt x="7730" y="2702"/>
                  </a:cubicBezTo>
                  <a:cubicBezTo>
                    <a:pt x="7790" y="2689"/>
                    <a:pt x="7820" y="2719"/>
                    <a:pt x="7856" y="2767"/>
                  </a:cubicBezTo>
                  <a:cubicBezTo>
                    <a:pt x="7886" y="2809"/>
                    <a:pt x="7928" y="2833"/>
                    <a:pt x="7964" y="2863"/>
                  </a:cubicBezTo>
                  <a:cubicBezTo>
                    <a:pt x="7964" y="2905"/>
                    <a:pt x="7922" y="2911"/>
                    <a:pt x="7940" y="2965"/>
                  </a:cubicBezTo>
                  <a:cubicBezTo>
                    <a:pt x="7946" y="3013"/>
                    <a:pt x="7940" y="3043"/>
                    <a:pt x="7928" y="3085"/>
                  </a:cubicBezTo>
                  <a:cubicBezTo>
                    <a:pt x="7922" y="3145"/>
                    <a:pt x="7928" y="3235"/>
                    <a:pt x="7886" y="3289"/>
                  </a:cubicBezTo>
                  <a:cubicBezTo>
                    <a:pt x="7874" y="3307"/>
                    <a:pt x="7856" y="3313"/>
                    <a:pt x="7838" y="3325"/>
                  </a:cubicBezTo>
                  <a:cubicBezTo>
                    <a:pt x="7820" y="3349"/>
                    <a:pt x="7820" y="3403"/>
                    <a:pt x="7784" y="3373"/>
                  </a:cubicBezTo>
                  <a:cubicBezTo>
                    <a:pt x="7754" y="3349"/>
                    <a:pt x="7658" y="3235"/>
                    <a:pt x="7634" y="3265"/>
                  </a:cubicBezTo>
                  <a:cubicBezTo>
                    <a:pt x="7574" y="3343"/>
                    <a:pt x="7508" y="3259"/>
                    <a:pt x="7437" y="3241"/>
                  </a:cubicBezTo>
                  <a:cubicBezTo>
                    <a:pt x="7418" y="3247"/>
                    <a:pt x="7371" y="3199"/>
                    <a:pt x="7371" y="3247"/>
                  </a:cubicBezTo>
                  <a:cubicBezTo>
                    <a:pt x="7365" y="3277"/>
                    <a:pt x="7341" y="3283"/>
                    <a:pt x="7317" y="3295"/>
                  </a:cubicBezTo>
                  <a:cubicBezTo>
                    <a:pt x="7293" y="3307"/>
                    <a:pt x="7287" y="3265"/>
                    <a:pt x="7275" y="3253"/>
                  </a:cubicBezTo>
                  <a:cubicBezTo>
                    <a:pt x="7269" y="3247"/>
                    <a:pt x="7245" y="3271"/>
                    <a:pt x="7233" y="3277"/>
                  </a:cubicBezTo>
                  <a:cubicBezTo>
                    <a:pt x="7161" y="3301"/>
                    <a:pt x="7113" y="3193"/>
                    <a:pt x="7077" y="3151"/>
                  </a:cubicBezTo>
                  <a:cubicBezTo>
                    <a:pt x="7047" y="3115"/>
                    <a:pt x="7053" y="3097"/>
                    <a:pt x="7011" y="3109"/>
                  </a:cubicBezTo>
                  <a:cubicBezTo>
                    <a:pt x="6987" y="3121"/>
                    <a:pt x="6975" y="3133"/>
                    <a:pt x="6951" y="3133"/>
                  </a:cubicBezTo>
                  <a:cubicBezTo>
                    <a:pt x="6897" y="3127"/>
                    <a:pt x="6921" y="3103"/>
                    <a:pt x="6897" y="3073"/>
                  </a:cubicBezTo>
                  <a:cubicBezTo>
                    <a:pt x="6903" y="3061"/>
                    <a:pt x="6885" y="3031"/>
                    <a:pt x="6885" y="3019"/>
                  </a:cubicBezTo>
                  <a:cubicBezTo>
                    <a:pt x="6885" y="2983"/>
                    <a:pt x="6921" y="2935"/>
                    <a:pt x="6939" y="2911"/>
                  </a:cubicBezTo>
                  <a:cubicBezTo>
                    <a:pt x="6981" y="2845"/>
                    <a:pt x="6903" y="2839"/>
                    <a:pt x="6891" y="2785"/>
                  </a:cubicBezTo>
                  <a:cubicBezTo>
                    <a:pt x="6885" y="2731"/>
                    <a:pt x="6867" y="2725"/>
                    <a:pt x="6831" y="2749"/>
                  </a:cubicBezTo>
                  <a:cubicBezTo>
                    <a:pt x="6801" y="2773"/>
                    <a:pt x="6801" y="2821"/>
                    <a:pt x="6765" y="2839"/>
                  </a:cubicBezTo>
                  <a:cubicBezTo>
                    <a:pt x="6717" y="2869"/>
                    <a:pt x="6687" y="2755"/>
                    <a:pt x="6640" y="2797"/>
                  </a:cubicBezTo>
                  <a:cubicBezTo>
                    <a:pt x="6585" y="2851"/>
                    <a:pt x="6508" y="2851"/>
                    <a:pt x="6442" y="2893"/>
                  </a:cubicBezTo>
                  <a:cubicBezTo>
                    <a:pt x="6430" y="2935"/>
                    <a:pt x="6358" y="2917"/>
                    <a:pt x="6328" y="2899"/>
                  </a:cubicBezTo>
                  <a:cubicBezTo>
                    <a:pt x="6298" y="2869"/>
                    <a:pt x="6292" y="2869"/>
                    <a:pt x="6292" y="2911"/>
                  </a:cubicBezTo>
                  <a:cubicBezTo>
                    <a:pt x="6286" y="2923"/>
                    <a:pt x="6256" y="2971"/>
                    <a:pt x="6256" y="2977"/>
                  </a:cubicBezTo>
                  <a:cubicBezTo>
                    <a:pt x="6274" y="3007"/>
                    <a:pt x="6292" y="3091"/>
                    <a:pt x="6238" y="3103"/>
                  </a:cubicBezTo>
                  <a:cubicBezTo>
                    <a:pt x="6184" y="3115"/>
                    <a:pt x="6184" y="3085"/>
                    <a:pt x="6202" y="3151"/>
                  </a:cubicBezTo>
                  <a:cubicBezTo>
                    <a:pt x="6208" y="3187"/>
                    <a:pt x="6166" y="3187"/>
                    <a:pt x="6148" y="3205"/>
                  </a:cubicBezTo>
                  <a:cubicBezTo>
                    <a:pt x="6136" y="3223"/>
                    <a:pt x="6142" y="3247"/>
                    <a:pt x="6136" y="3265"/>
                  </a:cubicBezTo>
                  <a:cubicBezTo>
                    <a:pt x="6112" y="3313"/>
                    <a:pt x="6076" y="3289"/>
                    <a:pt x="6046" y="3313"/>
                  </a:cubicBezTo>
                  <a:cubicBezTo>
                    <a:pt x="6028" y="3337"/>
                    <a:pt x="6082" y="3361"/>
                    <a:pt x="6058" y="3390"/>
                  </a:cubicBezTo>
                  <a:cubicBezTo>
                    <a:pt x="6070" y="3432"/>
                    <a:pt x="6070" y="3450"/>
                    <a:pt x="6064" y="3486"/>
                  </a:cubicBezTo>
                  <a:cubicBezTo>
                    <a:pt x="6058" y="3510"/>
                    <a:pt x="6022" y="3516"/>
                    <a:pt x="6022" y="3528"/>
                  </a:cubicBezTo>
                  <a:cubicBezTo>
                    <a:pt x="6022" y="3546"/>
                    <a:pt x="6040" y="3558"/>
                    <a:pt x="6046" y="3576"/>
                  </a:cubicBezTo>
                  <a:cubicBezTo>
                    <a:pt x="6046" y="3588"/>
                    <a:pt x="6040" y="3606"/>
                    <a:pt x="6034" y="3612"/>
                  </a:cubicBezTo>
                  <a:cubicBezTo>
                    <a:pt x="6022" y="3636"/>
                    <a:pt x="6052" y="3660"/>
                    <a:pt x="6028" y="3690"/>
                  </a:cubicBezTo>
                  <a:cubicBezTo>
                    <a:pt x="6004" y="3726"/>
                    <a:pt x="6082" y="3762"/>
                    <a:pt x="6070" y="3810"/>
                  </a:cubicBezTo>
                  <a:cubicBezTo>
                    <a:pt x="6052" y="3864"/>
                    <a:pt x="5968" y="3888"/>
                    <a:pt x="6040" y="3942"/>
                  </a:cubicBezTo>
                  <a:cubicBezTo>
                    <a:pt x="6100" y="3966"/>
                    <a:pt x="6088" y="4038"/>
                    <a:pt x="6148" y="4020"/>
                  </a:cubicBezTo>
                  <a:cubicBezTo>
                    <a:pt x="6178" y="4008"/>
                    <a:pt x="6166" y="4050"/>
                    <a:pt x="6178" y="4062"/>
                  </a:cubicBezTo>
                  <a:cubicBezTo>
                    <a:pt x="6202" y="4080"/>
                    <a:pt x="6220" y="4074"/>
                    <a:pt x="6244" y="4074"/>
                  </a:cubicBezTo>
                  <a:cubicBezTo>
                    <a:pt x="6286" y="4074"/>
                    <a:pt x="6274" y="4044"/>
                    <a:pt x="6304" y="4032"/>
                  </a:cubicBezTo>
                  <a:cubicBezTo>
                    <a:pt x="6406" y="4008"/>
                    <a:pt x="6406" y="4008"/>
                    <a:pt x="6406" y="4008"/>
                  </a:cubicBezTo>
                  <a:cubicBezTo>
                    <a:pt x="6442" y="4002"/>
                    <a:pt x="6472" y="4026"/>
                    <a:pt x="6484" y="4062"/>
                  </a:cubicBezTo>
                  <a:cubicBezTo>
                    <a:pt x="6484" y="4074"/>
                    <a:pt x="6472" y="4128"/>
                    <a:pt x="6496" y="4116"/>
                  </a:cubicBezTo>
                  <a:cubicBezTo>
                    <a:pt x="6543" y="4098"/>
                    <a:pt x="6580" y="4134"/>
                    <a:pt x="6556" y="4176"/>
                  </a:cubicBezTo>
                  <a:cubicBezTo>
                    <a:pt x="6532" y="4212"/>
                    <a:pt x="6550" y="4236"/>
                    <a:pt x="6538" y="4277"/>
                  </a:cubicBezTo>
                  <a:cubicBezTo>
                    <a:pt x="6520" y="4319"/>
                    <a:pt x="6490" y="4283"/>
                    <a:pt x="6466" y="4295"/>
                  </a:cubicBezTo>
                  <a:cubicBezTo>
                    <a:pt x="6442" y="4301"/>
                    <a:pt x="6382" y="4349"/>
                    <a:pt x="6388" y="4373"/>
                  </a:cubicBezTo>
                  <a:cubicBezTo>
                    <a:pt x="6400" y="4463"/>
                    <a:pt x="6406" y="4445"/>
                    <a:pt x="6334" y="4505"/>
                  </a:cubicBezTo>
                  <a:cubicBezTo>
                    <a:pt x="6328" y="4535"/>
                    <a:pt x="6310" y="4547"/>
                    <a:pt x="6304" y="4589"/>
                  </a:cubicBezTo>
                  <a:cubicBezTo>
                    <a:pt x="6304" y="4631"/>
                    <a:pt x="6322" y="4697"/>
                    <a:pt x="6346" y="4733"/>
                  </a:cubicBezTo>
                  <a:cubicBezTo>
                    <a:pt x="6358" y="4751"/>
                    <a:pt x="6382" y="4757"/>
                    <a:pt x="6400" y="4763"/>
                  </a:cubicBezTo>
                  <a:cubicBezTo>
                    <a:pt x="6436" y="4775"/>
                    <a:pt x="6436" y="4817"/>
                    <a:pt x="6454" y="4841"/>
                  </a:cubicBezTo>
                  <a:cubicBezTo>
                    <a:pt x="6472" y="4859"/>
                    <a:pt x="6502" y="4865"/>
                    <a:pt x="6508" y="4889"/>
                  </a:cubicBezTo>
                  <a:cubicBezTo>
                    <a:pt x="6520" y="4901"/>
                    <a:pt x="6508" y="4919"/>
                    <a:pt x="6520" y="4937"/>
                  </a:cubicBezTo>
                  <a:cubicBezTo>
                    <a:pt x="6532" y="4961"/>
                    <a:pt x="6550" y="4961"/>
                    <a:pt x="6550" y="4996"/>
                  </a:cubicBezTo>
                  <a:cubicBezTo>
                    <a:pt x="6550" y="5027"/>
                    <a:pt x="6585" y="5044"/>
                    <a:pt x="6598" y="5074"/>
                  </a:cubicBezTo>
                  <a:cubicBezTo>
                    <a:pt x="6603" y="5158"/>
                    <a:pt x="6502" y="5176"/>
                    <a:pt x="6472" y="5248"/>
                  </a:cubicBezTo>
                  <a:cubicBezTo>
                    <a:pt x="6460" y="5278"/>
                    <a:pt x="6430" y="5302"/>
                    <a:pt x="6400" y="5308"/>
                  </a:cubicBezTo>
                  <a:cubicBezTo>
                    <a:pt x="6382" y="5308"/>
                    <a:pt x="6364" y="5308"/>
                    <a:pt x="6346" y="5296"/>
                  </a:cubicBezTo>
                  <a:cubicBezTo>
                    <a:pt x="6322" y="5284"/>
                    <a:pt x="6292" y="5284"/>
                    <a:pt x="6262" y="5284"/>
                  </a:cubicBezTo>
                  <a:cubicBezTo>
                    <a:pt x="6244" y="5290"/>
                    <a:pt x="6226" y="5284"/>
                    <a:pt x="6208" y="5290"/>
                  </a:cubicBezTo>
                  <a:cubicBezTo>
                    <a:pt x="6190" y="5302"/>
                    <a:pt x="6172" y="5350"/>
                    <a:pt x="6148" y="5350"/>
                  </a:cubicBezTo>
                  <a:cubicBezTo>
                    <a:pt x="6130" y="5350"/>
                    <a:pt x="6046" y="5278"/>
                    <a:pt x="6046" y="5260"/>
                  </a:cubicBezTo>
                  <a:cubicBezTo>
                    <a:pt x="6046" y="5254"/>
                    <a:pt x="6070" y="5242"/>
                    <a:pt x="6070" y="5242"/>
                  </a:cubicBezTo>
                  <a:cubicBezTo>
                    <a:pt x="6094" y="5218"/>
                    <a:pt x="6118" y="5140"/>
                    <a:pt x="6100" y="5104"/>
                  </a:cubicBezTo>
                  <a:cubicBezTo>
                    <a:pt x="6076" y="5056"/>
                    <a:pt x="6010" y="4985"/>
                    <a:pt x="5950" y="4979"/>
                  </a:cubicBezTo>
                  <a:cubicBezTo>
                    <a:pt x="5920" y="4972"/>
                    <a:pt x="5836" y="4955"/>
                    <a:pt x="5818" y="4919"/>
                  </a:cubicBezTo>
                  <a:cubicBezTo>
                    <a:pt x="5818" y="4907"/>
                    <a:pt x="5794" y="4859"/>
                    <a:pt x="5807" y="4853"/>
                  </a:cubicBezTo>
                  <a:cubicBezTo>
                    <a:pt x="5866" y="4823"/>
                    <a:pt x="5866" y="4775"/>
                    <a:pt x="5818" y="4739"/>
                  </a:cubicBezTo>
                  <a:cubicBezTo>
                    <a:pt x="5807" y="4727"/>
                    <a:pt x="5770" y="4709"/>
                    <a:pt x="5765" y="4691"/>
                  </a:cubicBezTo>
                  <a:cubicBezTo>
                    <a:pt x="5753" y="4655"/>
                    <a:pt x="5783" y="4631"/>
                    <a:pt x="5788" y="4595"/>
                  </a:cubicBezTo>
                  <a:cubicBezTo>
                    <a:pt x="5800" y="4589"/>
                    <a:pt x="5860" y="4511"/>
                    <a:pt x="5825" y="4511"/>
                  </a:cubicBezTo>
                  <a:cubicBezTo>
                    <a:pt x="5788" y="4511"/>
                    <a:pt x="5747" y="4511"/>
                    <a:pt x="5723" y="4481"/>
                  </a:cubicBezTo>
                  <a:cubicBezTo>
                    <a:pt x="5711" y="4457"/>
                    <a:pt x="5675" y="4433"/>
                    <a:pt x="5669" y="4409"/>
                  </a:cubicBezTo>
                  <a:cubicBezTo>
                    <a:pt x="5645" y="4349"/>
                    <a:pt x="5675" y="4313"/>
                    <a:pt x="5591" y="4337"/>
                  </a:cubicBezTo>
                  <a:cubicBezTo>
                    <a:pt x="5555" y="4349"/>
                    <a:pt x="5555" y="4415"/>
                    <a:pt x="5519" y="4421"/>
                  </a:cubicBezTo>
                  <a:cubicBezTo>
                    <a:pt x="5495" y="4421"/>
                    <a:pt x="5435" y="4307"/>
                    <a:pt x="5429" y="4325"/>
                  </a:cubicBezTo>
                  <a:cubicBezTo>
                    <a:pt x="5417" y="4367"/>
                    <a:pt x="5381" y="4361"/>
                    <a:pt x="5345" y="4373"/>
                  </a:cubicBezTo>
                  <a:cubicBezTo>
                    <a:pt x="5321" y="4379"/>
                    <a:pt x="5333" y="4385"/>
                    <a:pt x="5321" y="4403"/>
                  </a:cubicBezTo>
                  <a:cubicBezTo>
                    <a:pt x="5315" y="4421"/>
                    <a:pt x="5273" y="4439"/>
                    <a:pt x="5261" y="4451"/>
                  </a:cubicBezTo>
                  <a:cubicBezTo>
                    <a:pt x="5249" y="4457"/>
                    <a:pt x="5135" y="4433"/>
                    <a:pt x="5099" y="4457"/>
                  </a:cubicBezTo>
                  <a:cubicBezTo>
                    <a:pt x="5087" y="4463"/>
                    <a:pt x="5087" y="4493"/>
                    <a:pt x="5063" y="4505"/>
                  </a:cubicBezTo>
                  <a:cubicBezTo>
                    <a:pt x="5021" y="4529"/>
                    <a:pt x="4968" y="4541"/>
                    <a:pt x="4932" y="4577"/>
                  </a:cubicBezTo>
                  <a:cubicBezTo>
                    <a:pt x="4812" y="4685"/>
                    <a:pt x="4824" y="4523"/>
                    <a:pt x="4716" y="4523"/>
                  </a:cubicBezTo>
                  <a:cubicBezTo>
                    <a:pt x="4614" y="4517"/>
                    <a:pt x="4680" y="4619"/>
                    <a:pt x="4644" y="4649"/>
                  </a:cubicBezTo>
                  <a:cubicBezTo>
                    <a:pt x="4578" y="4709"/>
                    <a:pt x="4650" y="4691"/>
                    <a:pt x="4650" y="4751"/>
                  </a:cubicBezTo>
                  <a:cubicBezTo>
                    <a:pt x="4644" y="4781"/>
                    <a:pt x="4608" y="4781"/>
                    <a:pt x="4614" y="4829"/>
                  </a:cubicBezTo>
                  <a:cubicBezTo>
                    <a:pt x="4626" y="4883"/>
                    <a:pt x="4578" y="4883"/>
                    <a:pt x="4530" y="4889"/>
                  </a:cubicBezTo>
                  <a:cubicBezTo>
                    <a:pt x="4464" y="4889"/>
                    <a:pt x="4464" y="4793"/>
                    <a:pt x="4410" y="4841"/>
                  </a:cubicBezTo>
                  <a:cubicBezTo>
                    <a:pt x="4404" y="4865"/>
                    <a:pt x="4332" y="4913"/>
                    <a:pt x="4308" y="4919"/>
                  </a:cubicBezTo>
                  <a:cubicBezTo>
                    <a:pt x="4230" y="4943"/>
                    <a:pt x="4188" y="4924"/>
                    <a:pt x="4140" y="4871"/>
                  </a:cubicBezTo>
                  <a:cubicBezTo>
                    <a:pt x="4111" y="4835"/>
                    <a:pt x="4069" y="4883"/>
                    <a:pt x="4033" y="4871"/>
                  </a:cubicBezTo>
                  <a:cubicBezTo>
                    <a:pt x="4003" y="4859"/>
                    <a:pt x="3985" y="4835"/>
                    <a:pt x="3967" y="4811"/>
                  </a:cubicBezTo>
                  <a:cubicBezTo>
                    <a:pt x="3937" y="4775"/>
                    <a:pt x="3919" y="4841"/>
                    <a:pt x="3877" y="4811"/>
                  </a:cubicBezTo>
                  <a:cubicBezTo>
                    <a:pt x="3829" y="4763"/>
                    <a:pt x="3793" y="4709"/>
                    <a:pt x="3745" y="4661"/>
                  </a:cubicBezTo>
                  <a:cubicBezTo>
                    <a:pt x="3745" y="4637"/>
                    <a:pt x="3727" y="4619"/>
                    <a:pt x="3721" y="4595"/>
                  </a:cubicBezTo>
                  <a:cubicBezTo>
                    <a:pt x="3709" y="4553"/>
                    <a:pt x="3703" y="4505"/>
                    <a:pt x="3685" y="4469"/>
                  </a:cubicBezTo>
                  <a:cubicBezTo>
                    <a:pt x="3661" y="4421"/>
                    <a:pt x="3571" y="4397"/>
                    <a:pt x="3529" y="4367"/>
                  </a:cubicBezTo>
                  <a:cubicBezTo>
                    <a:pt x="3499" y="4349"/>
                    <a:pt x="3523" y="4337"/>
                    <a:pt x="3529" y="4313"/>
                  </a:cubicBezTo>
                  <a:cubicBezTo>
                    <a:pt x="3541" y="4277"/>
                    <a:pt x="3529" y="4253"/>
                    <a:pt x="3523" y="4218"/>
                  </a:cubicBezTo>
                  <a:cubicBezTo>
                    <a:pt x="3529" y="4188"/>
                    <a:pt x="3505" y="4122"/>
                    <a:pt x="3493" y="4092"/>
                  </a:cubicBezTo>
                  <a:cubicBezTo>
                    <a:pt x="3475" y="4044"/>
                    <a:pt x="3505" y="3978"/>
                    <a:pt x="3511" y="3930"/>
                  </a:cubicBezTo>
                  <a:cubicBezTo>
                    <a:pt x="3517" y="3870"/>
                    <a:pt x="3499" y="3828"/>
                    <a:pt x="3523" y="3774"/>
                  </a:cubicBezTo>
                  <a:cubicBezTo>
                    <a:pt x="3529" y="3762"/>
                    <a:pt x="3535" y="3744"/>
                    <a:pt x="3529" y="3726"/>
                  </a:cubicBezTo>
                  <a:cubicBezTo>
                    <a:pt x="3505" y="3720"/>
                    <a:pt x="3487" y="3726"/>
                    <a:pt x="3463" y="3696"/>
                  </a:cubicBezTo>
                  <a:cubicBezTo>
                    <a:pt x="3445" y="3666"/>
                    <a:pt x="3505" y="3684"/>
                    <a:pt x="3511" y="3642"/>
                  </a:cubicBezTo>
                  <a:cubicBezTo>
                    <a:pt x="3511" y="3624"/>
                    <a:pt x="3511" y="3469"/>
                    <a:pt x="3481" y="3534"/>
                  </a:cubicBezTo>
                  <a:cubicBezTo>
                    <a:pt x="3463" y="3576"/>
                    <a:pt x="3397" y="3582"/>
                    <a:pt x="3367" y="3618"/>
                  </a:cubicBezTo>
                  <a:cubicBezTo>
                    <a:pt x="3314" y="3696"/>
                    <a:pt x="3325" y="3894"/>
                    <a:pt x="3206" y="3744"/>
                  </a:cubicBezTo>
                  <a:cubicBezTo>
                    <a:pt x="3140" y="3660"/>
                    <a:pt x="3140" y="3660"/>
                    <a:pt x="3140" y="3660"/>
                  </a:cubicBezTo>
                  <a:cubicBezTo>
                    <a:pt x="3104" y="3612"/>
                    <a:pt x="3146" y="3558"/>
                    <a:pt x="3092" y="3522"/>
                  </a:cubicBezTo>
                  <a:cubicBezTo>
                    <a:pt x="3074" y="3516"/>
                    <a:pt x="3056" y="3546"/>
                    <a:pt x="3038" y="3552"/>
                  </a:cubicBezTo>
                  <a:cubicBezTo>
                    <a:pt x="3002" y="3570"/>
                    <a:pt x="2930" y="3546"/>
                    <a:pt x="2876" y="3564"/>
                  </a:cubicBezTo>
                  <a:cubicBezTo>
                    <a:pt x="2840" y="3576"/>
                    <a:pt x="2798" y="3588"/>
                    <a:pt x="2756" y="3594"/>
                  </a:cubicBezTo>
                  <a:cubicBezTo>
                    <a:pt x="2720" y="3600"/>
                    <a:pt x="2690" y="3666"/>
                    <a:pt x="2702" y="3696"/>
                  </a:cubicBezTo>
                  <a:cubicBezTo>
                    <a:pt x="2732" y="3762"/>
                    <a:pt x="2738" y="3816"/>
                    <a:pt x="2678" y="3864"/>
                  </a:cubicBezTo>
                  <a:cubicBezTo>
                    <a:pt x="2678" y="3900"/>
                    <a:pt x="2618" y="3888"/>
                    <a:pt x="2594" y="3900"/>
                  </a:cubicBezTo>
                  <a:cubicBezTo>
                    <a:pt x="2547" y="3930"/>
                    <a:pt x="2589" y="4020"/>
                    <a:pt x="2606" y="4056"/>
                  </a:cubicBezTo>
                  <a:cubicBezTo>
                    <a:pt x="2618" y="4086"/>
                    <a:pt x="2678" y="4074"/>
                    <a:pt x="2696" y="4110"/>
                  </a:cubicBezTo>
                  <a:cubicBezTo>
                    <a:pt x="2708" y="4122"/>
                    <a:pt x="2732" y="4152"/>
                    <a:pt x="2726" y="4170"/>
                  </a:cubicBezTo>
                  <a:cubicBezTo>
                    <a:pt x="2714" y="4199"/>
                    <a:pt x="2672" y="4205"/>
                    <a:pt x="2708" y="4247"/>
                  </a:cubicBezTo>
                  <a:cubicBezTo>
                    <a:pt x="2732" y="4277"/>
                    <a:pt x="2756" y="4271"/>
                    <a:pt x="2732" y="4325"/>
                  </a:cubicBezTo>
                  <a:cubicBezTo>
                    <a:pt x="2690" y="4379"/>
                    <a:pt x="2702" y="4463"/>
                    <a:pt x="2768" y="4493"/>
                  </a:cubicBezTo>
                  <a:cubicBezTo>
                    <a:pt x="2798" y="4511"/>
                    <a:pt x="2798" y="4559"/>
                    <a:pt x="2780" y="4583"/>
                  </a:cubicBezTo>
                  <a:cubicBezTo>
                    <a:pt x="2768" y="4607"/>
                    <a:pt x="2798" y="4643"/>
                    <a:pt x="2804" y="4661"/>
                  </a:cubicBezTo>
                  <a:cubicBezTo>
                    <a:pt x="2828" y="4697"/>
                    <a:pt x="2732" y="4745"/>
                    <a:pt x="2726" y="4763"/>
                  </a:cubicBezTo>
                  <a:cubicBezTo>
                    <a:pt x="2726" y="4787"/>
                    <a:pt x="2744" y="4805"/>
                    <a:pt x="2744" y="4829"/>
                  </a:cubicBezTo>
                  <a:cubicBezTo>
                    <a:pt x="2738" y="4865"/>
                    <a:pt x="2696" y="4895"/>
                    <a:pt x="2678" y="4919"/>
                  </a:cubicBezTo>
                  <a:cubicBezTo>
                    <a:pt x="2672" y="4948"/>
                    <a:pt x="2654" y="4948"/>
                    <a:pt x="2636" y="4966"/>
                  </a:cubicBezTo>
                  <a:cubicBezTo>
                    <a:pt x="2624" y="4985"/>
                    <a:pt x="2630" y="5003"/>
                    <a:pt x="2624" y="5014"/>
                  </a:cubicBezTo>
                  <a:cubicBezTo>
                    <a:pt x="2624" y="5027"/>
                    <a:pt x="2606" y="5032"/>
                    <a:pt x="2600" y="5050"/>
                  </a:cubicBezTo>
                  <a:cubicBezTo>
                    <a:pt x="2589" y="5104"/>
                    <a:pt x="2600" y="5176"/>
                    <a:pt x="2589" y="5236"/>
                  </a:cubicBezTo>
                  <a:cubicBezTo>
                    <a:pt x="2576" y="5284"/>
                    <a:pt x="2552" y="5242"/>
                    <a:pt x="2529" y="5254"/>
                  </a:cubicBezTo>
                  <a:cubicBezTo>
                    <a:pt x="2510" y="5254"/>
                    <a:pt x="2469" y="5284"/>
                    <a:pt x="2457" y="5296"/>
                  </a:cubicBezTo>
                  <a:cubicBezTo>
                    <a:pt x="2457" y="5308"/>
                    <a:pt x="2481" y="5326"/>
                    <a:pt x="2469" y="5344"/>
                  </a:cubicBezTo>
                  <a:cubicBezTo>
                    <a:pt x="2457" y="5386"/>
                    <a:pt x="2439" y="5386"/>
                    <a:pt x="2403" y="5404"/>
                  </a:cubicBezTo>
                  <a:cubicBezTo>
                    <a:pt x="2373" y="5416"/>
                    <a:pt x="2373" y="5452"/>
                    <a:pt x="2361" y="5482"/>
                  </a:cubicBezTo>
                  <a:cubicBezTo>
                    <a:pt x="2367" y="5512"/>
                    <a:pt x="2373" y="5578"/>
                    <a:pt x="2349" y="5596"/>
                  </a:cubicBezTo>
                  <a:cubicBezTo>
                    <a:pt x="2319" y="5626"/>
                    <a:pt x="2289" y="5626"/>
                    <a:pt x="2253" y="5632"/>
                  </a:cubicBezTo>
                  <a:cubicBezTo>
                    <a:pt x="2223" y="5638"/>
                    <a:pt x="2217" y="5644"/>
                    <a:pt x="2217" y="5656"/>
                  </a:cubicBezTo>
                  <a:lnTo>
                    <a:pt x="2217" y="5656"/>
                  </a:lnTo>
                  <a:cubicBezTo>
                    <a:pt x="2169" y="5632"/>
                    <a:pt x="2073" y="5572"/>
                    <a:pt x="2061" y="5518"/>
                  </a:cubicBezTo>
                  <a:cubicBezTo>
                    <a:pt x="2049" y="5464"/>
                    <a:pt x="2025" y="5428"/>
                    <a:pt x="1965" y="5404"/>
                  </a:cubicBezTo>
                  <a:cubicBezTo>
                    <a:pt x="1923" y="5392"/>
                    <a:pt x="1905" y="5380"/>
                    <a:pt x="1875" y="5344"/>
                  </a:cubicBezTo>
                  <a:cubicBezTo>
                    <a:pt x="1875" y="5326"/>
                    <a:pt x="1869" y="5290"/>
                    <a:pt x="1857" y="5272"/>
                  </a:cubicBezTo>
                  <a:cubicBezTo>
                    <a:pt x="1845" y="5254"/>
                    <a:pt x="1815" y="5242"/>
                    <a:pt x="1827" y="5206"/>
                  </a:cubicBezTo>
                  <a:cubicBezTo>
                    <a:pt x="1839" y="5158"/>
                    <a:pt x="1845" y="5128"/>
                    <a:pt x="1845" y="5074"/>
                  </a:cubicBezTo>
                  <a:cubicBezTo>
                    <a:pt x="1845" y="5027"/>
                    <a:pt x="1809" y="5032"/>
                    <a:pt x="1791" y="4996"/>
                  </a:cubicBezTo>
                  <a:cubicBezTo>
                    <a:pt x="1785" y="4972"/>
                    <a:pt x="1779" y="4948"/>
                    <a:pt x="1774" y="4931"/>
                  </a:cubicBezTo>
                  <a:cubicBezTo>
                    <a:pt x="1743" y="4841"/>
                    <a:pt x="1803" y="4841"/>
                    <a:pt x="1821" y="4775"/>
                  </a:cubicBezTo>
                  <a:cubicBezTo>
                    <a:pt x="1827" y="4751"/>
                    <a:pt x="1833" y="4733"/>
                    <a:pt x="1827" y="4709"/>
                  </a:cubicBezTo>
                  <a:cubicBezTo>
                    <a:pt x="1827" y="4691"/>
                    <a:pt x="1798" y="4679"/>
                    <a:pt x="1791" y="4661"/>
                  </a:cubicBezTo>
                  <a:cubicBezTo>
                    <a:pt x="1791" y="4649"/>
                    <a:pt x="1821" y="4559"/>
                    <a:pt x="1827" y="4553"/>
                  </a:cubicBezTo>
                  <a:cubicBezTo>
                    <a:pt x="1845" y="4535"/>
                    <a:pt x="1881" y="4517"/>
                    <a:pt x="1893" y="4499"/>
                  </a:cubicBezTo>
                  <a:cubicBezTo>
                    <a:pt x="1917" y="4475"/>
                    <a:pt x="1917" y="4409"/>
                    <a:pt x="1917" y="4379"/>
                  </a:cubicBezTo>
                  <a:cubicBezTo>
                    <a:pt x="1917" y="4319"/>
                    <a:pt x="1881" y="4265"/>
                    <a:pt x="1923" y="4212"/>
                  </a:cubicBezTo>
                  <a:cubicBezTo>
                    <a:pt x="1941" y="4188"/>
                    <a:pt x="1887" y="4170"/>
                    <a:pt x="1911" y="4152"/>
                  </a:cubicBezTo>
                  <a:cubicBezTo>
                    <a:pt x="1935" y="4140"/>
                    <a:pt x="1983" y="4164"/>
                    <a:pt x="1947" y="4110"/>
                  </a:cubicBezTo>
                  <a:cubicBezTo>
                    <a:pt x="1935" y="4062"/>
                    <a:pt x="1899" y="4026"/>
                    <a:pt x="1893" y="3978"/>
                  </a:cubicBezTo>
                  <a:cubicBezTo>
                    <a:pt x="1887" y="3930"/>
                    <a:pt x="1917" y="3894"/>
                    <a:pt x="1917" y="3852"/>
                  </a:cubicBezTo>
                  <a:cubicBezTo>
                    <a:pt x="1917" y="3840"/>
                    <a:pt x="1905" y="3786"/>
                    <a:pt x="1899" y="3774"/>
                  </a:cubicBezTo>
                  <a:cubicBezTo>
                    <a:pt x="1893" y="3756"/>
                    <a:pt x="1845" y="3696"/>
                    <a:pt x="1833" y="3696"/>
                  </a:cubicBezTo>
                  <a:cubicBezTo>
                    <a:pt x="1809" y="3696"/>
                    <a:pt x="1785" y="3720"/>
                    <a:pt x="1761" y="3726"/>
                  </a:cubicBezTo>
                  <a:cubicBezTo>
                    <a:pt x="1737" y="3738"/>
                    <a:pt x="1719" y="3696"/>
                    <a:pt x="1714" y="3678"/>
                  </a:cubicBezTo>
                  <a:cubicBezTo>
                    <a:pt x="1678" y="3642"/>
                    <a:pt x="1672" y="3606"/>
                    <a:pt x="1648" y="3570"/>
                  </a:cubicBezTo>
                  <a:cubicBezTo>
                    <a:pt x="1618" y="3522"/>
                    <a:pt x="1612" y="3498"/>
                    <a:pt x="1606" y="3438"/>
                  </a:cubicBezTo>
                  <a:cubicBezTo>
                    <a:pt x="1606" y="3408"/>
                    <a:pt x="1582" y="3397"/>
                    <a:pt x="1594" y="3373"/>
                  </a:cubicBezTo>
                  <a:cubicBezTo>
                    <a:pt x="1612" y="3337"/>
                    <a:pt x="1612" y="3307"/>
                    <a:pt x="1612" y="3271"/>
                  </a:cubicBezTo>
                  <a:cubicBezTo>
                    <a:pt x="1612" y="3217"/>
                    <a:pt x="1636" y="3175"/>
                    <a:pt x="1654" y="3127"/>
                  </a:cubicBezTo>
                  <a:cubicBezTo>
                    <a:pt x="1660" y="3109"/>
                    <a:pt x="1702" y="3043"/>
                    <a:pt x="1695" y="3031"/>
                  </a:cubicBezTo>
                  <a:cubicBezTo>
                    <a:pt x="1684" y="3013"/>
                    <a:pt x="1636" y="2989"/>
                    <a:pt x="1648" y="2965"/>
                  </a:cubicBezTo>
                  <a:cubicBezTo>
                    <a:pt x="1660" y="2941"/>
                    <a:pt x="1636" y="2941"/>
                    <a:pt x="1612" y="2935"/>
                  </a:cubicBezTo>
                  <a:cubicBezTo>
                    <a:pt x="1576" y="2923"/>
                    <a:pt x="1576" y="2905"/>
                    <a:pt x="1546" y="2881"/>
                  </a:cubicBezTo>
                  <a:cubicBezTo>
                    <a:pt x="1474" y="2833"/>
                    <a:pt x="1450" y="2935"/>
                    <a:pt x="1420" y="2929"/>
                  </a:cubicBezTo>
                  <a:cubicBezTo>
                    <a:pt x="1396" y="2929"/>
                    <a:pt x="1384" y="2935"/>
                    <a:pt x="1354" y="2929"/>
                  </a:cubicBezTo>
                  <a:cubicBezTo>
                    <a:pt x="1324" y="2923"/>
                    <a:pt x="1342" y="2785"/>
                    <a:pt x="1330" y="2755"/>
                  </a:cubicBezTo>
                  <a:cubicBezTo>
                    <a:pt x="1300" y="2702"/>
                    <a:pt x="1306" y="2791"/>
                    <a:pt x="1294" y="2803"/>
                  </a:cubicBezTo>
                  <a:cubicBezTo>
                    <a:pt x="1252" y="2857"/>
                    <a:pt x="1222" y="2803"/>
                    <a:pt x="1180" y="2809"/>
                  </a:cubicBezTo>
                  <a:cubicBezTo>
                    <a:pt x="1150" y="2815"/>
                    <a:pt x="1132" y="2845"/>
                    <a:pt x="1102" y="2857"/>
                  </a:cubicBezTo>
                  <a:cubicBezTo>
                    <a:pt x="1090" y="2887"/>
                    <a:pt x="1096" y="2881"/>
                    <a:pt x="1108" y="2911"/>
                  </a:cubicBezTo>
                  <a:cubicBezTo>
                    <a:pt x="1108" y="2923"/>
                    <a:pt x="1126" y="2941"/>
                    <a:pt x="1132" y="2947"/>
                  </a:cubicBezTo>
                  <a:cubicBezTo>
                    <a:pt x="1156" y="2959"/>
                    <a:pt x="1150" y="2989"/>
                    <a:pt x="1132" y="3007"/>
                  </a:cubicBezTo>
                  <a:cubicBezTo>
                    <a:pt x="1102" y="3049"/>
                    <a:pt x="994" y="3109"/>
                    <a:pt x="941" y="3115"/>
                  </a:cubicBezTo>
                  <a:cubicBezTo>
                    <a:pt x="887" y="3127"/>
                    <a:pt x="857" y="3169"/>
                    <a:pt x="803" y="3187"/>
                  </a:cubicBezTo>
                  <a:cubicBezTo>
                    <a:pt x="773" y="3181"/>
                    <a:pt x="797" y="3127"/>
                    <a:pt x="755" y="3145"/>
                  </a:cubicBezTo>
                  <a:cubicBezTo>
                    <a:pt x="725" y="3157"/>
                    <a:pt x="683" y="3187"/>
                    <a:pt x="647" y="3175"/>
                  </a:cubicBezTo>
                  <a:cubicBezTo>
                    <a:pt x="605" y="3157"/>
                    <a:pt x="497" y="3133"/>
                    <a:pt x="461" y="3103"/>
                  </a:cubicBezTo>
                  <a:cubicBezTo>
                    <a:pt x="419" y="3073"/>
                    <a:pt x="407" y="3145"/>
                    <a:pt x="365" y="3115"/>
                  </a:cubicBezTo>
                  <a:cubicBezTo>
                    <a:pt x="353" y="3109"/>
                    <a:pt x="329" y="3091"/>
                    <a:pt x="317" y="3115"/>
                  </a:cubicBezTo>
                  <a:cubicBezTo>
                    <a:pt x="281" y="3175"/>
                    <a:pt x="233" y="3085"/>
                    <a:pt x="215" y="3073"/>
                  </a:cubicBezTo>
                  <a:cubicBezTo>
                    <a:pt x="191" y="3061"/>
                    <a:pt x="155" y="3085"/>
                    <a:pt x="131" y="3085"/>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40" name="Freeform 142"/>
            <p:cNvSpPr>
              <a:spLocks noChangeArrowheads="1"/>
            </p:cNvSpPr>
            <p:nvPr/>
          </p:nvSpPr>
          <p:spPr bwMode="auto">
            <a:xfrm>
              <a:off x="6866034" y="8046111"/>
              <a:ext cx="1803833" cy="2756492"/>
            </a:xfrm>
            <a:custGeom>
              <a:avLst/>
              <a:gdLst>
                <a:gd name="T0" fmla="*/ 2535 w 3381"/>
                <a:gd name="T1" fmla="*/ 4248 h 5166"/>
                <a:gd name="T2" fmla="*/ 2493 w 3381"/>
                <a:gd name="T3" fmla="*/ 4218 h 5166"/>
                <a:gd name="T4" fmla="*/ 2559 w 3381"/>
                <a:gd name="T5" fmla="*/ 4122 h 5166"/>
                <a:gd name="T6" fmla="*/ 2571 w 3381"/>
                <a:gd name="T7" fmla="*/ 4224 h 5166"/>
                <a:gd name="T8" fmla="*/ 1294 w 3381"/>
                <a:gd name="T9" fmla="*/ 383 h 5166"/>
                <a:gd name="T10" fmla="*/ 1175 w 3381"/>
                <a:gd name="T11" fmla="*/ 473 h 5166"/>
                <a:gd name="T12" fmla="*/ 1019 w 3381"/>
                <a:gd name="T13" fmla="*/ 389 h 5166"/>
                <a:gd name="T14" fmla="*/ 719 w 3381"/>
                <a:gd name="T15" fmla="*/ 335 h 5166"/>
                <a:gd name="T16" fmla="*/ 402 w 3381"/>
                <a:gd name="T17" fmla="*/ 712 h 5166"/>
                <a:gd name="T18" fmla="*/ 288 w 3381"/>
                <a:gd name="T19" fmla="*/ 856 h 5166"/>
                <a:gd name="T20" fmla="*/ 54 w 3381"/>
                <a:gd name="T21" fmla="*/ 904 h 5166"/>
                <a:gd name="T22" fmla="*/ 12 w 3381"/>
                <a:gd name="T23" fmla="*/ 1126 h 5166"/>
                <a:gd name="T24" fmla="*/ 24 w 3381"/>
                <a:gd name="T25" fmla="*/ 1180 h 5166"/>
                <a:gd name="T26" fmla="*/ 342 w 3381"/>
                <a:gd name="T27" fmla="*/ 1264 h 5166"/>
                <a:gd name="T28" fmla="*/ 366 w 3381"/>
                <a:gd name="T29" fmla="*/ 1516 h 5166"/>
                <a:gd name="T30" fmla="*/ 354 w 3381"/>
                <a:gd name="T31" fmla="*/ 1833 h 5166"/>
                <a:gd name="T32" fmla="*/ 264 w 3381"/>
                <a:gd name="T33" fmla="*/ 2061 h 5166"/>
                <a:gd name="T34" fmla="*/ 336 w 3381"/>
                <a:gd name="T35" fmla="*/ 2468 h 5166"/>
                <a:gd name="T36" fmla="*/ 509 w 3381"/>
                <a:gd name="T37" fmla="*/ 2582 h 5166"/>
                <a:gd name="T38" fmla="*/ 695 w 3381"/>
                <a:gd name="T39" fmla="*/ 2768 h 5166"/>
                <a:gd name="T40" fmla="*/ 815 w 3381"/>
                <a:gd name="T41" fmla="*/ 2912 h 5166"/>
                <a:gd name="T42" fmla="*/ 929 w 3381"/>
                <a:gd name="T43" fmla="*/ 3121 h 5166"/>
                <a:gd name="T44" fmla="*/ 1211 w 3381"/>
                <a:gd name="T45" fmla="*/ 3307 h 5166"/>
                <a:gd name="T46" fmla="*/ 1408 w 3381"/>
                <a:gd name="T47" fmla="*/ 3385 h 5166"/>
                <a:gd name="T48" fmla="*/ 1558 w 3381"/>
                <a:gd name="T49" fmla="*/ 3253 h 5166"/>
                <a:gd name="T50" fmla="*/ 1876 w 3381"/>
                <a:gd name="T51" fmla="*/ 3403 h 5166"/>
                <a:gd name="T52" fmla="*/ 2026 w 3381"/>
                <a:gd name="T53" fmla="*/ 3691 h 5166"/>
                <a:gd name="T54" fmla="*/ 1906 w 3381"/>
                <a:gd name="T55" fmla="*/ 3822 h 5166"/>
                <a:gd name="T56" fmla="*/ 1744 w 3381"/>
                <a:gd name="T57" fmla="*/ 4068 h 5166"/>
                <a:gd name="T58" fmla="*/ 1954 w 3381"/>
                <a:gd name="T59" fmla="*/ 4092 h 5166"/>
                <a:gd name="T60" fmla="*/ 2169 w 3381"/>
                <a:gd name="T61" fmla="*/ 4278 h 5166"/>
                <a:gd name="T62" fmla="*/ 2313 w 3381"/>
                <a:gd name="T63" fmla="*/ 4566 h 5166"/>
                <a:gd name="T64" fmla="*/ 2349 w 3381"/>
                <a:gd name="T65" fmla="*/ 4703 h 5166"/>
                <a:gd name="T66" fmla="*/ 2277 w 3381"/>
                <a:gd name="T67" fmla="*/ 5075 h 5166"/>
                <a:gd name="T68" fmla="*/ 2643 w 3381"/>
                <a:gd name="T69" fmla="*/ 5039 h 5166"/>
                <a:gd name="T70" fmla="*/ 2877 w 3381"/>
                <a:gd name="T71" fmla="*/ 4919 h 5166"/>
                <a:gd name="T72" fmla="*/ 3056 w 3381"/>
                <a:gd name="T73" fmla="*/ 4655 h 5166"/>
                <a:gd name="T74" fmla="*/ 2930 w 3381"/>
                <a:gd name="T75" fmla="*/ 4530 h 5166"/>
                <a:gd name="T76" fmla="*/ 2739 w 3381"/>
                <a:gd name="T77" fmla="*/ 4386 h 5166"/>
                <a:gd name="T78" fmla="*/ 2625 w 3381"/>
                <a:gd name="T79" fmla="*/ 4212 h 5166"/>
                <a:gd name="T80" fmla="*/ 2691 w 3381"/>
                <a:gd name="T81" fmla="*/ 4110 h 5166"/>
                <a:gd name="T82" fmla="*/ 2733 w 3381"/>
                <a:gd name="T83" fmla="*/ 3859 h 5166"/>
                <a:gd name="T84" fmla="*/ 2913 w 3381"/>
                <a:gd name="T85" fmla="*/ 3619 h 5166"/>
                <a:gd name="T86" fmla="*/ 3026 w 3381"/>
                <a:gd name="T87" fmla="*/ 3355 h 5166"/>
                <a:gd name="T88" fmla="*/ 3242 w 3381"/>
                <a:gd name="T89" fmla="*/ 3068 h 5166"/>
                <a:gd name="T90" fmla="*/ 3380 w 3381"/>
                <a:gd name="T91" fmla="*/ 2954 h 5166"/>
                <a:gd name="T92" fmla="*/ 3038 w 3381"/>
                <a:gd name="T93" fmla="*/ 2642 h 5166"/>
                <a:gd name="T94" fmla="*/ 3008 w 3381"/>
                <a:gd name="T95" fmla="*/ 2372 h 5166"/>
                <a:gd name="T96" fmla="*/ 2984 w 3381"/>
                <a:gd name="T97" fmla="*/ 2073 h 5166"/>
                <a:gd name="T98" fmla="*/ 2990 w 3381"/>
                <a:gd name="T99" fmla="*/ 1851 h 5166"/>
                <a:gd name="T100" fmla="*/ 3086 w 3381"/>
                <a:gd name="T101" fmla="*/ 1510 h 5166"/>
                <a:gd name="T102" fmla="*/ 3056 w 3381"/>
                <a:gd name="T103" fmla="*/ 1276 h 5166"/>
                <a:gd name="T104" fmla="*/ 2996 w 3381"/>
                <a:gd name="T105" fmla="*/ 994 h 5166"/>
                <a:gd name="T106" fmla="*/ 2811 w 3381"/>
                <a:gd name="T107" fmla="*/ 868 h 5166"/>
                <a:gd name="T108" fmla="*/ 2775 w 3381"/>
                <a:gd name="T109" fmla="*/ 569 h 5166"/>
                <a:gd name="T110" fmla="*/ 2811 w 3381"/>
                <a:gd name="T111" fmla="*/ 263 h 5166"/>
                <a:gd name="T112" fmla="*/ 2583 w 3381"/>
                <a:gd name="T113" fmla="*/ 227 h 5166"/>
                <a:gd name="T114" fmla="*/ 2457 w 3381"/>
                <a:gd name="T115" fmla="*/ 101 h 5166"/>
                <a:gd name="T116" fmla="*/ 2271 w 3381"/>
                <a:gd name="T117" fmla="*/ 209 h 5166"/>
                <a:gd name="T118" fmla="*/ 2104 w 3381"/>
                <a:gd name="T119" fmla="*/ 413 h 5166"/>
                <a:gd name="T120" fmla="*/ 1810 w 3381"/>
                <a:gd name="T121" fmla="*/ 473 h 5166"/>
                <a:gd name="T122" fmla="*/ 1480 w 3381"/>
                <a:gd name="T123" fmla="*/ 413 h 51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3381" h="5166">
                  <a:moveTo>
                    <a:pt x="2571" y="4242"/>
                  </a:moveTo>
                  <a:lnTo>
                    <a:pt x="2571" y="4242"/>
                  </a:lnTo>
                  <a:cubicBezTo>
                    <a:pt x="2571" y="4260"/>
                    <a:pt x="2547" y="4254"/>
                    <a:pt x="2535" y="4248"/>
                  </a:cubicBezTo>
                  <a:cubicBezTo>
                    <a:pt x="2529" y="4248"/>
                    <a:pt x="2517" y="4242"/>
                    <a:pt x="2511" y="4242"/>
                  </a:cubicBezTo>
                  <a:cubicBezTo>
                    <a:pt x="2505" y="4242"/>
                    <a:pt x="2493" y="4236"/>
                    <a:pt x="2487" y="4236"/>
                  </a:cubicBezTo>
                  <a:cubicBezTo>
                    <a:pt x="2487" y="4224"/>
                    <a:pt x="2493" y="4218"/>
                    <a:pt x="2493" y="4218"/>
                  </a:cubicBezTo>
                  <a:cubicBezTo>
                    <a:pt x="2505" y="4200"/>
                    <a:pt x="2499" y="4182"/>
                    <a:pt x="2505" y="4170"/>
                  </a:cubicBezTo>
                  <a:cubicBezTo>
                    <a:pt x="2511" y="4158"/>
                    <a:pt x="2517" y="4122"/>
                    <a:pt x="2529" y="4116"/>
                  </a:cubicBezTo>
                  <a:cubicBezTo>
                    <a:pt x="2541" y="4116"/>
                    <a:pt x="2547" y="4122"/>
                    <a:pt x="2559" y="4122"/>
                  </a:cubicBezTo>
                  <a:cubicBezTo>
                    <a:pt x="2571" y="4122"/>
                    <a:pt x="2577" y="4122"/>
                    <a:pt x="2589" y="4122"/>
                  </a:cubicBezTo>
                  <a:cubicBezTo>
                    <a:pt x="2589" y="4140"/>
                    <a:pt x="2583" y="4152"/>
                    <a:pt x="2577" y="4170"/>
                  </a:cubicBezTo>
                  <a:cubicBezTo>
                    <a:pt x="2577" y="4188"/>
                    <a:pt x="2577" y="4206"/>
                    <a:pt x="2571" y="4224"/>
                  </a:cubicBezTo>
                  <a:cubicBezTo>
                    <a:pt x="2571" y="4242"/>
                    <a:pt x="2571" y="4242"/>
                    <a:pt x="2571" y="4242"/>
                  </a:cubicBezTo>
                  <a:close/>
                  <a:moveTo>
                    <a:pt x="1294" y="383"/>
                  </a:moveTo>
                  <a:lnTo>
                    <a:pt x="1294" y="383"/>
                  </a:lnTo>
                  <a:lnTo>
                    <a:pt x="1294" y="383"/>
                  </a:lnTo>
                  <a:cubicBezTo>
                    <a:pt x="1270" y="389"/>
                    <a:pt x="1235" y="395"/>
                    <a:pt x="1217" y="413"/>
                  </a:cubicBezTo>
                  <a:cubicBezTo>
                    <a:pt x="1205" y="431"/>
                    <a:pt x="1199" y="455"/>
                    <a:pt x="1175" y="473"/>
                  </a:cubicBezTo>
                  <a:cubicBezTo>
                    <a:pt x="1163" y="479"/>
                    <a:pt x="1133" y="473"/>
                    <a:pt x="1121" y="473"/>
                  </a:cubicBezTo>
                  <a:cubicBezTo>
                    <a:pt x="1097" y="473"/>
                    <a:pt x="1067" y="461"/>
                    <a:pt x="1061" y="437"/>
                  </a:cubicBezTo>
                  <a:cubicBezTo>
                    <a:pt x="1055" y="401"/>
                    <a:pt x="1073" y="389"/>
                    <a:pt x="1019" y="389"/>
                  </a:cubicBezTo>
                  <a:cubicBezTo>
                    <a:pt x="971" y="401"/>
                    <a:pt x="953" y="431"/>
                    <a:pt x="899" y="413"/>
                  </a:cubicBezTo>
                  <a:cubicBezTo>
                    <a:pt x="863" y="401"/>
                    <a:pt x="845" y="353"/>
                    <a:pt x="815" y="347"/>
                  </a:cubicBezTo>
                  <a:cubicBezTo>
                    <a:pt x="773" y="335"/>
                    <a:pt x="761" y="353"/>
                    <a:pt x="719" y="335"/>
                  </a:cubicBezTo>
                  <a:cubicBezTo>
                    <a:pt x="641" y="293"/>
                    <a:pt x="557" y="503"/>
                    <a:pt x="587" y="563"/>
                  </a:cubicBezTo>
                  <a:cubicBezTo>
                    <a:pt x="623" y="641"/>
                    <a:pt x="563" y="659"/>
                    <a:pt x="492" y="659"/>
                  </a:cubicBezTo>
                  <a:cubicBezTo>
                    <a:pt x="444" y="659"/>
                    <a:pt x="444" y="701"/>
                    <a:pt x="402" y="712"/>
                  </a:cubicBezTo>
                  <a:lnTo>
                    <a:pt x="402" y="712"/>
                  </a:lnTo>
                  <a:cubicBezTo>
                    <a:pt x="378" y="767"/>
                    <a:pt x="378" y="767"/>
                    <a:pt x="378" y="767"/>
                  </a:cubicBezTo>
                  <a:cubicBezTo>
                    <a:pt x="348" y="796"/>
                    <a:pt x="306" y="820"/>
                    <a:pt x="288" y="856"/>
                  </a:cubicBezTo>
                  <a:cubicBezTo>
                    <a:pt x="264" y="898"/>
                    <a:pt x="252" y="898"/>
                    <a:pt x="210" y="904"/>
                  </a:cubicBezTo>
                  <a:cubicBezTo>
                    <a:pt x="138" y="922"/>
                    <a:pt x="138" y="922"/>
                    <a:pt x="138" y="922"/>
                  </a:cubicBezTo>
                  <a:cubicBezTo>
                    <a:pt x="120" y="928"/>
                    <a:pt x="66" y="898"/>
                    <a:pt x="54" y="904"/>
                  </a:cubicBezTo>
                  <a:cubicBezTo>
                    <a:pt x="36" y="916"/>
                    <a:pt x="66" y="976"/>
                    <a:pt x="30" y="1000"/>
                  </a:cubicBezTo>
                  <a:cubicBezTo>
                    <a:pt x="18" y="1012"/>
                    <a:pt x="36" y="1042"/>
                    <a:pt x="36" y="1060"/>
                  </a:cubicBezTo>
                  <a:cubicBezTo>
                    <a:pt x="42" y="1084"/>
                    <a:pt x="24" y="1102"/>
                    <a:pt x="12" y="1126"/>
                  </a:cubicBezTo>
                  <a:cubicBezTo>
                    <a:pt x="0" y="1180"/>
                    <a:pt x="0" y="1180"/>
                    <a:pt x="0" y="1180"/>
                  </a:cubicBezTo>
                  <a:lnTo>
                    <a:pt x="0" y="1180"/>
                  </a:lnTo>
                  <a:cubicBezTo>
                    <a:pt x="6" y="1180"/>
                    <a:pt x="18" y="1180"/>
                    <a:pt x="24" y="1180"/>
                  </a:cubicBezTo>
                  <a:cubicBezTo>
                    <a:pt x="84" y="1180"/>
                    <a:pt x="222" y="1078"/>
                    <a:pt x="264" y="1102"/>
                  </a:cubicBezTo>
                  <a:cubicBezTo>
                    <a:pt x="282" y="1108"/>
                    <a:pt x="336" y="1174"/>
                    <a:pt x="342" y="1186"/>
                  </a:cubicBezTo>
                  <a:cubicBezTo>
                    <a:pt x="360" y="1216"/>
                    <a:pt x="354" y="1234"/>
                    <a:pt x="342" y="1264"/>
                  </a:cubicBezTo>
                  <a:cubicBezTo>
                    <a:pt x="336" y="1282"/>
                    <a:pt x="324" y="1378"/>
                    <a:pt x="336" y="1390"/>
                  </a:cubicBezTo>
                  <a:cubicBezTo>
                    <a:pt x="354" y="1402"/>
                    <a:pt x="366" y="1420"/>
                    <a:pt x="348" y="1444"/>
                  </a:cubicBezTo>
                  <a:cubicBezTo>
                    <a:pt x="336" y="1468"/>
                    <a:pt x="360" y="1497"/>
                    <a:pt x="366" y="1516"/>
                  </a:cubicBezTo>
                  <a:cubicBezTo>
                    <a:pt x="384" y="1551"/>
                    <a:pt x="336" y="1569"/>
                    <a:pt x="360" y="1617"/>
                  </a:cubicBezTo>
                  <a:cubicBezTo>
                    <a:pt x="372" y="1647"/>
                    <a:pt x="378" y="1677"/>
                    <a:pt x="378" y="1707"/>
                  </a:cubicBezTo>
                  <a:cubicBezTo>
                    <a:pt x="378" y="1761"/>
                    <a:pt x="336" y="1785"/>
                    <a:pt x="354" y="1833"/>
                  </a:cubicBezTo>
                  <a:cubicBezTo>
                    <a:pt x="360" y="1857"/>
                    <a:pt x="360" y="1887"/>
                    <a:pt x="360" y="1911"/>
                  </a:cubicBezTo>
                  <a:cubicBezTo>
                    <a:pt x="354" y="1923"/>
                    <a:pt x="306" y="1989"/>
                    <a:pt x="300" y="1995"/>
                  </a:cubicBezTo>
                  <a:cubicBezTo>
                    <a:pt x="282" y="2031"/>
                    <a:pt x="258" y="1995"/>
                    <a:pt x="264" y="2061"/>
                  </a:cubicBezTo>
                  <a:cubicBezTo>
                    <a:pt x="264" y="2091"/>
                    <a:pt x="246" y="2115"/>
                    <a:pt x="222" y="2127"/>
                  </a:cubicBezTo>
                  <a:cubicBezTo>
                    <a:pt x="144" y="2163"/>
                    <a:pt x="354" y="2312"/>
                    <a:pt x="306" y="2378"/>
                  </a:cubicBezTo>
                  <a:cubicBezTo>
                    <a:pt x="264" y="2426"/>
                    <a:pt x="246" y="2462"/>
                    <a:pt x="336" y="2468"/>
                  </a:cubicBezTo>
                  <a:cubicBezTo>
                    <a:pt x="372" y="2468"/>
                    <a:pt x="372" y="2480"/>
                    <a:pt x="366" y="2510"/>
                  </a:cubicBezTo>
                  <a:cubicBezTo>
                    <a:pt x="360" y="2546"/>
                    <a:pt x="384" y="2552"/>
                    <a:pt x="408" y="2570"/>
                  </a:cubicBezTo>
                  <a:cubicBezTo>
                    <a:pt x="420" y="2588"/>
                    <a:pt x="485" y="2576"/>
                    <a:pt x="509" y="2582"/>
                  </a:cubicBezTo>
                  <a:cubicBezTo>
                    <a:pt x="533" y="2594"/>
                    <a:pt x="545" y="2624"/>
                    <a:pt x="563" y="2642"/>
                  </a:cubicBezTo>
                  <a:cubicBezTo>
                    <a:pt x="593" y="2666"/>
                    <a:pt x="641" y="2588"/>
                    <a:pt x="653" y="2666"/>
                  </a:cubicBezTo>
                  <a:cubicBezTo>
                    <a:pt x="659" y="2696"/>
                    <a:pt x="677" y="2750"/>
                    <a:pt x="695" y="2768"/>
                  </a:cubicBezTo>
                  <a:cubicBezTo>
                    <a:pt x="719" y="2780"/>
                    <a:pt x="731" y="2792"/>
                    <a:pt x="749" y="2816"/>
                  </a:cubicBezTo>
                  <a:cubicBezTo>
                    <a:pt x="755" y="2828"/>
                    <a:pt x="749" y="2846"/>
                    <a:pt x="761" y="2858"/>
                  </a:cubicBezTo>
                  <a:cubicBezTo>
                    <a:pt x="779" y="2876"/>
                    <a:pt x="809" y="2882"/>
                    <a:pt x="815" y="2912"/>
                  </a:cubicBezTo>
                  <a:cubicBezTo>
                    <a:pt x="815" y="2936"/>
                    <a:pt x="809" y="2984"/>
                    <a:pt x="839" y="2996"/>
                  </a:cubicBezTo>
                  <a:cubicBezTo>
                    <a:pt x="881" y="3013"/>
                    <a:pt x="917" y="3032"/>
                    <a:pt x="959" y="3044"/>
                  </a:cubicBezTo>
                  <a:cubicBezTo>
                    <a:pt x="983" y="3050"/>
                    <a:pt x="923" y="3103"/>
                    <a:pt x="929" y="3121"/>
                  </a:cubicBezTo>
                  <a:cubicBezTo>
                    <a:pt x="929" y="3139"/>
                    <a:pt x="983" y="3145"/>
                    <a:pt x="983" y="3181"/>
                  </a:cubicBezTo>
                  <a:cubicBezTo>
                    <a:pt x="1001" y="3325"/>
                    <a:pt x="1043" y="3223"/>
                    <a:pt x="1127" y="3229"/>
                  </a:cubicBezTo>
                  <a:cubicBezTo>
                    <a:pt x="1169" y="3235"/>
                    <a:pt x="1169" y="3301"/>
                    <a:pt x="1211" y="3307"/>
                  </a:cubicBezTo>
                  <a:cubicBezTo>
                    <a:pt x="1235" y="3313"/>
                    <a:pt x="1276" y="3295"/>
                    <a:pt x="1300" y="3313"/>
                  </a:cubicBezTo>
                  <a:cubicBezTo>
                    <a:pt x="1331" y="3343"/>
                    <a:pt x="1331" y="3355"/>
                    <a:pt x="1372" y="3373"/>
                  </a:cubicBezTo>
                  <a:cubicBezTo>
                    <a:pt x="1384" y="3373"/>
                    <a:pt x="1402" y="3379"/>
                    <a:pt x="1408" y="3385"/>
                  </a:cubicBezTo>
                  <a:cubicBezTo>
                    <a:pt x="1408" y="3391"/>
                    <a:pt x="1426" y="3403"/>
                    <a:pt x="1426" y="3397"/>
                  </a:cubicBezTo>
                  <a:cubicBezTo>
                    <a:pt x="1450" y="3385"/>
                    <a:pt x="1546" y="3277"/>
                    <a:pt x="1552" y="3253"/>
                  </a:cubicBezTo>
                  <a:cubicBezTo>
                    <a:pt x="1558" y="3247"/>
                    <a:pt x="1558" y="3253"/>
                    <a:pt x="1558" y="3253"/>
                  </a:cubicBezTo>
                  <a:cubicBezTo>
                    <a:pt x="1558" y="3283"/>
                    <a:pt x="1654" y="3385"/>
                    <a:pt x="1684" y="3409"/>
                  </a:cubicBezTo>
                  <a:cubicBezTo>
                    <a:pt x="1744" y="3457"/>
                    <a:pt x="1768" y="3421"/>
                    <a:pt x="1810" y="3385"/>
                  </a:cubicBezTo>
                  <a:cubicBezTo>
                    <a:pt x="1846" y="3355"/>
                    <a:pt x="1852" y="3379"/>
                    <a:pt x="1876" y="3403"/>
                  </a:cubicBezTo>
                  <a:cubicBezTo>
                    <a:pt x="1906" y="3445"/>
                    <a:pt x="1936" y="3487"/>
                    <a:pt x="1984" y="3511"/>
                  </a:cubicBezTo>
                  <a:cubicBezTo>
                    <a:pt x="2050" y="3547"/>
                    <a:pt x="2043" y="3535"/>
                    <a:pt x="2043" y="3613"/>
                  </a:cubicBezTo>
                  <a:cubicBezTo>
                    <a:pt x="2038" y="3637"/>
                    <a:pt x="2043" y="3667"/>
                    <a:pt x="2026" y="3691"/>
                  </a:cubicBezTo>
                  <a:cubicBezTo>
                    <a:pt x="2008" y="3703"/>
                    <a:pt x="2002" y="3709"/>
                    <a:pt x="1978" y="3703"/>
                  </a:cubicBezTo>
                  <a:cubicBezTo>
                    <a:pt x="1942" y="3685"/>
                    <a:pt x="1936" y="3715"/>
                    <a:pt x="1942" y="3745"/>
                  </a:cubicBezTo>
                  <a:cubicBezTo>
                    <a:pt x="1948" y="3775"/>
                    <a:pt x="1918" y="3799"/>
                    <a:pt x="1906" y="3822"/>
                  </a:cubicBezTo>
                  <a:cubicBezTo>
                    <a:pt x="1870" y="3859"/>
                    <a:pt x="1828" y="3864"/>
                    <a:pt x="1792" y="3900"/>
                  </a:cubicBezTo>
                  <a:cubicBezTo>
                    <a:pt x="1768" y="3936"/>
                    <a:pt x="1786" y="3978"/>
                    <a:pt x="1768" y="4014"/>
                  </a:cubicBezTo>
                  <a:cubicBezTo>
                    <a:pt x="1756" y="4032"/>
                    <a:pt x="1732" y="4050"/>
                    <a:pt x="1744" y="4068"/>
                  </a:cubicBezTo>
                  <a:cubicBezTo>
                    <a:pt x="1750" y="4092"/>
                    <a:pt x="1786" y="4080"/>
                    <a:pt x="1804" y="4074"/>
                  </a:cubicBezTo>
                  <a:cubicBezTo>
                    <a:pt x="1852" y="4056"/>
                    <a:pt x="1852" y="4098"/>
                    <a:pt x="1900" y="4092"/>
                  </a:cubicBezTo>
                  <a:cubicBezTo>
                    <a:pt x="1918" y="4092"/>
                    <a:pt x="1936" y="4086"/>
                    <a:pt x="1954" y="4092"/>
                  </a:cubicBezTo>
                  <a:cubicBezTo>
                    <a:pt x="1978" y="4110"/>
                    <a:pt x="1972" y="4122"/>
                    <a:pt x="1984" y="4146"/>
                  </a:cubicBezTo>
                  <a:cubicBezTo>
                    <a:pt x="1990" y="4158"/>
                    <a:pt x="2002" y="4158"/>
                    <a:pt x="2008" y="4170"/>
                  </a:cubicBezTo>
                  <a:cubicBezTo>
                    <a:pt x="2043" y="4206"/>
                    <a:pt x="2109" y="4290"/>
                    <a:pt x="2169" y="4278"/>
                  </a:cubicBezTo>
                  <a:cubicBezTo>
                    <a:pt x="2235" y="4266"/>
                    <a:pt x="2259" y="4302"/>
                    <a:pt x="2229" y="4362"/>
                  </a:cubicBezTo>
                  <a:cubicBezTo>
                    <a:pt x="2211" y="4404"/>
                    <a:pt x="2223" y="4422"/>
                    <a:pt x="2229" y="4464"/>
                  </a:cubicBezTo>
                  <a:cubicBezTo>
                    <a:pt x="2241" y="4512"/>
                    <a:pt x="2301" y="4518"/>
                    <a:pt x="2313" y="4566"/>
                  </a:cubicBezTo>
                  <a:cubicBezTo>
                    <a:pt x="2313" y="4578"/>
                    <a:pt x="2325" y="4595"/>
                    <a:pt x="2331" y="4608"/>
                  </a:cubicBezTo>
                  <a:cubicBezTo>
                    <a:pt x="2337" y="4619"/>
                    <a:pt x="2331" y="4631"/>
                    <a:pt x="2331" y="4643"/>
                  </a:cubicBezTo>
                  <a:cubicBezTo>
                    <a:pt x="2319" y="4667"/>
                    <a:pt x="2343" y="4679"/>
                    <a:pt x="2349" y="4703"/>
                  </a:cubicBezTo>
                  <a:cubicBezTo>
                    <a:pt x="2367" y="4757"/>
                    <a:pt x="2355" y="4841"/>
                    <a:pt x="2421" y="4841"/>
                  </a:cubicBezTo>
                  <a:cubicBezTo>
                    <a:pt x="2421" y="4847"/>
                    <a:pt x="2337" y="4919"/>
                    <a:pt x="2325" y="4943"/>
                  </a:cubicBezTo>
                  <a:cubicBezTo>
                    <a:pt x="2307" y="4967"/>
                    <a:pt x="2265" y="5045"/>
                    <a:pt x="2277" y="5075"/>
                  </a:cubicBezTo>
                  <a:cubicBezTo>
                    <a:pt x="2325" y="5063"/>
                    <a:pt x="2457" y="4967"/>
                    <a:pt x="2493" y="5015"/>
                  </a:cubicBezTo>
                  <a:cubicBezTo>
                    <a:pt x="2511" y="5039"/>
                    <a:pt x="2529" y="5069"/>
                    <a:pt x="2565" y="5057"/>
                  </a:cubicBezTo>
                  <a:cubicBezTo>
                    <a:pt x="2595" y="5045"/>
                    <a:pt x="2601" y="5015"/>
                    <a:pt x="2643" y="5039"/>
                  </a:cubicBezTo>
                  <a:cubicBezTo>
                    <a:pt x="2691" y="5063"/>
                    <a:pt x="2583" y="5147"/>
                    <a:pt x="2691" y="5153"/>
                  </a:cubicBezTo>
                  <a:cubicBezTo>
                    <a:pt x="2793" y="5165"/>
                    <a:pt x="2811" y="5117"/>
                    <a:pt x="2829" y="5033"/>
                  </a:cubicBezTo>
                  <a:cubicBezTo>
                    <a:pt x="2835" y="4985"/>
                    <a:pt x="2871" y="4961"/>
                    <a:pt x="2877" y="4919"/>
                  </a:cubicBezTo>
                  <a:cubicBezTo>
                    <a:pt x="2889" y="4877"/>
                    <a:pt x="2889" y="4841"/>
                    <a:pt x="2919" y="4805"/>
                  </a:cubicBezTo>
                  <a:cubicBezTo>
                    <a:pt x="2942" y="4781"/>
                    <a:pt x="3014" y="4757"/>
                    <a:pt x="3014" y="4715"/>
                  </a:cubicBezTo>
                  <a:cubicBezTo>
                    <a:pt x="3014" y="4679"/>
                    <a:pt x="3044" y="4685"/>
                    <a:pt x="3056" y="4655"/>
                  </a:cubicBezTo>
                  <a:cubicBezTo>
                    <a:pt x="3068" y="4595"/>
                    <a:pt x="2996" y="4661"/>
                    <a:pt x="2990" y="4619"/>
                  </a:cubicBezTo>
                  <a:cubicBezTo>
                    <a:pt x="2990" y="4608"/>
                    <a:pt x="2996" y="4578"/>
                    <a:pt x="2990" y="4566"/>
                  </a:cubicBezTo>
                  <a:cubicBezTo>
                    <a:pt x="2978" y="4548"/>
                    <a:pt x="2942" y="4554"/>
                    <a:pt x="2930" y="4530"/>
                  </a:cubicBezTo>
                  <a:cubicBezTo>
                    <a:pt x="2889" y="4470"/>
                    <a:pt x="2829" y="4470"/>
                    <a:pt x="2763" y="4452"/>
                  </a:cubicBezTo>
                  <a:cubicBezTo>
                    <a:pt x="2763" y="4440"/>
                    <a:pt x="2763" y="4440"/>
                    <a:pt x="2763" y="4440"/>
                  </a:cubicBezTo>
                  <a:cubicBezTo>
                    <a:pt x="2775" y="4422"/>
                    <a:pt x="2757" y="4398"/>
                    <a:pt x="2739" y="4386"/>
                  </a:cubicBezTo>
                  <a:cubicBezTo>
                    <a:pt x="2715" y="4368"/>
                    <a:pt x="2745" y="4350"/>
                    <a:pt x="2745" y="4332"/>
                  </a:cubicBezTo>
                  <a:cubicBezTo>
                    <a:pt x="2745" y="4320"/>
                    <a:pt x="2745" y="4308"/>
                    <a:pt x="2745" y="4296"/>
                  </a:cubicBezTo>
                  <a:cubicBezTo>
                    <a:pt x="2745" y="4212"/>
                    <a:pt x="2679" y="4248"/>
                    <a:pt x="2625" y="4212"/>
                  </a:cubicBezTo>
                  <a:cubicBezTo>
                    <a:pt x="2595" y="4188"/>
                    <a:pt x="2661" y="4188"/>
                    <a:pt x="2661" y="4158"/>
                  </a:cubicBezTo>
                  <a:cubicBezTo>
                    <a:pt x="2661" y="4146"/>
                    <a:pt x="2643" y="4134"/>
                    <a:pt x="2667" y="4134"/>
                  </a:cubicBezTo>
                  <a:cubicBezTo>
                    <a:pt x="2685" y="4134"/>
                    <a:pt x="2703" y="4128"/>
                    <a:pt x="2691" y="4110"/>
                  </a:cubicBezTo>
                  <a:cubicBezTo>
                    <a:pt x="2709" y="4098"/>
                    <a:pt x="2751" y="4074"/>
                    <a:pt x="2763" y="4056"/>
                  </a:cubicBezTo>
                  <a:cubicBezTo>
                    <a:pt x="2781" y="4026"/>
                    <a:pt x="2769" y="4008"/>
                    <a:pt x="2763" y="3984"/>
                  </a:cubicBezTo>
                  <a:cubicBezTo>
                    <a:pt x="2751" y="3924"/>
                    <a:pt x="2775" y="3900"/>
                    <a:pt x="2733" y="3859"/>
                  </a:cubicBezTo>
                  <a:cubicBezTo>
                    <a:pt x="2703" y="3822"/>
                    <a:pt x="2721" y="3787"/>
                    <a:pt x="2727" y="3751"/>
                  </a:cubicBezTo>
                  <a:cubicBezTo>
                    <a:pt x="2733" y="3733"/>
                    <a:pt x="2757" y="3715"/>
                    <a:pt x="2751" y="3703"/>
                  </a:cubicBezTo>
                  <a:cubicBezTo>
                    <a:pt x="2781" y="3679"/>
                    <a:pt x="2877" y="3613"/>
                    <a:pt x="2913" y="3619"/>
                  </a:cubicBezTo>
                  <a:cubicBezTo>
                    <a:pt x="2984" y="3631"/>
                    <a:pt x="3020" y="3643"/>
                    <a:pt x="3020" y="3553"/>
                  </a:cubicBezTo>
                  <a:cubicBezTo>
                    <a:pt x="3020" y="3523"/>
                    <a:pt x="3026" y="3505"/>
                    <a:pt x="3050" y="3481"/>
                  </a:cubicBezTo>
                  <a:cubicBezTo>
                    <a:pt x="3068" y="3463"/>
                    <a:pt x="3038" y="3379"/>
                    <a:pt x="3026" y="3355"/>
                  </a:cubicBezTo>
                  <a:cubicBezTo>
                    <a:pt x="3008" y="3289"/>
                    <a:pt x="2978" y="3271"/>
                    <a:pt x="3044" y="3241"/>
                  </a:cubicBezTo>
                  <a:cubicBezTo>
                    <a:pt x="3080" y="3223"/>
                    <a:pt x="3140" y="3175"/>
                    <a:pt x="3170" y="3169"/>
                  </a:cubicBezTo>
                  <a:cubicBezTo>
                    <a:pt x="3212" y="3169"/>
                    <a:pt x="3218" y="3092"/>
                    <a:pt x="3242" y="3068"/>
                  </a:cubicBezTo>
                  <a:cubicBezTo>
                    <a:pt x="3272" y="3020"/>
                    <a:pt x="3320" y="3013"/>
                    <a:pt x="3362" y="2984"/>
                  </a:cubicBezTo>
                  <a:cubicBezTo>
                    <a:pt x="3374" y="2972"/>
                    <a:pt x="3374" y="2960"/>
                    <a:pt x="3380" y="2954"/>
                  </a:cubicBezTo>
                  <a:lnTo>
                    <a:pt x="3380" y="2954"/>
                  </a:lnTo>
                  <a:cubicBezTo>
                    <a:pt x="3332" y="2930"/>
                    <a:pt x="3236" y="2870"/>
                    <a:pt x="3224" y="2816"/>
                  </a:cubicBezTo>
                  <a:cubicBezTo>
                    <a:pt x="3212" y="2762"/>
                    <a:pt x="3188" y="2726"/>
                    <a:pt x="3128" y="2702"/>
                  </a:cubicBezTo>
                  <a:cubicBezTo>
                    <a:pt x="3086" y="2690"/>
                    <a:pt x="3068" y="2678"/>
                    <a:pt x="3038" y="2642"/>
                  </a:cubicBezTo>
                  <a:cubicBezTo>
                    <a:pt x="3038" y="2624"/>
                    <a:pt x="3032" y="2588"/>
                    <a:pt x="3020" y="2570"/>
                  </a:cubicBezTo>
                  <a:cubicBezTo>
                    <a:pt x="3008" y="2552"/>
                    <a:pt x="2978" y="2540"/>
                    <a:pt x="2990" y="2504"/>
                  </a:cubicBezTo>
                  <a:cubicBezTo>
                    <a:pt x="3002" y="2456"/>
                    <a:pt x="3008" y="2426"/>
                    <a:pt x="3008" y="2372"/>
                  </a:cubicBezTo>
                  <a:cubicBezTo>
                    <a:pt x="3008" y="2325"/>
                    <a:pt x="2972" y="2330"/>
                    <a:pt x="2954" y="2294"/>
                  </a:cubicBezTo>
                  <a:cubicBezTo>
                    <a:pt x="2948" y="2270"/>
                    <a:pt x="2942" y="2246"/>
                    <a:pt x="2937" y="2229"/>
                  </a:cubicBezTo>
                  <a:cubicBezTo>
                    <a:pt x="2906" y="2139"/>
                    <a:pt x="2966" y="2139"/>
                    <a:pt x="2984" y="2073"/>
                  </a:cubicBezTo>
                  <a:cubicBezTo>
                    <a:pt x="2990" y="2049"/>
                    <a:pt x="2996" y="2031"/>
                    <a:pt x="2990" y="2007"/>
                  </a:cubicBezTo>
                  <a:cubicBezTo>
                    <a:pt x="2990" y="1989"/>
                    <a:pt x="2961" y="1977"/>
                    <a:pt x="2954" y="1959"/>
                  </a:cubicBezTo>
                  <a:cubicBezTo>
                    <a:pt x="2954" y="1947"/>
                    <a:pt x="2984" y="1857"/>
                    <a:pt x="2990" y="1851"/>
                  </a:cubicBezTo>
                  <a:cubicBezTo>
                    <a:pt x="3008" y="1833"/>
                    <a:pt x="3044" y="1815"/>
                    <a:pt x="3056" y="1797"/>
                  </a:cubicBezTo>
                  <a:cubicBezTo>
                    <a:pt x="3080" y="1773"/>
                    <a:pt x="3080" y="1707"/>
                    <a:pt x="3080" y="1677"/>
                  </a:cubicBezTo>
                  <a:cubicBezTo>
                    <a:pt x="3080" y="1617"/>
                    <a:pt x="3044" y="1563"/>
                    <a:pt x="3086" y="1510"/>
                  </a:cubicBezTo>
                  <a:cubicBezTo>
                    <a:pt x="3104" y="1486"/>
                    <a:pt x="3050" y="1468"/>
                    <a:pt x="3074" y="1450"/>
                  </a:cubicBezTo>
                  <a:cubicBezTo>
                    <a:pt x="3098" y="1438"/>
                    <a:pt x="3146" y="1462"/>
                    <a:pt x="3110" y="1408"/>
                  </a:cubicBezTo>
                  <a:cubicBezTo>
                    <a:pt x="3098" y="1360"/>
                    <a:pt x="3062" y="1324"/>
                    <a:pt x="3056" y="1276"/>
                  </a:cubicBezTo>
                  <a:cubicBezTo>
                    <a:pt x="3050" y="1228"/>
                    <a:pt x="3080" y="1192"/>
                    <a:pt x="3080" y="1150"/>
                  </a:cubicBezTo>
                  <a:cubicBezTo>
                    <a:pt x="3080" y="1138"/>
                    <a:pt x="3068" y="1084"/>
                    <a:pt x="3062" y="1072"/>
                  </a:cubicBezTo>
                  <a:cubicBezTo>
                    <a:pt x="3056" y="1054"/>
                    <a:pt x="3008" y="994"/>
                    <a:pt x="2996" y="994"/>
                  </a:cubicBezTo>
                  <a:cubicBezTo>
                    <a:pt x="2972" y="994"/>
                    <a:pt x="2948" y="1018"/>
                    <a:pt x="2924" y="1024"/>
                  </a:cubicBezTo>
                  <a:cubicBezTo>
                    <a:pt x="2900" y="1036"/>
                    <a:pt x="2882" y="994"/>
                    <a:pt x="2877" y="976"/>
                  </a:cubicBezTo>
                  <a:cubicBezTo>
                    <a:pt x="2841" y="940"/>
                    <a:pt x="2835" y="904"/>
                    <a:pt x="2811" y="868"/>
                  </a:cubicBezTo>
                  <a:cubicBezTo>
                    <a:pt x="2781" y="820"/>
                    <a:pt x="2775" y="796"/>
                    <a:pt x="2769" y="736"/>
                  </a:cubicBezTo>
                  <a:cubicBezTo>
                    <a:pt x="2769" y="706"/>
                    <a:pt x="2745" y="695"/>
                    <a:pt x="2757" y="671"/>
                  </a:cubicBezTo>
                  <a:cubicBezTo>
                    <a:pt x="2775" y="635"/>
                    <a:pt x="2775" y="605"/>
                    <a:pt x="2775" y="569"/>
                  </a:cubicBezTo>
                  <a:cubicBezTo>
                    <a:pt x="2775" y="515"/>
                    <a:pt x="2799" y="473"/>
                    <a:pt x="2817" y="425"/>
                  </a:cubicBezTo>
                  <a:cubicBezTo>
                    <a:pt x="2823" y="407"/>
                    <a:pt x="2865" y="341"/>
                    <a:pt x="2858" y="329"/>
                  </a:cubicBezTo>
                  <a:cubicBezTo>
                    <a:pt x="2847" y="311"/>
                    <a:pt x="2799" y="287"/>
                    <a:pt x="2811" y="263"/>
                  </a:cubicBezTo>
                  <a:cubicBezTo>
                    <a:pt x="2823" y="239"/>
                    <a:pt x="2799" y="239"/>
                    <a:pt x="2775" y="233"/>
                  </a:cubicBezTo>
                  <a:cubicBezTo>
                    <a:pt x="2739" y="221"/>
                    <a:pt x="2739" y="203"/>
                    <a:pt x="2709" y="179"/>
                  </a:cubicBezTo>
                  <a:cubicBezTo>
                    <a:pt x="2637" y="131"/>
                    <a:pt x="2613" y="233"/>
                    <a:pt x="2583" y="227"/>
                  </a:cubicBezTo>
                  <a:cubicBezTo>
                    <a:pt x="2559" y="227"/>
                    <a:pt x="2547" y="233"/>
                    <a:pt x="2517" y="227"/>
                  </a:cubicBezTo>
                  <a:cubicBezTo>
                    <a:pt x="2487" y="221"/>
                    <a:pt x="2505" y="83"/>
                    <a:pt x="2493" y="53"/>
                  </a:cubicBezTo>
                  <a:cubicBezTo>
                    <a:pt x="2463" y="0"/>
                    <a:pt x="2469" y="89"/>
                    <a:pt x="2457" y="101"/>
                  </a:cubicBezTo>
                  <a:cubicBezTo>
                    <a:pt x="2415" y="155"/>
                    <a:pt x="2385" y="101"/>
                    <a:pt x="2343" y="107"/>
                  </a:cubicBezTo>
                  <a:cubicBezTo>
                    <a:pt x="2313" y="113"/>
                    <a:pt x="2295" y="143"/>
                    <a:pt x="2265" y="155"/>
                  </a:cubicBezTo>
                  <a:cubicBezTo>
                    <a:pt x="2253" y="185"/>
                    <a:pt x="2259" y="179"/>
                    <a:pt x="2271" y="209"/>
                  </a:cubicBezTo>
                  <a:cubicBezTo>
                    <a:pt x="2271" y="221"/>
                    <a:pt x="2289" y="239"/>
                    <a:pt x="2295" y="245"/>
                  </a:cubicBezTo>
                  <a:cubicBezTo>
                    <a:pt x="2319" y="257"/>
                    <a:pt x="2313" y="287"/>
                    <a:pt x="2295" y="305"/>
                  </a:cubicBezTo>
                  <a:cubicBezTo>
                    <a:pt x="2265" y="347"/>
                    <a:pt x="2157" y="407"/>
                    <a:pt x="2104" y="413"/>
                  </a:cubicBezTo>
                  <a:cubicBezTo>
                    <a:pt x="2050" y="425"/>
                    <a:pt x="2020" y="467"/>
                    <a:pt x="1966" y="485"/>
                  </a:cubicBezTo>
                  <a:cubicBezTo>
                    <a:pt x="1936" y="479"/>
                    <a:pt x="1960" y="425"/>
                    <a:pt x="1918" y="443"/>
                  </a:cubicBezTo>
                  <a:cubicBezTo>
                    <a:pt x="1888" y="455"/>
                    <a:pt x="1846" y="485"/>
                    <a:pt x="1810" y="473"/>
                  </a:cubicBezTo>
                  <a:cubicBezTo>
                    <a:pt x="1768" y="455"/>
                    <a:pt x="1660" y="431"/>
                    <a:pt x="1624" y="401"/>
                  </a:cubicBezTo>
                  <a:cubicBezTo>
                    <a:pt x="1582" y="371"/>
                    <a:pt x="1570" y="443"/>
                    <a:pt x="1528" y="413"/>
                  </a:cubicBezTo>
                  <a:cubicBezTo>
                    <a:pt x="1516" y="407"/>
                    <a:pt x="1492" y="389"/>
                    <a:pt x="1480" y="413"/>
                  </a:cubicBezTo>
                  <a:cubicBezTo>
                    <a:pt x="1444" y="473"/>
                    <a:pt x="1396" y="383"/>
                    <a:pt x="1378" y="371"/>
                  </a:cubicBezTo>
                  <a:cubicBezTo>
                    <a:pt x="1354" y="359"/>
                    <a:pt x="1318" y="383"/>
                    <a:pt x="1294" y="383"/>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41" name="Freeform 143"/>
            <p:cNvSpPr>
              <a:spLocks noChangeArrowheads="1"/>
            </p:cNvSpPr>
            <p:nvPr/>
          </p:nvSpPr>
          <p:spPr bwMode="auto">
            <a:xfrm>
              <a:off x="3147837" y="7992017"/>
              <a:ext cx="3934564" cy="2678878"/>
            </a:xfrm>
            <a:custGeom>
              <a:avLst/>
              <a:gdLst>
                <a:gd name="T0" fmla="*/ 485 w 7377"/>
                <a:gd name="T1" fmla="*/ 1744 h 5023"/>
                <a:gd name="T2" fmla="*/ 707 w 7377"/>
                <a:gd name="T3" fmla="*/ 2170 h 5023"/>
                <a:gd name="T4" fmla="*/ 905 w 7377"/>
                <a:gd name="T5" fmla="*/ 2511 h 5023"/>
                <a:gd name="T6" fmla="*/ 1318 w 7377"/>
                <a:gd name="T7" fmla="*/ 2853 h 5023"/>
                <a:gd name="T8" fmla="*/ 1534 w 7377"/>
                <a:gd name="T9" fmla="*/ 2667 h 5023"/>
                <a:gd name="T10" fmla="*/ 1810 w 7377"/>
                <a:gd name="T11" fmla="*/ 2367 h 5023"/>
                <a:gd name="T12" fmla="*/ 1947 w 7377"/>
                <a:gd name="T13" fmla="*/ 2056 h 5023"/>
                <a:gd name="T14" fmla="*/ 2301 w 7377"/>
                <a:gd name="T15" fmla="*/ 1804 h 5023"/>
                <a:gd name="T16" fmla="*/ 2804 w 7377"/>
                <a:gd name="T17" fmla="*/ 1732 h 5023"/>
                <a:gd name="T18" fmla="*/ 3140 w 7377"/>
                <a:gd name="T19" fmla="*/ 1792 h 5023"/>
                <a:gd name="T20" fmla="*/ 3284 w 7377"/>
                <a:gd name="T21" fmla="*/ 1600 h 5023"/>
                <a:gd name="T22" fmla="*/ 3625 w 7377"/>
                <a:gd name="T23" fmla="*/ 1433 h 5023"/>
                <a:gd name="T24" fmla="*/ 4135 w 7377"/>
                <a:gd name="T25" fmla="*/ 1469 h 5023"/>
                <a:gd name="T26" fmla="*/ 4806 w 7377"/>
                <a:gd name="T27" fmla="*/ 1097 h 5023"/>
                <a:gd name="T28" fmla="*/ 5177 w 7377"/>
                <a:gd name="T29" fmla="*/ 863 h 5023"/>
                <a:gd name="T30" fmla="*/ 5795 w 7377"/>
                <a:gd name="T31" fmla="*/ 672 h 5023"/>
                <a:gd name="T32" fmla="*/ 6441 w 7377"/>
                <a:gd name="T33" fmla="*/ 798 h 5023"/>
                <a:gd name="T34" fmla="*/ 6872 w 7377"/>
                <a:gd name="T35" fmla="*/ 402 h 5023"/>
                <a:gd name="T36" fmla="*/ 7094 w 7377"/>
                <a:gd name="T37" fmla="*/ 0 h 5023"/>
                <a:gd name="T38" fmla="*/ 7142 w 7377"/>
                <a:gd name="T39" fmla="*/ 180 h 5023"/>
                <a:gd name="T40" fmla="*/ 7130 w 7377"/>
                <a:gd name="T41" fmla="*/ 558 h 5023"/>
                <a:gd name="T42" fmla="*/ 7376 w 7377"/>
                <a:gd name="T43" fmla="*/ 815 h 5023"/>
                <a:gd name="T44" fmla="*/ 7112 w 7377"/>
                <a:gd name="T45" fmla="*/ 1025 h 5023"/>
                <a:gd name="T46" fmla="*/ 6986 w 7377"/>
                <a:gd name="T47" fmla="*/ 1229 h 5023"/>
                <a:gd name="T48" fmla="*/ 6734 w 7377"/>
                <a:gd name="T49" fmla="*/ 1433 h 5023"/>
                <a:gd name="T50" fmla="*/ 6686 w 7377"/>
                <a:gd name="T51" fmla="*/ 1714 h 5023"/>
                <a:gd name="T52" fmla="*/ 6465 w 7377"/>
                <a:gd name="T53" fmla="*/ 1894 h 5023"/>
                <a:gd name="T54" fmla="*/ 5926 w 7377"/>
                <a:gd name="T55" fmla="*/ 2218 h 5023"/>
                <a:gd name="T56" fmla="*/ 5819 w 7377"/>
                <a:gd name="T57" fmla="*/ 2595 h 5023"/>
                <a:gd name="T58" fmla="*/ 5980 w 7377"/>
                <a:gd name="T59" fmla="*/ 2895 h 5023"/>
                <a:gd name="T60" fmla="*/ 5980 w 7377"/>
                <a:gd name="T61" fmla="*/ 3129 h 5023"/>
                <a:gd name="T62" fmla="*/ 5513 w 7377"/>
                <a:gd name="T63" fmla="*/ 3482 h 5023"/>
                <a:gd name="T64" fmla="*/ 5423 w 7377"/>
                <a:gd name="T65" fmla="*/ 3866 h 5023"/>
                <a:gd name="T66" fmla="*/ 5189 w 7377"/>
                <a:gd name="T67" fmla="*/ 4111 h 5023"/>
                <a:gd name="T68" fmla="*/ 4746 w 7377"/>
                <a:gd name="T69" fmla="*/ 4513 h 5023"/>
                <a:gd name="T70" fmla="*/ 4368 w 7377"/>
                <a:gd name="T71" fmla="*/ 4531 h 5023"/>
                <a:gd name="T72" fmla="*/ 3925 w 7377"/>
                <a:gd name="T73" fmla="*/ 4333 h 5023"/>
                <a:gd name="T74" fmla="*/ 3445 w 7377"/>
                <a:gd name="T75" fmla="*/ 4177 h 5023"/>
                <a:gd name="T76" fmla="*/ 3164 w 7377"/>
                <a:gd name="T77" fmla="*/ 4339 h 5023"/>
                <a:gd name="T78" fmla="*/ 2744 w 7377"/>
                <a:gd name="T79" fmla="*/ 4669 h 5023"/>
                <a:gd name="T80" fmla="*/ 2409 w 7377"/>
                <a:gd name="T81" fmla="*/ 4669 h 5023"/>
                <a:gd name="T82" fmla="*/ 2067 w 7377"/>
                <a:gd name="T83" fmla="*/ 4776 h 5023"/>
                <a:gd name="T84" fmla="*/ 1678 w 7377"/>
                <a:gd name="T85" fmla="*/ 4860 h 5023"/>
                <a:gd name="T86" fmla="*/ 1330 w 7377"/>
                <a:gd name="T87" fmla="*/ 4788 h 5023"/>
                <a:gd name="T88" fmla="*/ 1180 w 7377"/>
                <a:gd name="T89" fmla="*/ 4597 h 5023"/>
                <a:gd name="T90" fmla="*/ 1096 w 7377"/>
                <a:gd name="T91" fmla="*/ 4243 h 5023"/>
                <a:gd name="T92" fmla="*/ 809 w 7377"/>
                <a:gd name="T93" fmla="*/ 3848 h 5023"/>
                <a:gd name="T94" fmla="*/ 515 w 7377"/>
                <a:gd name="T95" fmla="*/ 3560 h 5023"/>
                <a:gd name="T96" fmla="*/ 347 w 7377"/>
                <a:gd name="T97" fmla="*/ 3320 h 5023"/>
                <a:gd name="T98" fmla="*/ 125 w 7377"/>
                <a:gd name="T99" fmla="*/ 3069 h 5023"/>
                <a:gd name="T100" fmla="*/ 239 w 7377"/>
                <a:gd name="T101" fmla="*/ 2649 h 5023"/>
                <a:gd name="T102" fmla="*/ 317 w 7377"/>
                <a:gd name="T103" fmla="*/ 2284 h 5023"/>
                <a:gd name="T104" fmla="*/ 48 w 7377"/>
                <a:gd name="T105" fmla="*/ 1966 h 5023"/>
                <a:gd name="T106" fmla="*/ 156 w 7377"/>
                <a:gd name="T107" fmla="*/ 1642 h 5023"/>
                <a:gd name="T108" fmla="*/ 383 w 7377"/>
                <a:gd name="T109" fmla="*/ 1630 h 50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7377" h="5023">
                  <a:moveTo>
                    <a:pt x="383" y="1630"/>
                  </a:moveTo>
                  <a:lnTo>
                    <a:pt x="383" y="1630"/>
                  </a:lnTo>
                  <a:cubicBezTo>
                    <a:pt x="461" y="1726"/>
                    <a:pt x="461" y="1726"/>
                    <a:pt x="461" y="1726"/>
                  </a:cubicBezTo>
                  <a:cubicBezTo>
                    <a:pt x="473" y="1726"/>
                    <a:pt x="485" y="1744"/>
                    <a:pt x="485" y="1744"/>
                  </a:cubicBezTo>
                  <a:cubicBezTo>
                    <a:pt x="497" y="1798"/>
                    <a:pt x="485" y="1834"/>
                    <a:pt x="491" y="1888"/>
                  </a:cubicBezTo>
                  <a:cubicBezTo>
                    <a:pt x="497" y="1894"/>
                    <a:pt x="515" y="1936"/>
                    <a:pt x="521" y="1948"/>
                  </a:cubicBezTo>
                  <a:cubicBezTo>
                    <a:pt x="557" y="2020"/>
                    <a:pt x="611" y="1960"/>
                    <a:pt x="659" y="1990"/>
                  </a:cubicBezTo>
                  <a:cubicBezTo>
                    <a:pt x="707" y="2026"/>
                    <a:pt x="695" y="2122"/>
                    <a:pt x="707" y="2170"/>
                  </a:cubicBezTo>
                  <a:cubicBezTo>
                    <a:pt x="713" y="2206"/>
                    <a:pt x="695" y="2230"/>
                    <a:pt x="725" y="2260"/>
                  </a:cubicBezTo>
                  <a:cubicBezTo>
                    <a:pt x="749" y="2284"/>
                    <a:pt x="785" y="2296"/>
                    <a:pt x="815" y="2325"/>
                  </a:cubicBezTo>
                  <a:cubicBezTo>
                    <a:pt x="833" y="2362"/>
                    <a:pt x="833" y="2397"/>
                    <a:pt x="851" y="2439"/>
                  </a:cubicBezTo>
                  <a:cubicBezTo>
                    <a:pt x="863" y="2469"/>
                    <a:pt x="887" y="2487"/>
                    <a:pt x="905" y="2511"/>
                  </a:cubicBezTo>
                  <a:cubicBezTo>
                    <a:pt x="971" y="2595"/>
                    <a:pt x="1000" y="2691"/>
                    <a:pt x="1030" y="2793"/>
                  </a:cubicBezTo>
                  <a:cubicBezTo>
                    <a:pt x="1060" y="2835"/>
                    <a:pt x="1096" y="2871"/>
                    <a:pt x="1126" y="2913"/>
                  </a:cubicBezTo>
                  <a:cubicBezTo>
                    <a:pt x="1156" y="2961"/>
                    <a:pt x="1174" y="2919"/>
                    <a:pt x="1216" y="2907"/>
                  </a:cubicBezTo>
                  <a:cubicBezTo>
                    <a:pt x="1246" y="2895"/>
                    <a:pt x="1288" y="2847"/>
                    <a:pt x="1318" y="2853"/>
                  </a:cubicBezTo>
                  <a:cubicBezTo>
                    <a:pt x="1342" y="2859"/>
                    <a:pt x="1348" y="2865"/>
                    <a:pt x="1366" y="2853"/>
                  </a:cubicBezTo>
                  <a:cubicBezTo>
                    <a:pt x="1468" y="2781"/>
                    <a:pt x="1468" y="2781"/>
                    <a:pt x="1468" y="2781"/>
                  </a:cubicBezTo>
                  <a:cubicBezTo>
                    <a:pt x="1480" y="2769"/>
                    <a:pt x="1504" y="2751"/>
                    <a:pt x="1510" y="2739"/>
                  </a:cubicBezTo>
                  <a:cubicBezTo>
                    <a:pt x="1528" y="2721"/>
                    <a:pt x="1522" y="2691"/>
                    <a:pt x="1534" y="2667"/>
                  </a:cubicBezTo>
                  <a:cubicBezTo>
                    <a:pt x="1540" y="2625"/>
                    <a:pt x="1564" y="2643"/>
                    <a:pt x="1588" y="2631"/>
                  </a:cubicBezTo>
                  <a:cubicBezTo>
                    <a:pt x="1654" y="2607"/>
                    <a:pt x="1654" y="2559"/>
                    <a:pt x="1702" y="2517"/>
                  </a:cubicBezTo>
                  <a:cubicBezTo>
                    <a:pt x="1744" y="2487"/>
                    <a:pt x="1744" y="2451"/>
                    <a:pt x="1792" y="2433"/>
                  </a:cubicBezTo>
                  <a:cubicBezTo>
                    <a:pt x="1833" y="2415"/>
                    <a:pt x="1827" y="2404"/>
                    <a:pt x="1810" y="2367"/>
                  </a:cubicBezTo>
                  <a:cubicBezTo>
                    <a:pt x="1786" y="2325"/>
                    <a:pt x="1863" y="2344"/>
                    <a:pt x="1827" y="2278"/>
                  </a:cubicBezTo>
                  <a:cubicBezTo>
                    <a:pt x="1797" y="2224"/>
                    <a:pt x="1839" y="2164"/>
                    <a:pt x="1881" y="2128"/>
                  </a:cubicBezTo>
                  <a:cubicBezTo>
                    <a:pt x="1947" y="2056"/>
                    <a:pt x="1947" y="2056"/>
                    <a:pt x="1947" y="2056"/>
                  </a:cubicBezTo>
                  <a:lnTo>
                    <a:pt x="1947" y="2056"/>
                  </a:lnTo>
                  <a:cubicBezTo>
                    <a:pt x="1995" y="2062"/>
                    <a:pt x="2013" y="2080"/>
                    <a:pt x="2061" y="2056"/>
                  </a:cubicBezTo>
                  <a:cubicBezTo>
                    <a:pt x="2121" y="2026"/>
                    <a:pt x="2121" y="2002"/>
                    <a:pt x="2121" y="1936"/>
                  </a:cubicBezTo>
                  <a:cubicBezTo>
                    <a:pt x="2121" y="1846"/>
                    <a:pt x="2175" y="1858"/>
                    <a:pt x="2241" y="1822"/>
                  </a:cubicBezTo>
                  <a:cubicBezTo>
                    <a:pt x="2265" y="1816"/>
                    <a:pt x="2295" y="1828"/>
                    <a:pt x="2301" y="1804"/>
                  </a:cubicBezTo>
                  <a:cubicBezTo>
                    <a:pt x="2307" y="1792"/>
                    <a:pt x="2337" y="1750"/>
                    <a:pt x="2355" y="1750"/>
                  </a:cubicBezTo>
                  <a:cubicBezTo>
                    <a:pt x="2373" y="1780"/>
                    <a:pt x="2283" y="1972"/>
                    <a:pt x="2385" y="1948"/>
                  </a:cubicBezTo>
                  <a:cubicBezTo>
                    <a:pt x="2463" y="1930"/>
                    <a:pt x="2570" y="1900"/>
                    <a:pt x="2630" y="1846"/>
                  </a:cubicBezTo>
                  <a:cubicBezTo>
                    <a:pt x="2690" y="1786"/>
                    <a:pt x="2726" y="1762"/>
                    <a:pt x="2804" y="1732"/>
                  </a:cubicBezTo>
                  <a:cubicBezTo>
                    <a:pt x="2858" y="1720"/>
                    <a:pt x="2882" y="1696"/>
                    <a:pt x="2936" y="1708"/>
                  </a:cubicBezTo>
                  <a:cubicBezTo>
                    <a:pt x="2972" y="1714"/>
                    <a:pt x="2954" y="1744"/>
                    <a:pt x="2978" y="1756"/>
                  </a:cubicBezTo>
                  <a:cubicBezTo>
                    <a:pt x="3026" y="1786"/>
                    <a:pt x="3038" y="1684"/>
                    <a:pt x="3080" y="1714"/>
                  </a:cubicBezTo>
                  <a:cubicBezTo>
                    <a:pt x="3110" y="1738"/>
                    <a:pt x="3074" y="1792"/>
                    <a:pt x="3140" y="1792"/>
                  </a:cubicBezTo>
                  <a:cubicBezTo>
                    <a:pt x="3212" y="1804"/>
                    <a:pt x="3158" y="1768"/>
                    <a:pt x="3200" y="1756"/>
                  </a:cubicBezTo>
                  <a:cubicBezTo>
                    <a:pt x="3242" y="1738"/>
                    <a:pt x="3314" y="1816"/>
                    <a:pt x="3337" y="1726"/>
                  </a:cubicBezTo>
                  <a:cubicBezTo>
                    <a:pt x="3350" y="1684"/>
                    <a:pt x="3416" y="1702"/>
                    <a:pt x="3379" y="1660"/>
                  </a:cubicBezTo>
                  <a:cubicBezTo>
                    <a:pt x="3356" y="1637"/>
                    <a:pt x="3314" y="1630"/>
                    <a:pt x="3284" y="1600"/>
                  </a:cubicBezTo>
                  <a:cubicBezTo>
                    <a:pt x="3272" y="1589"/>
                    <a:pt x="3332" y="1523"/>
                    <a:pt x="3350" y="1523"/>
                  </a:cubicBezTo>
                  <a:cubicBezTo>
                    <a:pt x="3409" y="1529"/>
                    <a:pt x="3440" y="1523"/>
                    <a:pt x="3493" y="1505"/>
                  </a:cubicBezTo>
                  <a:cubicBezTo>
                    <a:pt x="3529" y="1493"/>
                    <a:pt x="3535" y="1523"/>
                    <a:pt x="3565" y="1535"/>
                  </a:cubicBezTo>
                  <a:cubicBezTo>
                    <a:pt x="3595" y="1553"/>
                    <a:pt x="3631" y="1457"/>
                    <a:pt x="3625" y="1433"/>
                  </a:cubicBezTo>
                  <a:cubicBezTo>
                    <a:pt x="3619" y="1379"/>
                    <a:pt x="3643" y="1391"/>
                    <a:pt x="3679" y="1355"/>
                  </a:cubicBezTo>
                  <a:cubicBezTo>
                    <a:pt x="3715" y="1325"/>
                    <a:pt x="3709" y="1319"/>
                    <a:pt x="3751" y="1343"/>
                  </a:cubicBezTo>
                  <a:cubicBezTo>
                    <a:pt x="3859" y="1403"/>
                    <a:pt x="3949" y="1421"/>
                    <a:pt x="4039" y="1505"/>
                  </a:cubicBezTo>
                  <a:cubicBezTo>
                    <a:pt x="4110" y="1547"/>
                    <a:pt x="4087" y="1487"/>
                    <a:pt x="4135" y="1469"/>
                  </a:cubicBezTo>
                  <a:cubicBezTo>
                    <a:pt x="4213" y="1433"/>
                    <a:pt x="4284" y="1403"/>
                    <a:pt x="4344" y="1343"/>
                  </a:cubicBezTo>
                  <a:cubicBezTo>
                    <a:pt x="4386" y="1295"/>
                    <a:pt x="4428" y="1235"/>
                    <a:pt x="4494" y="1217"/>
                  </a:cubicBezTo>
                  <a:cubicBezTo>
                    <a:pt x="4548" y="1205"/>
                    <a:pt x="4578" y="1175"/>
                    <a:pt x="4620" y="1139"/>
                  </a:cubicBezTo>
                  <a:cubicBezTo>
                    <a:pt x="4662" y="1097"/>
                    <a:pt x="4746" y="1127"/>
                    <a:pt x="4806" y="1097"/>
                  </a:cubicBezTo>
                  <a:cubicBezTo>
                    <a:pt x="4878" y="1067"/>
                    <a:pt x="4956" y="1073"/>
                    <a:pt x="4991" y="995"/>
                  </a:cubicBezTo>
                  <a:cubicBezTo>
                    <a:pt x="5033" y="923"/>
                    <a:pt x="5033" y="923"/>
                    <a:pt x="5033" y="923"/>
                  </a:cubicBezTo>
                  <a:cubicBezTo>
                    <a:pt x="5046" y="905"/>
                    <a:pt x="5070" y="923"/>
                    <a:pt x="5087" y="923"/>
                  </a:cubicBezTo>
                  <a:cubicBezTo>
                    <a:pt x="5105" y="929"/>
                    <a:pt x="5153" y="875"/>
                    <a:pt x="5177" y="863"/>
                  </a:cubicBezTo>
                  <a:cubicBezTo>
                    <a:pt x="5249" y="839"/>
                    <a:pt x="5111" y="768"/>
                    <a:pt x="5195" y="726"/>
                  </a:cubicBezTo>
                  <a:cubicBezTo>
                    <a:pt x="5297" y="672"/>
                    <a:pt x="5333" y="552"/>
                    <a:pt x="5471" y="600"/>
                  </a:cubicBezTo>
                  <a:cubicBezTo>
                    <a:pt x="5513" y="612"/>
                    <a:pt x="5573" y="654"/>
                    <a:pt x="5621" y="642"/>
                  </a:cubicBezTo>
                  <a:cubicBezTo>
                    <a:pt x="5663" y="624"/>
                    <a:pt x="5747" y="666"/>
                    <a:pt x="5795" y="672"/>
                  </a:cubicBezTo>
                  <a:cubicBezTo>
                    <a:pt x="5837" y="720"/>
                    <a:pt x="5885" y="732"/>
                    <a:pt x="5932" y="768"/>
                  </a:cubicBezTo>
                  <a:cubicBezTo>
                    <a:pt x="5974" y="804"/>
                    <a:pt x="6028" y="780"/>
                    <a:pt x="6076" y="780"/>
                  </a:cubicBezTo>
                  <a:cubicBezTo>
                    <a:pt x="6088" y="833"/>
                    <a:pt x="6088" y="863"/>
                    <a:pt x="6154" y="839"/>
                  </a:cubicBezTo>
                  <a:cubicBezTo>
                    <a:pt x="6244" y="804"/>
                    <a:pt x="6345" y="822"/>
                    <a:pt x="6441" y="798"/>
                  </a:cubicBezTo>
                  <a:cubicBezTo>
                    <a:pt x="6555" y="762"/>
                    <a:pt x="6603" y="702"/>
                    <a:pt x="6686" y="636"/>
                  </a:cubicBezTo>
                  <a:cubicBezTo>
                    <a:pt x="6704" y="588"/>
                    <a:pt x="6716" y="600"/>
                    <a:pt x="6764" y="600"/>
                  </a:cubicBezTo>
                  <a:cubicBezTo>
                    <a:pt x="6818" y="600"/>
                    <a:pt x="6836" y="540"/>
                    <a:pt x="6866" y="504"/>
                  </a:cubicBezTo>
                  <a:cubicBezTo>
                    <a:pt x="6884" y="480"/>
                    <a:pt x="6878" y="438"/>
                    <a:pt x="6872" y="402"/>
                  </a:cubicBezTo>
                  <a:cubicBezTo>
                    <a:pt x="6866" y="342"/>
                    <a:pt x="6950" y="282"/>
                    <a:pt x="6920" y="228"/>
                  </a:cubicBezTo>
                  <a:cubicBezTo>
                    <a:pt x="6890" y="150"/>
                    <a:pt x="6980" y="138"/>
                    <a:pt x="7010" y="79"/>
                  </a:cubicBezTo>
                  <a:cubicBezTo>
                    <a:pt x="7094" y="0"/>
                    <a:pt x="7094" y="0"/>
                    <a:pt x="7094" y="0"/>
                  </a:cubicBezTo>
                  <a:lnTo>
                    <a:pt x="7094" y="0"/>
                  </a:lnTo>
                  <a:cubicBezTo>
                    <a:pt x="7106" y="7"/>
                    <a:pt x="7106" y="13"/>
                    <a:pt x="7118" y="19"/>
                  </a:cubicBezTo>
                  <a:cubicBezTo>
                    <a:pt x="7124" y="24"/>
                    <a:pt x="7148" y="31"/>
                    <a:pt x="7148" y="42"/>
                  </a:cubicBezTo>
                  <a:cubicBezTo>
                    <a:pt x="7148" y="72"/>
                    <a:pt x="7136" y="90"/>
                    <a:pt x="7130" y="114"/>
                  </a:cubicBezTo>
                  <a:cubicBezTo>
                    <a:pt x="7124" y="144"/>
                    <a:pt x="7142" y="156"/>
                    <a:pt x="7142" y="180"/>
                  </a:cubicBezTo>
                  <a:cubicBezTo>
                    <a:pt x="7148" y="192"/>
                    <a:pt x="7142" y="222"/>
                    <a:pt x="7142" y="234"/>
                  </a:cubicBezTo>
                  <a:cubicBezTo>
                    <a:pt x="7136" y="258"/>
                    <a:pt x="7112" y="276"/>
                    <a:pt x="7106" y="306"/>
                  </a:cubicBezTo>
                  <a:cubicBezTo>
                    <a:pt x="7094" y="342"/>
                    <a:pt x="7088" y="372"/>
                    <a:pt x="7082" y="414"/>
                  </a:cubicBezTo>
                  <a:cubicBezTo>
                    <a:pt x="7076" y="468"/>
                    <a:pt x="7112" y="510"/>
                    <a:pt x="7130" y="558"/>
                  </a:cubicBezTo>
                  <a:cubicBezTo>
                    <a:pt x="7160" y="630"/>
                    <a:pt x="7142" y="690"/>
                    <a:pt x="7226" y="732"/>
                  </a:cubicBezTo>
                  <a:cubicBezTo>
                    <a:pt x="7238" y="744"/>
                    <a:pt x="7244" y="756"/>
                    <a:pt x="7268" y="756"/>
                  </a:cubicBezTo>
                  <a:cubicBezTo>
                    <a:pt x="7328" y="768"/>
                    <a:pt x="7340" y="774"/>
                    <a:pt x="7376" y="815"/>
                  </a:cubicBezTo>
                  <a:lnTo>
                    <a:pt x="7376" y="815"/>
                  </a:lnTo>
                  <a:cubicBezTo>
                    <a:pt x="7352" y="870"/>
                    <a:pt x="7352" y="870"/>
                    <a:pt x="7352" y="870"/>
                  </a:cubicBezTo>
                  <a:cubicBezTo>
                    <a:pt x="7322" y="899"/>
                    <a:pt x="7280" y="923"/>
                    <a:pt x="7262" y="959"/>
                  </a:cubicBezTo>
                  <a:cubicBezTo>
                    <a:pt x="7238" y="1001"/>
                    <a:pt x="7226" y="1001"/>
                    <a:pt x="7184" y="1007"/>
                  </a:cubicBezTo>
                  <a:cubicBezTo>
                    <a:pt x="7112" y="1025"/>
                    <a:pt x="7112" y="1025"/>
                    <a:pt x="7112" y="1025"/>
                  </a:cubicBezTo>
                  <a:cubicBezTo>
                    <a:pt x="7094" y="1031"/>
                    <a:pt x="7040" y="1001"/>
                    <a:pt x="7028" y="1007"/>
                  </a:cubicBezTo>
                  <a:cubicBezTo>
                    <a:pt x="7010" y="1019"/>
                    <a:pt x="7040" y="1079"/>
                    <a:pt x="7004" y="1103"/>
                  </a:cubicBezTo>
                  <a:cubicBezTo>
                    <a:pt x="6992" y="1115"/>
                    <a:pt x="7010" y="1145"/>
                    <a:pt x="7010" y="1163"/>
                  </a:cubicBezTo>
                  <a:cubicBezTo>
                    <a:pt x="7016" y="1187"/>
                    <a:pt x="6998" y="1205"/>
                    <a:pt x="6986" y="1229"/>
                  </a:cubicBezTo>
                  <a:cubicBezTo>
                    <a:pt x="6974" y="1283"/>
                    <a:pt x="6974" y="1283"/>
                    <a:pt x="6974" y="1283"/>
                  </a:cubicBezTo>
                  <a:lnTo>
                    <a:pt x="6974" y="1283"/>
                  </a:lnTo>
                  <a:cubicBezTo>
                    <a:pt x="6932" y="1283"/>
                    <a:pt x="6914" y="1295"/>
                    <a:pt x="6872" y="1325"/>
                  </a:cubicBezTo>
                  <a:cubicBezTo>
                    <a:pt x="6734" y="1433"/>
                    <a:pt x="6734" y="1433"/>
                    <a:pt x="6734" y="1433"/>
                  </a:cubicBezTo>
                  <a:cubicBezTo>
                    <a:pt x="6680" y="1475"/>
                    <a:pt x="6680" y="1427"/>
                    <a:pt x="6633" y="1481"/>
                  </a:cubicBezTo>
                  <a:cubicBezTo>
                    <a:pt x="6603" y="1523"/>
                    <a:pt x="6555" y="1547"/>
                    <a:pt x="6615" y="1577"/>
                  </a:cubicBezTo>
                  <a:cubicBezTo>
                    <a:pt x="6638" y="1595"/>
                    <a:pt x="6686" y="1589"/>
                    <a:pt x="6680" y="1630"/>
                  </a:cubicBezTo>
                  <a:cubicBezTo>
                    <a:pt x="6680" y="1660"/>
                    <a:pt x="6692" y="1684"/>
                    <a:pt x="6686" y="1714"/>
                  </a:cubicBezTo>
                  <a:cubicBezTo>
                    <a:pt x="6668" y="1762"/>
                    <a:pt x="6620" y="1762"/>
                    <a:pt x="6591" y="1792"/>
                  </a:cubicBezTo>
                  <a:cubicBezTo>
                    <a:pt x="6573" y="1810"/>
                    <a:pt x="6567" y="1834"/>
                    <a:pt x="6537" y="1834"/>
                  </a:cubicBezTo>
                  <a:cubicBezTo>
                    <a:pt x="6519" y="1834"/>
                    <a:pt x="6507" y="1810"/>
                    <a:pt x="6489" y="1816"/>
                  </a:cubicBezTo>
                  <a:cubicBezTo>
                    <a:pt x="6459" y="1828"/>
                    <a:pt x="6459" y="1870"/>
                    <a:pt x="6465" y="1894"/>
                  </a:cubicBezTo>
                  <a:cubicBezTo>
                    <a:pt x="6489" y="1954"/>
                    <a:pt x="6333" y="1978"/>
                    <a:pt x="6298" y="2020"/>
                  </a:cubicBezTo>
                  <a:cubicBezTo>
                    <a:pt x="6286" y="2074"/>
                    <a:pt x="6244" y="2170"/>
                    <a:pt x="6196" y="2206"/>
                  </a:cubicBezTo>
                  <a:cubicBezTo>
                    <a:pt x="6172" y="2230"/>
                    <a:pt x="6058" y="2278"/>
                    <a:pt x="6028" y="2272"/>
                  </a:cubicBezTo>
                  <a:cubicBezTo>
                    <a:pt x="5998" y="2272"/>
                    <a:pt x="5950" y="2212"/>
                    <a:pt x="5926" y="2218"/>
                  </a:cubicBezTo>
                  <a:cubicBezTo>
                    <a:pt x="5872" y="2242"/>
                    <a:pt x="5866" y="2308"/>
                    <a:pt x="5824" y="2344"/>
                  </a:cubicBezTo>
                  <a:cubicBezTo>
                    <a:pt x="5789" y="2373"/>
                    <a:pt x="5723" y="2451"/>
                    <a:pt x="5675" y="2457"/>
                  </a:cubicBezTo>
                  <a:cubicBezTo>
                    <a:pt x="5663" y="2481"/>
                    <a:pt x="5717" y="2535"/>
                    <a:pt x="5735" y="2547"/>
                  </a:cubicBezTo>
                  <a:cubicBezTo>
                    <a:pt x="5789" y="2559"/>
                    <a:pt x="5801" y="2541"/>
                    <a:pt x="5819" y="2595"/>
                  </a:cubicBezTo>
                  <a:cubicBezTo>
                    <a:pt x="5819" y="2601"/>
                    <a:pt x="5830" y="2607"/>
                    <a:pt x="5837" y="2619"/>
                  </a:cubicBezTo>
                  <a:cubicBezTo>
                    <a:pt x="5854" y="2661"/>
                    <a:pt x="5878" y="2685"/>
                    <a:pt x="5908" y="2721"/>
                  </a:cubicBezTo>
                  <a:cubicBezTo>
                    <a:pt x="5932" y="2745"/>
                    <a:pt x="5914" y="2769"/>
                    <a:pt x="5938" y="2793"/>
                  </a:cubicBezTo>
                  <a:cubicBezTo>
                    <a:pt x="5968" y="2823"/>
                    <a:pt x="5986" y="2853"/>
                    <a:pt x="5980" y="2895"/>
                  </a:cubicBezTo>
                  <a:cubicBezTo>
                    <a:pt x="5974" y="2925"/>
                    <a:pt x="5998" y="2931"/>
                    <a:pt x="6016" y="2949"/>
                  </a:cubicBezTo>
                  <a:cubicBezTo>
                    <a:pt x="6040" y="2973"/>
                    <a:pt x="6052" y="2973"/>
                    <a:pt x="6028" y="3009"/>
                  </a:cubicBezTo>
                  <a:cubicBezTo>
                    <a:pt x="6016" y="3039"/>
                    <a:pt x="6010" y="3057"/>
                    <a:pt x="5986" y="3081"/>
                  </a:cubicBezTo>
                  <a:cubicBezTo>
                    <a:pt x="5968" y="3099"/>
                    <a:pt x="5968" y="3111"/>
                    <a:pt x="5980" y="3129"/>
                  </a:cubicBezTo>
                  <a:cubicBezTo>
                    <a:pt x="5986" y="3153"/>
                    <a:pt x="6022" y="3182"/>
                    <a:pt x="6004" y="3206"/>
                  </a:cubicBezTo>
                  <a:cubicBezTo>
                    <a:pt x="5944" y="3296"/>
                    <a:pt x="5837" y="3224"/>
                    <a:pt x="5819" y="3350"/>
                  </a:cubicBezTo>
                  <a:cubicBezTo>
                    <a:pt x="5806" y="3416"/>
                    <a:pt x="5753" y="3428"/>
                    <a:pt x="5693" y="3422"/>
                  </a:cubicBezTo>
                  <a:cubicBezTo>
                    <a:pt x="5639" y="3440"/>
                    <a:pt x="5567" y="3452"/>
                    <a:pt x="5513" y="3482"/>
                  </a:cubicBezTo>
                  <a:cubicBezTo>
                    <a:pt x="5465" y="3506"/>
                    <a:pt x="5471" y="3518"/>
                    <a:pt x="5465" y="3566"/>
                  </a:cubicBezTo>
                  <a:cubicBezTo>
                    <a:pt x="5465" y="3590"/>
                    <a:pt x="5435" y="3602"/>
                    <a:pt x="5429" y="3626"/>
                  </a:cubicBezTo>
                  <a:cubicBezTo>
                    <a:pt x="5417" y="3674"/>
                    <a:pt x="5423" y="3722"/>
                    <a:pt x="5441" y="3764"/>
                  </a:cubicBezTo>
                  <a:cubicBezTo>
                    <a:pt x="5471" y="3830"/>
                    <a:pt x="5483" y="3830"/>
                    <a:pt x="5423" y="3866"/>
                  </a:cubicBezTo>
                  <a:cubicBezTo>
                    <a:pt x="5375" y="3896"/>
                    <a:pt x="5387" y="3944"/>
                    <a:pt x="5381" y="3991"/>
                  </a:cubicBezTo>
                  <a:cubicBezTo>
                    <a:pt x="5375" y="4045"/>
                    <a:pt x="5351" y="4021"/>
                    <a:pt x="5327" y="4045"/>
                  </a:cubicBezTo>
                  <a:cubicBezTo>
                    <a:pt x="5321" y="4057"/>
                    <a:pt x="5279" y="4135"/>
                    <a:pt x="5267" y="4135"/>
                  </a:cubicBezTo>
                  <a:cubicBezTo>
                    <a:pt x="5237" y="4135"/>
                    <a:pt x="5225" y="4105"/>
                    <a:pt x="5189" y="4111"/>
                  </a:cubicBezTo>
                  <a:cubicBezTo>
                    <a:pt x="4944" y="4129"/>
                    <a:pt x="4944" y="4129"/>
                    <a:pt x="4944" y="4129"/>
                  </a:cubicBezTo>
                  <a:cubicBezTo>
                    <a:pt x="4908" y="4135"/>
                    <a:pt x="4896" y="4189"/>
                    <a:pt x="4884" y="4219"/>
                  </a:cubicBezTo>
                  <a:cubicBezTo>
                    <a:pt x="4854" y="4255"/>
                    <a:pt x="4782" y="4261"/>
                    <a:pt x="4788" y="4309"/>
                  </a:cubicBezTo>
                  <a:cubicBezTo>
                    <a:pt x="4794" y="4393"/>
                    <a:pt x="4794" y="4441"/>
                    <a:pt x="4746" y="4513"/>
                  </a:cubicBezTo>
                  <a:cubicBezTo>
                    <a:pt x="4728" y="4543"/>
                    <a:pt x="4788" y="4561"/>
                    <a:pt x="4782" y="4585"/>
                  </a:cubicBezTo>
                  <a:cubicBezTo>
                    <a:pt x="4752" y="4651"/>
                    <a:pt x="4710" y="4585"/>
                    <a:pt x="4668" y="4603"/>
                  </a:cubicBezTo>
                  <a:cubicBezTo>
                    <a:pt x="4602" y="4597"/>
                    <a:pt x="4572" y="4531"/>
                    <a:pt x="4512" y="4585"/>
                  </a:cubicBezTo>
                  <a:cubicBezTo>
                    <a:pt x="4452" y="4639"/>
                    <a:pt x="4398" y="4591"/>
                    <a:pt x="4368" y="4531"/>
                  </a:cubicBezTo>
                  <a:cubicBezTo>
                    <a:pt x="4356" y="4501"/>
                    <a:pt x="4290" y="4483"/>
                    <a:pt x="4260" y="4477"/>
                  </a:cubicBezTo>
                  <a:cubicBezTo>
                    <a:pt x="4189" y="4459"/>
                    <a:pt x="4200" y="4627"/>
                    <a:pt x="4117" y="4579"/>
                  </a:cubicBezTo>
                  <a:cubicBezTo>
                    <a:pt x="4039" y="4537"/>
                    <a:pt x="4087" y="4405"/>
                    <a:pt x="4027" y="4387"/>
                  </a:cubicBezTo>
                  <a:cubicBezTo>
                    <a:pt x="3979" y="4369"/>
                    <a:pt x="3943" y="4411"/>
                    <a:pt x="3925" y="4333"/>
                  </a:cubicBezTo>
                  <a:cubicBezTo>
                    <a:pt x="3913" y="4267"/>
                    <a:pt x="3877" y="4273"/>
                    <a:pt x="3829" y="4261"/>
                  </a:cubicBezTo>
                  <a:cubicBezTo>
                    <a:pt x="3787" y="4297"/>
                    <a:pt x="3739" y="4291"/>
                    <a:pt x="3697" y="4279"/>
                  </a:cubicBezTo>
                  <a:cubicBezTo>
                    <a:pt x="3655" y="4273"/>
                    <a:pt x="3613" y="4303"/>
                    <a:pt x="3571" y="4297"/>
                  </a:cubicBezTo>
                  <a:cubicBezTo>
                    <a:pt x="3475" y="4279"/>
                    <a:pt x="3547" y="4165"/>
                    <a:pt x="3445" y="4177"/>
                  </a:cubicBezTo>
                  <a:cubicBezTo>
                    <a:pt x="3398" y="4183"/>
                    <a:pt x="3337" y="4225"/>
                    <a:pt x="3350" y="4273"/>
                  </a:cubicBezTo>
                  <a:cubicBezTo>
                    <a:pt x="3368" y="4351"/>
                    <a:pt x="3350" y="4405"/>
                    <a:pt x="3266" y="4363"/>
                  </a:cubicBezTo>
                  <a:cubicBezTo>
                    <a:pt x="3200" y="4327"/>
                    <a:pt x="3224" y="4375"/>
                    <a:pt x="3182" y="4375"/>
                  </a:cubicBezTo>
                  <a:cubicBezTo>
                    <a:pt x="3170" y="4375"/>
                    <a:pt x="3176" y="4339"/>
                    <a:pt x="3164" y="4339"/>
                  </a:cubicBezTo>
                  <a:cubicBezTo>
                    <a:pt x="3140" y="4339"/>
                    <a:pt x="3068" y="4411"/>
                    <a:pt x="3044" y="4423"/>
                  </a:cubicBezTo>
                  <a:cubicBezTo>
                    <a:pt x="3044" y="4465"/>
                    <a:pt x="3062" y="4531"/>
                    <a:pt x="2990" y="4519"/>
                  </a:cubicBezTo>
                  <a:cubicBezTo>
                    <a:pt x="2954" y="4513"/>
                    <a:pt x="2930" y="4519"/>
                    <a:pt x="2894" y="4543"/>
                  </a:cubicBezTo>
                  <a:cubicBezTo>
                    <a:pt x="2846" y="4585"/>
                    <a:pt x="2804" y="4669"/>
                    <a:pt x="2744" y="4669"/>
                  </a:cubicBezTo>
                  <a:cubicBezTo>
                    <a:pt x="2702" y="4669"/>
                    <a:pt x="2696" y="4794"/>
                    <a:pt x="2630" y="4729"/>
                  </a:cubicBezTo>
                  <a:cubicBezTo>
                    <a:pt x="2606" y="4705"/>
                    <a:pt x="2583" y="4716"/>
                    <a:pt x="2559" y="4698"/>
                  </a:cubicBezTo>
                  <a:cubicBezTo>
                    <a:pt x="2535" y="4674"/>
                    <a:pt x="2523" y="4663"/>
                    <a:pt x="2493" y="4645"/>
                  </a:cubicBezTo>
                  <a:cubicBezTo>
                    <a:pt x="2457" y="4615"/>
                    <a:pt x="2451" y="4674"/>
                    <a:pt x="2409" y="4669"/>
                  </a:cubicBezTo>
                  <a:cubicBezTo>
                    <a:pt x="2385" y="4669"/>
                    <a:pt x="2385" y="4639"/>
                    <a:pt x="2367" y="4627"/>
                  </a:cubicBezTo>
                  <a:cubicBezTo>
                    <a:pt x="2349" y="4615"/>
                    <a:pt x="2319" y="4621"/>
                    <a:pt x="2295" y="4603"/>
                  </a:cubicBezTo>
                  <a:cubicBezTo>
                    <a:pt x="2247" y="4573"/>
                    <a:pt x="2205" y="4705"/>
                    <a:pt x="2181" y="4734"/>
                  </a:cubicBezTo>
                  <a:cubicBezTo>
                    <a:pt x="2163" y="4758"/>
                    <a:pt x="2067" y="4860"/>
                    <a:pt x="2067" y="4776"/>
                  </a:cubicBezTo>
                  <a:cubicBezTo>
                    <a:pt x="2049" y="4764"/>
                    <a:pt x="2013" y="4818"/>
                    <a:pt x="1983" y="4788"/>
                  </a:cubicBezTo>
                  <a:cubicBezTo>
                    <a:pt x="1959" y="4764"/>
                    <a:pt x="1923" y="4830"/>
                    <a:pt x="1905" y="4842"/>
                  </a:cubicBezTo>
                  <a:cubicBezTo>
                    <a:pt x="1845" y="4884"/>
                    <a:pt x="1881" y="5022"/>
                    <a:pt x="1792" y="4950"/>
                  </a:cubicBezTo>
                  <a:cubicBezTo>
                    <a:pt x="1678" y="4860"/>
                    <a:pt x="1678" y="4860"/>
                    <a:pt x="1678" y="4860"/>
                  </a:cubicBezTo>
                  <a:cubicBezTo>
                    <a:pt x="1636" y="4824"/>
                    <a:pt x="1540" y="4980"/>
                    <a:pt x="1486" y="4980"/>
                  </a:cubicBezTo>
                  <a:cubicBezTo>
                    <a:pt x="1426" y="4980"/>
                    <a:pt x="1426" y="4938"/>
                    <a:pt x="1402" y="4896"/>
                  </a:cubicBezTo>
                  <a:cubicBezTo>
                    <a:pt x="1390" y="4872"/>
                    <a:pt x="1384" y="4854"/>
                    <a:pt x="1366" y="4836"/>
                  </a:cubicBezTo>
                  <a:cubicBezTo>
                    <a:pt x="1348" y="4818"/>
                    <a:pt x="1336" y="4812"/>
                    <a:pt x="1330" y="4788"/>
                  </a:cubicBezTo>
                  <a:cubicBezTo>
                    <a:pt x="1324" y="4740"/>
                    <a:pt x="1264" y="4758"/>
                    <a:pt x="1264" y="4692"/>
                  </a:cubicBezTo>
                  <a:cubicBezTo>
                    <a:pt x="1264" y="4651"/>
                    <a:pt x="1258" y="4651"/>
                    <a:pt x="1222" y="4633"/>
                  </a:cubicBezTo>
                  <a:cubicBezTo>
                    <a:pt x="1204" y="4621"/>
                    <a:pt x="1204" y="4603"/>
                    <a:pt x="1180" y="4597"/>
                  </a:cubicBezTo>
                  <a:lnTo>
                    <a:pt x="1180" y="4597"/>
                  </a:lnTo>
                  <a:cubicBezTo>
                    <a:pt x="1174" y="4525"/>
                    <a:pt x="1174" y="4525"/>
                    <a:pt x="1174" y="4525"/>
                  </a:cubicBezTo>
                  <a:cubicBezTo>
                    <a:pt x="1162" y="4501"/>
                    <a:pt x="1168" y="4399"/>
                    <a:pt x="1150" y="4387"/>
                  </a:cubicBezTo>
                  <a:cubicBezTo>
                    <a:pt x="1114" y="4363"/>
                    <a:pt x="1036" y="4369"/>
                    <a:pt x="1030" y="4303"/>
                  </a:cubicBezTo>
                  <a:cubicBezTo>
                    <a:pt x="1030" y="4255"/>
                    <a:pt x="1084" y="4267"/>
                    <a:pt x="1096" y="4243"/>
                  </a:cubicBezTo>
                  <a:cubicBezTo>
                    <a:pt x="1102" y="4225"/>
                    <a:pt x="1042" y="4159"/>
                    <a:pt x="1030" y="4135"/>
                  </a:cubicBezTo>
                  <a:cubicBezTo>
                    <a:pt x="1012" y="4087"/>
                    <a:pt x="923" y="4123"/>
                    <a:pt x="935" y="4039"/>
                  </a:cubicBezTo>
                  <a:cubicBezTo>
                    <a:pt x="923" y="3997"/>
                    <a:pt x="899" y="3967"/>
                    <a:pt x="869" y="3944"/>
                  </a:cubicBezTo>
                  <a:cubicBezTo>
                    <a:pt x="833" y="3920"/>
                    <a:pt x="833" y="3872"/>
                    <a:pt x="809" y="3848"/>
                  </a:cubicBezTo>
                  <a:cubicBezTo>
                    <a:pt x="785" y="3830"/>
                    <a:pt x="761" y="3818"/>
                    <a:pt x="749" y="3794"/>
                  </a:cubicBezTo>
                  <a:cubicBezTo>
                    <a:pt x="731" y="3764"/>
                    <a:pt x="719" y="3734"/>
                    <a:pt x="719" y="3704"/>
                  </a:cubicBezTo>
                  <a:cubicBezTo>
                    <a:pt x="653" y="3704"/>
                    <a:pt x="557" y="3896"/>
                    <a:pt x="485" y="3824"/>
                  </a:cubicBezTo>
                  <a:cubicBezTo>
                    <a:pt x="383" y="3728"/>
                    <a:pt x="563" y="3650"/>
                    <a:pt x="515" y="3560"/>
                  </a:cubicBezTo>
                  <a:cubicBezTo>
                    <a:pt x="497" y="3530"/>
                    <a:pt x="503" y="3512"/>
                    <a:pt x="527" y="3488"/>
                  </a:cubicBezTo>
                  <a:cubicBezTo>
                    <a:pt x="545" y="3446"/>
                    <a:pt x="563" y="3374"/>
                    <a:pt x="539" y="3332"/>
                  </a:cubicBezTo>
                  <a:cubicBezTo>
                    <a:pt x="509" y="3326"/>
                    <a:pt x="479" y="3356"/>
                    <a:pt x="455" y="3338"/>
                  </a:cubicBezTo>
                  <a:cubicBezTo>
                    <a:pt x="413" y="3320"/>
                    <a:pt x="389" y="3326"/>
                    <a:pt x="347" y="3320"/>
                  </a:cubicBezTo>
                  <a:cubicBezTo>
                    <a:pt x="323" y="3308"/>
                    <a:pt x="305" y="3284"/>
                    <a:pt x="281" y="3284"/>
                  </a:cubicBezTo>
                  <a:cubicBezTo>
                    <a:pt x="233" y="3284"/>
                    <a:pt x="221" y="3314"/>
                    <a:pt x="179" y="3284"/>
                  </a:cubicBezTo>
                  <a:cubicBezTo>
                    <a:pt x="125" y="3248"/>
                    <a:pt x="120" y="3284"/>
                    <a:pt x="114" y="3200"/>
                  </a:cubicBezTo>
                  <a:cubicBezTo>
                    <a:pt x="107" y="3164"/>
                    <a:pt x="78" y="3099"/>
                    <a:pt x="125" y="3069"/>
                  </a:cubicBezTo>
                  <a:cubicBezTo>
                    <a:pt x="209" y="3015"/>
                    <a:pt x="162" y="2937"/>
                    <a:pt x="167" y="2859"/>
                  </a:cubicBezTo>
                  <a:cubicBezTo>
                    <a:pt x="167" y="2811"/>
                    <a:pt x="162" y="2811"/>
                    <a:pt x="185" y="2763"/>
                  </a:cubicBezTo>
                  <a:cubicBezTo>
                    <a:pt x="197" y="2733"/>
                    <a:pt x="227" y="2721"/>
                    <a:pt x="227" y="2685"/>
                  </a:cubicBezTo>
                  <a:cubicBezTo>
                    <a:pt x="227" y="2667"/>
                    <a:pt x="215" y="2649"/>
                    <a:pt x="239" y="2649"/>
                  </a:cubicBezTo>
                  <a:cubicBezTo>
                    <a:pt x="269" y="2649"/>
                    <a:pt x="281" y="2613"/>
                    <a:pt x="293" y="2595"/>
                  </a:cubicBezTo>
                  <a:cubicBezTo>
                    <a:pt x="317" y="2553"/>
                    <a:pt x="305" y="2547"/>
                    <a:pt x="353" y="2529"/>
                  </a:cubicBezTo>
                  <a:cubicBezTo>
                    <a:pt x="377" y="2517"/>
                    <a:pt x="377" y="2439"/>
                    <a:pt x="401" y="2409"/>
                  </a:cubicBezTo>
                  <a:cubicBezTo>
                    <a:pt x="449" y="2349"/>
                    <a:pt x="365" y="2296"/>
                    <a:pt x="317" y="2284"/>
                  </a:cubicBezTo>
                  <a:cubicBezTo>
                    <a:pt x="263" y="2248"/>
                    <a:pt x="269" y="2200"/>
                    <a:pt x="239" y="2158"/>
                  </a:cubicBezTo>
                  <a:cubicBezTo>
                    <a:pt x="215" y="2122"/>
                    <a:pt x="149" y="2116"/>
                    <a:pt x="132" y="2092"/>
                  </a:cubicBezTo>
                  <a:cubicBezTo>
                    <a:pt x="114" y="2062"/>
                    <a:pt x="143" y="2038"/>
                    <a:pt x="107" y="2038"/>
                  </a:cubicBezTo>
                  <a:cubicBezTo>
                    <a:pt x="66" y="2032"/>
                    <a:pt x="60" y="2002"/>
                    <a:pt x="48" y="1966"/>
                  </a:cubicBezTo>
                  <a:cubicBezTo>
                    <a:pt x="30" y="1930"/>
                    <a:pt x="0" y="1906"/>
                    <a:pt x="6" y="1864"/>
                  </a:cubicBezTo>
                  <a:cubicBezTo>
                    <a:pt x="6" y="1828"/>
                    <a:pt x="90" y="1792"/>
                    <a:pt x="120" y="1768"/>
                  </a:cubicBezTo>
                  <a:cubicBezTo>
                    <a:pt x="162" y="1738"/>
                    <a:pt x="156" y="1738"/>
                    <a:pt x="138" y="1690"/>
                  </a:cubicBezTo>
                  <a:cubicBezTo>
                    <a:pt x="156" y="1642"/>
                    <a:pt x="156" y="1642"/>
                    <a:pt x="156" y="1642"/>
                  </a:cubicBezTo>
                  <a:lnTo>
                    <a:pt x="156" y="1642"/>
                  </a:lnTo>
                  <a:cubicBezTo>
                    <a:pt x="185" y="1672"/>
                    <a:pt x="251" y="1690"/>
                    <a:pt x="299" y="1690"/>
                  </a:cubicBezTo>
                  <a:cubicBezTo>
                    <a:pt x="317" y="1690"/>
                    <a:pt x="353" y="1690"/>
                    <a:pt x="377" y="1684"/>
                  </a:cubicBezTo>
                  <a:cubicBezTo>
                    <a:pt x="401" y="1678"/>
                    <a:pt x="371" y="1648"/>
                    <a:pt x="383" y="1630"/>
                  </a:cubicBez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42" name="Freeform 144"/>
            <p:cNvSpPr>
              <a:spLocks noChangeArrowheads="1"/>
            </p:cNvSpPr>
            <p:nvPr/>
          </p:nvSpPr>
          <p:spPr bwMode="auto">
            <a:xfrm>
              <a:off x="1289912" y="8970429"/>
              <a:ext cx="792556" cy="792610"/>
            </a:xfrm>
            <a:custGeom>
              <a:avLst/>
              <a:gdLst>
                <a:gd name="T0" fmla="*/ 929 w 1487"/>
                <a:gd name="T1" fmla="*/ 120 h 1487"/>
                <a:gd name="T2" fmla="*/ 887 w 1487"/>
                <a:gd name="T3" fmla="*/ 114 h 1487"/>
                <a:gd name="T4" fmla="*/ 917 w 1487"/>
                <a:gd name="T5" fmla="*/ 144 h 1487"/>
                <a:gd name="T6" fmla="*/ 929 w 1487"/>
                <a:gd name="T7" fmla="*/ 120 h 1487"/>
                <a:gd name="T8" fmla="*/ 689 w 1487"/>
                <a:gd name="T9" fmla="*/ 270 h 1487"/>
                <a:gd name="T10" fmla="*/ 671 w 1487"/>
                <a:gd name="T11" fmla="*/ 396 h 1487"/>
                <a:gd name="T12" fmla="*/ 611 w 1487"/>
                <a:gd name="T13" fmla="*/ 581 h 1487"/>
                <a:gd name="T14" fmla="*/ 683 w 1487"/>
                <a:gd name="T15" fmla="*/ 719 h 1487"/>
                <a:gd name="T16" fmla="*/ 587 w 1487"/>
                <a:gd name="T17" fmla="*/ 803 h 1487"/>
                <a:gd name="T18" fmla="*/ 467 w 1487"/>
                <a:gd name="T19" fmla="*/ 773 h 1487"/>
                <a:gd name="T20" fmla="*/ 402 w 1487"/>
                <a:gd name="T21" fmla="*/ 767 h 1487"/>
                <a:gd name="T22" fmla="*/ 288 w 1487"/>
                <a:gd name="T23" fmla="*/ 809 h 1487"/>
                <a:gd name="T24" fmla="*/ 174 w 1487"/>
                <a:gd name="T25" fmla="*/ 881 h 1487"/>
                <a:gd name="T26" fmla="*/ 72 w 1487"/>
                <a:gd name="T27" fmla="*/ 935 h 1487"/>
                <a:gd name="T28" fmla="*/ 78 w 1487"/>
                <a:gd name="T29" fmla="*/ 1067 h 1487"/>
                <a:gd name="T30" fmla="*/ 108 w 1487"/>
                <a:gd name="T31" fmla="*/ 1211 h 1487"/>
                <a:gd name="T32" fmla="*/ 66 w 1487"/>
                <a:gd name="T33" fmla="*/ 1223 h 1487"/>
                <a:gd name="T34" fmla="*/ 0 w 1487"/>
                <a:gd name="T35" fmla="*/ 1384 h 1487"/>
                <a:gd name="T36" fmla="*/ 6 w 1487"/>
                <a:gd name="T37" fmla="*/ 1426 h 1487"/>
                <a:gd name="T38" fmla="*/ 240 w 1487"/>
                <a:gd name="T39" fmla="*/ 1384 h 1487"/>
                <a:gd name="T40" fmla="*/ 461 w 1487"/>
                <a:gd name="T41" fmla="*/ 1342 h 1487"/>
                <a:gd name="T42" fmla="*/ 887 w 1487"/>
                <a:gd name="T43" fmla="*/ 1301 h 1487"/>
                <a:gd name="T44" fmla="*/ 953 w 1487"/>
                <a:gd name="T45" fmla="*/ 1169 h 1487"/>
                <a:gd name="T46" fmla="*/ 1133 w 1487"/>
                <a:gd name="T47" fmla="*/ 1007 h 1487"/>
                <a:gd name="T48" fmla="*/ 1312 w 1487"/>
                <a:gd name="T49" fmla="*/ 941 h 1487"/>
                <a:gd name="T50" fmla="*/ 1456 w 1487"/>
                <a:gd name="T51" fmla="*/ 683 h 1487"/>
                <a:gd name="T52" fmla="*/ 1324 w 1487"/>
                <a:gd name="T53" fmla="*/ 713 h 1487"/>
                <a:gd name="T54" fmla="*/ 1199 w 1487"/>
                <a:gd name="T55" fmla="*/ 498 h 1487"/>
                <a:gd name="T56" fmla="*/ 1217 w 1487"/>
                <a:gd name="T57" fmla="*/ 372 h 1487"/>
                <a:gd name="T58" fmla="*/ 1186 w 1487"/>
                <a:gd name="T59" fmla="*/ 432 h 1487"/>
                <a:gd name="T60" fmla="*/ 1037 w 1487"/>
                <a:gd name="T61" fmla="*/ 623 h 1487"/>
                <a:gd name="T62" fmla="*/ 971 w 1487"/>
                <a:gd name="T63" fmla="*/ 827 h 1487"/>
                <a:gd name="T64" fmla="*/ 815 w 1487"/>
                <a:gd name="T65" fmla="*/ 995 h 1487"/>
                <a:gd name="T66" fmla="*/ 803 w 1487"/>
                <a:gd name="T67" fmla="*/ 935 h 1487"/>
                <a:gd name="T68" fmla="*/ 875 w 1487"/>
                <a:gd name="T69" fmla="*/ 623 h 1487"/>
                <a:gd name="T70" fmla="*/ 881 w 1487"/>
                <a:gd name="T71" fmla="*/ 510 h 1487"/>
                <a:gd name="T72" fmla="*/ 893 w 1487"/>
                <a:gd name="T73" fmla="*/ 438 h 1487"/>
                <a:gd name="T74" fmla="*/ 737 w 1487"/>
                <a:gd name="T75" fmla="*/ 342 h 1487"/>
                <a:gd name="T76" fmla="*/ 1037 w 1487"/>
                <a:gd name="T77" fmla="*/ 168 h 1487"/>
                <a:gd name="T78" fmla="*/ 1037 w 1487"/>
                <a:gd name="T79" fmla="*/ 168 h 1487"/>
                <a:gd name="T80" fmla="*/ 971 w 1487"/>
                <a:gd name="T81" fmla="*/ 0 h 1487"/>
                <a:gd name="T82" fmla="*/ 1067 w 1487"/>
                <a:gd name="T83" fmla="*/ 72 h 1487"/>
                <a:gd name="T84" fmla="*/ 1037 w 1487"/>
                <a:gd name="T85" fmla="*/ 168 h 14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1487" h="1487">
                  <a:moveTo>
                    <a:pt x="929" y="120"/>
                  </a:moveTo>
                  <a:lnTo>
                    <a:pt x="929" y="120"/>
                  </a:lnTo>
                  <a:cubicBezTo>
                    <a:pt x="923" y="120"/>
                    <a:pt x="929" y="114"/>
                    <a:pt x="923" y="114"/>
                  </a:cubicBezTo>
                  <a:cubicBezTo>
                    <a:pt x="911" y="108"/>
                    <a:pt x="899" y="108"/>
                    <a:pt x="887" y="114"/>
                  </a:cubicBezTo>
                  <a:cubicBezTo>
                    <a:pt x="875" y="114"/>
                    <a:pt x="869" y="150"/>
                    <a:pt x="887" y="150"/>
                  </a:cubicBezTo>
                  <a:cubicBezTo>
                    <a:pt x="899" y="150"/>
                    <a:pt x="905" y="144"/>
                    <a:pt x="917" y="144"/>
                  </a:cubicBezTo>
                  <a:cubicBezTo>
                    <a:pt x="923" y="144"/>
                    <a:pt x="929" y="144"/>
                    <a:pt x="929" y="144"/>
                  </a:cubicBezTo>
                  <a:cubicBezTo>
                    <a:pt x="941" y="132"/>
                    <a:pt x="935" y="126"/>
                    <a:pt x="929" y="120"/>
                  </a:cubicBezTo>
                  <a:close/>
                  <a:moveTo>
                    <a:pt x="689" y="270"/>
                  </a:moveTo>
                  <a:lnTo>
                    <a:pt x="689" y="270"/>
                  </a:lnTo>
                  <a:cubicBezTo>
                    <a:pt x="677" y="288"/>
                    <a:pt x="665" y="306"/>
                    <a:pt x="659" y="324"/>
                  </a:cubicBezTo>
                  <a:cubicBezTo>
                    <a:pt x="659" y="354"/>
                    <a:pt x="671" y="372"/>
                    <a:pt x="671" y="396"/>
                  </a:cubicBezTo>
                  <a:cubicBezTo>
                    <a:pt x="671" y="426"/>
                    <a:pt x="635" y="468"/>
                    <a:pt x="611" y="480"/>
                  </a:cubicBezTo>
                  <a:cubicBezTo>
                    <a:pt x="587" y="533"/>
                    <a:pt x="623" y="533"/>
                    <a:pt x="611" y="581"/>
                  </a:cubicBezTo>
                  <a:cubicBezTo>
                    <a:pt x="605" y="617"/>
                    <a:pt x="635" y="617"/>
                    <a:pt x="653" y="635"/>
                  </a:cubicBezTo>
                  <a:cubicBezTo>
                    <a:pt x="671" y="653"/>
                    <a:pt x="707" y="701"/>
                    <a:pt x="683" y="719"/>
                  </a:cubicBezTo>
                  <a:cubicBezTo>
                    <a:pt x="665" y="731"/>
                    <a:pt x="611" y="803"/>
                    <a:pt x="593" y="803"/>
                  </a:cubicBezTo>
                  <a:cubicBezTo>
                    <a:pt x="593" y="803"/>
                    <a:pt x="593" y="803"/>
                    <a:pt x="587" y="803"/>
                  </a:cubicBezTo>
                  <a:cubicBezTo>
                    <a:pt x="575" y="785"/>
                    <a:pt x="539" y="737"/>
                    <a:pt x="509" y="749"/>
                  </a:cubicBezTo>
                  <a:cubicBezTo>
                    <a:pt x="497" y="755"/>
                    <a:pt x="485" y="767"/>
                    <a:pt x="467" y="773"/>
                  </a:cubicBezTo>
                  <a:cubicBezTo>
                    <a:pt x="443" y="779"/>
                    <a:pt x="437" y="749"/>
                    <a:pt x="425" y="749"/>
                  </a:cubicBezTo>
                  <a:cubicBezTo>
                    <a:pt x="419" y="743"/>
                    <a:pt x="407" y="761"/>
                    <a:pt x="402" y="767"/>
                  </a:cubicBezTo>
                  <a:cubicBezTo>
                    <a:pt x="395" y="779"/>
                    <a:pt x="353" y="833"/>
                    <a:pt x="336" y="833"/>
                  </a:cubicBezTo>
                  <a:cubicBezTo>
                    <a:pt x="312" y="839"/>
                    <a:pt x="306" y="809"/>
                    <a:pt x="288" y="809"/>
                  </a:cubicBezTo>
                  <a:cubicBezTo>
                    <a:pt x="270" y="809"/>
                    <a:pt x="216" y="827"/>
                    <a:pt x="204" y="839"/>
                  </a:cubicBezTo>
                  <a:cubicBezTo>
                    <a:pt x="192" y="845"/>
                    <a:pt x="198" y="869"/>
                    <a:pt x="174" y="881"/>
                  </a:cubicBezTo>
                  <a:cubicBezTo>
                    <a:pt x="150" y="893"/>
                    <a:pt x="144" y="899"/>
                    <a:pt x="120" y="899"/>
                  </a:cubicBezTo>
                  <a:cubicBezTo>
                    <a:pt x="102" y="911"/>
                    <a:pt x="90" y="923"/>
                    <a:pt x="72" y="935"/>
                  </a:cubicBezTo>
                  <a:cubicBezTo>
                    <a:pt x="48" y="959"/>
                    <a:pt x="18" y="983"/>
                    <a:pt x="36" y="1019"/>
                  </a:cubicBezTo>
                  <a:cubicBezTo>
                    <a:pt x="42" y="1043"/>
                    <a:pt x="60" y="1055"/>
                    <a:pt x="78" y="1067"/>
                  </a:cubicBezTo>
                  <a:cubicBezTo>
                    <a:pt x="102" y="1079"/>
                    <a:pt x="138" y="1157"/>
                    <a:pt x="156" y="1175"/>
                  </a:cubicBezTo>
                  <a:cubicBezTo>
                    <a:pt x="126" y="1175"/>
                    <a:pt x="108" y="1157"/>
                    <a:pt x="108" y="1211"/>
                  </a:cubicBezTo>
                  <a:lnTo>
                    <a:pt x="108" y="1211"/>
                  </a:lnTo>
                  <a:cubicBezTo>
                    <a:pt x="96" y="1205"/>
                    <a:pt x="66" y="1169"/>
                    <a:pt x="66" y="1223"/>
                  </a:cubicBezTo>
                  <a:cubicBezTo>
                    <a:pt x="66" y="1253"/>
                    <a:pt x="54" y="1289"/>
                    <a:pt x="42" y="1313"/>
                  </a:cubicBezTo>
                  <a:cubicBezTo>
                    <a:pt x="24" y="1337"/>
                    <a:pt x="12" y="1354"/>
                    <a:pt x="0" y="1384"/>
                  </a:cubicBezTo>
                  <a:cubicBezTo>
                    <a:pt x="0" y="1390"/>
                    <a:pt x="6" y="1414"/>
                    <a:pt x="0" y="1426"/>
                  </a:cubicBezTo>
                  <a:cubicBezTo>
                    <a:pt x="0" y="1432"/>
                    <a:pt x="0" y="1432"/>
                    <a:pt x="6" y="1426"/>
                  </a:cubicBezTo>
                  <a:cubicBezTo>
                    <a:pt x="114" y="1396"/>
                    <a:pt x="114" y="1396"/>
                    <a:pt x="114" y="1396"/>
                  </a:cubicBezTo>
                  <a:cubicBezTo>
                    <a:pt x="150" y="1384"/>
                    <a:pt x="198" y="1390"/>
                    <a:pt x="240" y="1384"/>
                  </a:cubicBezTo>
                  <a:cubicBezTo>
                    <a:pt x="276" y="1378"/>
                    <a:pt x="318" y="1468"/>
                    <a:pt x="360" y="1384"/>
                  </a:cubicBezTo>
                  <a:cubicBezTo>
                    <a:pt x="389" y="1324"/>
                    <a:pt x="395" y="1342"/>
                    <a:pt x="461" y="1342"/>
                  </a:cubicBezTo>
                  <a:cubicBezTo>
                    <a:pt x="497" y="1342"/>
                    <a:pt x="557" y="1337"/>
                    <a:pt x="581" y="1361"/>
                  </a:cubicBezTo>
                  <a:cubicBezTo>
                    <a:pt x="707" y="1486"/>
                    <a:pt x="773" y="1342"/>
                    <a:pt x="887" y="1301"/>
                  </a:cubicBezTo>
                  <a:cubicBezTo>
                    <a:pt x="929" y="1277"/>
                    <a:pt x="935" y="1289"/>
                    <a:pt x="953" y="1241"/>
                  </a:cubicBezTo>
                  <a:cubicBezTo>
                    <a:pt x="959" y="1217"/>
                    <a:pt x="953" y="1193"/>
                    <a:pt x="953" y="1169"/>
                  </a:cubicBezTo>
                  <a:cubicBezTo>
                    <a:pt x="959" y="1163"/>
                    <a:pt x="1037" y="1085"/>
                    <a:pt x="1049" y="1079"/>
                  </a:cubicBezTo>
                  <a:cubicBezTo>
                    <a:pt x="1073" y="1055"/>
                    <a:pt x="1109" y="1019"/>
                    <a:pt x="1133" y="1007"/>
                  </a:cubicBezTo>
                  <a:cubicBezTo>
                    <a:pt x="1162" y="995"/>
                    <a:pt x="1175" y="1007"/>
                    <a:pt x="1204" y="1001"/>
                  </a:cubicBezTo>
                  <a:cubicBezTo>
                    <a:pt x="1234" y="1001"/>
                    <a:pt x="1282" y="959"/>
                    <a:pt x="1312" y="941"/>
                  </a:cubicBezTo>
                  <a:cubicBezTo>
                    <a:pt x="1354" y="917"/>
                    <a:pt x="1390" y="893"/>
                    <a:pt x="1426" y="857"/>
                  </a:cubicBezTo>
                  <a:cubicBezTo>
                    <a:pt x="1486" y="791"/>
                    <a:pt x="1480" y="761"/>
                    <a:pt x="1456" y="683"/>
                  </a:cubicBezTo>
                  <a:cubicBezTo>
                    <a:pt x="1450" y="665"/>
                    <a:pt x="1456" y="635"/>
                    <a:pt x="1438" y="623"/>
                  </a:cubicBezTo>
                  <a:cubicBezTo>
                    <a:pt x="1420" y="617"/>
                    <a:pt x="1360" y="707"/>
                    <a:pt x="1324" y="713"/>
                  </a:cubicBezTo>
                  <a:cubicBezTo>
                    <a:pt x="1288" y="719"/>
                    <a:pt x="1234" y="594"/>
                    <a:pt x="1210" y="570"/>
                  </a:cubicBezTo>
                  <a:cubicBezTo>
                    <a:pt x="1193" y="552"/>
                    <a:pt x="1157" y="515"/>
                    <a:pt x="1199" y="498"/>
                  </a:cubicBezTo>
                  <a:cubicBezTo>
                    <a:pt x="1241" y="474"/>
                    <a:pt x="1228" y="414"/>
                    <a:pt x="1217" y="372"/>
                  </a:cubicBezTo>
                  <a:lnTo>
                    <a:pt x="1217" y="372"/>
                  </a:lnTo>
                  <a:cubicBezTo>
                    <a:pt x="1210" y="378"/>
                    <a:pt x="1204" y="378"/>
                    <a:pt x="1193" y="378"/>
                  </a:cubicBezTo>
                  <a:cubicBezTo>
                    <a:pt x="1193" y="396"/>
                    <a:pt x="1193" y="408"/>
                    <a:pt x="1186" y="432"/>
                  </a:cubicBezTo>
                  <a:cubicBezTo>
                    <a:pt x="1175" y="462"/>
                    <a:pt x="1151" y="474"/>
                    <a:pt x="1133" y="491"/>
                  </a:cubicBezTo>
                  <a:cubicBezTo>
                    <a:pt x="1109" y="522"/>
                    <a:pt x="1085" y="623"/>
                    <a:pt x="1037" y="623"/>
                  </a:cubicBezTo>
                  <a:cubicBezTo>
                    <a:pt x="995" y="623"/>
                    <a:pt x="1001" y="629"/>
                    <a:pt x="1001" y="677"/>
                  </a:cubicBezTo>
                  <a:cubicBezTo>
                    <a:pt x="1001" y="713"/>
                    <a:pt x="989" y="803"/>
                    <a:pt x="971" y="827"/>
                  </a:cubicBezTo>
                  <a:cubicBezTo>
                    <a:pt x="953" y="875"/>
                    <a:pt x="905" y="947"/>
                    <a:pt x="863" y="965"/>
                  </a:cubicBezTo>
                  <a:cubicBezTo>
                    <a:pt x="845" y="971"/>
                    <a:pt x="833" y="983"/>
                    <a:pt x="815" y="995"/>
                  </a:cubicBezTo>
                  <a:cubicBezTo>
                    <a:pt x="785" y="1007"/>
                    <a:pt x="791" y="1019"/>
                    <a:pt x="791" y="989"/>
                  </a:cubicBezTo>
                  <a:cubicBezTo>
                    <a:pt x="797" y="983"/>
                    <a:pt x="797" y="941"/>
                    <a:pt x="803" y="935"/>
                  </a:cubicBezTo>
                  <a:cubicBezTo>
                    <a:pt x="785" y="905"/>
                    <a:pt x="803" y="797"/>
                    <a:pt x="803" y="767"/>
                  </a:cubicBezTo>
                  <a:cubicBezTo>
                    <a:pt x="803" y="713"/>
                    <a:pt x="839" y="647"/>
                    <a:pt x="875" y="623"/>
                  </a:cubicBezTo>
                  <a:cubicBezTo>
                    <a:pt x="887" y="617"/>
                    <a:pt x="881" y="599"/>
                    <a:pt x="887" y="594"/>
                  </a:cubicBezTo>
                  <a:cubicBezTo>
                    <a:pt x="899" y="552"/>
                    <a:pt x="875" y="539"/>
                    <a:pt x="881" y="510"/>
                  </a:cubicBezTo>
                  <a:cubicBezTo>
                    <a:pt x="881" y="491"/>
                    <a:pt x="917" y="474"/>
                    <a:pt x="887" y="462"/>
                  </a:cubicBezTo>
                  <a:cubicBezTo>
                    <a:pt x="887" y="456"/>
                    <a:pt x="887" y="450"/>
                    <a:pt x="893" y="438"/>
                  </a:cubicBezTo>
                  <a:lnTo>
                    <a:pt x="893" y="438"/>
                  </a:lnTo>
                  <a:cubicBezTo>
                    <a:pt x="737" y="342"/>
                    <a:pt x="737" y="342"/>
                    <a:pt x="737" y="342"/>
                  </a:cubicBezTo>
                  <a:cubicBezTo>
                    <a:pt x="689" y="270"/>
                    <a:pt x="689" y="270"/>
                    <a:pt x="689" y="270"/>
                  </a:cubicBezTo>
                  <a:close/>
                  <a:moveTo>
                    <a:pt x="1037" y="168"/>
                  </a:moveTo>
                  <a:lnTo>
                    <a:pt x="1037" y="168"/>
                  </a:lnTo>
                  <a:lnTo>
                    <a:pt x="1037" y="168"/>
                  </a:lnTo>
                  <a:cubicBezTo>
                    <a:pt x="911" y="54"/>
                    <a:pt x="911" y="54"/>
                    <a:pt x="911" y="54"/>
                  </a:cubicBezTo>
                  <a:cubicBezTo>
                    <a:pt x="971" y="0"/>
                    <a:pt x="971" y="0"/>
                    <a:pt x="971" y="0"/>
                  </a:cubicBezTo>
                  <a:cubicBezTo>
                    <a:pt x="1067" y="72"/>
                    <a:pt x="1067" y="72"/>
                    <a:pt x="1067" y="72"/>
                  </a:cubicBezTo>
                  <a:lnTo>
                    <a:pt x="1067" y="72"/>
                  </a:lnTo>
                  <a:cubicBezTo>
                    <a:pt x="1049" y="96"/>
                    <a:pt x="1043" y="126"/>
                    <a:pt x="1043" y="150"/>
                  </a:cubicBezTo>
                  <a:cubicBezTo>
                    <a:pt x="1043" y="156"/>
                    <a:pt x="1043" y="162"/>
                    <a:pt x="1037" y="168"/>
                  </a:cubicBezTo>
                  <a:close/>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43" name="Freeform 145"/>
            <p:cNvSpPr>
              <a:spLocks noChangeArrowheads="1"/>
            </p:cNvSpPr>
            <p:nvPr/>
          </p:nvSpPr>
          <p:spPr bwMode="auto">
            <a:xfrm>
              <a:off x="7218806" y="5588317"/>
              <a:ext cx="947777" cy="595045"/>
            </a:xfrm>
            <a:custGeom>
              <a:avLst/>
              <a:gdLst>
                <a:gd name="T0" fmla="*/ 1043 w 1775"/>
                <a:gd name="T1" fmla="*/ 839 h 1116"/>
                <a:gd name="T2" fmla="*/ 1043 w 1775"/>
                <a:gd name="T3" fmla="*/ 839 h 1116"/>
                <a:gd name="T4" fmla="*/ 785 w 1775"/>
                <a:gd name="T5" fmla="*/ 803 h 1116"/>
                <a:gd name="T6" fmla="*/ 593 w 1775"/>
                <a:gd name="T7" fmla="*/ 678 h 1116"/>
                <a:gd name="T8" fmla="*/ 300 w 1775"/>
                <a:gd name="T9" fmla="*/ 486 h 1116"/>
                <a:gd name="T10" fmla="*/ 186 w 1775"/>
                <a:gd name="T11" fmla="*/ 288 h 1116"/>
                <a:gd name="T12" fmla="*/ 114 w 1775"/>
                <a:gd name="T13" fmla="*/ 96 h 1116"/>
                <a:gd name="T14" fmla="*/ 78 w 1775"/>
                <a:gd name="T15" fmla="*/ 90 h 1116"/>
                <a:gd name="T16" fmla="*/ 60 w 1775"/>
                <a:gd name="T17" fmla="*/ 48 h 1116"/>
                <a:gd name="T18" fmla="*/ 36 w 1775"/>
                <a:gd name="T19" fmla="*/ 0 h 1116"/>
                <a:gd name="T20" fmla="*/ 12 w 1775"/>
                <a:gd name="T21" fmla="*/ 132 h 1116"/>
                <a:gd name="T22" fmla="*/ 54 w 1775"/>
                <a:gd name="T23" fmla="*/ 222 h 1116"/>
                <a:gd name="T24" fmla="*/ 120 w 1775"/>
                <a:gd name="T25" fmla="*/ 378 h 1116"/>
                <a:gd name="T26" fmla="*/ 204 w 1775"/>
                <a:gd name="T27" fmla="*/ 522 h 1116"/>
                <a:gd name="T28" fmla="*/ 240 w 1775"/>
                <a:gd name="T29" fmla="*/ 623 h 1116"/>
                <a:gd name="T30" fmla="*/ 432 w 1775"/>
                <a:gd name="T31" fmla="*/ 731 h 1116"/>
                <a:gd name="T32" fmla="*/ 516 w 1775"/>
                <a:gd name="T33" fmla="*/ 761 h 1116"/>
                <a:gd name="T34" fmla="*/ 576 w 1775"/>
                <a:gd name="T35" fmla="*/ 845 h 1116"/>
                <a:gd name="T36" fmla="*/ 677 w 1775"/>
                <a:gd name="T37" fmla="*/ 917 h 1116"/>
                <a:gd name="T38" fmla="*/ 731 w 1775"/>
                <a:gd name="T39" fmla="*/ 965 h 1116"/>
                <a:gd name="T40" fmla="*/ 779 w 1775"/>
                <a:gd name="T41" fmla="*/ 1043 h 1116"/>
                <a:gd name="T42" fmla="*/ 851 w 1775"/>
                <a:gd name="T43" fmla="*/ 1037 h 1116"/>
                <a:gd name="T44" fmla="*/ 893 w 1775"/>
                <a:gd name="T45" fmla="*/ 1007 h 1116"/>
                <a:gd name="T46" fmla="*/ 1079 w 1775"/>
                <a:gd name="T47" fmla="*/ 1007 h 1116"/>
                <a:gd name="T48" fmla="*/ 1157 w 1775"/>
                <a:gd name="T49" fmla="*/ 953 h 1116"/>
                <a:gd name="T50" fmla="*/ 1181 w 1775"/>
                <a:gd name="T51" fmla="*/ 959 h 1116"/>
                <a:gd name="T52" fmla="*/ 1145 w 1775"/>
                <a:gd name="T53" fmla="*/ 995 h 1116"/>
                <a:gd name="T54" fmla="*/ 1157 w 1775"/>
                <a:gd name="T55" fmla="*/ 1025 h 1116"/>
                <a:gd name="T56" fmla="*/ 1211 w 1775"/>
                <a:gd name="T57" fmla="*/ 1055 h 1116"/>
                <a:gd name="T58" fmla="*/ 1313 w 1775"/>
                <a:gd name="T59" fmla="*/ 1103 h 1116"/>
                <a:gd name="T60" fmla="*/ 1373 w 1775"/>
                <a:gd name="T61" fmla="*/ 1037 h 1116"/>
                <a:gd name="T62" fmla="*/ 1564 w 1775"/>
                <a:gd name="T63" fmla="*/ 1025 h 1116"/>
                <a:gd name="T64" fmla="*/ 1708 w 1775"/>
                <a:gd name="T65" fmla="*/ 983 h 1116"/>
                <a:gd name="T66" fmla="*/ 1774 w 1775"/>
                <a:gd name="T67" fmla="*/ 911 h 1116"/>
                <a:gd name="T68" fmla="*/ 1510 w 1775"/>
                <a:gd name="T69" fmla="*/ 953 h 1116"/>
                <a:gd name="T70" fmla="*/ 1373 w 1775"/>
                <a:gd name="T71" fmla="*/ 935 h 1116"/>
                <a:gd name="T72" fmla="*/ 1271 w 1775"/>
                <a:gd name="T73" fmla="*/ 941 h 1116"/>
                <a:gd name="T74" fmla="*/ 1205 w 1775"/>
                <a:gd name="T75" fmla="*/ 905 h 1116"/>
                <a:gd name="T76" fmla="*/ 1229 w 1775"/>
                <a:gd name="T77" fmla="*/ 869 h 1116"/>
                <a:gd name="T78" fmla="*/ 1217 w 1775"/>
                <a:gd name="T79" fmla="*/ 827 h 1116"/>
                <a:gd name="T80" fmla="*/ 1193 w 1775"/>
                <a:gd name="T81" fmla="*/ 821 h 1116"/>
                <a:gd name="T82" fmla="*/ 1139 w 1775"/>
                <a:gd name="T83" fmla="*/ 809 h 1116"/>
                <a:gd name="T84" fmla="*/ 1079 w 1775"/>
                <a:gd name="T85" fmla="*/ 833 h 1116"/>
                <a:gd name="T86" fmla="*/ 1043 w 1775"/>
                <a:gd name="T87" fmla="*/ 839 h 1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75" h="1116">
                  <a:moveTo>
                    <a:pt x="1043" y="839"/>
                  </a:moveTo>
                  <a:lnTo>
                    <a:pt x="1043" y="839"/>
                  </a:lnTo>
                  <a:cubicBezTo>
                    <a:pt x="953" y="845"/>
                    <a:pt x="869" y="863"/>
                    <a:pt x="785" y="803"/>
                  </a:cubicBezTo>
                  <a:cubicBezTo>
                    <a:pt x="719" y="755"/>
                    <a:pt x="672" y="713"/>
                    <a:pt x="593" y="678"/>
                  </a:cubicBezTo>
                  <a:cubicBezTo>
                    <a:pt x="504" y="636"/>
                    <a:pt x="330" y="600"/>
                    <a:pt x="300" y="486"/>
                  </a:cubicBezTo>
                  <a:cubicBezTo>
                    <a:pt x="252" y="432"/>
                    <a:pt x="204" y="354"/>
                    <a:pt x="186" y="288"/>
                  </a:cubicBezTo>
                  <a:cubicBezTo>
                    <a:pt x="180" y="246"/>
                    <a:pt x="150" y="114"/>
                    <a:pt x="114" y="96"/>
                  </a:cubicBezTo>
                  <a:cubicBezTo>
                    <a:pt x="102" y="90"/>
                    <a:pt x="84" y="102"/>
                    <a:pt x="78" y="90"/>
                  </a:cubicBezTo>
                  <a:cubicBezTo>
                    <a:pt x="66" y="72"/>
                    <a:pt x="66" y="66"/>
                    <a:pt x="60" y="48"/>
                  </a:cubicBezTo>
                  <a:cubicBezTo>
                    <a:pt x="54" y="36"/>
                    <a:pt x="42" y="0"/>
                    <a:pt x="36" y="0"/>
                  </a:cubicBezTo>
                  <a:cubicBezTo>
                    <a:pt x="0" y="18"/>
                    <a:pt x="6" y="96"/>
                    <a:pt x="12" y="132"/>
                  </a:cubicBezTo>
                  <a:cubicBezTo>
                    <a:pt x="24" y="168"/>
                    <a:pt x="36" y="192"/>
                    <a:pt x="54" y="222"/>
                  </a:cubicBezTo>
                  <a:cubicBezTo>
                    <a:pt x="72" y="276"/>
                    <a:pt x="108" y="324"/>
                    <a:pt x="120" y="378"/>
                  </a:cubicBezTo>
                  <a:cubicBezTo>
                    <a:pt x="132" y="432"/>
                    <a:pt x="174" y="486"/>
                    <a:pt x="204" y="522"/>
                  </a:cubicBezTo>
                  <a:cubicBezTo>
                    <a:pt x="204" y="540"/>
                    <a:pt x="234" y="612"/>
                    <a:pt x="240" y="623"/>
                  </a:cubicBezTo>
                  <a:cubicBezTo>
                    <a:pt x="276" y="678"/>
                    <a:pt x="372" y="713"/>
                    <a:pt x="432" y="731"/>
                  </a:cubicBezTo>
                  <a:cubicBezTo>
                    <a:pt x="462" y="743"/>
                    <a:pt x="492" y="713"/>
                    <a:pt x="516" y="761"/>
                  </a:cubicBezTo>
                  <a:cubicBezTo>
                    <a:pt x="534" y="791"/>
                    <a:pt x="552" y="815"/>
                    <a:pt x="576" y="845"/>
                  </a:cubicBezTo>
                  <a:cubicBezTo>
                    <a:pt x="606" y="875"/>
                    <a:pt x="653" y="893"/>
                    <a:pt x="677" y="917"/>
                  </a:cubicBezTo>
                  <a:cubicBezTo>
                    <a:pt x="689" y="941"/>
                    <a:pt x="719" y="947"/>
                    <a:pt x="731" y="965"/>
                  </a:cubicBezTo>
                  <a:cubicBezTo>
                    <a:pt x="749" y="983"/>
                    <a:pt x="755" y="1031"/>
                    <a:pt x="779" y="1043"/>
                  </a:cubicBezTo>
                  <a:cubicBezTo>
                    <a:pt x="791" y="1055"/>
                    <a:pt x="845" y="1061"/>
                    <a:pt x="851" y="1037"/>
                  </a:cubicBezTo>
                  <a:cubicBezTo>
                    <a:pt x="857" y="1019"/>
                    <a:pt x="881" y="1001"/>
                    <a:pt x="893" y="1007"/>
                  </a:cubicBezTo>
                  <a:cubicBezTo>
                    <a:pt x="899" y="1031"/>
                    <a:pt x="1061" y="1013"/>
                    <a:pt x="1079" y="1007"/>
                  </a:cubicBezTo>
                  <a:cubicBezTo>
                    <a:pt x="1127" y="1019"/>
                    <a:pt x="1121" y="977"/>
                    <a:pt x="1157" y="953"/>
                  </a:cubicBezTo>
                  <a:cubicBezTo>
                    <a:pt x="1175" y="941"/>
                    <a:pt x="1175" y="935"/>
                    <a:pt x="1181" y="959"/>
                  </a:cubicBezTo>
                  <a:cubicBezTo>
                    <a:pt x="1187" y="977"/>
                    <a:pt x="1145" y="983"/>
                    <a:pt x="1145" y="995"/>
                  </a:cubicBezTo>
                  <a:cubicBezTo>
                    <a:pt x="1139" y="995"/>
                    <a:pt x="1157" y="1019"/>
                    <a:pt x="1157" y="1025"/>
                  </a:cubicBezTo>
                  <a:cubicBezTo>
                    <a:pt x="1175" y="1043"/>
                    <a:pt x="1211" y="1031"/>
                    <a:pt x="1211" y="1055"/>
                  </a:cubicBezTo>
                  <a:cubicBezTo>
                    <a:pt x="1211" y="1085"/>
                    <a:pt x="1289" y="1097"/>
                    <a:pt x="1313" y="1103"/>
                  </a:cubicBezTo>
                  <a:cubicBezTo>
                    <a:pt x="1384" y="1115"/>
                    <a:pt x="1373" y="1097"/>
                    <a:pt x="1373" y="1037"/>
                  </a:cubicBezTo>
                  <a:cubicBezTo>
                    <a:pt x="1432" y="1037"/>
                    <a:pt x="1516" y="983"/>
                    <a:pt x="1564" y="1025"/>
                  </a:cubicBezTo>
                  <a:cubicBezTo>
                    <a:pt x="1594" y="1055"/>
                    <a:pt x="1678" y="1001"/>
                    <a:pt x="1708" y="983"/>
                  </a:cubicBezTo>
                  <a:cubicBezTo>
                    <a:pt x="1720" y="977"/>
                    <a:pt x="1774" y="911"/>
                    <a:pt x="1774" y="911"/>
                  </a:cubicBezTo>
                  <a:cubicBezTo>
                    <a:pt x="1690" y="875"/>
                    <a:pt x="1588" y="935"/>
                    <a:pt x="1510" y="953"/>
                  </a:cubicBezTo>
                  <a:cubicBezTo>
                    <a:pt x="1487" y="959"/>
                    <a:pt x="1367" y="917"/>
                    <a:pt x="1373" y="935"/>
                  </a:cubicBezTo>
                  <a:cubicBezTo>
                    <a:pt x="1384" y="977"/>
                    <a:pt x="1295" y="953"/>
                    <a:pt x="1271" y="941"/>
                  </a:cubicBezTo>
                  <a:cubicBezTo>
                    <a:pt x="1247" y="923"/>
                    <a:pt x="1229" y="923"/>
                    <a:pt x="1205" y="905"/>
                  </a:cubicBezTo>
                  <a:cubicBezTo>
                    <a:pt x="1169" y="881"/>
                    <a:pt x="1241" y="893"/>
                    <a:pt x="1229" y="869"/>
                  </a:cubicBezTo>
                  <a:cubicBezTo>
                    <a:pt x="1223" y="857"/>
                    <a:pt x="1217" y="839"/>
                    <a:pt x="1217" y="827"/>
                  </a:cubicBezTo>
                  <a:cubicBezTo>
                    <a:pt x="1217" y="815"/>
                    <a:pt x="1199" y="821"/>
                    <a:pt x="1193" y="821"/>
                  </a:cubicBezTo>
                  <a:cubicBezTo>
                    <a:pt x="1175" y="821"/>
                    <a:pt x="1151" y="803"/>
                    <a:pt x="1139" y="809"/>
                  </a:cubicBezTo>
                  <a:cubicBezTo>
                    <a:pt x="1115" y="821"/>
                    <a:pt x="1115" y="833"/>
                    <a:pt x="1079" y="833"/>
                  </a:cubicBezTo>
                  <a:lnTo>
                    <a:pt x="1043" y="839"/>
                  </a:ln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44" name="Freeform 146"/>
            <p:cNvSpPr>
              <a:spLocks noChangeArrowheads="1"/>
            </p:cNvSpPr>
            <p:nvPr/>
          </p:nvSpPr>
          <p:spPr bwMode="auto">
            <a:xfrm>
              <a:off x="2830341" y="6787816"/>
              <a:ext cx="959536" cy="776145"/>
            </a:xfrm>
            <a:custGeom>
              <a:avLst/>
              <a:gdLst>
                <a:gd name="T0" fmla="*/ 1720 w 1799"/>
                <a:gd name="T1" fmla="*/ 54 h 1457"/>
                <a:gd name="T2" fmla="*/ 1720 w 1799"/>
                <a:gd name="T3" fmla="*/ 54 h 1457"/>
                <a:gd name="T4" fmla="*/ 1630 w 1799"/>
                <a:gd name="T5" fmla="*/ 66 h 1457"/>
                <a:gd name="T6" fmla="*/ 1558 w 1799"/>
                <a:gd name="T7" fmla="*/ 18 h 1457"/>
                <a:gd name="T8" fmla="*/ 1415 w 1799"/>
                <a:gd name="T9" fmla="*/ 90 h 1457"/>
                <a:gd name="T10" fmla="*/ 1313 w 1799"/>
                <a:gd name="T11" fmla="*/ 150 h 1457"/>
                <a:gd name="T12" fmla="*/ 1241 w 1799"/>
                <a:gd name="T13" fmla="*/ 150 h 1457"/>
                <a:gd name="T14" fmla="*/ 1181 w 1799"/>
                <a:gd name="T15" fmla="*/ 210 h 1457"/>
                <a:gd name="T16" fmla="*/ 1091 w 1799"/>
                <a:gd name="T17" fmla="*/ 228 h 1457"/>
                <a:gd name="T18" fmla="*/ 1043 w 1799"/>
                <a:gd name="T19" fmla="*/ 318 h 1457"/>
                <a:gd name="T20" fmla="*/ 983 w 1799"/>
                <a:gd name="T21" fmla="*/ 456 h 1457"/>
                <a:gd name="T22" fmla="*/ 893 w 1799"/>
                <a:gd name="T23" fmla="*/ 546 h 1457"/>
                <a:gd name="T24" fmla="*/ 845 w 1799"/>
                <a:gd name="T25" fmla="*/ 558 h 1457"/>
                <a:gd name="T26" fmla="*/ 737 w 1799"/>
                <a:gd name="T27" fmla="*/ 642 h 1457"/>
                <a:gd name="T28" fmla="*/ 606 w 1799"/>
                <a:gd name="T29" fmla="*/ 780 h 1457"/>
                <a:gd name="T30" fmla="*/ 570 w 1799"/>
                <a:gd name="T31" fmla="*/ 809 h 1457"/>
                <a:gd name="T32" fmla="*/ 510 w 1799"/>
                <a:gd name="T33" fmla="*/ 953 h 1457"/>
                <a:gd name="T34" fmla="*/ 390 w 1799"/>
                <a:gd name="T35" fmla="*/ 1031 h 1457"/>
                <a:gd name="T36" fmla="*/ 330 w 1799"/>
                <a:gd name="T37" fmla="*/ 1109 h 1457"/>
                <a:gd name="T38" fmla="*/ 216 w 1799"/>
                <a:gd name="T39" fmla="*/ 1199 h 1457"/>
                <a:gd name="T40" fmla="*/ 156 w 1799"/>
                <a:gd name="T41" fmla="*/ 1234 h 1457"/>
                <a:gd name="T42" fmla="*/ 72 w 1799"/>
                <a:gd name="T43" fmla="*/ 1288 h 1457"/>
                <a:gd name="T44" fmla="*/ 72 w 1799"/>
                <a:gd name="T45" fmla="*/ 1432 h 1457"/>
                <a:gd name="T46" fmla="*/ 84 w 1799"/>
                <a:gd name="T47" fmla="*/ 1432 h 1457"/>
                <a:gd name="T48" fmla="*/ 84 w 1799"/>
                <a:gd name="T49" fmla="*/ 1432 h 1457"/>
                <a:gd name="T50" fmla="*/ 186 w 1799"/>
                <a:gd name="T51" fmla="*/ 1414 h 1457"/>
                <a:gd name="T52" fmla="*/ 432 w 1799"/>
                <a:gd name="T53" fmla="*/ 1306 h 1457"/>
                <a:gd name="T54" fmla="*/ 570 w 1799"/>
                <a:gd name="T55" fmla="*/ 1306 h 1457"/>
                <a:gd name="T56" fmla="*/ 761 w 1799"/>
                <a:gd name="T57" fmla="*/ 1103 h 1457"/>
                <a:gd name="T58" fmla="*/ 875 w 1799"/>
                <a:gd name="T59" fmla="*/ 1055 h 1457"/>
                <a:gd name="T60" fmla="*/ 977 w 1799"/>
                <a:gd name="T61" fmla="*/ 959 h 1457"/>
                <a:gd name="T62" fmla="*/ 1109 w 1799"/>
                <a:gd name="T63" fmla="*/ 815 h 1457"/>
                <a:gd name="T64" fmla="*/ 1181 w 1799"/>
                <a:gd name="T65" fmla="*/ 738 h 1457"/>
                <a:gd name="T66" fmla="*/ 1361 w 1799"/>
                <a:gd name="T67" fmla="*/ 600 h 1457"/>
                <a:gd name="T68" fmla="*/ 1397 w 1799"/>
                <a:gd name="T69" fmla="*/ 552 h 1457"/>
                <a:gd name="T70" fmla="*/ 1493 w 1799"/>
                <a:gd name="T71" fmla="*/ 480 h 1457"/>
                <a:gd name="T72" fmla="*/ 1558 w 1799"/>
                <a:gd name="T73" fmla="*/ 402 h 1457"/>
                <a:gd name="T74" fmla="*/ 1618 w 1799"/>
                <a:gd name="T75" fmla="*/ 360 h 1457"/>
                <a:gd name="T76" fmla="*/ 1708 w 1799"/>
                <a:gd name="T77" fmla="*/ 294 h 1457"/>
                <a:gd name="T78" fmla="*/ 1762 w 1799"/>
                <a:gd name="T79" fmla="*/ 186 h 1457"/>
                <a:gd name="T80" fmla="*/ 1798 w 1799"/>
                <a:gd name="T81" fmla="*/ 168 h 1457"/>
                <a:gd name="T82" fmla="*/ 1780 w 1799"/>
                <a:gd name="T83" fmla="*/ 132 h 1457"/>
                <a:gd name="T84" fmla="*/ 1738 w 1799"/>
                <a:gd name="T85" fmla="*/ 72 h 1457"/>
                <a:gd name="T86" fmla="*/ 1720 w 1799"/>
                <a:gd name="T87" fmla="*/ 54 h 145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Lst>
              <a:rect l="0" t="0" r="r" b="b"/>
              <a:pathLst>
                <a:path w="1799" h="1457">
                  <a:moveTo>
                    <a:pt x="1720" y="54"/>
                  </a:moveTo>
                  <a:lnTo>
                    <a:pt x="1720" y="54"/>
                  </a:lnTo>
                  <a:cubicBezTo>
                    <a:pt x="1678" y="48"/>
                    <a:pt x="1660" y="66"/>
                    <a:pt x="1630" y="66"/>
                  </a:cubicBezTo>
                  <a:cubicBezTo>
                    <a:pt x="1594" y="66"/>
                    <a:pt x="1576" y="24"/>
                    <a:pt x="1558" y="18"/>
                  </a:cubicBezTo>
                  <a:cubicBezTo>
                    <a:pt x="1493" y="0"/>
                    <a:pt x="1457" y="48"/>
                    <a:pt x="1415" y="90"/>
                  </a:cubicBezTo>
                  <a:cubicBezTo>
                    <a:pt x="1403" y="108"/>
                    <a:pt x="1331" y="144"/>
                    <a:pt x="1313" y="150"/>
                  </a:cubicBezTo>
                  <a:cubicBezTo>
                    <a:pt x="1289" y="150"/>
                    <a:pt x="1265" y="138"/>
                    <a:pt x="1241" y="150"/>
                  </a:cubicBezTo>
                  <a:cubicBezTo>
                    <a:pt x="1223" y="162"/>
                    <a:pt x="1205" y="198"/>
                    <a:pt x="1181" y="210"/>
                  </a:cubicBezTo>
                  <a:cubicBezTo>
                    <a:pt x="1157" y="222"/>
                    <a:pt x="1121" y="216"/>
                    <a:pt x="1091" y="228"/>
                  </a:cubicBezTo>
                  <a:cubicBezTo>
                    <a:pt x="1031" y="246"/>
                    <a:pt x="1061" y="276"/>
                    <a:pt x="1043" y="318"/>
                  </a:cubicBezTo>
                  <a:cubicBezTo>
                    <a:pt x="1055" y="366"/>
                    <a:pt x="1037" y="444"/>
                    <a:pt x="983" y="456"/>
                  </a:cubicBezTo>
                  <a:cubicBezTo>
                    <a:pt x="941" y="468"/>
                    <a:pt x="875" y="480"/>
                    <a:pt x="893" y="546"/>
                  </a:cubicBezTo>
                  <a:cubicBezTo>
                    <a:pt x="905" y="570"/>
                    <a:pt x="863" y="552"/>
                    <a:pt x="845" y="558"/>
                  </a:cubicBezTo>
                  <a:cubicBezTo>
                    <a:pt x="779" y="576"/>
                    <a:pt x="773" y="600"/>
                    <a:pt x="737" y="642"/>
                  </a:cubicBezTo>
                  <a:cubicBezTo>
                    <a:pt x="714" y="672"/>
                    <a:pt x="636" y="780"/>
                    <a:pt x="606" y="780"/>
                  </a:cubicBezTo>
                  <a:cubicBezTo>
                    <a:pt x="588" y="780"/>
                    <a:pt x="582" y="804"/>
                    <a:pt x="570" y="809"/>
                  </a:cubicBezTo>
                  <a:cubicBezTo>
                    <a:pt x="552" y="863"/>
                    <a:pt x="546" y="911"/>
                    <a:pt x="510" y="953"/>
                  </a:cubicBezTo>
                  <a:cubicBezTo>
                    <a:pt x="480" y="989"/>
                    <a:pt x="426" y="1007"/>
                    <a:pt x="390" y="1031"/>
                  </a:cubicBezTo>
                  <a:cubicBezTo>
                    <a:pt x="360" y="1055"/>
                    <a:pt x="354" y="1085"/>
                    <a:pt x="330" y="1109"/>
                  </a:cubicBezTo>
                  <a:cubicBezTo>
                    <a:pt x="294" y="1145"/>
                    <a:pt x="246" y="1151"/>
                    <a:pt x="216" y="1199"/>
                  </a:cubicBezTo>
                  <a:cubicBezTo>
                    <a:pt x="192" y="1234"/>
                    <a:pt x="204" y="1228"/>
                    <a:pt x="156" y="1234"/>
                  </a:cubicBezTo>
                  <a:cubicBezTo>
                    <a:pt x="132" y="1240"/>
                    <a:pt x="90" y="1270"/>
                    <a:pt x="72" y="1288"/>
                  </a:cubicBezTo>
                  <a:cubicBezTo>
                    <a:pt x="18" y="1348"/>
                    <a:pt x="0" y="1372"/>
                    <a:pt x="72" y="1432"/>
                  </a:cubicBezTo>
                  <a:cubicBezTo>
                    <a:pt x="84" y="1432"/>
                    <a:pt x="84" y="1432"/>
                    <a:pt x="84" y="1432"/>
                  </a:cubicBezTo>
                  <a:lnTo>
                    <a:pt x="84" y="1432"/>
                  </a:lnTo>
                  <a:cubicBezTo>
                    <a:pt x="96" y="1456"/>
                    <a:pt x="174" y="1420"/>
                    <a:pt x="186" y="1414"/>
                  </a:cubicBezTo>
                  <a:cubicBezTo>
                    <a:pt x="264" y="1372"/>
                    <a:pt x="336" y="1300"/>
                    <a:pt x="432" y="1306"/>
                  </a:cubicBezTo>
                  <a:cubicBezTo>
                    <a:pt x="486" y="1306"/>
                    <a:pt x="522" y="1354"/>
                    <a:pt x="570" y="1306"/>
                  </a:cubicBezTo>
                  <a:cubicBezTo>
                    <a:pt x="630" y="1252"/>
                    <a:pt x="690" y="1145"/>
                    <a:pt x="761" y="1103"/>
                  </a:cubicBezTo>
                  <a:cubicBezTo>
                    <a:pt x="798" y="1079"/>
                    <a:pt x="845" y="1097"/>
                    <a:pt x="875" y="1055"/>
                  </a:cubicBezTo>
                  <a:cubicBezTo>
                    <a:pt x="905" y="1013"/>
                    <a:pt x="947" y="995"/>
                    <a:pt x="977" y="959"/>
                  </a:cubicBezTo>
                  <a:cubicBezTo>
                    <a:pt x="1019" y="947"/>
                    <a:pt x="1079" y="851"/>
                    <a:pt x="1109" y="815"/>
                  </a:cubicBezTo>
                  <a:cubicBezTo>
                    <a:pt x="1133" y="785"/>
                    <a:pt x="1145" y="756"/>
                    <a:pt x="1181" y="738"/>
                  </a:cubicBezTo>
                  <a:cubicBezTo>
                    <a:pt x="1253" y="702"/>
                    <a:pt x="1307" y="666"/>
                    <a:pt x="1361" y="600"/>
                  </a:cubicBezTo>
                  <a:cubicBezTo>
                    <a:pt x="1373" y="594"/>
                    <a:pt x="1397" y="546"/>
                    <a:pt x="1397" y="552"/>
                  </a:cubicBezTo>
                  <a:cubicBezTo>
                    <a:pt x="1421" y="558"/>
                    <a:pt x="1481" y="498"/>
                    <a:pt x="1493" y="480"/>
                  </a:cubicBezTo>
                  <a:cubicBezTo>
                    <a:pt x="1523" y="444"/>
                    <a:pt x="1505" y="426"/>
                    <a:pt x="1558" y="402"/>
                  </a:cubicBezTo>
                  <a:cubicBezTo>
                    <a:pt x="1582" y="384"/>
                    <a:pt x="1594" y="378"/>
                    <a:pt x="1618" y="360"/>
                  </a:cubicBezTo>
                  <a:cubicBezTo>
                    <a:pt x="1648" y="330"/>
                    <a:pt x="1690" y="336"/>
                    <a:pt x="1708" y="294"/>
                  </a:cubicBezTo>
                  <a:cubicBezTo>
                    <a:pt x="1726" y="258"/>
                    <a:pt x="1750" y="222"/>
                    <a:pt x="1762" y="186"/>
                  </a:cubicBezTo>
                  <a:cubicBezTo>
                    <a:pt x="1768" y="180"/>
                    <a:pt x="1792" y="174"/>
                    <a:pt x="1798" y="168"/>
                  </a:cubicBezTo>
                  <a:cubicBezTo>
                    <a:pt x="1798" y="162"/>
                    <a:pt x="1786" y="138"/>
                    <a:pt x="1780" y="132"/>
                  </a:cubicBezTo>
                  <a:cubicBezTo>
                    <a:pt x="1768" y="114"/>
                    <a:pt x="1756" y="90"/>
                    <a:pt x="1738" y="72"/>
                  </a:cubicBezTo>
                  <a:lnTo>
                    <a:pt x="1720" y="54"/>
                  </a:lnTo>
                </a:path>
              </a:pathLst>
            </a:custGeom>
            <a:grpFill/>
            <a:ln w="19050" cap="flat" cmpd="sng">
              <a:solidFill>
                <a:schemeClr val="bg1"/>
              </a:solidFill>
              <a:bevel/>
            </a:ln>
            <a:effectLst/>
          </p:spPr>
          <p:txBody>
            <a:bodyPr wrap="none" anchor="ctr"/>
            <a:lstStyle/>
            <a:p>
              <a:endParaRPr lang="en-US" sz="490">
                <a:latin typeface="Poppins Light" charset="0"/>
              </a:endParaRPr>
            </a:p>
          </p:txBody>
        </p:sp>
        <p:sp>
          <p:nvSpPr>
            <p:cNvPr id="45" name="Freeform 147"/>
            <p:cNvSpPr>
              <a:spLocks noChangeArrowheads="1"/>
            </p:cNvSpPr>
            <p:nvPr/>
          </p:nvSpPr>
          <p:spPr bwMode="auto">
            <a:xfrm>
              <a:off x="6689649" y="6540861"/>
              <a:ext cx="733763" cy="663251"/>
            </a:xfrm>
            <a:custGeom>
              <a:avLst/>
              <a:gdLst>
                <a:gd name="T0" fmla="*/ 959 w 1374"/>
                <a:gd name="T1" fmla="*/ 599 h 1242"/>
                <a:gd name="T2" fmla="*/ 1223 w 1374"/>
                <a:gd name="T3" fmla="*/ 551 h 1242"/>
                <a:gd name="T4" fmla="*/ 1331 w 1374"/>
                <a:gd name="T5" fmla="*/ 719 h 1242"/>
                <a:gd name="T6" fmla="*/ 1343 w 1374"/>
                <a:gd name="T7" fmla="*/ 1037 h 1242"/>
                <a:gd name="T8" fmla="*/ 1373 w 1374"/>
                <a:gd name="T9" fmla="*/ 1133 h 1242"/>
                <a:gd name="T10" fmla="*/ 1289 w 1374"/>
                <a:gd name="T11" fmla="*/ 1241 h 1242"/>
                <a:gd name="T12" fmla="*/ 1277 w 1374"/>
                <a:gd name="T13" fmla="*/ 1234 h 1242"/>
                <a:gd name="T14" fmla="*/ 1247 w 1374"/>
                <a:gd name="T15" fmla="*/ 1091 h 1242"/>
                <a:gd name="T16" fmla="*/ 1199 w 1374"/>
                <a:gd name="T17" fmla="*/ 971 h 1242"/>
                <a:gd name="T18" fmla="*/ 1217 w 1374"/>
                <a:gd name="T19" fmla="*/ 629 h 1242"/>
                <a:gd name="T20" fmla="*/ 935 w 1374"/>
                <a:gd name="T21" fmla="*/ 755 h 1242"/>
                <a:gd name="T22" fmla="*/ 696 w 1374"/>
                <a:gd name="T23" fmla="*/ 719 h 1242"/>
                <a:gd name="T24" fmla="*/ 516 w 1374"/>
                <a:gd name="T25" fmla="*/ 683 h 1242"/>
                <a:gd name="T26" fmla="*/ 684 w 1374"/>
                <a:gd name="T27" fmla="*/ 551 h 1242"/>
                <a:gd name="T28" fmla="*/ 342 w 1374"/>
                <a:gd name="T29" fmla="*/ 545 h 1242"/>
                <a:gd name="T30" fmla="*/ 198 w 1374"/>
                <a:gd name="T31" fmla="*/ 611 h 1242"/>
                <a:gd name="T32" fmla="*/ 13 w 1374"/>
                <a:gd name="T33" fmla="*/ 689 h 1242"/>
                <a:gd name="T34" fmla="*/ 31 w 1374"/>
                <a:gd name="T35" fmla="*/ 671 h 1242"/>
                <a:gd name="T36" fmla="*/ 0 w 1374"/>
                <a:gd name="T37" fmla="*/ 491 h 1242"/>
                <a:gd name="T38" fmla="*/ 54 w 1374"/>
                <a:gd name="T39" fmla="*/ 479 h 1242"/>
                <a:gd name="T40" fmla="*/ 114 w 1374"/>
                <a:gd name="T41" fmla="*/ 545 h 1242"/>
                <a:gd name="T42" fmla="*/ 162 w 1374"/>
                <a:gd name="T43" fmla="*/ 503 h 1242"/>
                <a:gd name="T44" fmla="*/ 150 w 1374"/>
                <a:gd name="T45" fmla="*/ 443 h 1242"/>
                <a:gd name="T46" fmla="*/ 138 w 1374"/>
                <a:gd name="T47" fmla="*/ 384 h 1242"/>
                <a:gd name="T48" fmla="*/ 84 w 1374"/>
                <a:gd name="T49" fmla="*/ 270 h 1242"/>
                <a:gd name="T50" fmla="*/ 90 w 1374"/>
                <a:gd name="T51" fmla="*/ 204 h 1242"/>
                <a:gd name="T52" fmla="*/ 210 w 1374"/>
                <a:gd name="T53" fmla="*/ 306 h 1242"/>
                <a:gd name="T54" fmla="*/ 450 w 1374"/>
                <a:gd name="T55" fmla="*/ 144 h 1242"/>
                <a:gd name="T56" fmla="*/ 564 w 1374"/>
                <a:gd name="T57" fmla="*/ 72 h 1242"/>
                <a:gd name="T58" fmla="*/ 402 w 1374"/>
                <a:gd name="T59" fmla="*/ 360 h 1242"/>
                <a:gd name="T60" fmla="*/ 450 w 1374"/>
                <a:gd name="T61" fmla="*/ 366 h 1242"/>
                <a:gd name="T62" fmla="*/ 648 w 1374"/>
                <a:gd name="T63" fmla="*/ 402 h 1242"/>
                <a:gd name="T64" fmla="*/ 767 w 1374"/>
                <a:gd name="T65" fmla="*/ 474 h 1242"/>
                <a:gd name="T66" fmla="*/ 804 w 1374"/>
                <a:gd name="T67" fmla="*/ 515 h 1242"/>
                <a:gd name="T68" fmla="*/ 744 w 1374"/>
                <a:gd name="T69" fmla="*/ 539 h 1242"/>
                <a:gd name="T70" fmla="*/ 750 w 1374"/>
                <a:gd name="T71" fmla="*/ 587 h 1242"/>
                <a:gd name="T72" fmla="*/ 851 w 1374"/>
                <a:gd name="T73" fmla="*/ 605 h 1242"/>
                <a:gd name="T74" fmla="*/ 959 w 1374"/>
                <a:gd name="T75" fmla="*/ 599 h 1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374" h="1242">
                  <a:moveTo>
                    <a:pt x="959" y="599"/>
                  </a:moveTo>
                  <a:lnTo>
                    <a:pt x="959" y="599"/>
                  </a:lnTo>
                  <a:cubicBezTo>
                    <a:pt x="1001" y="629"/>
                    <a:pt x="1073" y="629"/>
                    <a:pt x="1115" y="593"/>
                  </a:cubicBezTo>
                  <a:cubicBezTo>
                    <a:pt x="1139" y="569"/>
                    <a:pt x="1193" y="515"/>
                    <a:pt x="1223" y="551"/>
                  </a:cubicBezTo>
                  <a:cubicBezTo>
                    <a:pt x="1247" y="581"/>
                    <a:pt x="1259" y="581"/>
                    <a:pt x="1295" y="587"/>
                  </a:cubicBezTo>
                  <a:cubicBezTo>
                    <a:pt x="1337" y="599"/>
                    <a:pt x="1331" y="689"/>
                    <a:pt x="1331" y="719"/>
                  </a:cubicBezTo>
                  <a:cubicBezTo>
                    <a:pt x="1319" y="791"/>
                    <a:pt x="1343" y="857"/>
                    <a:pt x="1337" y="923"/>
                  </a:cubicBezTo>
                  <a:cubicBezTo>
                    <a:pt x="1319" y="959"/>
                    <a:pt x="1325" y="1007"/>
                    <a:pt x="1343" y="1037"/>
                  </a:cubicBezTo>
                  <a:cubicBezTo>
                    <a:pt x="1361" y="1067"/>
                    <a:pt x="1373" y="1061"/>
                    <a:pt x="1367" y="1091"/>
                  </a:cubicBezTo>
                  <a:cubicBezTo>
                    <a:pt x="1361" y="1115"/>
                    <a:pt x="1367" y="1115"/>
                    <a:pt x="1373" y="1133"/>
                  </a:cubicBezTo>
                  <a:cubicBezTo>
                    <a:pt x="1373" y="1157"/>
                    <a:pt x="1373" y="1186"/>
                    <a:pt x="1343" y="1186"/>
                  </a:cubicBezTo>
                  <a:cubicBezTo>
                    <a:pt x="1307" y="1186"/>
                    <a:pt x="1301" y="1210"/>
                    <a:pt x="1289" y="1241"/>
                  </a:cubicBezTo>
                  <a:cubicBezTo>
                    <a:pt x="1283" y="1241"/>
                    <a:pt x="1283" y="1241"/>
                    <a:pt x="1283" y="1241"/>
                  </a:cubicBezTo>
                  <a:cubicBezTo>
                    <a:pt x="1283" y="1241"/>
                    <a:pt x="1283" y="1241"/>
                    <a:pt x="1277" y="1234"/>
                  </a:cubicBezTo>
                  <a:cubicBezTo>
                    <a:pt x="1253" y="1228"/>
                    <a:pt x="1253" y="1175"/>
                    <a:pt x="1247" y="1157"/>
                  </a:cubicBezTo>
                  <a:cubicBezTo>
                    <a:pt x="1247" y="1139"/>
                    <a:pt x="1235" y="1109"/>
                    <a:pt x="1247" y="1091"/>
                  </a:cubicBezTo>
                  <a:cubicBezTo>
                    <a:pt x="1253" y="1085"/>
                    <a:pt x="1271" y="1061"/>
                    <a:pt x="1259" y="1049"/>
                  </a:cubicBezTo>
                  <a:cubicBezTo>
                    <a:pt x="1235" y="1031"/>
                    <a:pt x="1193" y="1001"/>
                    <a:pt x="1199" y="971"/>
                  </a:cubicBezTo>
                  <a:cubicBezTo>
                    <a:pt x="1205" y="923"/>
                    <a:pt x="1271" y="773"/>
                    <a:pt x="1247" y="737"/>
                  </a:cubicBezTo>
                  <a:cubicBezTo>
                    <a:pt x="1223" y="701"/>
                    <a:pt x="1289" y="641"/>
                    <a:pt x="1217" y="629"/>
                  </a:cubicBezTo>
                  <a:cubicBezTo>
                    <a:pt x="1139" y="659"/>
                    <a:pt x="1073" y="719"/>
                    <a:pt x="989" y="743"/>
                  </a:cubicBezTo>
                  <a:cubicBezTo>
                    <a:pt x="971" y="749"/>
                    <a:pt x="959" y="743"/>
                    <a:pt x="935" y="755"/>
                  </a:cubicBezTo>
                  <a:cubicBezTo>
                    <a:pt x="899" y="779"/>
                    <a:pt x="863" y="779"/>
                    <a:pt x="815" y="779"/>
                  </a:cubicBezTo>
                  <a:cubicBezTo>
                    <a:pt x="756" y="779"/>
                    <a:pt x="732" y="719"/>
                    <a:pt x="696" y="719"/>
                  </a:cubicBezTo>
                  <a:cubicBezTo>
                    <a:pt x="672" y="719"/>
                    <a:pt x="624" y="737"/>
                    <a:pt x="612" y="713"/>
                  </a:cubicBezTo>
                  <a:cubicBezTo>
                    <a:pt x="576" y="689"/>
                    <a:pt x="516" y="725"/>
                    <a:pt x="516" y="683"/>
                  </a:cubicBezTo>
                  <a:cubicBezTo>
                    <a:pt x="456" y="665"/>
                    <a:pt x="516" y="617"/>
                    <a:pt x="546" y="599"/>
                  </a:cubicBezTo>
                  <a:cubicBezTo>
                    <a:pt x="570" y="593"/>
                    <a:pt x="684" y="569"/>
                    <a:pt x="684" y="551"/>
                  </a:cubicBezTo>
                  <a:cubicBezTo>
                    <a:pt x="606" y="527"/>
                    <a:pt x="510" y="551"/>
                    <a:pt x="426" y="533"/>
                  </a:cubicBezTo>
                  <a:cubicBezTo>
                    <a:pt x="402" y="533"/>
                    <a:pt x="360" y="551"/>
                    <a:pt x="342" y="545"/>
                  </a:cubicBezTo>
                  <a:cubicBezTo>
                    <a:pt x="312" y="533"/>
                    <a:pt x="318" y="509"/>
                    <a:pt x="270" y="533"/>
                  </a:cubicBezTo>
                  <a:cubicBezTo>
                    <a:pt x="234" y="551"/>
                    <a:pt x="246" y="611"/>
                    <a:pt x="198" y="611"/>
                  </a:cubicBezTo>
                  <a:cubicBezTo>
                    <a:pt x="186" y="653"/>
                    <a:pt x="168" y="671"/>
                    <a:pt x="126" y="671"/>
                  </a:cubicBezTo>
                  <a:cubicBezTo>
                    <a:pt x="84" y="671"/>
                    <a:pt x="54" y="689"/>
                    <a:pt x="13" y="689"/>
                  </a:cubicBezTo>
                  <a:lnTo>
                    <a:pt x="13" y="689"/>
                  </a:lnTo>
                  <a:cubicBezTo>
                    <a:pt x="13" y="677"/>
                    <a:pt x="31" y="677"/>
                    <a:pt x="31" y="671"/>
                  </a:cubicBezTo>
                  <a:cubicBezTo>
                    <a:pt x="36" y="671"/>
                    <a:pt x="48" y="605"/>
                    <a:pt x="48" y="593"/>
                  </a:cubicBezTo>
                  <a:cubicBezTo>
                    <a:pt x="48" y="545"/>
                    <a:pt x="0" y="521"/>
                    <a:pt x="0" y="491"/>
                  </a:cubicBezTo>
                  <a:cubicBezTo>
                    <a:pt x="13" y="491"/>
                    <a:pt x="42" y="474"/>
                    <a:pt x="54" y="474"/>
                  </a:cubicBezTo>
                  <a:cubicBezTo>
                    <a:pt x="54" y="479"/>
                    <a:pt x="54" y="479"/>
                    <a:pt x="54" y="479"/>
                  </a:cubicBezTo>
                  <a:cubicBezTo>
                    <a:pt x="60" y="485"/>
                    <a:pt x="72" y="498"/>
                    <a:pt x="72" y="509"/>
                  </a:cubicBezTo>
                  <a:cubicBezTo>
                    <a:pt x="78" y="521"/>
                    <a:pt x="96" y="557"/>
                    <a:pt x="114" y="545"/>
                  </a:cubicBezTo>
                  <a:cubicBezTo>
                    <a:pt x="126" y="539"/>
                    <a:pt x="132" y="515"/>
                    <a:pt x="144" y="515"/>
                  </a:cubicBezTo>
                  <a:cubicBezTo>
                    <a:pt x="150" y="515"/>
                    <a:pt x="162" y="509"/>
                    <a:pt x="162" y="503"/>
                  </a:cubicBezTo>
                  <a:cubicBezTo>
                    <a:pt x="156" y="491"/>
                    <a:pt x="144" y="485"/>
                    <a:pt x="144" y="479"/>
                  </a:cubicBezTo>
                  <a:cubicBezTo>
                    <a:pt x="138" y="461"/>
                    <a:pt x="150" y="456"/>
                    <a:pt x="150" y="443"/>
                  </a:cubicBezTo>
                  <a:cubicBezTo>
                    <a:pt x="150" y="432"/>
                    <a:pt x="144" y="426"/>
                    <a:pt x="144" y="419"/>
                  </a:cubicBezTo>
                  <a:cubicBezTo>
                    <a:pt x="138" y="408"/>
                    <a:pt x="138" y="395"/>
                    <a:pt x="138" y="384"/>
                  </a:cubicBezTo>
                  <a:cubicBezTo>
                    <a:pt x="144" y="366"/>
                    <a:pt x="138" y="354"/>
                    <a:pt x="138" y="342"/>
                  </a:cubicBezTo>
                  <a:cubicBezTo>
                    <a:pt x="102" y="330"/>
                    <a:pt x="114" y="276"/>
                    <a:pt x="84" y="270"/>
                  </a:cubicBezTo>
                  <a:cubicBezTo>
                    <a:pt x="60" y="258"/>
                    <a:pt x="48" y="228"/>
                    <a:pt x="18" y="216"/>
                  </a:cubicBezTo>
                  <a:cubicBezTo>
                    <a:pt x="18" y="210"/>
                    <a:pt x="78" y="204"/>
                    <a:pt x="90" y="204"/>
                  </a:cubicBezTo>
                  <a:cubicBezTo>
                    <a:pt x="138" y="204"/>
                    <a:pt x="102" y="228"/>
                    <a:pt x="132" y="228"/>
                  </a:cubicBezTo>
                  <a:cubicBezTo>
                    <a:pt x="162" y="234"/>
                    <a:pt x="204" y="270"/>
                    <a:pt x="210" y="306"/>
                  </a:cubicBezTo>
                  <a:cubicBezTo>
                    <a:pt x="216" y="408"/>
                    <a:pt x="366" y="222"/>
                    <a:pt x="384" y="192"/>
                  </a:cubicBezTo>
                  <a:cubicBezTo>
                    <a:pt x="402" y="168"/>
                    <a:pt x="420" y="132"/>
                    <a:pt x="450" y="144"/>
                  </a:cubicBezTo>
                  <a:cubicBezTo>
                    <a:pt x="480" y="156"/>
                    <a:pt x="528" y="60"/>
                    <a:pt x="546" y="42"/>
                  </a:cubicBezTo>
                  <a:cubicBezTo>
                    <a:pt x="576" y="0"/>
                    <a:pt x="576" y="48"/>
                    <a:pt x="564" y="72"/>
                  </a:cubicBezTo>
                  <a:cubicBezTo>
                    <a:pt x="540" y="120"/>
                    <a:pt x="552" y="204"/>
                    <a:pt x="516" y="240"/>
                  </a:cubicBezTo>
                  <a:cubicBezTo>
                    <a:pt x="402" y="360"/>
                    <a:pt x="402" y="360"/>
                    <a:pt x="402" y="360"/>
                  </a:cubicBezTo>
                  <a:cubicBezTo>
                    <a:pt x="402" y="360"/>
                    <a:pt x="402" y="360"/>
                    <a:pt x="402" y="366"/>
                  </a:cubicBezTo>
                  <a:cubicBezTo>
                    <a:pt x="438" y="366"/>
                    <a:pt x="390" y="390"/>
                    <a:pt x="450" y="366"/>
                  </a:cubicBezTo>
                  <a:cubicBezTo>
                    <a:pt x="468" y="354"/>
                    <a:pt x="486" y="366"/>
                    <a:pt x="504" y="360"/>
                  </a:cubicBezTo>
                  <a:cubicBezTo>
                    <a:pt x="552" y="330"/>
                    <a:pt x="612" y="348"/>
                    <a:pt x="648" y="402"/>
                  </a:cubicBezTo>
                  <a:cubicBezTo>
                    <a:pt x="666" y="402"/>
                    <a:pt x="684" y="402"/>
                    <a:pt x="702" y="402"/>
                  </a:cubicBezTo>
                  <a:cubicBezTo>
                    <a:pt x="714" y="402"/>
                    <a:pt x="750" y="467"/>
                    <a:pt x="767" y="474"/>
                  </a:cubicBezTo>
                  <a:cubicBezTo>
                    <a:pt x="767" y="485"/>
                    <a:pt x="767" y="498"/>
                    <a:pt x="774" y="509"/>
                  </a:cubicBezTo>
                  <a:cubicBezTo>
                    <a:pt x="774" y="521"/>
                    <a:pt x="791" y="515"/>
                    <a:pt x="804" y="515"/>
                  </a:cubicBezTo>
                  <a:cubicBezTo>
                    <a:pt x="804" y="521"/>
                    <a:pt x="804" y="527"/>
                    <a:pt x="804" y="527"/>
                  </a:cubicBezTo>
                  <a:cubicBezTo>
                    <a:pt x="798" y="545"/>
                    <a:pt x="756" y="533"/>
                    <a:pt x="744" y="539"/>
                  </a:cubicBezTo>
                  <a:cubicBezTo>
                    <a:pt x="738" y="539"/>
                    <a:pt x="738" y="551"/>
                    <a:pt x="738" y="557"/>
                  </a:cubicBezTo>
                  <a:cubicBezTo>
                    <a:pt x="738" y="575"/>
                    <a:pt x="714" y="587"/>
                    <a:pt x="750" y="587"/>
                  </a:cubicBezTo>
                  <a:cubicBezTo>
                    <a:pt x="767" y="587"/>
                    <a:pt x="780" y="581"/>
                    <a:pt x="791" y="599"/>
                  </a:cubicBezTo>
                  <a:cubicBezTo>
                    <a:pt x="815" y="617"/>
                    <a:pt x="822" y="623"/>
                    <a:pt x="851" y="605"/>
                  </a:cubicBezTo>
                  <a:cubicBezTo>
                    <a:pt x="881" y="587"/>
                    <a:pt x="911" y="587"/>
                    <a:pt x="947" y="587"/>
                  </a:cubicBezTo>
                  <a:lnTo>
                    <a:pt x="959" y="599"/>
                  </a:lnTo>
                </a:path>
              </a:pathLst>
            </a:custGeom>
            <a:grpFill/>
            <a:ln w="19050" cap="flat" cmpd="sng">
              <a:solidFill>
                <a:schemeClr val="bg1"/>
              </a:solidFill>
              <a:bevel/>
            </a:ln>
            <a:effectLst/>
          </p:spPr>
          <p:txBody>
            <a:bodyPr wrap="none" anchor="ctr"/>
            <a:lstStyle/>
            <a:p>
              <a:endParaRPr lang="en-US" sz="490">
                <a:latin typeface="Poppins Light" charset="0"/>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863">
        <p:random/>
      </p:transition>
    </mc:Choice>
    <mc:Fallback xmlns="">
      <p:transition spd="slow" advTm="863">
        <p:random/>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6"/>
          <p:cNvPicPr>
            <a:picLocks noChangeAspect="1"/>
          </p:cNvPicPr>
          <p:nvPr/>
        </p:nvPicPr>
        <p:blipFill rotWithShape="1">
          <a:blip r:embed="rId3" cstate="email"/>
          <a:srcRect/>
          <a:stretch>
            <a:fillRect/>
          </a:stretch>
        </p:blipFill>
        <p:spPr>
          <a:xfrm>
            <a:off x="0" y="11114"/>
            <a:ext cx="8959850" cy="2417765"/>
          </a:xfrm>
          <a:prstGeom prst="rect">
            <a:avLst/>
          </a:prstGeom>
        </p:spPr>
      </p:pic>
      <p:pic>
        <p:nvPicPr>
          <p:cNvPr id="3" name="Picture Placeholder 4"/>
          <p:cNvPicPr>
            <a:picLocks noChangeAspect="1"/>
          </p:cNvPicPr>
          <p:nvPr/>
        </p:nvPicPr>
        <p:blipFill rotWithShape="1">
          <a:blip r:embed="rId4" cstate="email"/>
          <a:srcRect/>
          <a:stretch>
            <a:fillRect/>
          </a:stretch>
        </p:blipFill>
        <p:spPr>
          <a:xfrm>
            <a:off x="2945492" y="792699"/>
            <a:ext cx="3101788" cy="1955098"/>
          </a:xfrm>
          <a:prstGeom prst="rect">
            <a:avLst/>
          </a:prstGeom>
        </p:spPr>
      </p:pic>
      <p:sp>
        <p:nvSpPr>
          <p:cNvPr id="4" name="Rectangle 51"/>
          <p:cNvSpPr/>
          <p:nvPr/>
        </p:nvSpPr>
        <p:spPr>
          <a:xfrm>
            <a:off x="20567" y="11114"/>
            <a:ext cx="8918717" cy="2417765"/>
          </a:xfrm>
          <a:prstGeom prst="rect">
            <a:avLst/>
          </a:prstGeom>
          <a:gradFill>
            <a:gsLst>
              <a:gs pos="0">
                <a:srgbClr val="000C28">
                  <a:alpha val="82000"/>
                </a:srgbClr>
              </a:gs>
              <a:gs pos="62000">
                <a:srgbClr val="3B1F4D">
                  <a:alpha val="67000"/>
                </a:srgbClr>
              </a:gs>
            </a:gsLst>
            <a:lin ang="3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90"/>
          </a:p>
        </p:txBody>
      </p:sp>
      <p:sp>
        <p:nvSpPr>
          <p:cNvPr id="5" name="Subtitle 2"/>
          <p:cNvSpPr txBox="1"/>
          <p:nvPr/>
        </p:nvSpPr>
        <p:spPr>
          <a:xfrm>
            <a:off x="3526931" y="3586511"/>
            <a:ext cx="2228132" cy="654883"/>
          </a:xfrm>
          <a:prstGeom prst="rect">
            <a:avLst/>
          </a:prstGeom>
        </p:spPr>
        <p:txBody>
          <a:bodyPr vert="horz" wrap="square" lIns="79571" tIns="39785" rIns="79571" bIns="3978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480"/>
              </a:lnSpc>
            </a:pPr>
            <a:r>
              <a:rPr lang="en-US" sz="875" dirty="0">
                <a:solidFill>
                  <a:schemeClr val="tx1"/>
                </a:solidFill>
                <a:latin typeface="Poppins Light" charset="0"/>
                <a:ea typeface="Poppins Light" charset="0"/>
                <a:cs typeface="Poppins Light" charset="0"/>
              </a:rPr>
              <a:t>Frequently, your initial font choice is taken out of your awesome hands also we are companies</a:t>
            </a:r>
          </a:p>
        </p:txBody>
      </p:sp>
      <p:sp>
        <p:nvSpPr>
          <p:cNvPr id="6" name="TextBox 29"/>
          <p:cNvSpPr txBox="1"/>
          <p:nvPr/>
        </p:nvSpPr>
        <p:spPr>
          <a:xfrm>
            <a:off x="3569945" y="3380640"/>
            <a:ext cx="807863" cy="226111"/>
          </a:xfrm>
          <a:prstGeom prst="rect">
            <a:avLst/>
          </a:prstGeom>
          <a:noFill/>
        </p:spPr>
        <p:txBody>
          <a:bodyPr wrap="none" rtlCol="0" anchor="ctr" anchorCtr="0">
            <a:spAutoFit/>
          </a:bodyPr>
          <a:lstStyle/>
          <a:p>
            <a:r>
              <a:rPr lang="en-US" sz="875" b="1" dirty="0">
                <a:solidFill>
                  <a:schemeClr val="tx2"/>
                </a:solidFill>
                <a:latin typeface="Poppins SemiBold" charset="0"/>
                <a:ea typeface="Poppins SemiBold" charset="0"/>
                <a:cs typeface="Poppins SemiBold" charset="0"/>
              </a:rPr>
              <a:t>FEATURE 2</a:t>
            </a:r>
          </a:p>
        </p:txBody>
      </p:sp>
      <p:sp>
        <p:nvSpPr>
          <p:cNvPr id="7" name="Subtitle 2"/>
          <p:cNvSpPr txBox="1"/>
          <p:nvPr/>
        </p:nvSpPr>
        <p:spPr>
          <a:xfrm>
            <a:off x="5984562" y="3586511"/>
            <a:ext cx="2228132" cy="654883"/>
          </a:xfrm>
          <a:prstGeom prst="rect">
            <a:avLst/>
          </a:prstGeom>
        </p:spPr>
        <p:txBody>
          <a:bodyPr vert="horz" wrap="square" lIns="79571" tIns="39785" rIns="79571" bIns="3978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480"/>
              </a:lnSpc>
            </a:pPr>
            <a:r>
              <a:rPr lang="en-US" sz="875" dirty="0">
                <a:solidFill>
                  <a:schemeClr val="tx1"/>
                </a:solidFill>
                <a:latin typeface="Poppins Light" charset="0"/>
                <a:ea typeface="Poppins Light" charset="0"/>
                <a:cs typeface="Poppins Light" charset="0"/>
              </a:rPr>
              <a:t>Frequently, your initial font choice is taken out of your awesome hands also we are companies</a:t>
            </a:r>
          </a:p>
        </p:txBody>
      </p:sp>
      <p:sp>
        <p:nvSpPr>
          <p:cNvPr id="8" name="TextBox 32"/>
          <p:cNvSpPr txBox="1"/>
          <p:nvPr/>
        </p:nvSpPr>
        <p:spPr>
          <a:xfrm>
            <a:off x="6027576" y="3380640"/>
            <a:ext cx="807863" cy="226111"/>
          </a:xfrm>
          <a:prstGeom prst="rect">
            <a:avLst/>
          </a:prstGeom>
          <a:noFill/>
        </p:spPr>
        <p:txBody>
          <a:bodyPr wrap="none" rtlCol="0" anchor="ctr" anchorCtr="0">
            <a:spAutoFit/>
          </a:bodyPr>
          <a:lstStyle/>
          <a:p>
            <a:r>
              <a:rPr lang="en-US" sz="875" b="1" dirty="0">
                <a:solidFill>
                  <a:schemeClr val="tx2"/>
                </a:solidFill>
                <a:latin typeface="Poppins SemiBold" charset="0"/>
                <a:ea typeface="Poppins SemiBold" charset="0"/>
                <a:cs typeface="Poppins SemiBold" charset="0"/>
              </a:rPr>
              <a:t>FEATURE 3</a:t>
            </a:r>
          </a:p>
        </p:txBody>
      </p:sp>
      <p:sp>
        <p:nvSpPr>
          <p:cNvPr id="9" name="Subtitle 2"/>
          <p:cNvSpPr txBox="1"/>
          <p:nvPr/>
        </p:nvSpPr>
        <p:spPr>
          <a:xfrm>
            <a:off x="817981" y="3586511"/>
            <a:ext cx="2228132" cy="654883"/>
          </a:xfrm>
          <a:prstGeom prst="rect">
            <a:avLst/>
          </a:prstGeom>
        </p:spPr>
        <p:txBody>
          <a:bodyPr vert="horz" wrap="square" lIns="79571" tIns="39785" rIns="79571" bIns="39785" rtlCol="0">
            <a:spAutoFit/>
          </a:bodyPr>
          <a:lstStyle>
            <a:lvl1pPr marL="0" indent="0" algn="ctr" defTabSz="1087120" rtl="0" eaLnBrk="1" latinLnBrk="0" hangingPunct="1">
              <a:lnSpc>
                <a:spcPct val="120000"/>
              </a:lnSpc>
              <a:spcBef>
                <a:spcPct val="20000"/>
              </a:spcBef>
              <a:buFont typeface="Arial" panose="020B0604020202020204"/>
              <a:buNone/>
              <a:defRPr sz="2400" kern="1200">
                <a:solidFill>
                  <a:schemeClr val="tx2"/>
                </a:solidFill>
                <a:latin typeface="Open Sans Light"/>
                <a:ea typeface="+mn-ea"/>
                <a:cs typeface="Open Sans Light"/>
              </a:defRPr>
            </a:lvl1pPr>
            <a:lvl2pPr marL="108775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2pPr>
            <a:lvl3pPr marL="217551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3pPr>
            <a:lvl4pPr marL="3262630"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4pPr>
            <a:lvl5pPr marL="4350385" indent="0" algn="ctr" defTabSz="1087120" rtl="0" eaLnBrk="1" latinLnBrk="0" hangingPunct="1">
              <a:lnSpc>
                <a:spcPct val="130000"/>
              </a:lnSpc>
              <a:spcBef>
                <a:spcPct val="20000"/>
              </a:spcBef>
              <a:buFont typeface="Arial" panose="020B0604020202020204"/>
              <a:buNone/>
              <a:defRPr sz="3200" kern="1200">
                <a:solidFill>
                  <a:schemeClr val="tx1">
                    <a:tint val="75000"/>
                  </a:schemeClr>
                </a:solidFill>
                <a:latin typeface="Open Sans"/>
                <a:ea typeface="+mn-ea"/>
                <a:cs typeface="Open Sans"/>
              </a:defRPr>
            </a:lvl5pPr>
            <a:lvl6pPr marL="543814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6pPr>
            <a:lvl7pPr marL="652589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7pPr>
            <a:lvl8pPr marL="7613650"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8pPr>
            <a:lvl9pPr marL="8701405" indent="0" algn="ctr" defTabSz="1087120" rtl="0" eaLnBrk="1" latinLnBrk="0" hangingPunct="1">
              <a:spcBef>
                <a:spcPct val="20000"/>
              </a:spcBef>
              <a:buFont typeface="Arial" panose="020B0604020202020204"/>
              <a:buNone/>
              <a:defRPr sz="4800" kern="1200">
                <a:solidFill>
                  <a:schemeClr val="tx1">
                    <a:tint val="75000"/>
                  </a:schemeClr>
                </a:solidFill>
                <a:latin typeface="+mn-lt"/>
                <a:ea typeface="+mn-ea"/>
                <a:cs typeface="+mn-cs"/>
              </a:defRPr>
            </a:lvl9pPr>
          </a:lstStyle>
          <a:p>
            <a:pPr algn="l">
              <a:lnSpc>
                <a:spcPts val="1480"/>
              </a:lnSpc>
            </a:pPr>
            <a:r>
              <a:rPr lang="en-US" sz="875" dirty="0">
                <a:solidFill>
                  <a:schemeClr val="tx1"/>
                </a:solidFill>
                <a:latin typeface="Poppins Light" charset="0"/>
                <a:ea typeface="Poppins Light" charset="0"/>
                <a:cs typeface="Poppins Light" charset="0"/>
              </a:rPr>
              <a:t>Frequently, your initial font choice is taken out of your awesome hands also we are companies</a:t>
            </a:r>
          </a:p>
        </p:txBody>
      </p:sp>
      <p:sp>
        <p:nvSpPr>
          <p:cNvPr id="10" name="TextBox 34"/>
          <p:cNvSpPr txBox="1"/>
          <p:nvPr/>
        </p:nvSpPr>
        <p:spPr>
          <a:xfrm>
            <a:off x="860995" y="3380640"/>
            <a:ext cx="807863" cy="226111"/>
          </a:xfrm>
          <a:prstGeom prst="rect">
            <a:avLst/>
          </a:prstGeom>
          <a:noFill/>
        </p:spPr>
        <p:txBody>
          <a:bodyPr wrap="none" rtlCol="0" anchor="ctr" anchorCtr="0">
            <a:spAutoFit/>
          </a:bodyPr>
          <a:lstStyle/>
          <a:p>
            <a:r>
              <a:rPr lang="en-US" sz="875" b="1" dirty="0">
                <a:solidFill>
                  <a:schemeClr val="tx2"/>
                </a:solidFill>
                <a:latin typeface="Poppins SemiBold" charset="0"/>
                <a:ea typeface="Poppins SemiBold" charset="0"/>
                <a:cs typeface="Poppins SemiBold" charset="0"/>
              </a:rPr>
              <a:t>FEATURE 1</a:t>
            </a:r>
          </a:p>
        </p:txBody>
      </p:sp>
      <p:grpSp>
        <p:nvGrpSpPr>
          <p:cNvPr id="11" name="Group 36"/>
          <p:cNvGrpSpPr/>
          <p:nvPr/>
        </p:nvGrpSpPr>
        <p:grpSpPr>
          <a:xfrm>
            <a:off x="2425852" y="642847"/>
            <a:ext cx="4108147" cy="2364848"/>
            <a:chOff x="5898415" y="1976415"/>
            <a:chExt cx="5654530" cy="3255020"/>
          </a:xfrm>
        </p:grpSpPr>
        <p:sp>
          <p:nvSpPr>
            <p:cNvPr id="12" name="Freeform 45"/>
            <p:cNvSpPr/>
            <p:nvPr/>
          </p:nvSpPr>
          <p:spPr bwMode="auto">
            <a:xfrm>
              <a:off x="5898415" y="5105745"/>
              <a:ext cx="2848207" cy="125690"/>
            </a:xfrm>
            <a:custGeom>
              <a:avLst/>
              <a:gdLst>
                <a:gd name="T0" fmla="*/ 0 w 885"/>
                <a:gd name="T1" fmla="*/ 16 h 39"/>
                <a:gd name="T2" fmla="*/ 78 w 885"/>
                <a:gd name="T3" fmla="*/ 39 h 39"/>
                <a:gd name="T4" fmla="*/ 885 w 885"/>
                <a:gd name="T5" fmla="*/ 39 h 39"/>
                <a:gd name="T6" fmla="*/ 885 w 885"/>
                <a:gd name="T7" fmla="*/ 0 h 39"/>
                <a:gd name="T8" fmla="*/ 0 w 885"/>
                <a:gd name="T9" fmla="*/ 0 h 39"/>
                <a:gd name="T10" fmla="*/ 0 w 885"/>
                <a:gd name="T11" fmla="*/ 16 h 39"/>
              </a:gdLst>
              <a:ahLst/>
              <a:cxnLst>
                <a:cxn ang="0">
                  <a:pos x="T0" y="T1"/>
                </a:cxn>
                <a:cxn ang="0">
                  <a:pos x="T2" y="T3"/>
                </a:cxn>
                <a:cxn ang="0">
                  <a:pos x="T4" y="T5"/>
                </a:cxn>
                <a:cxn ang="0">
                  <a:pos x="T6" y="T7"/>
                </a:cxn>
                <a:cxn ang="0">
                  <a:pos x="T8" y="T9"/>
                </a:cxn>
                <a:cxn ang="0">
                  <a:pos x="T10" y="T11"/>
                </a:cxn>
              </a:cxnLst>
              <a:rect l="0" t="0" r="r" b="b"/>
              <a:pathLst>
                <a:path w="885" h="39">
                  <a:moveTo>
                    <a:pt x="0" y="16"/>
                  </a:moveTo>
                  <a:cubicBezTo>
                    <a:pt x="0" y="23"/>
                    <a:pt x="30" y="39"/>
                    <a:pt x="78" y="39"/>
                  </a:cubicBezTo>
                  <a:cubicBezTo>
                    <a:pt x="126" y="39"/>
                    <a:pt x="885" y="39"/>
                    <a:pt x="885" y="39"/>
                  </a:cubicBezTo>
                  <a:cubicBezTo>
                    <a:pt x="885" y="0"/>
                    <a:pt x="885" y="0"/>
                    <a:pt x="885" y="0"/>
                  </a:cubicBezTo>
                  <a:cubicBezTo>
                    <a:pt x="0" y="0"/>
                    <a:pt x="0" y="0"/>
                    <a:pt x="0" y="0"/>
                  </a:cubicBezTo>
                  <a:lnTo>
                    <a:pt x="0" y="16"/>
                  </a:lnTo>
                  <a:close/>
                </a:path>
              </a:pathLst>
            </a:custGeom>
            <a:solidFill>
              <a:srgbClr val="B3B4B5"/>
            </a:solidFill>
            <a:ln>
              <a:noFill/>
            </a:ln>
          </p:spPr>
          <p:txBody>
            <a:bodyPr vert="horz" wrap="square" lIns="33454" tIns="16727" rIns="33454" bIns="16727" numCol="1" anchor="t" anchorCtr="0" compatLnSpc="1"/>
            <a:lstStyle/>
            <a:p>
              <a:endParaRPr lang="id-ID" sz="490">
                <a:latin typeface="Roboto Light"/>
              </a:endParaRPr>
            </a:p>
          </p:txBody>
        </p:sp>
        <p:sp>
          <p:nvSpPr>
            <p:cNvPr id="13" name="Freeform 46"/>
            <p:cNvSpPr/>
            <p:nvPr/>
          </p:nvSpPr>
          <p:spPr bwMode="auto">
            <a:xfrm>
              <a:off x="8704736" y="5105745"/>
              <a:ext cx="2848207" cy="125690"/>
            </a:xfrm>
            <a:custGeom>
              <a:avLst/>
              <a:gdLst>
                <a:gd name="T0" fmla="*/ 884 w 884"/>
                <a:gd name="T1" fmla="*/ 16 h 39"/>
                <a:gd name="T2" fmla="*/ 806 w 884"/>
                <a:gd name="T3" fmla="*/ 39 h 39"/>
                <a:gd name="T4" fmla="*/ 0 w 884"/>
                <a:gd name="T5" fmla="*/ 39 h 39"/>
                <a:gd name="T6" fmla="*/ 0 w 884"/>
                <a:gd name="T7" fmla="*/ 0 h 39"/>
                <a:gd name="T8" fmla="*/ 884 w 884"/>
                <a:gd name="T9" fmla="*/ 0 h 39"/>
                <a:gd name="T10" fmla="*/ 884 w 884"/>
                <a:gd name="T11" fmla="*/ 16 h 39"/>
              </a:gdLst>
              <a:ahLst/>
              <a:cxnLst>
                <a:cxn ang="0">
                  <a:pos x="T0" y="T1"/>
                </a:cxn>
                <a:cxn ang="0">
                  <a:pos x="T2" y="T3"/>
                </a:cxn>
                <a:cxn ang="0">
                  <a:pos x="T4" y="T5"/>
                </a:cxn>
                <a:cxn ang="0">
                  <a:pos x="T6" y="T7"/>
                </a:cxn>
                <a:cxn ang="0">
                  <a:pos x="T8" y="T9"/>
                </a:cxn>
                <a:cxn ang="0">
                  <a:pos x="T10" y="T11"/>
                </a:cxn>
              </a:cxnLst>
              <a:rect l="0" t="0" r="r" b="b"/>
              <a:pathLst>
                <a:path w="884" h="39">
                  <a:moveTo>
                    <a:pt x="884" y="16"/>
                  </a:moveTo>
                  <a:cubicBezTo>
                    <a:pt x="884" y="23"/>
                    <a:pt x="854" y="39"/>
                    <a:pt x="806" y="39"/>
                  </a:cubicBezTo>
                  <a:cubicBezTo>
                    <a:pt x="758" y="39"/>
                    <a:pt x="0" y="39"/>
                    <a:pt x="0" y="39"/>
                  </a:cubicBezTo>
                  <a:cubicBezTo>
                    <a:pt x="0" y="0"/>
                    <a:pt x="0" y="0"/>
                    <a:pt x="0" y="0"/>
                  </a:cubicBezTo>
                  <a:cubicBezTo>
                    <a:pt x="884" y="0"/>
                    <a:pt x="884" y="0"/>
                    <a:pt x="884" y="0"/>
                  </a:cubicBezTo>
                  <a:lnTo>
                    <a:pt x="884" y="16"/>
                  </a:lnTo>
                  <a:close/>
                </a:path>
              </a:pathLst>
            </a:custGeom>
            <a:solidFill>
              <a:srgbClr val="B3B4B5"/>
            </a:solidFill>
            <a:ln>
              <a:noFill/>
            </a:ln>
          </p:spPr>
          <p:txBody>
            <a:bodyPr vert="horz" wrap="square" lIns="33454" tIns="16727" rIns="33454" bIns="16727" numCol="1" anchor="t" anchorCtr="0" compatLnSpc="1"/>
            <a:lstStyle/>
            <a:p>
              <a:endParaRPr lang="id-ID" sz="490">
                <a:latin typeface="Roboto Light"/>
              </a:endParaRPr>
            </a:p>
          </p:txBody>
        </p:sp>
        <p:sp>
          <p:nvSpPr>
            <p:cNvPr id="14" name="Freeform 47"/>
            <p:cNvSpPr/>
            <p:nvPr/>
          </p:nvSpPr>
          <p:spPr bwMode="auto">
            <a:xfrm>
              <a:off x="6455812" y="1976415"/>
              <a:ext cx="4581618" cy="3138999"/>
            </a:xfrm>
            <a:custGeom>
              <a:avLst/>
              <a:gdLst>
                <a:gd name="T0" fmla="*/ 1378 w 1423"/>
                <a:gd name="T1" fmla="*/ 0 h 974"/>
                <a:gd name="T2" fmla="*/ 45 w 1423"/>
                <a:gd name="T3" fmla="*/ 0 h 974"/>
                <a:gd name="T4" fmla="*/ 0 w 1423"/>
                <a:gd name="T5" fmla="*/ 45 h 974"/>
                <a:gd name="T6" fmla="*/ 0 w 1423"/>
                <a:gd name="T7" fmla="*/ 218 h 974"/>
                <a:gd name="T8" fmla="*/ 0 w 1423"/>
                <a:gd name="T9" fmla="*/ 929 h 974"/>
                <a:gd name="T10" fmla="*/ 45 w 1423"/>
                <a:gd name="T11" fmla="*/ 974 h 974"/>
                <a:gd name="T12" fmla="*/ 1378 w 1423"/>
                <a:gd name="T13" fmla="*/ 974 h 974"/>
                <a:gd name="T14" fmla="*/ 1423 w 1423"/>
                <a:gd name="T15" fmla="*/ 929 h 974"/>
                <a:gd name="T16" fmla="*/ 1423 w 1423"/>
                <a:gd name="T17" fmla="*/ 45 h 974"/>
                <a:gd name="T18" fmla="*/ 1378 w 1423"/>
                <a:gd name="T19" fmla="*/ 0 h 9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423" h="974">
                  <a:moveTo>
                    <a:pt x="1378" y="0"/>
                  </a:moveTo>
                  <a:cubicBezTo>
                    <a:pt x="45" y="0"/>
                    <a:pt x="45" y="0"/>
                    <a:pt x="45" y="0"/>
                  </a:cubicBezTo>
                  <a:cubicBezTo>
                    <a:pt x="20" y="0"/>
                    <a:pt x="0" y="20"/>
                    <a:pt x="0" y="45"/>
                  </a:cubicBezTo>
                  <a:cubicBezTo>
                    <a:pt x="0" y="218"/>
                    <a:pt x="0" y="218"/>
                    <a:pt x="0" y="218"/>
                  </a:cubicBezTo>
                  <a:cubicBezTo>
                    <a:pt x="0" y="929"/>
                    <a:pt x="0" y="929"/>
                    <a:pt x="0" y="929"/>
                  </a:cubicBezTo>
                  <a:cubicBezTo>
                    <a:pt x="0" y="954"/>
                    <a:pt x="20" y="974"/>
                    <a:pt x="45" y="974"/>
                  </a:cubicBezTo>
                  <a:cubicBezTo>
                    <a:pt x="1378" y="974"/>
                    <a:pt x="1378" y="974"/>
                    <a:pt x="1378" y="974"/>
                  </a:cubicBezTo>
                  <a:cubicBezTo>
                    <a:pt x="1403" y="974"/>
                    <a:pt x="1423" y="954"/>
                    <a:pt x="1423" y="929"/>
                  </a:cubicBezTo>
                  <a:cubicBezTo>
                    <a:pt x="1423" y="45"/>
                    <a:pt x="1423" y="45"/>
                    <a:pt x="1423" y="45"/>
                  </a:cubicBezTo>
                  <a:cubicBezTo>
                    <a:pt x="1423" y="20"/>
                    <a:pt x="1403" y="0"/>
                    <a:pt x="1378" y="0"/>
                  </a:cubicBezTo>
                  <a:close/>
                </a:path>
              </a:pathLst>
            </a:custGeom>
            <a:solidFill>
              <a:srgbClr val="D2D3D5"/>
            </a:solidFill>
            <a:ln>
              <a:noFill/>
            </a:ln>
          </p:spPr>
          <p:txBody>
            <a:bodyPr vert="horz" wrap="square" lIns="33454" tIns="16727" rIns="33454" bIns="16727" numCol="1" anchor="t" anchorCtr="0" compatLnSpc="1"/>
            <a:lstStyle/>
            <a:p>
              <a:endParaRPr lang="id-ID" sz="490">
                <a:latin typeface="Roboto Light"/>
              </a:endParaRPr>
            </a:p>
          </p:txBody>
        </p:sp>
        <p:sp>
          <p:nvSpPr>
            <p:cNvPr id="15" name="Freeform 48"/>
            <p:cNvSpPr/>
            <p:nvPr/>
          </p:nvSpPr>
          <p:spPr bwMode="auto">
            <a:xfrm>
              <a:off x="6471923" y="1992528"/>
              <a:ext cx="4552622" cy="3106772"/>
            </a:xfrm>
            <a:custGeom>
              <a:avLst/>
              <a:gdLst>
                <a:gd name="T0" fmla="*/ 40 w 1414"/>
                <a:gd name="T1" fmla="*/ 964 h 964"/>
                <a:gd name="T2" fmla="*/ 0 w 1414"/>
                <a:gd name="T3" fmla="*/ 924 h 964"/>
                <a:gd name="T4" fmla="*/ 0 w 1414"/>
                <a:gd name="T5" fmla="*/ 40 h 964"/>
                <a:gd name="T6" fmla="*/ 40 w 1414"/>
                <a:gd name="T7" fmla="*/ 0 h 964"/>
                <a:gd name="T8" fmla="*/ 1373 w 1414"/>
                <a:gd name="T9" fmla="*/ 0 h 964"/>
                <a:gd name="T10" fmla="*/ 1414 w 1414"/>
                <a:gd name="T11" fmla="*/ 40 h 964"/>
                <a:gd name="T12" fmla="*/ 1414 w 1414"/>
                <a:gd name="T13" fmla="*/ 924 h 964"/>
                <a:gd name="T14" fmla="*/ 1373 w 1414"/>
                <a:gd name="T15" fmla="*/ 964 h 964"/>
                <a:gd name="T16" fmla="*/ 40 w 1414"/>
                <a:gd name="T17" fmla="*/ 964 h 9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414" h="964">
                  <a:moveTo>
                    <a:pt x="40" y="964"/>
                  </a:moveTo>
                  <a:cubicBezTo>
                    <a:pt x="18" y="964"/>
                    <a:pt x="0" y="946"/>
                    <a:pt x="0" y="924"/>
                  </a:cubicBezTo>
                  <a:cubicBezTo>
                    <a:pt x="0" y="40"/>
                    <a:pt x="0" y="40"/>
                    <a:pt x="0" y="40"/>
                  </a:cubicBezTo>
                  <a:cubicBezTo>
                    <a:pt x="0" y="18"/>
                    <a:pt x="18" y="0"/>
                    <a:pt x="40" y="0"/>
                  </a:cubicBezTo>
                  <a:cubicBezTo>
                    <a:pt x="1373" y="0"/>
                    <a:pt x="1373" y="0"/>
                    <a:pt x="1373" y="0"/>
                  </a:cubicBezTo>
                  <a:cubicBezTo>
                    <a:pt x="1396" y="0"/>
                    <a:pt x="1414" y="18"/>
                    <a:pt x="1414" y="40"/>
                  </a:cubicBezTo>
                  <a:cubicBezTo>
                    <a:pt x="1414" y="924"/>
                    <a:pt x="1414" y="924"/>
                    <a:pt x="1414" y="924"/>
                  </a:cubicBezTo>
                  <a:cubicBezTo>
                    <a:pt x="1414" y="946"/>
                    <a:pt x="1396" y="964"/>
                    <a:pt x="1373" y="964"/>
                  </a:cubicBezTo>
                  <a:lnTo>
                    <a:pt x="40" y="964"/>
                  </a:lnTo>
                  <a:close/>
                </a:path>
              </a:pathLst>
            </a:custGeom>
            <a:solidFill>
              <a:schemeClr val="bg1">
                <a:lumMod val="85000"/>
              </a:schemeClr>
            </a:solidFill>
            <a:ln>
              <a:noFill/>
            </a:ln>
          </p:spPr>
          <p:txBody>
            <a:bodyPr vert="horz" wrap="square" lIns="33454" tIns="16727" rIns="33454" bIns="16727" numCol="1" anchor="t" anchorCtr="0" compatLnSpc="1"/>
            <a:lstStyle/>
            <a:p>
              <a:endParaRPr lang="id-ID" sz="490">
                <a:latin typeface="Roboto Light"/>
              </a:endParaRPr>
            </a:p>
          </p:txBody>
        </p:sp>
        <p:sp>
          <p:nvSpPr>
            <p:cNvPr id="16" name="Rectangle 50"/>
            <p:cNvSpPr>
              <a:spLocks noChangeArrowheads="1"/>
            </p:cNvSpPr>
            <p:nvPr/>
          </p:nvSpPr>
          <p:spPr bwMode="auto">
            <a:xfrm>
              <a:off x="5898415" y="5054180"/>
              <a:ext cx="5654530" cy="103129"/>
            </a:xfrm>
            <a:prstGeom prst="rect">
              <a:avLst/>
            </a:prstGeom>
            <a:solidFill>
              <a:schemeClr val="bg1">
                <a:lumMod val="95000"/>
              </a:schemeClr>
            </a:solidFill>
            <a:ln>
              <a:noFill/>
            </a:ln>
          </p:spPr>
          <p:txBody>
            <a:bodyPr vert="horz" wrap="square" lIns="33454" tIns="16727" rIns="33454" bIns="16727" numCol="1" anchor="t" anchorCtr="0" compatLnSpc="1"/>
            <a:lstStyle/>
            <a:p>
              <a:endParaRPr lang="id-ID" sz="490">
                <a:latin typeface="Roboto Light"/>
              </a:endParaRPr>
            </a:p>
          </p:txBody>
        </p:sp>
        <p:sp>
          <p:nvSpPr>
            <p:cNvPr id="17" name="Freeform 51"/>
            <p:cNvSpPr/>
            <p:nvPr/>
          </p:nvSpPr>
          <p:spPr bwMode="auto">
            <a:xfrm>
              <a:off x="8318101" y="5054180"/>
              <a:ext cx="811932" cy="58010"/>
            </a:xfrm>
            <a:custGeom>
              <a:avLst/>
              <a:gdLst>
                <a:gd name="T0" fmla="*/ 0 w 252"/>
                <a:gd name="T1" fmla="*/ 0 h 18"/>
                <a:gd name="T2" fmla="*/ 22 w 252"/>
                <a:gd name="T3" fmla="*/ 18 h 18"/>
                <a:gd name="T4" fmla="*/ 230 w 252"/>
                <a:gd name="T5" fmla="*/ 18 h 18"/>
                <a:gd name="T6" fmla="*/ 252 w 252"/>
                <a:gd name="T7" fmla="*/ 0 h 18"/>
                <a:gd name="T8" fmla="*/ 0 w 252"/>
                <a:gd name="T9" fmla="*/ 0 h 18"/>
              </a:gdLst>
              <a:ahLst/>
              <a:cxnLst>
                <a:cxn ang="0">
                  <a:pos x="T0" y="T1"/>
                </a:cxn>
                <a:cxn ang="0">
                  <a:pos x="T2" y="T3"/>
                </a:cxn>
                <a:cxn ang="0">
                  <a:pos x="T4" y="T5"/>
                </a:cxn>
                <a:cxn ang="0">
                  <a:pos x="T6" y="T7"/>
                </a:cxn>
                <a:cxn ang="0">
                  <a:pos x="T8" y="T9"/>
                </a:cxn>
              </a:cxnLst>
              <a:rect l="0" t="0" r="r" b="b"/>
              <a:pathLst>
                <a:path w="252" h="18">
                  <a:moveTo>
                    <a:pt x="0" y="0"/>
                  </a:moveTo>
                  <a:cubicBezTo>
                    <a:pt x="2" y="10"/>
                    <a:pt x="11" y="18"/>
                    <a:pt x="22" y="18"/>
                  </a:cubicBezTo>
                  <a:cubicBezTo>
                    <a:pt x="230" y="18"/>
                    <a:pt x="230" y="18"/>
                    <a:pt x="230" y="18"/>
                  </a:cubicBezTo>
                  <a:cubicBezTo>
                    <a:pt x="241" y="18"/>
                    <a:pt x="250" y="10"/>
                    <a:pt x="252" y="0"/>
                  </a:cubicBezTo>
                  <a:lnTo>
                    <a:pt x="0" y="0"/>
                  </a:lnTo>
                  <a:close/>
                </a:path>
              </a:pathLst>
            </a:custGeom>
            <a:solidFill>
              <a:srgbClr val="B3B4B5"/>
            </a:solidFill>
            <a:ln>
              <a:noFill/>
            </a:ln>
          </p:spPr>
          <p:txBody>
            <a:bodyPr vert="horz" wrap="square" lIns="33454" tIns="16727" rIns="33454" bIns="16727" numCol="1" anchor="t" anchorCtr="0" compatLnSpc="1"/>
            <a:lstStyle/>
            <a:p>
              <a:endParaRPr lang="id-ID" sz="490">
                <a:latin typeface="Roboto Light"/>
              </a:endParaRPr>
            </a:p>
          </p:txBody>
        </p:sp>
        <p:sp>
          <p:nvSpPr>
            <p:cNvPr id="18" name="Rectangle 52"/>
            <p:cNvSpPr>
              <a:spLocks noChangeArrowheads="1"/>
            </p:cNvSpPr>
            <p:nvPr/>
          </p:nvSpPr>
          <p:spPr bwMode="auto">
            <a:xfrm>
              <a:off x="6623354" y="2189119"/>
              <a:ext cx="4249758" cy="2684586"/>
            </a:xfrm>
            <a:prstGeom prst="rect">
              <a:avLst/>
            </a:prstGeom>
            <a:blipFill dpi="0" rotWithShape="1">
              <a:blip r:embed="rId5" cstate="email"/>
              <a:srcRect/>
              <a:stretch>
                <a:fillRect/>
              </a:stretch>
            </a:blipFill>
            <a:ln>
              <a:noFill/>
            </a:ln>
          </p:spPr>
          <p:txBody>
            <a:bodyPr vert="horz" wrap="square" lIns="33454" tIns="16727" rIns="33454" bIns="16727" numCol="1" anchor="t" anchorCtr="0" compatLnSpc="1"/>
            <a:lstStyle/>
            <a:p>
              <a:endParaRPr lang="id-ID" sz="490" dirty="0">
                <a:latin typeface="Roboto Light"/>
              </a:endParaRPr>
            </a:p>
          </p:txBody>
        </p:sp>
        <p:sp>
          <p:nvSpPr>
            <p:cNvPr id="19" name="Oval 54"/>
            <p:cNvSpPr>
              <a:spLocks noChangeArrowheads="1"/>
            </p:cNvSpPr>
            <p:nvPr/>
          </p:nvSpPr>
          <p:spPr bwMode="auto">
            <a:xfrm>
              <a:off x="8720847" y="2076321"/>
              <a:ext cx="48330" cy="48343"/>
            </a:xfrm>
            <a:prstGeom prst="ellipse">
              <a:avLst/>
            </a:prstGeom>
            <a:solidFill>
              <a:srgbClr val="2C2C2C"/>
            </a:solidFill>
            <a:ln>
              <a:noFill/>
            </a:ln>
          </p:spPr>
          <p:txBody>
            <a:bodyPr vert="horz" wrap="square" lIns="33454" tIns="16727" rIns="33454" bIns="16727" numCol="1" anchor="t" anchorCtr="0" compatLnSpc="1"/>
            <a:lstStyle/>
            <a:p>
              <a:endParaRPr lang="id-ID" sz="490">
                <a:latin typeface="Roboto Light"/>
              </a:endParaRPr>
            </a:p>
          </p:txBody>
        </p:sp>
        <p:sp>
          <p:nvSpPr>
            <p:cNvPr id="20" name="Oval 55"/>
            <p:cNvSpPr>
              <a:spLocks noChangeArrowheads="1"/>
            </p:cNvSpPr>
            <p:nvPr/>
          </p:nvSpPr>
          <p:spPr bwMode="auto">
            <a:xfrm>
              <a:off x="8720847" y="2073099"/>
              <a:ext cx="48330" cy="45119"/>
            </a:xfrm>
            <a:prstGeom prst="ellipse">
              <a:avLst/>
            </a:prstGeom>
            <a:solidFill>
              <a:srgbClr val="0A0A0A"/>
            </a:solidFill>
            <a:ln>
              <a:noFill/>
            </a:ln>
          </p:spPr>
          <p:txBody>
            <a:bodyPr vert="horz" wrap="square" lIns="33454" tIns="16727" rIns="33454" bIns="16727" numCol="1" anchor="t" anchorCtr="0" compatLnSpc="1"/>
            <a:lstStyle/>
            <a:p>
              <a:endParaRPr lang="id-ID" sz="490">
                <a:latin typeface="Roboto Light"/>
              </a:endParaRPr>
            </a:p>
          </p:txBody>
        </p:sp>
        <p:sp>
          <p:nvSpPr>
            <p:cNvPr id="21" name="Oval 56"/>
            <p:cNvSpPr>
              <a:spLocks noChangeArrowheads="1"/>
            </p:cNvSpPr>
            <p:nvPr/>
          </p:nvSpPr>
          <p:spPr bwMode="auto">
            <a:xfrm>
              <a:off x="8730511" y="2079544"/>
              <a:ext cx="28999" cy="32228"/>
            </a:xfrm>
            <a:prstGeom prst="ellipse">
              <a:avLst/>
            </a:prstGeom>
            <a:solidFill>
              <a:srgbClr val="000000"/>
            </a:solidFill>
            <a:ln>
              <a:noFill/>
            </a:ln>
          </p:spPr>
          <p:txBody>
            <a:bodyPr vert="horz" wrap="square" lIns="33454" tIns="16727" rIns="33454" bIns="16727" numCol="1" anchor="t" anchorCtr="0" compatLnSpc="1"/>
            <a:lstStyle/>
            <a:p>
              <a:endParaRPr lang="id-ID" sz="490">
                <a:latin typeface="Roboto Light"/>
              </a:endParaRPr>
            </a:p>
          </p:txBody>
        </p:sp>
        <p:sp>
          <p:nvSpPr>
            <p:cNvPr id="22" name="Oval 57"/>
            <p:cNvSpPr>
              <a:spLocks noChangeArrowheads="1"/>
            </p:cNvSpPr>
            <p:nvPr/>
          </p:nvSpPr>
          <p:spPr bwMode="auto">
            <a:xfrm>
              <a:off x="8736955" y="2089212"/>
              <a:ext cx="16111" cy="16115"/>
            </a:xfrm>
            <a:prstGeom prst="ellipse">
              <a:avLst/>
            </a:prstGeom>
            <a:solidFill>
              <a:srgbClr val="2C99B4"/>
            </a:solidFill>
            <a:ln>
              <a:noFill/>
            </a:ln>
          </p:spPr>
          <p:txBody>
            <a:bodyPr vert="horz" wrap="square" lIns="33454" tIns="16727" rIns="33454" bIns="16727" numCol="1" anchor="t" anchorCtr="0" compatLnSpc="1"/>
            <a:lstStyle/>
            <a:p>
              <a:endParaRPr lang="id-ID" sz="490">
                <a:latin typeface="Roboto Light"/>
              </a:endParaRPr>
            </a:p>
          </p:txBody>
        </p:sp>
        <p:sp>
          <p:nvSpPr>
            <p:cNvPr id="23" name="Freeform 58"/>
            <p:cNvSpPr/>
            <p:nvPr/>
          </p:nvSpPr>
          <p:spPr bwMode="auto">
            <a:xfrm>
              <a:off x="8743399" y="2092436"/>
              <a:ext cx="3223" cy="6446"/>
            </a:xfrm>
            <a:custGeom>
              <a:avLst/>
              <a:gdLst>
                <a:gd name="T0" fmla="*/ 1 w 1"/>
                <a:gd name="T1" fmla="*/ 1 h 2"/>
                <a:gd name="T2" fmla="*/ 1 w 1"/>
                <a:gd name="T3" fmla="*/ 2 h 2"/>
                <a:gd name="T4" fmla="*/ 0 w 1"/>
                <a:gd name="T5" fmla="*/ 1 h 2"/>
                <a:gd name="T6" fmla="*/ 1 w 1"/>
                <a:gd name="T7" fmla="*/ 0 h 2"/>
                <a:gd name="T8" fmla="*/ 1 w 1"/>
                <a:gd name="T9" fmla="*/ 1 h 2"/>
              </a:gdLst>
              <a:ahLst/>
              <a:cxnLst>
                <a:cxn ang="0">
                  <a:pos x="T0" y="T1"/>
                </a:cxn>
                <a:cxn ang="0">
                  <a:pos x="T2" y="T3"/>
                </a:cxn>
                <a:cxn ang="0">
                  <a:pos x="T4" y="T5"/>
                </a:cxn>
                <a:cxn ang="0">
                  <a:pos x="T6" y="T7"/>
                </a:cxn>
                <a:cxn ang="0">
                  <a:pos x="T8" y="T9"/>
                </a:cxn>
              </a:cxnLst>
              <a:rect l="0" t="0" r="r" b="b"/>
              <a:pathLst>
                <a:path w="1" h="2">
                  <a:moveTo>
                    <a:pt x="1" y="1"/>
                  </a:moveTo>
                  <a:lnTo>
                    <a:pt x="1" y="2"/>
                  </a:lnTo>
                  <a:lnTo>
                    <a:pt x="0" y="1"/>
                  </a:lnTo>
                  <a:lnTo>
                    <a:pt x="1" y="0"/>
                  </a:lnTo>
                  <a:lnTo>
                    <a:pt x="1" y="1"/>
                  </a:lnTo>
                  <a:close/>
                </a:path>
              </a:pathLst>
            </a:custGeom>
            <a:solidFill>
              <a:srgbClr val="FFFFFF"/>
            </a:solidFill>
            <a:ln>
              <a:noFill/>
            </a:ln>
          </p:spPr>
          <p:txBody>
            <a:bodyPr vert="horz" wrap="square" lIns="33454" tIns="16727" rIns="33454" bIns="16727" numCol="1" anchor="t" anchorCtr="0" compatLnSpc="1"/>
            <a:lstStyle/>
            <a:p>
              <a:endParaRPr lang="id-ID" sz="490">
                <a:latin typeface="Roboto Light"/>
              </a:endParaRPr>
            </a:p>
          </p:txBody>
        </p:sp>
      </p:grpSp>
    </p:spTree>
  </p:cSld>
  <p:clrMapOvr>
    <a:masterClrMapping/>
  </p:clrMapOvr>
  <mc:AlternateContent xmlns:mc="http://schemas.openxmlformats.org/markup-compatibility/2006" xmlns:p14="http://schemas.microsoft.com/office/powerpoint/2010/main">
    <mc:Choice Requires="p14">
      <p:transition spd="slow" p14:dur="1500" advTm="2443">
        <p:random/>
      </p:transition>
    </mc:Choice>
    <mc:Fallback xmlns="">
      <p:transition spd="slow" advTm="2443">
        <p:random/>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PA" val="v3.2.0"/>
</p:tagLst>
</file>

<file path=ppt/theme/theme1.xml><?xml version="1.0" encoding="utf-8"?>
<a:theme xmlns:a="http://schemas.openxmlformats.org/drawingml/2006/main" name="pp">
  <a:themeElements>
    <a:clrScheme name="Office 主题​​">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主题​​">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主题​​">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1125</Words>
  <Application>Microsoft Office PowerPoint</Application>
  <PresentationFormat>自定义</PresentationFormat>
  <Paragraphs>203</Paragraphs>
  <Slides>25</Slides>
  <Notes>25</Notes>
  <HiddenSlides>0</HiddenSlides>
  <MMClips>0</MMClips>
  <ScaleCrop>false</ScaleCrop>
  <HeadingPairs>
    <vt:vector size="6" baseType="variant">
      <vt:variant>
        <vt:lpstr>已用的字体</vt:lpstr>
      </vt:variant>
      <vt:variant>
        <vt:i4>22</vt:i4>
      </vt:variant>
      <vt:variant>
        <vt:lpstr>主题</vt:lpstr>
      </vt:variant>
      <vt:variant>
        <vt:i4>1</vt:i4>
      </vt:variant>
      <vt:variant>
        <vt:lpstr>幻灯片标题</vt:lpstr>
      </vt:variant>
      <vt:variant>
        <vt:i4>25</vt:i4>
      </vt:variant>
    </vt:vector>
  </HeadingPairs>
  <TitlesOfParts>
    <vt:vector size="48" baseType="lpstr">
      <vt:lpstr>Gill Sans</vt:lpstr>
      <vt:lpstr>Lato Light</vt:lpstr>
      <vt:lpstr>Microsoft JhengHei</vt:lpstr>
      <vt:lpstr>Montserrat</vt:lpstr>
      <vt:lpstr>Montserrat Extra</vt:lpstr>
      <vt:lpstr>Montserrat Light</vt:lpstr>
      <vt:lpstr>Montserrat Semi</vt:lpstr>
      <vt:lpstr>Montserrat Semi Bold</vt:lpstr>
      <vt:lpstr>Odessa LET</vt:lpstr>
      <vt:lpstr>Playfair Display</vt:lpstr>
      <vt:lpstr>Poppins</vt:lpstr>
      <vt:lpstr>Poppins Light</vt:lpstr>
      <vt:lpstr>Poppins SemiBold</vt:lpstr>
      <vt:lpstr>Roboto Light</vt:lpstr>
      <vt:lpstr>等线</vt:lpstr>
      <vt:lpstr>华文细黑</vt:lpstr>
      <vt:lpstr>宋体</vt:lpstr>
      <vt:lpstr>微软雅黑</vt:lpstr>
      <vt:lpstr>Arial</vt:lpstr>
      <vt:lpstr>Calibri</vt:lpstr>
      <vt:lpstr>Calibri Light</vt:lpstr>
      <vt:lpstr>Verdana</vt:lpstr>
      <vt:lpstr>pp</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3</cp:revision>
  <dcterms:created xsi:type="dcterms:W3CDTF">2017-07-28T02:04:00Z</dcterms:created>
  <dcterms:modified xsi:type="dcterms:W3CDTF">2021-01-04T13:48:10Z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2052-11.1.0.9740</vt:lpwstr>
  </property>
</Properties>
</file>