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7"/>
  </p:notesMasterIdLst>
  <p:sldIdLst>
    <p:sldId id="256" r:id="rId2"/>
    <p:sldId id="259" r:id="rId3"/>
    <p:sldId id="260" r:id="rId4"/>
    <p:sldId id="266" r:id="rId5"/>
    <p:sldId id="267" r:id="rId6"/>
    <p:sldId id="265" r:id="rId7"/>
    <p:sldId id="268" r:id="rId8"/>
    <p:sldId id="261" r:id="rId9"/>
    <p:sldId id="271" r:id="rId10"/>
    <p:sldId id="269" r:id="rId11"/>
    <p:sldId id="264" r:id="rId12"/>
    <p:sldId id="281" r:id="rId13"/>
    <p:sldId id="270" r:id="rId14"/>
    <p:sldId id="262" r:id="rId15"/>
    <p:sldId id="273" r:id="rId16"/>
    <p:sldId id="272" r:id="rId17"/>
    <p:sldId id="278" r:id="rId18"/>
    <p:sldId id="276" r:id="rId19"/>
    <p:sldId id="275" r:id="rId20"/>
    <p:sldId id="263" r:id="rId21"/>
    <p:sldId id="282" r:id="rId22"/>
    <p:sldId id="280" r:id="rId23"/>
    <p:sldId id="277" r:id="rId24"/>
    <p:sldId id="283" r:id="rId25"/>
    <p:sldId id="284" r:id="rId26"/>
  </p:sldIdLst>
  <p:sldSz cx="12192000" cy="6858000"/>
  <p:notesSz cx="7104063" cy="10234613"/>
  <p:embeddedFontLst>
    <p:embeddedFont>
      <p:font typeface="Broadway" panose="04040905080B02020502" pitchFamily="82" charset="0"/>
      <p:regular r:id="rId28"/>
    </p:embeddedFont>
    <p:embeddedFont>
      <p:font typeface="Calibri" panose="020F0502020204030204" pitchFamily="34" charset="0"/>
      <p:regular r:id="rId29"/>
      <p:bold r:id="rId30"/>
      <p:italic r:id="rId31"/>
      <p:boldItalic r:id="rId32"/>
    </p:embeddedFont>
    <p:embeddedFont>
      <p:font typeface="Mistral" panose="03090702030407020403" pitchFamily="66" charset="0"/>
      <p:regular r:id="rId33"/>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ECECF"/>
    <a:srgbClr val="F1F1F1"/>
    <a:srgbClr val="E0E0E0"/>
    <a:srgbClr val="C45E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2261" autoAdjust="0"/>
  </p:normalViewPr>
  <p:slideViewPr>
    <p:cSldViewPr snapToGrid="0">
      <p:cViewPr varScale="1">
        <p:scale>
          <a:sx n="102" d="100"/>
          <a:sy n="102" d="100"/>
        </p:scale>
        <p:origin x="89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3812" y="0"/>
            <a:ext cx="3078290" cy="513492"/>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2021/1/4</a:t>
            </a:fld>
            <a:endParaRPr lang="zh-CN" altLang="en-US"/>
          </a:p>
        </p:txBody>
      </p:sp>
      <p:sp>
        <p:nvSpPr>
          <p:cNvPr id="4" name="幻灯片图像占位符 3"/>
          <p:cNvSpPr>
            <a:spLocks noGrp="1" noRot="1" noChangeAspect="1"/>
          </p:cNvSpPr>
          <p:nvPr>
            <p:ph type="sldImg" idx="2"/>
          </p:nvPr>
        </p:nvSpPr>
        <p:spPr>
          <a:xfrm>
            <a:off x="481584" y="1279287"/>
            <a:ext cx="6140577" cy="34540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0375" y="4925254"/>
            <a:ext cx="5682996" cy="4029754"/>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720804"/>
            <a:ext cx="3078290" cy="513491"/>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3812" y="9720804"/>
            <a:ext cx="3078290" cy="513491"/>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481013" y="1279525"/>
            <a:ext cx="6140450" cy="34544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D997B5FA-0921-464F-AAE1-844C04324D75}" type="datetimeFigureOut">
              <a:rPr lang="zh-CN" altLang="en-US" smtClean="0"/>
              <a:t>2021/1/4</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565CE74E-AB26-4998-AD42-012C4C1AD076}"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1F1F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jpeg"/></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2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1F1F1"/>
        </a:solidFill>
        <a:effectLst/>
      </p:bgPr>
    </p:bg>
    <p:spTree>
      <p:nvGrpSpPr>
        <p:cNvPr id="1" name=""/>
        <p:cNvGrpSpPr/>
        <p:nvPr/>
      </p:nvGrpSpPr>
      <p:grpSpPr>
        <a:xfrm>
          <a:off x="0" y="0"/>
          <a:ext cx="0" cy="0"/>
          <a:chOff x="0" y="0"/>
          <a:chExt cx="0" cy="0"/>
        </a:xfrm>
      </p:grpSpPr>
      <p:sp>
        <p:nvSpPr>
          <p:cNvPr id="7" name="矩形 6"/>
          <p:cNvSpPr/>
          <p:nvPr/>
        </p:nvSpPr>
        <p:spPr>
          <a:xfrm>
            <a:off x="7444105" y="2227580"/>
            <a:ext cx="4763770" cy="4911725"/>
          </a:xfrm>
          <a:prstGeom prst="rect">
            <a:avLst/>
          </a:prstGeom>
          <a:solidFill>
            <a:srgbClr val="E0E0E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8255" y="2203450"/>
            <a:ext cx="4763770" cy="4911725"/>
          </a:xfrm>
          <a:prstGeom prst="rect">
            <a:avLst/>
          </a:prstGeom>
          <a:solidFill>
            <a:srgbClr val="E0E0E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9147175" y="984250"/>
            <a:ext cx="1844675" cy="2798445"/>
          </a:xfrm>
          <a:prstGeom prst="rect">
            <a:avLst/>
          </a:prstGeom>
          <a:noFill/>
        </p:spPr>
        <p:txBody>
          <a:bodyPr vert="eaVert" wrap="square" rtlCol="0">
            <a:spAutoFit/>
          </a:bodyPr>
          <a:lstStyle/>
          <a:p>
            <a:pPr fontAlgn="auto">
              <a:lnSpc>
                <a:spcPct val="150000"/>
              </a:lnSpc>
            </a:pPr>
            <a:r>
              <a:rPr lang="zh-CN" altLang="en-US"/>
              <a:t>▪▪▪▪▪▪▪▪▪▪▪</a:t>
            </a:r>
          </a:p>
          <a:p>
            <a:pPr fontAlgn="auto">
              <a:lnSpc>
                <a:spcPct val="150000"/>
              </a:lnSpc>
            </a:pPr>
            <a:r>
              <a:rPr lang="zh-CN" altLang="en-US"/>
              <a:t>▪▪▪▪▪▪▪▪▪▪▪</a:t>
            </a:r>
          </a:p>
          <a:p>
            <a:pPr fontAlgn="auto">
              <a:lnSpc>
                <a:spcPct val="150000"/>
              </a:lnSpc>
            </a:pPr>
            <a:r>
              <a:rPr lang="zh-CN" altLang="en-US"/>
              <a:t>▪▪▪</a:t>
            </a:r>
            <a:r>
              <a:rPr lang="zh-CN" altLang="en-US">
                <a:sym typeface="+mn-ea"/>
              </a:rPr>
              <a:t>▪▪▪▪▪▪▪▪</a:t>
            </a:r>
          </a:p>
          <a:p>
            <a:pPr fontAlgn="auto">
              <a:lnSpc>
                <a:spcPct val="150000"/>
              </a:lnSpc>
            </a:pPr>
            <a:r>
              <a:rPr lang="zh-CN" altLang="en-US">
                <a:sym typeface="+mn-ea"/>
              </a:rPr>
              <a:t>▪▪▪▪▪▪▪▪▪▪▪</a:t>
            </a:r>
            <a:endParaRPr lang="zh-CN" altLang="en-US"/>
          </a:p>
        </p:txBody>
      </p:sp>
      <p:sp>
        <p:nvSpPr>
          <p:cNvPr id="13" name="文本框 12"/>
          <p:cNvSpPr txBox="1"/>
          <p:nvPr/>
        </p:nvSpPr>
        <p:spPr>
          <a:xfrm>
            <a:off x="448310" y="141605"/>
            <a:ext cx="2783205" cy="1106805"/>
          </a:xfrm>
          <a:prstGeom prst="rect">
            <a:avLst/>
          </a:prstGeom>
          <a:noFill/>
        </p:spPr>
        <p:txBody>
          <a:bodyPr wrap="square" rtlCol="0">
            <a:spAutoFit/>
          </a:bodyPr>
          <a:lstStyle/>
          <a:p>
            <a:pPr algn="l"/>
            <a:r>
              <a:rPr lang="en-US" altLang="zh-CN" sz="6600">
                <a:latin typeface="Mistral" panose="03090702030407020403" charset="0"/>
              </a:rPr>
              <a:t>Sunshine</a:t>
            </a:r>
          </a:p>
        </p:txBody>
      </p:sp>
      <p:cxnSp>
        <p:nvCxnSpPr>
          <p:cNvPr id="14" name="直接连接符 13"/>
          <p:cNvCxnSpPr/>
          <p:nvPr/>
        </p:nvCxnSpPr>
        <p:spPr>
          <a:xfrm>
            <a:off x="492125" y="1248410"/>
            <a:ext cx="2483485" cy="63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5" name="图片 14" descr="668f35289c107006e221af6faa428c46"/>
          <p:cNvPicPr>
            <a:picLocks noChangeAspect="1"/>
          </p:cNvPicPr>
          <p:nvPr/>
        </p:nvPicPr>
        <p:blipFill>
          <a:blip r:embed="rId3"/>
          <a:stretch>
            <a:fillRect/>
          </a:stretch>
        </p:blipFill>
        <p:spPr>
          <a:xfrm>
            <a:off x="3438525" y="-220345"/>
            <a:ext cx="5314950" cy="7625715"/>
          </a:xfrm>
          <a:prstGeom prst="rect">
            <a:avLst/>
          </a:prstGeom>
        </p:spPr>
      </p:pic>
      <p:sp>
        <p:nvSpPr>
          <p:cNvPr id="16" name="文本框 15"/>
          <p:cNvSpPr txBox="1"/>
          <p:nvPr/>
        </p:nvSpPr>
        <p:spPr>
          <a:xfrm>
            <a:off x="492125" y="1374140"/>
            <a:ext cx="2484120" cy="521970"/>
          </a:xfrm>
          <a:prstGeom prst="rect">
            <a:avLst/>
          </a:prstGeom>
          <a:noFill/>
        </p:spPr>
        <p:txBody>
          <a:bodyPr wrap="square" rtlCol="0">
            <a:spAutoFit/>
          </a:bodyPr>
          <a:lstStyle/>
          <a:p>
            <a:pPr algn="dist"/>
            <a:r>
              <a:rPr lang="zh-CN" altLang="en-US" sz="2800">
                <a:latin typeface="Mistral" panose="03090702030407020403" charset="0"/>
              </a:rPr>
              <a:t>Fashion magazine</a:t>
            </a:r>
          </a:p>
        </p:txBody>
      </p:sp>
      <p:sp>
        <p:nvSpPr>
          <p:cNvPr id="25" name="文本框 24"/>
          <p:cNvSpPr txBox="1"/>
          <p:nvPr/>
        </p:nvSpPr>
        <p:spPr>
          <a:xfrm>
            <a:off x="492125" y="4163695"/>
            <a:ext cx="3052445" cy="429895"/>
          </a:xfrm>
          <a:prstGeom prst="rect">
            <a:avLst/>
          </a:prstGeom>
          <a:noFill/>
        </p:spPr>
        <p:txBody>
          <a:bodyPr wrap="square" rtlCol="0">
            <a:spAutoFit/>
          </a:bodyPr>
          <a:lstStyle/>
          <a:p>
            <a:r>
              <a:rPr lang="zh-CN" altLang="en-US" sz="2200">
                <a:solidFill>
                  <a:schemeClr val="tx1">
                    <a:lumMod val="65000"/>
                    <a:lumOff val="35000"/>
                  </a:schemeClr>
                </a:solidFill>
                <a:latin typeface="造字工房悦黑（非商用）常规体" charset="-122"/>
                <a:ea typeface="造字工房悦黑（非商用）常规体" charset="-122"/>
              </a:rPr>
              <a:t>时尚杂志风相册模板</a:t>
            </a:r>
          </a:p>
        </p:txBody>
      </p:sp>
      <p:sp>
        <p:nvSpPr>
          <p:cNvPr id="29" name="文本框 28"/>
          <p:cNvSpPr txBox="1"/>
          <p:nvPr/>
        </p:nvSpPr>
        <p:spPr>
          <a:xfrm>
            <a:off x="492125" y="2889885"/>
            <a:ext cx="3052445" cy="768350"/>
          </a:xfrm>
          <a:prstGeom prst="rect">
            <a:avLst/>
          </a:prstGeom>
          <a:noFill/>
        </p:spPr>
        <p:txBody>
          <a:bodyPr wrap="square" rtlCol="0">
            <a:spAutoFit/>
          </a:bodyPr>
          <a:lstStyle/>
          <a:p>
            <a:r>
              <a:rPr lang="en-US" altLang="zh-CN" sz="2200">
                <a:solidFill>
                  <a:schemeClr val="tx1">
                    <a:lumMod val="65000"/>
                    <a:lumOff val="35000"/>
                  </a:schemeClr>
                </a:solidFill>
                <a:latin typeface="造字工房悦黑（非商用）常规体" charset="-122"/>
                <a:ea typeface="造字工房悦黑（非商用）常规体" charset="-122"/>
              </a:rPr>
              <a:t>BAOTUWANG</a:t>
            </a:r>
          </a:p>
          <a:p>
            <a:r>
              <a:rPr lang="en-US" altLang="zh-CN" sz="2200">
                <a:solidFill>
                  <a:schemeClr val="tx1">
                    <a:lumMod val="65000"/>
                    <a:lumOff val="35000"/>
                  </a:schemeClr>
                </a:solidFill>
                <a:latin typeface="造字工房悦黑（非商用）常规体" charset="-122"/>
                <a:ea typeface="造字工房悦黑（非商用）常规体" charset="-122"/>
              </a:rPr>
              <a:t>XIAOLONGBAO</a:t>
            </a:r>
          </a:p>
        </p:txBody>
      </p:sp>
      <p:sp>
        <p:nvSpPr>
          <p:cNvPr id="30" name="文本框 29"/>
          <p:cNvSpPr txBox="1"/>
          <p:nvPr/>
        </p:nvSpPr>
        <p:spPr>
          <a:xfrm>
            <a:off x="492125" y="5033010"/>
            <a:ext cx="3052445" cy="922020"/>
          </a:xfrm>
          <a:prstGeom prst="rect">
            <a:avLst/>
          </a:prstGeom>
          <a:noFill/>
        </p:spPr>
        <p:txBody>
          <a:bodyPr wrap="square" rtlCol="0">
            <a:spAutoFit/>
          </a:bodyPr>
          <a:lstStyle/>
          <a:p>
            <a:pPr algn="l" fontAlgn="auto">
              <a:lnSpc>
                <a:spcPct val="150000"/>
              </a:lnSpc>
            </a:pPr>
            <a:r>
              <a:rPr lang="zh-CN" altLang="en-US" sz="1200">
                <a:solidFill>
                  <a:schemeClr val="tx1">
                    <a:lumMod val="50000"/>
                    <a:lumOff val="50000"/>
                  </a:schemeClr>
                </a:solidFill>
                <a:latin typeface="造字工房悦黑（非商用）常规体" charset="-122"/>
                <a:ea typeface="造字工房悦黑（非商用）常规体" charset="-122"/>
                <a:sym typeface="+mn-ea"/>
              </a:rPr>
              <a:t>I love you more than I've ever loved any woman. And I've waited longer for you than I've waited for any woman.</a:t>
            </a:r>
          </a:p>
        </p:txBody>
      </p:sp>
      <p:sp>
        <p:nvSpPr>
          <p:cNvPr id="32" name="文本框 31"/>
          <p:cNvSpPr txBox="1"/>
          <p:nvPr/>
        </p:nvSpPr>
        <p:spPr>
          <a:xfrm>
            <a:off x="8404225" y="3937000"/>
            <a:ext cx="3151505" cy="1445260"/>
          </a:xfrm>
          <a:prstGeom prst="rect">
            <a:avLst/>
          </a:prstGeom>
          <a:noFill/>
        </p:spPr>
        <p:txBody>
          <a:bodyPr wrap="square" rtlCol="0">
            <a:spAutoFit/>
          </a:bodyPr>
          <a:lstStyle/>
          <a:p>
            <a:pPr algn="ctr"/>
            <a:r>
              <a:rPr lang="en-US" altLang="zh-CN" sz="8800">
                <a:solidFill>
                  <a:srgbClr val="CECECF"/>
                </a:solidFill>
                <a:latin typeface="Broadway" panose="04040905080B02020502" charset="0"/>
                <a:ea typeface="黑体" panose="02010609060101010101" charset="-122"/>
              </a:rPr>
              <a:t>2018</a:t>
            </a:r>
          </a:p>
        </p:txBody>
      </p:sp>
    </p:spTree>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1"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ppt_x</p:attrName>
                                        </p:attrNameLst>
                                      </p:cBhvr>
                                      <p:tavLst>
                                        <p:tav tm="0">
                                          <p:val>
                                            <p:strVal val="#ppt_x-#ppt_w*1.125000"/>
                                          </p:val>
                                        </p:tav>
                                        <p:tav tm="100000">
                                          <p:val>
                                            <p:strVal val="#ppt_x"/>
                                          </p:val>
                                        </p:tav>
                                      </p:tavLst>
                                    </p:anim>
                                    <p:animEffect transition="in" filter="wipe(right)">
                                      <p:cBhvr>
                                        <p:cTn id="8" dur="500"/>
                                        <p:tgtEl>
                                          <p:spTgt spid="8"/>
                                        </p:tgtEl>
                                      </p:cBhvr>
                                    </p:animEffect>
                                  </p:childTnLst>
                                </p:cTn>
                              </p:par>
                              <p:par>
                                <p:cTn id="9" presetID="12" presetClass="entr" presetSubtype="2"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p:tgtEl>
                                          <p:spTgt spid="7"/>
                                        </p:tgtEl>
                                        <p:attrNameLst>
                                          <p:attrName>ppt_x</p:attrName>
                                        </p:attrNameLst>
                                      </p:cBhvr>
                                      <p:tavLst>
                                        <p:tav tm="0">
                                          <p:val>
                                            <p:strVal val="#ppt_x+#ppt_w*1.125000"/>
                                          </p:val>
                                        </p:tav>
                                        <p:tav tm="100000">
                                          <p:val>
                                            <p:strVal val="#ppt_x"/>
                                          </p:val>
                                        </p:tav>
                                      </p:tavLst>
                                    </p:anim>
                                    <p:animEffect transition="in" filter="wipe(left)">
                                      <p:cBhvr>
                                        <p:cTn id="12" dur="500"/>
                                        <p:tgtEl>
                                          <p:spTgt spid="7"/>
                                        </p:tgtEl>
                                      </p:cBhvr>
                                    </p:animEffect>
                                  </p:childTnLst>
                                </p:cTn>
                              </p:par>
                            </p:childTnLst>
                          </p:cTn>
                        </p:par>
                        <p:par>
                          <p:cTn id="13" fill="hold">
                            <p:stCondLst>
                              <p:cond delay="500"/>
                            </p:stCondLst>
                            <p:childTnLst>
                              <p:par>
                                <p:cTn id="14" presetID="2" presetClass="entr" presetSubtype="4"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additive="base">
                                        <p:cTn id="16" dur="500" fill="hold"/>
                                        <p:tgtEl>
                                          <p:spTgt spid="15"/>
                                        </p:tgtEl>
                                        <p:attrNameLst>
                                          <p:attrName>ppt_x</p:attrName>
                                        </p:attrNameLst>
                                      </p:cBhvr>
                                      <p:tavLst>
                                        <p:tav tm="0">
                                          <p:val>
                                            <p:strVal val="#ppt_x"/>
                                          </p:val>
                                        </p:tav>
                                        <p:tav tm="100000">
                                          <p:val>
                                            <p:strVal val="#ppt_x"/>
                                          </p:val>
                                        </p:tav>
                                      </p:tavLst>
                                    </p:anim>
                                    <p:anim calcmode="lin" valueType="num">
                                      <p:cBhvr additive="base">
                                        <p:cTn id="17" dur="500" fill="hold"/>
                                        <p:tgtEl>
                                          <p:spTgt spid="15"/>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22" presetClass="entr" presetSubtype="8" fill="hold"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left)">
                                      <p:cBhvr>
                                        <p:cTn id="27" dur="500"/>
                                        <p:tgtEl>
                                          <p:spTgt spid="14"/>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p:cTn id="31" dur="500" fill="hold"/>
                                        <p:tgtEl>
                                          <p:spTgt spid="16"/>
                                        </p:tgtEl>
                                        <p:attrNameLst>
                                          <p:attrName>ppt_w</p:attrName>
                                        </p:attrNameLst>
                                      </p:cBhvr>
                                      <p:tavLst>
                                        <p:tav tm="0">
                                          <p:val>
                                            <p:fltVal val="0"/>
                                          </p:val>
                                        </p:tav>
                                        <p:tav tm="100000">
                                          <p:val>
                                            <p:strVal val="#ppt_w"/>
                                          </p:val>
                                        </p:tav>
                                      </p:tavLst>
                                    </p:anim>
                                    <p:anim calcmode="lin" valueType="num">
                                      <p:cBhvr>
                                        <p:cTn id="32" dur="500" fill="hold"/>
                                        <p:tgtEl>
                                          <p:spTgt spid="16"/>
                                        </p:tgtEl>
                                        <p:attrNameLst>
                                          <p:attrName>ppt_h</p:attrName>
                                        </p:attrNameLst>
                                      </p:cBhvr>
                                      <p:tavLst>
                                        <p:tav tm="0">
                                          <p:val>
                                            <p:fltVal val="0"/>
                                          </p:val>
                                        </p:tav>
                                        <p:tav tm="100000">
                                          <p:val>
                                            <p:strVal val="#ppt_h"/>
                                          </p:val>
                                        </p:tav>
                                      </p:tavLst>
                                    </p:anim>
                                    <p:animEffect transition="in" filter="fade">
                                      <p:cBhvr>
                                        <p:cTn id="33" dur="500"/>
                                        <p:tgtEl>
                                          <p:spTgt spid="16"/>
                                        </p:tgtEl>
                                      </p:cBhvr>
                                    </p:animEffect>
                                  </p:childTnLst>
                                </p:cTn>
                              </p:par>
                            </p:childTnLst>
                          </p:cTn>
                        </p:par>
                        <p:par>
                          <p:cTn id="34" fill="hold">
                            <p:stCondLst>
                              <p:cond delay="2500"/>
                            </p:stCondLst>
                            <p:childTnLst>
                              <p:par>
                                <p:cTn id="35" presetID="18" presetClass="entr" presetSubtype="6" fill="hold" grpId="0" nodeType="after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strips(downRight)">
                                      <p:cBhvr>
                                        <p:cTn id="37" dur="500"/>
                                        <p:tgtEl>
                                          <p:spTgt spid="29"/>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wipe(left)">
                                      <p:cBhvr>
                                        <p:cTn id="41" dur="500"/>
                                        <p:tgtEl>
                                          <p:spTgt spid="2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500"/>
                                        <p:tgtEl>
                                          <p:spTgt spid="30"/>
                                        </p:tgtEl>
                                      </p:cBhvr>
                                    </p:animEffect>
                                    <p:anim calcmode="lin" valueType="num">
                                      <p:cBhvr>
                                        <p:cTn id="46" dur="500" fill="hold"/>
                                        <p:tgtEl>
                                          <p:spTgt spid="30"/>
                                        </p:tgtEl>
                                        <p:attrNameLst>
                                          <p:attrName>ppt_x</p:attrName>
                                        </p:attrNameLst>
                                      </p:cBhvr>
                                      <p:tavLst>
                                        <p:tav tm="0">
                                          <p:val>
                                            <p:strVal val="#ppt_x"/>
                                          </p:val>
                                        </p:tav>
                                        <p:tav tm="100000">
                                          <p:val>
                                            <p:strVal val="#ppt_x"/>
                                          </p:val>
                                        </p:tav>
                                      </p:tavLst>
                                    </p:anim>
                                    <p:anim calcmode="lin" valueType="num">
                                      <p:cBhvr>
                                        <p:cTn id="47" dur="500" fill="hold"/>
                                        <p:tgtEl>
                                          <p:spTgt spid="30"/>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22" presetClass="entr" presetSubtype="1"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8" grpId="0" animBg="1"/>
      <p:bldP spid="8" grpId="1" bldLvl="0" animBg="1"/>
      <p:bldP spid="12" grpId="0"/>
      <p:bldP spid="13" grpId="0"/>
      <p:bldP spid="16" grpId="0"/>
      <p:bldP spid="25" grpId="0"/>
      <p:bldP spid="29" grpId="0"/>
      <p:bldP spid="30" grpId="0"/>
      <p:bldP spid="3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093460" y="655320"/>
            <a:ext cx="5443220" cy="4465320"/>
          </a:xfrm>
          <a:prstGeom prst="rect">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descr="a4fdab2e58fc26938f47242019bcf651"/>
          <p:cNvPicPr>
            <a:picLocks noChangeAspect="1"/>
          </p:cNvPicPr>
          <p:nvPr/>
        </p:nvPicPr>
        <p:blipFill>
          <a:blip r:embed="rId3" cstate="email"/>
          <a:stretch>
            <a:fillRect/>
          </a:stretch>
        </p:blipFill>
        <p:spPr>
          <a:xfrm>
            <a:off x="208915" y="929640"/>
            <a:ext cx="5079365" cy="7101840"/>
          </a:xfrm>
          <a:prstGeom prst="rect">
            <a:avLst/>
          </a:prstGeom>
        </p:spPr>
      </p:pic>
      <p:sp>
        <p:nvSpPr>
          <p:cNvPr id="4" name="矩形 3"/>
          <p:cNvSpPr/>
          <p:nvPr/>
        </p:nvSpPr>
        <p:spPr>
          <a:xfrm>
            <a:off x="5242560" y="1470025"/>
            <a:ext cx="5577840" cy="4678045"/>
          </a:xfrm>
          <a:prstGeom prst="rect">
            <a:avLst/>
          </a:prstGeom>
          <a:solidFill>
            <a:srgbClr val="E0E0E0"/>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5476240" y="1986280"/>
            <a:ext cx="3963670" cy="398780"/>
          </a:xfrm>
          <a:prstGeom prst="rect">
            <a:avLst/>
          </a:prstGeom>
          <a:noFill/>
        </p:spPr>
        <p:txBody>
          <a:bodyPr wrap="square" rtlCol="0">
            <a:spAutoFit/>
          </a:bodyPr>
          <a:lstStyle/>
          <a:p>
            <a:r>
              <a:rPr lang="zh-CN" altLang="en-US" sz="2000" b="1">
                <a:solidFill>
                  <a:schemeClr val="tx1">
                    <a:lumMod val="75000"/>
                    <a:lumOff val="25000"/>
                  </a:schemeClr>
                </a:solidFill>
                <a:latin typeface="造字工房悦黑（非商用）常规体" charset="-122"/>
                <a:ea typeface="造字工房悦黑（非商用）常规体" charset="-122"/>
                <a:sym typeface="+mn-ea"/>
              </a:rPr>
              <a:t>Click here to add your title</a:t>
            </a:r>
          </a:p>
        </p:txBody>
      </p:sp>
      <p:sp>
        <p:nvSpPr>
          <p:cNvPr id="8" name="文本框 7"/>
          <p:cNvSpPr txBox="1"/>
          <p:nvPr/>
        </p:nvSpPr>
        <p:spPr>
          <a:xfrm>
            <a:off x="5476240" y="2385060"/>
            <a:ext cx="5176520" cy="1198880"/>
          </a:xfrm>
          <a:prstGeom prst="rect">
            <a:avLst/>
          </a:prstGeom>
          <a:noFill/>
        </p:spPr>
        <p:txBody>
          <a:bodyPr wrap="square" rtlCol="0">
            <a:spAutoFit/>
          </a:bodyPr>
          <a:lstStyle/>
          <a:p>
            <a:pPr algn="l" fontAlgn="auto">
              <a:lnSpc>
                <a:spcPct val="200000"/>
              </a:lnSpc>
            </a:pPr>
            <a:r>
              <a:rPr lang="zh-CN" altLang="en-US" sz="1200">
                <a:solidFill>
                  <a:schemeClr val="tx1">
                    <a:lumMod val="65000"/>
                    <a:lumOff val="35000"/>
                  </a:schemeClr>
                </a:solidFill>
                <a:latin typeface="造字工房悦黑（非商用）常规体" charset="-122"/>
                <a:ea typeface="造字工房悦黑（非商用）常规体" charset="-122"/>
                <a:sym typeface="+mn-ea"/>
              </a:rPr>
              <a:t>I love you more than I've ever loved any woman. And I've waited longer for you than I've waited for any woman.I love you more than I've ever loved any woman. And I've waited longer for you than I've waited for any woman.</a:t>
            </a:r>
            <a:endParaRPr lang="zh-CN" altLang="en-US" sz="1200" dirty="0">
              <a:solidFill>
                <a:schemeClr val="tx1">
                  <a:lumMod val="65000"/>
                  <a:lumOff val="35000"/>
                </a:schemeClr>
              </a:solidFill>
              <a:latin typeface="造字工房悦黑（非商用）常规体" charset="-122"/>
              <a:ea typeface="造字工房悦黑（非商用）常规体" charset="-122"/>
              <a:sym typeface="+mn-ea"/>
            </a:endParaRPr>
          </a:p>
        </p:txBody>
      </p:sp>
      <p:sp>
        <p:nvSpPr>
          <p:cNvPr id="5" name="文本框 4"/>
          <p:cNvSpPr txBox="1"/>
          <p:nvPr/>
        </p:nvSpPr>
        <p:spPr>
          <a:xfrm>
            <a:off x="5476240" y="3987800"/>
            <a:ext cx="3963670" cy="398780"/>
          </a:xfrm>
          <a:prstGeom prst="rect">
            <a:avLst/>
          </a:prstGeom>
          <a:noFill/>
        </p:spPr>
        <p:txBody>
          <a:bodyPr wrap="square" rtlCol="0">
            <a:spAutoFit/>
          </a:bodyPr>
          <a:lstStyle/>
          <a:p>
            <a:r>
              <a:rPr lang="zh-CN" altLang="en-US" sz="2000" b="1">
                <a:solidFill>
                  <a:schemeClr val="tx1">
                    <a:lumMod val="75000"/>
                    <a:lumOff val="25000"/>
                  </a:schemeClr>
                </a:solidFill>
                <a:latin typeface="造字工房悦黑（非商用）常规体" charset="-122"/>
                <a:ea typeface="造字工房悦黑（非商用）常规体" charset="-122"/>
                <a:sym typeface="+mn-ea"/>
              </a:rPr>
              <a:t>Click here to add your title</a:t>
            </a:r>
          </a:p>
        </p:txBody>
      </p:sp>
      <p:sp>
        <p:nvSpPr>
          <p:cNvPr id="6" name="文本框 5"/>
          <p:cNvSpPr txBox="1"/>
          <p:nvPr/>
        </p:nvSpPr>
        <p:spPr>
          <a:xfrm>
            <a:off x="5476240" y="4386580"/>
            <a:ext cx="5176520" cy="1198880"/>
          </a:xfrm>
          <a:prstGeom prst="rect">
            <a:avLst/>
          </a:prstGeom>
          <a:noFill/>
        </p:spPr>
        <p:txBody>
          <a:bodyPr wrap="square" rtlCol="0">
            <a:spAutoFit/>
          </a:bodyPr>
          <a:lstStyle/>
          <a:p>
            <a:pPr algn="l" fontAlgn="auto">
              <a:lnSpc>
                <a:spcPct val="200000"/>
              </a:lnSpc>
            </a:pPr>
            <a:r>
              <a:rPr lang="zh-CN" altLang="en-US" sz="1200">
                <a:solidFill>
                  <a:schemeClr val="tx1">
                    <a:lumMod val="65000"/>
                    <a:lumOff val="35000"/>
                  </a:schemeClr>
                </a:solidFill>
                <a:latin typeface="造字工房悦黑（非商用）常规体" charset="-122"/>
                <a:ea typeface="造字工房悦黑（非商用）常规体" charset="-122"/>
                <a:sym typeface="+mn-ea"/>
              </a:rPr>
              <a:t>I love you more than I've ever loved any woman. And I've waited longer for you than I've waited for any woman.I love you more than I've ever loved any woman. And I've waited longer for you than I've waited for any woman.</a:t>
            </a:r>
            <a:endParaRPr lang="zh-CN" altLang="en-US" sz="1200" dirty="0">
              <a:solidFill>
                <a:schemeClr val="tx1">
                  <a:lumMod val="65000"/>
                  <a:lumOff val="35000"/>
                </a:schemeClr>
              </a:solidFill>
              <a:latin typeface="造字工房悦黑（非商用）常规体" charset="-122"/>
              <a:ea typeface="造字工房悦黑（非商用）常规体" charset="-122"/>
              <a:sym typeface="+mn-ea"/>
            </a:endParaRPr>
          </a:p>
        </p:txBody>
      </p:sp>
    </p:spTree>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0" presetClass="entr" presetSubtype="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edge">
                                      <p:cBhvr>
                                        <p:cTn id="12" dur="500"/>
                                        <p:tgtEl>
                                          <p:spTgt spid="3"/>
                                        </p:tgtEl>
                                      </p:cBhvr>
                                    </p:animEffect>
                                  </p:childTnLst>
                                </p:cTn>
                              </p:par>
                            </p:childTnLst>
                          </p:cTn>
                        </p:par>
                        <p:par>
                          <p:cTn id="13" fill="hold">
                            <p:stCondLst>
                              <p:cond delay="1000"/>
                            </p:stCondLst>
                            <p:childTnLst>
                              <p:par>
                                <p:cTn id="14" presetID="14" presetClass="entr" presetSubtype="5" fill="hold" grpId="1"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randombar(vertical)">
                                      <p:cBhvr>
                                        <p:cTn id="16" dur="500"/>
                                        <p:tgtEl>
                                          <p:spTgt spid="4"/>
                                        </p:tgtEl>
                                      </p:cBhvr>
                                    </p:animEffect>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left)">
                                      <p:cBhvr>
                                        <p:cTn id="20" dur="500"/>
                                        <p:tgtEl>
                                          <p:spTgt spid="7"/>
                                        </p:tgtEl>
                                      </p:cBhvr>
                                    </p:animEffect>
                                  </p:childTnLst>
                                </p:cTn>
                              </p:par>
                            </p:childTnLst>
                          </p:cTn>
                        </p:par>
                        <p:par>
                          <p:cTn id="21" fill="hold">
                            <p:stCondLst>
                              <p:cond delay="2000"/>
                            </p:stCondLst>
                            <p:childTnLst>
                              <p:par>
                                <p:cTn id="22" presetID="12" presetClass="entr" presetSubtype="4" fill="hold" grpId="1"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p:tgtEl>
                                          <p:spTgt spid="8"/>
                                        </p:tgtEl>
                                        <p:attrNameLst>
                                          <p:attrName>ppt_y</p:attrName>
                                        </p:attrNameLst>
                                      </p:cBhvr>
                                      <p:tavLst>
                                        <p:tav tm="0">
                                          <p:val>
                                            <p:strVal val="#ppt_y+#ppt_h*1.125000"/>
                                          </p:val>
                                        </p:tav>
                                        <p:tav tm="100000">
                                          <p:val>
                                            <p:strVal val="#ppt_y"/>
                                          </p:val>
                                        </p:tav>
                                      </p:tavLst>
                                    </p:anim>
                                    <p:animEffect transition="in" filter="wipe(up)">
                                      <p:cBhvr>
                                        <p:cTn id="25" dur="500"/>
                                        <p:tgtEl>
                                          <p:spTgt spid="8"/>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left)">
                                      <p:cBhvr>
                                        <p:cTn id="29" dur="500"/>
                                        <p:tgtEl>
                                          <p:spTgt spid="5"/>
                                        </p:tgtEl>
                                      </p:cBhvr>
                                    </p:animEffect>
                                  </p:childTnLst>
                                </p:cTn>
                              </p:par>
                            </p:childTnLst>
                          </p:cTn>
                        </p:par>
                        <p:par>
                          <p:cTn id="30" fill="hold">
                            <p:stCondLst>
                              <p:cond delay="3000"/>
                            </p:stCondLst>
                            <p:childTnLst>
                              <p:par>
                                <p:cTn id="31" presetID="12" presetClass="entr" presetSubtype="4" fill="hold" grpId="1"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additive="base">
                                        <p:cTn id="33" dur="500"/>
                                        <p:tgtEl>
                                          <p:spTgt spid="6"/>
                                        </p:tgtEl>
                                        <p:attrNameLst>
                                          <p:attrName>ppt_y</p:attrName>
                                        </p:attrNameLst>
                                      </p:cBhvr>
                                      <p:tavLst>
                                        <p:tav tm="0">
                                          <p:val>
                                            <p:strVal val="#ppt_y+#ppt_h*1.125000"/>
                                          </p:val>
                                        </p:tav>
                                        <p:tav tm="100000">
                                          <p:val>
                                            <p:strVal val="#ppt_y"/>
                                          </p:val>
                                        </p:tav>
                                      </p:tavLst>
                                    </p:anim>
                                    <p:animEffect transition="in" filter="wipe(up)">
                                      <p:cBhvr>
                                        <p:cTn id="3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4" grpId="1" animBg="1"/>
      <p:bldP spid="7" grpId="0"/>
      <p:bldP spid="8" grpId="0"/>
      <p:bldP spid="8" grpId="1"/>
      <p:bldP spid="5" grpId="0"/>
      <p:bldP spid="6" grpId="0"/>
      <p:bldP spid="6"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17855" y="433070"/>
            <a:ext cx="2793365" cy="4224020"/>
          </a:xfrm>
          <a:prstGeom prst="rect">
            <a:avLst/>
          </a:prstGeom>
          <a:blipFill rotWithShape="1">
            <a:blip r:embed="rId3"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3437890" y="2453640"/>
            <a:ext cx="5180965" cy="507831"/>
          </a:xfrm>
          <a:prstGeom prst="rect">
            <a:avLst/>
          </a:prstGeom>
          <a:noFill/>
        </p:spPr>
        <p:txBody>
          <a:bodyPr wrap="square" rtlCol="0">
            <a:spAutoFit/>
          </a:bodyPr>
          <a:lstStyle/>
          <a:p>
            <a:pPr algn="dist" fontAlgn="auto">
              <a:lnSpc>
                <a:spcPct val="150000"/>
              </a:lnSpc>
            </a:pPr>
            <a:r>
              <a:rPr lang="zh-CN" altLang="en-US" dirty="0">
                <a:sym typeface="+mn-ea"/>
              </a:rPr>
              <a:t>▪▪▪▪▪▪▪▪▪▪▪▪▪▪▪▪▪▪▪▪▪▪</a:t>
            </a:r>
            <a:endParaRPr lang="zh-CN" altLang="en-US" dirty="0"/>
          </a:p>
        </p:txBody>
      </p:sp>
      <p:pic>
        <p:nvPicPr>
          <p:cNvPr id="5" name="图片 4" descr="2766145d4d9990959391713376a9d4b3"/>
          <p:cNvPicPr>
            <a:picLocks noChangeAspect="1"/>
          </p:cNvPicPr>
          <p:nvPr/>
        </p:nvPicPr>
        <p:blipFill>
          <a:blip r:embed="rId4" cstate="email"/>
          <a:stretch>
            <a:fillRect/>
          </a:stretch>
        </p:blipFill>
        <p:spPr>
          <a:xfrm>
            <a:off x="5649595" y="2079625"/>
            <a:ext cx="3181985" cy="4772660"/>
          </a:xfrm>
          <a:prstGeom prst="rect">
            <a:avLst/>
          </a:prstGeom>
        </p:spPr>
      </p:pic>
      <p:sp>
        <p:nvSpPr>
          <p:cNvPr id="6" name="文本框 5"/>
          <p:cNvSpPr txBox="1"/>
          <p:nvPr/>
        </p:nvSpPr>
        <p:spPr>
          <a:xfrm>
            <a:off x="477520" y="4772025"/>
            <a:ext cx="859790" cy="1623060"/>
          </a:xfrm>
          <a:prstGeom prst="rect">
            <a:avLst/>
          </a:prstGeom>
          <a:noFill/>
        </p:spPr>
        <p:txBody>
          <a:bodyPr vert="eaVert" wrap="square" rtlCol="0">
            <a:spAutoFit/>
          </a:bodyPr>
          <a:lstStyle/>
          <a:p>
            <a:r>
              <a:rPr lang="zh-CN" altLang="en-US" sz="2200">
                <a:solidFill>
                  <a:schemeClr val="tx1">
                    <a:lumMod val="65000"/>
                    <a:lumOff val="35000"/>
                  </a:schemeClr>
                </a:solidFill>
                <a:latin typeface="造字工房悦黑（非商用）常规体" charset="-122"/>
                <a:ea typeface="造字工房悦黑（非商用）常规体" charset="-122"/>
                <a:sym typeface="+mn-ea"/>
              </a:rPr>
              <a:t>Fashion</a:t>
            </a:r>
          </a:p>
          <a:p>
            <a:r>
              <a:rPr lang="en-US" altLang="zh-CN" sz="2200">
                <a:solidFill>
                  <a:schemeClr val="tx1">
                    <a:lumMod val="65000"/>
                    <a:lumOff val="35000"/>
                  </a:schemeClr>
                </a:solidFill>
                <a:latin typeface="造字工房悦黑（非商用）常规体" charset="-122"/>
                <a:ea typeface="造字工房悦黑（非商用）常规体" charset="-122"/>
                <a:sym typeface="+mn-ea"/>
              </a:rPr>
              <a:t>M</a:t>
            </a:r>
            <a:r>
              <a:rPr lang="zh-CN" altLang="en-US" sz="2200">
                <a:solidFill>
                  <a:schemeClr val="tx1">
                    <a:lumMod val="65000"/>
                    <a:lumOff val="35000"/>
                  </a:schemeClr>
                </a:solidFill>
                <a:latin typeface="造字工房悦黑（非商用）常规体" charset="-122"/>
                <a:ea typeface="造字工房悦黑（非商用）常规体" charset="-122"/>
                <a:sym typeface="+mn-ea"/>
              </a:rPr>
              <a:t>agazine</a:t>
            </a:r>
          </a:p>
        </p:txBody>
      </p:sp>
      <p:sp>
        <p:nvSpPr>
          <p:cNvPr id="29" name="文本框 28"/>
          <p:cNvSpPr txBox="1"/>
          <p:nvPr/>
        </p:nvSpPr>
        <p:spPr>
          <a:xfrm>
            <a:off x="3615690" y="433070"/>
            <a:ext cx="1345565" cy="1814830"/>
          </a:xfrm>
          <a:prstGeom prst="rect">
            <a:avLst/>
          </a:prstGeom>
          <a:noFill/>
        </p:spPr>
        <p:txBody>
          <a:bodyPr wrap="square" rtlCol="0">
            <a:spAutoFit/>
          </a:bodyPr>
          <a:lstStyle/>
          <a:p>
            <a:pPr fontAlgn="auto">
              <a:lnSpc>
                <a:spcPct val="140000"/>
              </a:lnSpc>
            </a:pPr>
            <a:r>
              <a:rPr lang="en-US" altLang="zh-CN" sz="2000" b="1">
                <a:solidFill>
                  <a:schemeClr val="tx1">
                    <a:lumMod val="65000"/>
                    <a:lumOff val="35000"/>
                  </a:schemeClr>
                </a:solidFill>
                <a:latin typeface="造字工房悦黑（非商用）常规体" charset="-122"/>
                <a:ea typeface="造字工房悦黑（非商用）常规体" charset="-122"/>
              </a:rPr>
              <a:t>BAOTU</a:t>
            </a:r>
          </a:p>
          <a:p>
            <a:pPr fontAlgn="auto">
              <a:lnSpc>
                <a:spcPct val="140000"/>
              </a:lnSpc>
            </a:pPr>
            <a:r>
              <a:rPr lang="en-US" altLang="zh-CN" sz="2000">
                <a:solidFill>
                  <a:schemeClr val="tx1">
                    <a:lumMod val="65000"/>
                    <a:lumOff val="35000"/>
                  </a:schemeClr>
                </a:solidFill>
                <a:latin typeface="造字工房悦黑（非商用）常规体" charset="-122"/>
                <a:ea typeface="造字工房悦黑（非商用）常规体" charset="-122"/>
              </a:rPr>
              <a:t>WANG</a:t>
            </a:r>
          </a:p>
          <a:p>
            <a:pPr fontAlgn="auto">
              <a:lnSpc>
                <a:spcPct val="140000"/>
              </a:lnSpc>
            </a:pPr>
            <a:r>
              <a:rPr lang="en-US" altLang="zh-CN" sz="2000" b="1">
                <a:solidFill>
                  <a:schemeClr val="tx1">
                    <a:lumMod val="65000"/>
                    <a:lumOff val="35000"/>
                  </a:schemeClr>
                </a:solidFill>
                <a:latin typeface="造字工房悦黑（非商用）常规体" charset="-122"/>
                <a:ea typeface="造字工房悦黑（非商用）常规体" charset="-122"/>
              </a:rPr>
              <a:t>XIAO</a:t>
            </a:r>
          </a:p>
          <a:p>
            <a:pPr fontAlgn="auto">
              <a:lnSpc>
                <a:spcPct val="140000"/>
              </a:lnSpc>
            </a:pPr>
            <a:r>
              <a:rPr lang="en-US" altLang="zh-CN" sz="2000">
                <a:solidFill>
                  <a:schemeClr val="tx1">
                    <a:lumMod val="65000"/>
                    <a:lumOff val="35000"/>
                  </a:schemeClr>
                </a:solidFill>
                <a:latin typeface="造字工房悦黑（非商用）常规体" charset="-122"/>
                <a:ea typeface="造字工房悦黑（非商用）常规体" charset="-122"/>
              </a:rPr>
              <a:t>LONGBAO</a:t>
            </a:r>
          </a:p>
        </p:txBody>
      </p:sp>
      <p:sp>
        <p:nvSpPr>
          <p:cNvPr id="22" name="文本框 21"/>
          <p:cNvSpPr txBox="1"/>
          <p:nvPr/>
        </p:nvSpPr>
        <p:spPr>
          <a:xfrm>
            <a:off x="3615690" y="3156585"/>
            <a:ext cx="1830070" cy="2306955"/>
          </a:xfrm>
          <a:prstGeom prst="rect">
            <a:avLst/>
          </a:prstGeom>
          <a:noFill/>
        </p:spPr>
        <p:txBody>
          <a:bodyPr wrap="square" rtlCol="0">
            <a:spAutoFit/>
          </a:bodyPr>
          <a:lstStyle/>
          <a:p>
            <a:pPr algn="l" fontAlgn="auto">
              <a:lnSpc>
                <a:spcPct val="200000"/>
              </a:lnSpc>
            </a:pPr>
            <a:r>
              <a:rPr lang="zh-CN" altLang="en-US" sz="1200">
                <a:solidFill>
                  <a:schemeClr val="tx1">
                    <a:lumMod val="65000"/>
                    <a:lumOff val="35000"/>
                  </a:schemeClr>
                </a:solidFill>
                <a:latin typeface="造字工房悦黑（非商用）常规体" charset="-122"/>
                <a:ea typeface="造字工房悦黑（非商用）常规体" charset="-122"/>
                <a:sym typeface="+mn-ea"/>
              </a:rPr>
              <a:t>Do what you say,say what you do</a:t>
            </a:r>
            <a:r>
              <a:rPr lang="en-US" altLang="zh-CN" sz="1200">
                <a:solidFill>
                  <a:schemeClr val="tx1">
                    <a:lumMod val="65000"/>
                    <a:lumOff val="35000"/>
                  </a:schemeClr>
                </a:solidFill>
                <a:latin typeface="造字工房悦黑（非商用）常规体" charset="-122"/>
                <a:ea typeface="造字工房悦黑（非商用）常规体" charset="-122"/>
                <a:sym typeface="+mn-ea"/>
              </a:rPr>
              <a:t>.</a:t>
            </a:r>
            <a:r>
              <a:rPr lang="zh-CN" altLang="en-US" sz="1200">
                <a:solidFill>
                  <a:schemeClr val="tx1">
                    <a:lumMod val="65000"/>
                    <a:lumOff val="35000"/>
                  </a:schemeClr>
                </a:solidFill>
                <a:latin typeface="造字工房悦黑（非商用）常规体" charset="-122"/>
                <a:ea typeface="造字工房悦黑（非商用）常规体" charset="-122"/>
                <a:sym typeface="+mn-ea"/>
              </a:rPr>
              <a:t>Do what you say,say what you do</a:t>
            </a:r>
            <a:r>
              <a:rPr lang="en-US" altLang="zh-CN" sz="1200">
                <a:solidFill>
                  <a:schemeClr val="tx1">
                    <a:lumMod val="65000"/>
                    <a:lumOff val="35000"/>
                  </a:schemeClr>
                </a:solidFill>
                <a:latin typeface="造字工房悦黑（非商用）常规体" charset="-122"/>
                <a:ea typeface="造字工房悦黑（非商用）常规体" charset="-122"/>
                <a:sym typeface="+mn-ea"/>
              </a:rPr>
              <a:t>.</a:t>
            </a:r>
            <a:r>
              <a:rPr lang="zh-CN" altLang="en-US" sz="1200">
                <a:solidFill>
                  <a:schemeClr val="tx1">
                    <a:lumMod val="65000"/>
                    <a:lumOff val="35000"/>
                  </a:schemeClr>
                </a:solidFill>
                <a:latin typeface="造字工房悦黑（非商用）常规体" charset="-122"/>
                <a:ea typeface="造字工房悦黑（非商用）常规体" charset="-122"/>
                <a:sym typeface="+mn-ea"/>
              </a:rPr>
              <a:t>Do what you say,say what you do</a:t>
            </a:r>
            <a:r>
              <a:rPr lang="en-US" altLang="zh-CN" sz="1200">
                <a:solidFill>
                  <a:schemeClr val="tx1">
                    <a:lumMod val="65000"/>
                    <a:lumOff val="35000"/>
                  </a:schemeClr>
                </a:solidFill>
                <a:latin typeface="造字工房悦黑（非商用）常规体" charset="-122"/>
                <a:ea typeface="造字工房悦黑（非商用）常规体" charset="-122"/>
                <a:sym typeface="+mn-ea"/>
              </a:rPr>
              <a:t>.Do what you say,say what you do.</a:t>
            </a:r>
          </a:p>
        </p:txBody>
      </p:sp>
      <p:sp>
        <p:nvSpPr>
          <p:cNvPr id="7" name="文本框 6"/>
          <p:cNvSpPr txBox="1"/>
          <p:nvPr/>
        </p:nvSpPr>
        <p:spPr>
          <a:xfrm>
            <a:off x="8618855" y="2426970"/>
            <a:ext cx="1345565" cy="1814830"/>
          </a:xfrm>
          <a:prstGeom prst="rect">
            <a:avLst/>
          </a:prstGeom>
          <a:noFill/>
        </p:spPr>
        <p:txBody>
          <a:bodyPr wrap="square" rtlCol="0">
            <a:spAutoFit/>
          </a:bodyPr>
          <a:lstStyle/>
          <a:p>
            <a:pPr fontAlgn="auto">
              <a:lnSpc>
                <a:spcPct val="140000"/>
              </a:lnSpc>
            </a:pPr>
            <a:r>
              <a:rPr lang="en-US" altLang="zh-CN" sz="2000" b="1">
                <a:solidFill>
                  <a:schemeClr val="tx1">
                    <a:lumMod val="65000"/>
                    <a:lumOff val="35000"/>
                  </a:schemeClr>
                </a:solidFill>
                <a:latin typeface="造字工房悦黑（非商用）常规体" charset="-122"/>
                <a:ea typeface="造字工房悦黑（非商用）常规体" charset="-122"/>
              </a:rPr>
              <a:t>BAOTU</a:t>
            </a:r>
          </a:p>
          <a:p>
            <a:pPr fontAlgn="auto">
              <a:lnSpc>
                <a:spcPct val="140000"/>
              </a:lnSpc>
            </a:pPr>
            <a:r>
              <a:rPr lang="en-US" altLang="zh-CN" sz="2000">
                <a:solidFill>
                  <a:schemeClr val="tx1">
                    <a:lumMod val="65000"/>
                    <a:lumOff val="35000"/>
                  </a:schemeClr>
                </a:solidFill>
                <a:latin typeface="造字工房悦黑（非商用）常规体" charset="-122"/>
                <a:ea typeface="造字工房悦黑（非商用）常规体" charset="-122"/>
              </a:rPr>
              <a:t>WANG</a:t>
            </a:r>
          </a:p>
          <a:p>
            <a:pPr fontAlgn="auto">
              <a:lnSpc>
                <a:spcPct val="140000"/>
              </a:lnSpc>
            </a:pPr>
            <a:r>
              <a:rPr lang="en-US" altLang="zh-CN" sz="2000" b="1">
                <a:solidFill>
                  <a:schemeClr val="tx1">
                    <a:lumMod val="65000"/>
                    <a:lumOff val="35000"/>
                  </a:schemeClr>
                </a:solidFill>
                <a:latin typeface="造字工房悦黑（非商用）常规体" charset="-122"/>
                <a:ea typeface="造字工房悦黑（非商用）常规体" charset="-122"/>
              </a:rPr>
              <a:t>XIAO</a:t>
            </a:r>
          </a:p>
          <a:p>
            <a:pPr fontAlgn="auto">
              <a:lnSpc>
                <a:spcPct val="140000"/>
              </a:lnSpc>
            </a:pPr>
            <a:r>
              <a:rPr lang="en-US" altLang="zh-CN" sz="2000">
                <a:solidFill>
                  <a:schemeClr val="tx1">
                    <a:lumMod val="65000"/>
                    <a:lumOff val="35000"/>
                  </a:schemeClr>
                </a:solidFill>
                <a:latin typeface="造字工房悦黑（非商用）常规体" charset="-122"/>
                <a:ea typeface="造字工房悦黑（非商用）常规体" charset="-122"/>
              </a:rPr>
              <a:t>LONGBAO</a:t>
            </a:r>
          </a:p>
        </p:txBody>
      </p:sp>
      <p:sp>
        <p:nvSpPr>
          <p:cNvPr id="8" name="文本框 7"/>
          <p:cNvSpPr txBox="1"/>
          <p:nvPr/>
        </p:nvSpPr>
        <p:spPr>
          <a:xfrm>
            <a:off x="8618855" y="4435475"/>
            <a:ext cx="2452370" cy="1568450"/>
          </a:xfrm>
          <a:prstGeom prst="rect">
            <a:avLst/>
          </a:prstGeom>
          <a:noFill/>
        </p:spPr>
        <p:txBody>
          <a:bodyPr wrap="square" rtlCol="0">
            <a:spAutoFit/>
          </a:bodyPr>
          <a:lstStyle/>
          <a:p>
            <a:pPr algn="l" fontAlgn="auto">
              <a:lnSpc>
                <a:spcPct val="200000"/>
              </a:lnSpc>
            </a:pPr>
            <a:r>
              <a:rPr lang="zh-CN" altLang="en-US" sz="1200">
                <a:solidFill>
                  <a:schemeClr val="tx1">
                    <a:lumMod val="65000"/>
                    <a:lumOff val="35000"/>
                  </a:schemeClr>
                </a:solidFill>
                <a:latin typeface="造字工房悦黑（非商用）常规体" charset="-122"/>
                <a:ea typeface="造字工房悦黑（非商用）常规体" charset="-122"/>
                <a:sym typeface="+mn-ea"/>
              </a:rPr>
              <a:t>Do what you say,say what you do</a:t>
            </a:r>
            <a:r>
              <a:rPr lang="en-US" altLang="zh-CN" sz="1200">
                <a:solidFill>
                  <a:schemeClr val="tx1">
                    <a:lumMod val="65000"/>
                    <a:lumOff val="35000"/>
                  </a:schemeClr>
                </a:solidFill>
                <a:latin typeface="造字工房悦黑（非商用）常规体" charset="-122"/>
                <a:ea typeface="造字工房悦黑（非商用）常规体" charset="-122"/>
                <a:sym typeface="+mn-ea"/>
              </a:rPr>
              <a:t>.</a:t>
            </a:r>
          </a:p>
          <a:p>
            <a:pPr algn="l" fontAlgn="auto">
              <a:lnSpc>
                <a:spcPct val="200000"/>
              </a:lnSpc>
            </a:pPr>
            <a:r>
              <a:rPr lang="zh-CN" altLang="en-US" sz="1200">
                <a:solidFill>
                  <a:schemeClr val="tx1">
                    <a:lumMod val="65000"/>
                    <a:lumOff val="35000"/>
                  </a:schemeClr>
                </a:solidFill>
                <a:latin typeface="造字工房悦黑（非商用）常规体" charset="-122"/>
                <a:ea typeface="造字工房悦黑（非商用）常规体" charset="-122"/>
                <a:sym typeface="+mn-ea"/>
              </a:rPr>
              <a:t>Do what you say,say what you do</a:t>
            </a:r>
            <a:r>
              <a:rPr lang="en-US" altLang="zh-CN" sz="1200">
                <a:solidFill>
                  <a:schemeClr val="tx1">
                    <a:lumMod val="65000"/>
                    <a:lumOff val="35000"/>
                  </a:schemeClr>
                </a:solidFill>
                <a:latin typeface="造字工房悦黑（非商用）常规体" charset="-122"/>
                <a:ea typeface="造字工房悦黑（非商用）常规体" charset="-122"/>
                <a:sym typeface="+mn-ea"/>
              </a:rPr>
              <a:t>.</a:t>
            </a:r>
          </a:p>
          <a:p>
            <a:pPr algn="l" fontAlgn="auto">
              <a:lnSpc>
                <a:spcPct val="200000"/>
              </a:lnSpc>
            </a:pPr>
            <a:r>
              <a:rPr lang="zh-CN" altLang="en-US" sz="1200">
                <a:solidFill>
                  <a:schemeClr val="tx1">
                    <a:lumMod val="65000"/>
                    <a:lumOff val="35000"/>
                  </a:schemeClr>
                </a:solidFill>
                <a:latin typeface="造字工房悦黑（非商用）常规体" charset="-122"/>
                <a:ea typeface="造字工房悦黑（非商用）常规体" charset="-122"/>
                <a:sym typeface="+mn-ea"/>
              </a:rPr>
              <a:t>Do what you say,say what you do</a:t>
            </a:r>
            <a:r>
              <a:rPr lang="en-US" altLang="zh-CN" sz="1200">
                <a:solidFill>
                  <a:schemeClr val="tx1">
                    <a:lumMod val="65000"/>
                    <a:lumOff val="35000"/>
                  </a:schemeClr>
                </a:solidFill>
                <a:latin typeface="造字工房悦黑（非商用）常规体" charset="-122"/>
                <a:ea typeface="造字工房悦黑（非商用）常规体" charset="-122"/>
                <a:sym typeface="+mn-ea"/>
              </a:rPr>
              <a:t>.</a:t>
            </a:r>
          </a:p>
          <a:p>
            <a:pPr algn="l" fontAlgn="auto">
              <a:lnSpc>
                <a:spcPct val="200000"/>
              </a:lnSpc>
            </a:pPr>
            <a:r>
              <a:rPr lang="en-US" altLang="zh-CN" sz="1200">
                <a:solidFill>
                  <a:schemeClr val="tx1">
                    <a:lumMod val="65000"/>
                    <a:lumOff val="35000"/>
                  </a:schemeClr>
                </a:solidFill>
                <a:latin typeface="造字工房悦黑（非商用）常规体" charset="-122"/>
                <a:ea typeface="造字工房悦黑（非商用）常规体" charset="-122"/>
                <a:sym typeface="+mn-ea"/>
              </a:rPr>
              <a:t>Do what you say,say what you do.</a:t>
            </a:r>
          </a:p>
        </p:txBody>
      </p:sp>
    </p:spTree>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par>
                          <p:cTn id="14" fill="hold">
                            <p:stCondLst>
                              <p:cond delay="1000"/>
                            </p:stCondLst>
                            <p:childTnLst>
                              <p:par>
                                <p:cTn id="15" presetID="18" presetClass="entr" presetSubtype="6" fill="hold" grpId="0"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strips(downRight)">
                                      <p:cBhvr>
                                        <p:cTn id="17" dur="500"/>
                                        <p:tgtEl>
                                          <p:spTgt spid="29"/>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left)">
                                      <p:cBhvr>
                                        <p:cTn id="21" dur="1000"/>
                                        <p:tgtEl>
                                          <p:spTgt spid="3"/>
                                        </p:tgtEl>
                                      </p:cBhvr>
                                    </p:animEffect>
                                  </p:childTnLst>
                                </p:cTn>
                              </p:par>
                            </p:childTnLst>
                          </p:cTn>
                        </p:par>
                        <p:par>
                          <p:cTn id="22" fill="hold">
                            <p:stCondLst>
                              <p:cond delay="2500"/>
                            </p:stCondLst>
                            <p:childTnLst>
                              <p:par>
                                <p:cTn id="23" presetID="12" presetClass="entr" presetSubtype="4" fill="hold" grpId="1"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additive="base">
                                        <p:cTn id="25" dur="500"/>
                                        <p:tgtEl>
                                          <p:spTgt spid="22"/>
                                        </p:tgtEl>
                                        <p:attrNameLst>
                                          <p:attrName>ppt_y</p:attrName>
                                        </p:attrNameLst>
                                      </p:cBhvr>
                                      <p:tavLst>
                                        <p:tav tm="0">
                                          <p:val>
                                            <p:strVal val="#ppt_y+#ppt_h*1.125000"/>
                                          </p:val>
                                        </p:tav>
                                        <p:tav tm="100000">
                                          <p:val>
                                            <p:strVal val="#ppt_y"/>
                                          </p:val>
                                        </p:tav>
                                      </p:tavLst>
                                    </p:anim>
                                    <p:animEffect transition="in" filter="wipe(up)">
                                      <p:cBhvr>
                                        <p:cTn id="26" dur="500"/>
                                        <p:tgtEl>
                                          <p:spTgt spid="22"/>
                                        </p:tgtEl>
                                      </p:cBhvr>
                                    </p:animEffect>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additive="base">
                                        <p:cTn id="30" dur="500" fill="hold"/>
                                        <p:tgtEl>
                                          <p:spTgt spid="5"/>
                                        </p:tgtEl>
                                        <p:attrNameLst>
                                          <p:attrName>ppt_x</p:attrName>
                                        </p:attrNameLst>
                                      </p:cBhvr>
                                      <p:tavLst>
                                        <p:tav tm="0">
                                          <p:val>
                                            <p:strVal val="#ppt_x"/>
                                          </p:val>
                                        </p:tav>
                                        <p:tav tm="100000">
                                          <p:val>
                                            <p:strVal val="#ppt_x"/>
                                          </p:val>
                                        </p:tav>
                                      </p:tavLst>
                                    </p:anim>
                                    <p:anim calcmode="lin" valueType="num">
                                      <p:cBhvr additive="base">
                                        <p:cTn id="31" dur="500" fill="hold"/>
                                        <p:tgtEl>
                                          <p:spTgt spid="5"/>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18" presetClass="entr" presetSubtype="6" fill="hold" grpId="0" nodeType="after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strips(downRight)">
                                      <p:cBhvr>
                                        <p:cTn id="35" dur="500"/>
                                        <p:tgtEl>
                                          <p:spTgt spid="7"/>
                                        </p:tgtEl>
                                      </p:cBhvr>
                                    </p:animEffect>
                                  </p:childTnLst>
                                </p:cTn>
                              </p:par>
                            </p:childTnLst>
                          </p:cTn>
                        </p:par>
                        <p:par>
                          <p:cTn id="36" fill="hold">
                            <p:stCondLst>
                              <p:cond delay="4000"/>
                            </p:stCondLst>
                            <p:childTnLst>
                              <p:par>
                                <p:cTn id="37" presetID="12" presetClass="entr" presetSubtype="4" fill="hold" grpId="1"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p:tgtEl>
                                          <p:spTgt spid="8"/>
                                        </p:tgtEl>
                                        <p:attrNameLst>
                                          <p:attrName>ppt_y</p:attrName>
                                        </p:attrNameLst>
                                      </p:cBhvr>
                                      <p:tavLst>
                                        <p:tav tm="0">
                                          <p:val>
                                            <p:strVal val="#ppt_y+#ppt_h*1.125000"/>
                                          </p:val>
                                        </p:tav>
                                        <p:tav tm="100000">
                                          <p:val>
                                            <p:strVal val="#ppt_y"/>
                                          </p:val>
                                        </p:tav>
                                      </p:tavLst>
                                    </p:anim>
                                    <p:animEffect transition="in" filter="wipe(up)">
                                      <p:cBhvr>
                                        <p:cTn id="4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6" grpId="0"/>
      <p:bldP spid="29" grpId="0"/>
      <p:bldP spid="22" grpId="0"/>
      <p:bldP spid="22" grpId="1"/>
      <p:bldP spid="7" grpId="0"/>
      <p:bldP spid="8" grpId="0"/>
      <p:bldP spid="8"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03555" y="548640"/>
            <a:ext cx="5592445" cy="1478280"/>
          </a:xfrm>
          <a:prstGeom prst="rect">
            <a:avLst/>
          </a:prstGeom>
          <a:blipFill rotWithShape="1">
            <a:blip r:embed="rId3"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503555" y="2338070"/>
            <a:ext cx="3963670" cy="398780"/>
          </a:xfrm>
          <a:prstGeom prst="rect">
            <a:avLst/>
          </a:prstGeom>
          <a:noFill/>
        </p:spPr>
        <p:txBody>
          <a:bodyPr wrap="square" rtlCol="0">
            <a:spAutoFit/>
          </a:bodyPr>
          <a:lstStyle/>
          <a:p>
            <a:r>
              <a:rPr lang="zh-CN" altLang="en-US" sz="2000" b="1">
                <a:solidFill>
                  <a:schemeClr val="tx1">
                    <a:lumMod val="75000"/>
                    <a:lumOff val="25000"/>
                  </a:schemeClr>
                </a:solidFill>
                <a:latin typeface="造字工房悦黑（非商用）常规体" charset="-122"/>
                <a:ea typeface="造字工房悦黑（非商用）常规体" charset="-122"/>
                <a:sym typeface="+mn-ea"/>
              </a:rPr>
              <a:t>Click here to add your title</a:t>
            </a:r>
          </a:p>
        </p:txBody>
      </p:sp>
      <p:sp>
        <p:nvSpPr>
          <p:cNvPr id="8" name="文本框 7"/>
          <p:cNvSpPr txBox="1"/>
          <p:nvPr/>
        </p:nvSpPr>
        <p:spPr>
          <a:xfrm>
            <a:off x="503555" y="2858770"/>
            <a:ext cx="5592445" cy="3415030"/>
          </a:xfrm>
          <a:prstGeom prst="rect">
            <a:avLst/>
          </a:prstGeom>
          <a:noFill/>
        </p:spPr>
        <p:txBody>
          <a:bodyPr wrap="square" rtlCol="0">
            <a:spAutoFit/>
          </a:bodyPr>
          <a:lstStyle/>
          <a:p>
            <a:pPr algn="l" fontAlgn="auto">
              <a:lnSpc>
                <a:spcPct val="200000"/>
              </a:lnSpc>
            </a:pPr>
            <a:r>
              <a:rPr lang="zh-CN" altLang="en-US" sz="1200">
                <a:solidFill>
                  <a:schemeClr val="tx1">
                    <a:lumMod val="65000"/>
                    <a:lumOff val="35000"/>
                  </a:schemeClr>
                </a:solidFill>
                <a:latin typeface="造字工房悦黑（非商用）常规体" charset="-122"/>
                <a:ea typeface="造字工房悦黑（非商用）常规体" charset="-122"/>
                <a:sym typeface="+mn-ea"/>
              </a:rPr>
              <a:t>I love you more than I've ever loved any woman. And I've waited longer for you than I've waited for any woman.</a:t>
            </a:r>
          </a:p>
          <a:p>
            <a:pPr algn="l" fontAlgn="auto">
              <a:lnSpc>
                <a:spcPct val="200000"/>
              </a:lnSpc>
            </a:pPr>
            <a:endParaRPr lang="zh-CN" altLang="en-US" sz="1200" dirty="0">
              <a:solidFill>
                <a:schemeClr val="tx1">
                  <a:lumMod val="65000"/>
                  <a:lumOff val="35000"/>
                </a:schemeClr>
              </a:solidFill>
              <a:latin typeface="造字工房悦黑（非商用）常规体" charset="-122"/>
              <a:ea typeface="造字工房悦黑（非商用）常规体" charset="-122"/>
              <a:sym typeface="+mn-ea"/>
            </a:endParaRPr>
          </a:p>
          <a:p>
            <a:pPr algn="l" fontAlgn="auto">
              <a:lnSpc>
                <a:spcPct val="200000"/>
              </a:lnSpc>
            </a:pPr>
            <a:r>
              <a:rPr lang="zh-CN" altLang="en-US" sz="1200">
                <a:solidFill>
                  <a:schemeClr val="tx1">
                    <a:lumMod val="65000"/>
                    <a:lumOff val="35000"/>
                  </a:schemeClr>
                </a:solidFill>
                <a:latin typeface="造字工房悦黑（非商用）常规体" charset="-122"/>
                <a:ea typeface="造字工房悦黑（非商用）常规体" charset="-122"/>
                <a:sym typeface="+mn-ea"/>
              </a:rPr>
              <a:t>I love you more than I've ever loved any woman. And I've waited longer for you than I've waited for any woman.I love you more than I've ever loved any woman. And I've waited longer for you than I've waited for any woman.</a:t>
            </a:r>
          </a:p>
          <a:p>
            <a:pPr algn="l" fontAlgn="auto">
              <a:lnSpc>
                <a:spcPct val="200000"/>
              </a:lnSpc>
            </a:pPr>
            <a:endParaRPr lang="zh-CN" altLang="en-US" sz="1200" dirty="0">
              <a:solidFill>
                <a:schemeClr val="tx1">
                  <a:lumMod val="65000"/>
                  <a:lumOff val="35000"/>
                </a:schemeClr>
              </a:solidFill>
              <a:latin typeface="造字工房悦黑（非商用）常规体" charset="-122"/>
              <a:ea typeface="造字工房悦黑（非商用）常规体" charset="-122"/>
              <a:sym typeface="+mn-ea"/>
            </a:endParaRPr>
          </a:p>
          <a:p>
            <a:pPr algn="l" fontAlgn="auto">
              <a:lnSpc>
                <a:spcPct val="200000"/>
              </a:lnSpc>
            </a:pPr>
            <a:r>
              <a:rPr lang="zh-CN" altLang="en-US" sz="1200">
                <a:solidFill>
                  <a:schemeClr val="tx1">
                    <a:lumMod val="65000"/>
                    <a:lumOff val="35000"/>
                  </a:schemeClr>
                </a:solidFill>
                <a:latin typeface="造字工房悦黑（非商用）常规体" charset="-122"/>
                <a:ea typeface="造字工房悦黑（非商用）常规体" charset="-122"/>
                <a:sym typeface="+mn-ea"/>
              </a:rPr>
              <a:t>I love you more than I've ever loved any woman. And I've waited longer for you than I've waited for any woman.</a:t>
            </a:r>
            <a:endParaRPr lang="zh-CN" altLang="en-US" sz="1200" dirty="0">
              <a:solidFill>
                <a:schemeClr val="tx1">
                  <a:lumMod val="65000"/>
                  <a:lumOff val="35000"/>
                </a:schemeClr>
              </a:solidFill>
              <a:latin typeface="造字工房悦黑（非商用）常规体" charset="-122"/>
              <a:ea typeface="造字工房悦黑（非商用）常规体" charset="-122"/>
              <a:sym typeface="+mn-ea"/>
            </a:endParaRPr>
          </a:p>
        </p:txBody>
      </p:sp>
      <p:sp>
        <p:nvSpPr>
          <p:cNvPr id="10" name="矩形 9"/>
          <p:cNvSpPr/>
          <p:nvPr/>
        </p:nvSpPr>
        <p:spPr>
          <a:xfrm>
            <a:off x="8961120" y="548640"/>
            <a:ext cx="2788920" cy="3230245"/>
          </a:xfrm>
          <a:prstGeom prst="rect">
            <a:avLst/>
          </a:prstGeom>
          <a:blipFill rotWithShape="1">
            <a:blip r:embed="rId4"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文本框 28"/>
          <p:cNvSpPr txBox="1"/>
          <p:nvPr/>
        </p:nvSpPr>
        <p:spPr>
          <a:xfrm>
            <a:off x="9521190" y="3920490"/>
            <a:ext cx="2228850" cy="2120900"/>
          </a:xfrm>
          <a:prstGeom prst="rect">
            <a:avLst/>
          </a:prstGeom>
          <a:noFill/>
        </p:spPr>
        <p:txBody>
          <a:bodyPr wrap="square" rtlCol="0">
            <a:spAutoFit/>
          </a:bodyPr>
          <a:lstStyle/>
          <a:p>
            <a:pPr algn="r" fontAlgn="auto">
              <a:lnSpc>
                <a:spcPct val="110000"/>
              </a:lnSpc>
            </a:pPr>
            <a:r>
              <a:rPr lang="en-US" altLang="zh-CN" sz="2400">
                <a:solidFill>
                  <a:schemeClr val="tx1">
                    <a:lumMod val="65000"/>
                    <a:lumOff val="35000"/>
                  </a:schemeClr>
                </a:solidFill>
                <a:latin typeface="造字工房悦黑（非商用）常规体" charset="-122"/>
                <a:ea typeface="造字工房悦黑（非商用）常规体" charset="-122"/>
              </a:rPr>
              <a:t>SOME</a:t>
            </a:r>
          </a:p>
          <a:p>
            <a:pPr algn="r" fontAlgn="auto">
              <a:lnSpc>
                <a:spcPct val="110000"/>
              </a:lnSpc>
            </a:pPr>
            <a:r>
              <a:rPr lang="en-US" altLang="zh-CN" sz="2400">
                <a:solidFill>
                  <a:schemeClr val="tx1">
                    <a:lumMod val="65000"/>
                    <a:lumOff val="35000"/>
                  </a:schemeClr>
                </a:solidFill>
                <a:latin typeface="造字工房悦黑（非商用）常规体" charset="-122"/>
                <a:ea typeface="造字工房悦黑（非商用）常规体" charset="-122"/>
              </a:rPr>
              <a:t>PEOPLE</a:t>
            </a:r>
          </a:p>
          <a:p>
            <a:pPr algn="r" fontAlgn="auto">
              <a:lnSpc>
                <a:spcPct val="110000"/>
              </a:lnSpc>
            </a:pPr>
            <a:r>
              <a:rPr lang="en-US" altLang="zh-CN" sz="2400">
                <a:solidFill>
                  <a:schemeClr val="tx1">
                    <a:lumMod val="65000"/>
                    <a:lumOff val="35000"/>
                  </a:schemeClr>
                </a:solidFill>
                <a:latin typeface="造字工房悦黑（非商用）常规体" charset="-122"/>
                <a:ea typeface="造字工房悦黑（非商用）常规体" charset="-122"/>
              </a:rPr>
              <a:t>HAVE TO</a:t>
            </a:r>
          </a:p>
          <a:p>
            <a:pPr algn="r" fontAlgn="auto">
              <a:lnSpc>
                <a:spcPct val="110000"/>
              </a:lnSpc>
            </a:pPr>
            <a:r>
              <a:rPr lang="en-US" altLang="zh-CN" sz="2400">
                <a:solidFill>
                  <a:schemeClr val="tx1">
                    <a:lumMod val="65000"/>
                    <a:lumOff val="35000"/>
                  </a:schemeClr>
                </a:solidFill>
                <a:latin typeface="造字工房悦黑（非商用）常规体" charset="-122"/>
                <a:ea typeface="造字工房悦黑（非商用）常规体" charset="-122"/>
              </a:rPr>
              <a:t>CHANGE</a:t>
            </a:r>
          </a:p>
          <a:p>
            <a:pPr algn="r" fontAlgn="auto">
              <a:lnSpc>
                <a:spcPct val="110000"/>
              </a:lnSpc>
            </a:pPr>
            <a:r>
              <a:rPr lang="en-US" altLang="zh-CN" sz="2400">
                <a:solidFill>
                  <a:schemeClr val="tx1">
                    <a:lumMod val="65000"/>
                    <a:lumOff val="35000"/>
                  </a:schemeClr>
                </a:solidFill>
                <a:latin typeface="造字工房悦黑（非商用）常规体" charset="-122"/>
                <a:ea typeface="造字工房悦黑（非商用）常规体" charset="-122"/>
              </a:rPr>
              <a:t>THAT STYLE</a:t>
            </a:r>
          </a:p>
        </p:txBody>
      </p:sp>
      <p:sp>
        <p:nvSpPr>
          <p:cNvPr id="22" name="文本框 21"/>
          <p:cNvSpPr txBox="1"/>
          <p:nvPr/>
        </p:nvSpPr>
        <p:spPr>
          <a:xfrm>
            <a:off x="6499225" y="1351915"/>
            <a:ext cx="2058670" cy="4154170"/>
          </a:xfrm>
          <a:prstGeom prst="rect">
            <a:avLst/>
          </a:prstGeom>
          <a:noFill/>
        </p:spPr>
        <p:txBody>
          <a:bodyPr wrap="square" rtlCol="0">
            <a:spAutoFit/>
          </a:bodyPr>
          <a:lstStyle/>
          <a:p>
            <a:pPr algn="ctr" fontAlgn="auto">
              <a:lnSpc>
                <a:spcPct val="200000"/>
              </a:lnSpc>
            </a:pPr>
            <a:r>
              <a:rPr lang="zh-CN" altLang="en-US" sz="1200">
                <a:solidFill>
                  <a:schemeClr val="tx1">
                    <a:lumMod val="65000"/>
                    <a:lumOff val="35000"/>
                  </a:schemeClr>
                </a:solidFill>
                <a:latin typeface="造字工房悦黑（非商用）常规体" charset="-122"/>
                <a:ea typeface="造字工房悦黑（非商用）常规体" charset="-122"/>
                <a:sym typeface="+mn-ea"/>
              </a:rPr>
              <a:t>Do what you say,say what you do</a:t>
            </a:r>
            <a:r>
              <a:rPr lang="en-US" altLang="zh-CN" sz="1200">
                <a:solidFill>
                  <a:schemeClr val="tx1">
                    <a:lumMod val="65000"/>
                    <a:lumOff val="35000"/>
                  </a:schemeClr>
                </a:solidFill>
                <a:latin typeface="造字工房悦黑（非商用）常规体" charset="-122"/>
                <a:ea typeface="造字工房悦黑（非商用）常规体" charset="-122"/>
                <a:sym typeface="+mn-ea"/>
              </a:rPr>
              <a:t>.</a:t>
            </a:r>
            <a:r>
              <a:rPr lang="zh-CN" altLang="en-US" sz="1200">
                <a:solidFill>
                  <a:schemeClr val="tx1">
                    <a:lumMod val="65000"/>
                    <a:lumOff val="35000"/>
                  </a:schemeClr>
                </a:solidFill>
                <a:latin typeface="造字工房悦黑（非商用）常规体" charset="-122"/>
                <a:ea typeface="造字工房悦黑（非商用）常规体" charset="-122"/>
                <a:sym typeface="+mn-ea"/>
              </a:rPr>
              <a:t>Do what you say,say what you do</a:t>
            </a:r>
            <a:r>
              <a:rPr lang="en-US" altLang="zh-CN" sz="1200">
                <a:solidFill>
                  <a:schemeClr val="tx1">
                    <a:lumMod val="65000"/>
                    <a:lumOff val="35000"/>
                  </a:schemeClr>
                </a:solidFill>
                <a:latin typeface="造字工房悦黑（非商用）常规体" charset="-122"/>
                <a:ea typeface="造字工房悦黑（非商用）常规体" charset="-122"/>
                <a:sym typeface="+mn-ea"/>
              </a:rPr>
              <a:t>.</a:t>
            </a:r>
            <a:r>
              <a:rPr lang="zh-CN" altLang="en-US" sz="1200">
                <a:solidFill>
                  <a:schemeClr val="tx1">
                    <a:lumMod val="65000"/>
                    <a:lumOff val="35000"/>
                  </a:schemeClr>
                </a:solidFill>
                <a:latin typeface="造字工房悦黑（非商用）常规体" charset="-122"/>
                <a:ea typeface="造字工房悦黑（非商用）常规体" charset="-122"/>
                <a:sym typeface="+mn-ea"/>
              </a:rPr>
              <a:t>Do what you say,say what you do</a:t>
            </a:r>
            <a:r>
              <a:rPr lang="en-US" altLang="zh-CN" sz="1200">
                <a:solidFill>
                  <a:schemeClr val="tx1">
                    <a:lumMod val="65000"/>
                    <a:lumOff val="35000"/>
                  </a:schemeClr>
                </a:solidFill>
                <a:latin typeface="造字工房悦黑（非商用）常规体" charset="-122"/>
                <a:ea typeface="造字工房悦黑（非商用）常规体" charset="-122"/>
                <a:sym typeface="+mn-ea"/>
              </a:rPr>
              <a:t>.Do what you say,say what you do.</a:t>
            </a:r>
          </a:p>
          <a:p>
            <a:pPr algn="ctr" fontAlgn="auto">
              <a:lnSpc>
                <a:spcPct val="200000"/>
              </a:lnSpc>
            </a:pPr>
            <a:endParaRPr lang="en-US" altLang="zh-CN" sz="1200">
              <a:solidFill>
                <a:schemeClr val="tx1">
                  <a:lumMod val="65000"/>
                  <a:lumOff val="35000"/>
                </a:schemeClr>
              </a:solidFill>
              <a:latin typeface="造字工房悦黑（非商用）常规体" charset="-122"/>
              <a:ea typeface="造字工房悦黑（非商用）常规体" charset="-122"/>
              <a:sym typeface="+mn-ea"/>
            </a:endParaRPr>
          </a:p>
          <a:p>
            <a:pPr algn="ctr" fontAlgn="auto">
              <a:lnSpc>
                <a:spcPct val="200000"/>
              </a:lnSpc>
            </a:pPr>
            <a:r>
              <a:rPr lang="zh-CN" altLang="en-US" sz="1200">
                <a:solidFill>
                  <a:schemeClr val="tx1">
                    <a:lumMod val="65000"/>
                    <a:lumOff val="35000"/>
                  </a:schemeClr>
                </a:solidFill>
                <a:latin typeface="造字工房悦黑（非商用）常规体" charset="-122"/>
                <a:ea typeface="造字工房悦黑（非商用）常规体" charset="-122"/>
                <a:sym typeface="+mn-ea"/>
              </a:rPr>
              <a:t>Do what you say,say what you do</a:t>
            </a:r>
            <a:r>
              <a:rPr lang="en-US" altLang="zh-CN" sz="1200">
                <a:solidFill>
                  <a:schemeClr val="tx1">
                    <a:lumMod val="65000"/>
                    <a:lumOff val="35000"/>
                  </a:schemeClr>
                </a:solidFill>
                <a:latin typeface="造字工房悦黑（非商用）常规体" charset="-122"/>
                <a:ea typeface="造字工房悦黑（非商用）常规体" charset="-122"/>
                <a:sym typeface="+mn-ea"/>
              </a:rPr>
              <a:t>.</a:t>
            </a:r>
            <a:r>
              <a:rPr lang="zh-CN" altLang="en-US" sz="1200">
                <a:solidFill>
                  <a:schemeClr val="tx1">
                    <a:lumMod val="65000"/>
                    <a:lumOff val="35000"/>
                  </a:schemeClr>
                </a:solidFill>
                <a:latin typeface="造字工房悦黑（非商用）常规体" charset="-122"/>
                <a:ea typeface="造字工房悦黑（非商用）常规体" charset="-122"/>
                <a:sym typeface="+mn-ea"/>
              </a:rPr>
              <a:t>Do what you say,say what you do</a:t>
            </a:r>
            <a:r>
              <a:rPr lang="en-US" altLang="zh-CN" sz="1200">
                <a:solidFill>
                  <a:schemeClr val="tx1">
                    <a:lumMod val="65000"/>
                    <a:lumOff val="35000"/>
                  </a:schemeClr>
                </a:solidFill>
                <a:latin typeface="造字工房悦黑（非商用）常规体" charset="-122"/>
                <a:ea typeface="造字工房悦黑（非商用）常规体" charset="-122"/>
                <a:sym typeface="+mn-ea"/>
              </a:rPr>
              <a:t>.</a:t>
            </a:r>
            <a:r>
              <a:rPr lang="zh-CN" altLang="en-US" sz="1200">
                <a:solidFill>
                  <a:schemeClr val="tx1">
                    <a:lumMod val="65000"/>
                    <a:lumOff val="35000"/>
                  </a:schemeClr>
                </a:solidFill>
                <a:latin typeface="造字工房悦黑（非商用）常规体" charset="-122"/>
                <a:ea typeface="造字工房悦黑（非商用）常规体" charset="-122"/>
                <a:sym typeface="+mn-ea"/>
              </a:rPr>
              <a:t>Do what you say,say what you do</a:t>
            </a:r>
            <a:r>
              <a:rPr lang="en-US" altLang="zh-CN" sz="1200">
                <a:solidFill>
                  <a:schemeClr val="tx1">
                    <a:lumMod val="65000"/>
                    <a:lumOff val="35000"/>
                  </a:schemeClr>
                </a:solidFill>
                <a:latin typeface="造字工房悦黑（非商用）常规体" charset="-122"/>
                <a:ea typeface="造字工房悦黑（非商用）常规体" charset="-122"/>
                <a:sym typeface="+mn-ea"/>
              </a:rPr>
              <a:t>.Do what you say,say what you do.</a:t>
            </a:r>
          </a:p>
        </p:txBody>
      </p:sp>
    </p:spTree>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1"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2"/>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500"/>
                                        <p:tgtEl>
                                          <p:spTgt spid="2"/>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500"/>
                                        <p:tgtEl>
                                          <p:spTgt spid="7"/>
                                        </p:tgtEl>
                                      </p:cBhvr>
                                    </p:animEffect>
                                  </p:childTnLst>
                                </p:cTn>
                              </p:par>
                            </p:childTnLst>
                          </p:cTn>
                        </p:par>
                        <p:par>
                          <p:cTn id="14" fill="hold">
                            <p:stCondLst>
                              <p:cond delay="1000"/>
                            </p:stCondLst>
                            <p:childTnLst>
                              <p:par>
                                <p:cTn id="15" presetID="12" presetClass="entr" presetSubtype="4" fill="hold" grpId="1"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p:tgtEl>
                                          <p:spTgt spid="8"/>
                                        </p:tgtEl>
                                        <p:attrNameLst>
                                          <p:attrName>ppt_y</p:attrName>
                                        </p:attrNameLst>
                                      </p:cBhvr>
                                      <p:tavLst>
                                        <p:tav tm="0">
                                          <p:val>
                                            <p:strVal val="#ppt_y+#ppt_h*1.125000"/>
                                          </p:val>
                                        </p:tav>
                                        <p:tav tm="100000">
                                          <p:val>
                                            <p:strVal val="#ppt_y"/>
                                          </p:val>
                                        </p:tav>
                                      </p:tavLst>
                                    </p:anim>
                                    <p:animEffect transition="in" filter="wipe(up)">
                                      <p:cBhvr>
                                        <p:cTn id="18" dur="500"/>
                                        <p:tgtEl>
                                          <p:spTgt spid="8"/>
                                        </p:tgtEl>
                                      </p:cBhvr>
                                    </p:animEffect>
                                  </p:childTnLst>
                                </p:cTn>
                              </p:par>
                            </p:childTnLst>
                          </p:cTn>
                        </p:par>
                        <p:par>
                          <p:cTn id="19" fill="hold">
                            <p:stCondLst>
                              <p:cond delay="1500"/>
                            </p:stCondLst>
                            <p:childTnLst>
                              <p:par>
                                <p:cTn id="20" presetID="47" presetClass="entr" presetSubtype="0" fill="hold" grpId="1"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anim calcmode="lin" valueType="num">
                                      <p:cBhvr>
                                        <p:cTn id="23" dur="500" fill="hold"/>
                                        <p:tgtEl>
                                          <p:spTgt spid="10"/>
                                        </p:tgtEl>
                                        <p:attrNameLst>
                                          <p:attrName>ppt_x</p:attrName>
                                        </p:attrNameLst>
                                      </p:cBhvr>
                                      <p:tavLst>
                                        <p:tav tm="0">
                                          <p:val>
                                            <p:strVal val="#ppt_x"/>
                                          </p:val>
                                        </p:tav>
                                        <p:tav tm="100000">
                                          <p:val>
                                            <p:strVal val="#ppt_x"/>
                                          </p:val>
                                        </p:tav>
                                      </p:tavLst>
                                    </p:anim>
                                    <p:anim calcmode="lin" valueType="num">
                                      <p:cBhvr>
                                        <p:cTn id="24" dur="500" fill="hold"/>
                                        <p:tgtEl>
                                          <p:spTgt spid="1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18" presetClass="entr" presetSubtype="6" fill="hold" grpId="0"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strips(downRight)">
                                      <p:cBhvr>
                                        <p:cTn id="28" dur="500"/>
                                        <p:tgtEl>
                                          <p:spTgt spid="29"/>
                                        </p:tgtEl>
                                      </p:cBhvr>
                                    </p:animEffect>
                                  </p:childTnLst>
                                </p:cTn>
                              </p:par>
                            </p:childTnLst>
                          </p:cTn>
                        </p:par>
                        <p:par>
                          <p:cTn id="29" fill="hold">
                            <p:stCondLst>
                              <p:cond delay="2500"/>
                            </p:stCondLst>
                            <p:childTnLst>
                              <p:par>
                                <p:cTn id="30" presetID="12" presetClass="entr" presetSubtype="4" fill="hold" grpId="1"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bldLvl="0" animBg="1"/>
      <p:bldP spid="7" grpId="0"/>
      <p:bldP spid="8" grpId="0"/>
      <p:bldP spid="8" grpId="1"/>
      <p:bldP spid="10" grpId="0" animBg="1"/>
      <p:bldP spid="10" grpId="1" bldLvl="0" animBg="1"/>
      <p:bldP spid="29" grpId="0"/>
      <p:bldP spid="22" grpId="0"/>
      <p:bldP spid="22"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79120" y="457200"/>
            <a:ext cx="5608320" cy="3048000"/>
          </a:xfrm>
          <a:prstGeom prst="rect">
            <a:avLst/>
          </a:prstGeom>
          <a:blipFill rotWithShape="1">
            <a:blip r:embed="rId3"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3108960" y="3627120"/>
            <a:ext cx="3078480" cy="2788920"/>
          </a:xfrm>
          <a:prstGeom prst="rect">
            <a:avLst/>
          </a:prstGeom>
          <a:blipFill rotWithShape="1">
            <a:blip r:embed="rId4"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文本框 28"/>
          <p:cNvSpPr txBox="1"/>
          <p:nvPr/>
        </p:nvSpPr>
        <p:spPr>
          <a:xfrm>
            <a:off x="1021080" y="3942080"/>
            <a:ext cx="1513205" cy="2158365"/>
          </a:xfrm>
          <a:prstGeom prst="rect">
            <a:avLst/>
          </a:prstGeom>
          <a:noFill/>
        </p:spPr>
        <p:txBody>
          <a:bodyPr wrap="square" rtlCol="0">
            <a:spAutoFit/>
          </a:bodyPr>
          <a:lstStyle/>
          <a:p>
            <a:pPr fontAlgn="auto">
              <a:lnSpc>
                <a:spcPct val="140000"/>
              </a:lnSpc>
            </a:pPr>
            <a:r>
              <a:rPr lang="en-US" altLang="zh-CN" sz="2400" b="1">
                <a:solidFill>
                  <a:schemeClr val="tx1">
                    <a:lumMod val="65000"/>
                    <a:lumOff val="35000"/>
                  </a:schemeClr>
                </a:solidFill>
                <a:latin typeface="造字工房悦黑（非商用）常规体" charset="-122"/>
                <a:ea typeface="造字工房悦黑（非商用）常规体" charset="-122"/>
              </a:rPr>
              <a:t>BAOTU</a:t>
            </a:r>
          </a:p>
          <a:p>
            <a:pPr fontAlgn="auto">
              <a:lnSpc>
                <a:spcPct val="140000"/>
              </a:lnSpc>
            </a:pPr>
            <a:r>
              <a:rPr lang="en-US" altLang="zh-CN" sz="2400">
                <a:solidFill>
                  <a:schemeClr val="tx1">
                    <a:lumMod val="65000"/>
                    <a:lumOff val="35000"/>
                  </a:schemeClr>
                </a:solidFill>
                <a:latin typeface="造字工房悦黑（非商用）常规体" charset="-122"/>
                <a:ea typeface="造字工房悦黑（非商用）常规体" charset="-122"/>
              </a:rPr>
              <a:t>WANG</a:t>
            </a:r>
          </a:p>
          <a:p>
            <a:pPr fontAlgn="auto">
              <a:lnSpc>
                <a:spcPct val="140000"/>
              </a:lnSpc>
            </a:pPr>
            <a:r>
              <a:rPr lang="en-US" altLang="zh-CN" sz="2400" b="1">
                <a:solidFill>
                  <a:schemeClr val="tx1">
                    <a:lumMod val="65000"/>
                    <a:lumOff val="35000"/>
                  </a:schemeClr>
                </a:solidFill>
                <a:latin typeface="造字工房悦黑（非商用）常规体" charset="-122"/>
                <a:ea typeface="造字工房悦黑（非商用）常规体" charset="-122"/>
              </a:rPr>
              <a:t>XIAO</a:t>
            </a:r>
          </a:p>
          <a:p>
            <a:pPr fontAlgn="auto">
              <a:lnSpc>
                <a:spcPct val="140000"/>
              </a:lnSpc>
            </a:pPr>
            <a:r>
              <a:rPr lang="en-US" altLang="zh-CN" sz="2400">
                <a:solidFill>
                  <a:schemeClr val="tx1">
                    <a:lumMod val="65000"/>
                    <a:lumOff val="35000"/>
                  </a:schemeClr>
                </a:solidFill>
                <a:latin typeface="造字工房悦黑（非商用）常规体" charset="-122"/>
                <a:ea typeface="造字工房悦黑（非商用）常规体" charset="-122"/>
              </a:rPr>
              <a:t>LONGBAO</a:t>
            </a:r>
          </a:p>
        </p:txBody>
      </p:sp>
      <p:sp>
        <p:nvSpPr>
          <p:cNvPr id="4" name="文本框 3"/>
          <p:cNvSpPr txBox="1"/>
          <p:nvPr/>
        </p:nvSpPr>
        <p:spPr>
          <a:xfrm>
            <a:off x="5288280" y="716280"/>
            <a:ext cx="3185160" cy="1294585"/>
          </a:xfrm>
          <a:prstGeom prst="rect">
            <a:avLst/>
          </a:prstGeom>
          <a:noFill/>
        </p:spPr>
        <p:txBody>
          <a:bodyPr wrap="square" rtlCol="0">
            <a:spAutoFit/>
          </a:bodyPr>
          <a:lstStyle/>
          <a:p>
            <a:pPr lvl="0" algn="dist">
              <a:lnSpc>
                <a:spcPct val="150000"/>
              </a:lnSpc>
            </a:pPr>
            <a:r>
              <a:rPr lang="zh-CN" altLang="en-US" dirty="0">
                <a:solidFill>
                  <a:prstClr val="black"/>
                </a:solidFill>
                <a:sym typeface="+mn-ea"/>
              </a:rPr>
              <a:t>▪▪▪▪▪▪▪▪▪▪▪▪▪</a:t>
            </a:r>
            <a:endParaRPr lang="en-US" altLang="zh-CN" dirty="0">
              <a:solidFill>
                <a:prstClr val="black"/>
              </a:solidFill>
              <a:sym typeface="+mn-ea"/>
            </a:endParaRPr>
          </a:p>
          <a:p>
            <a:pPr lvl="0" algn="dist">
              <a:lnSpc>
                <a:spcPct val="150000"/>
              </a:lnSpc>
            </a:pPr>
            <a:r>
              <a:rPr lang="zh-CN" altLang="en-US" dirty="0">
                <a:solidFill>
                  <a:prstClr val="black"/>
                </a:solidFill>
                <a:sym typeface="+mn-ea"/>
              </a:rPr>
              <a:t>▪▪▪▪▪▪▪▪▪▪▪▪▪</a:t>
            </a:r>
            <a:endParaRPr lang="en-US" altLang="zh-CN" dirty="0">
              <a:solidFill>
                <a:prstClr val="black"/>
              </a:solidFill>
              <a:sym typeface="+mn-ea"/>
            </a:endParaRPr>
          </a:p>
          <a:p>
            <a:pPr lvl="0" algn="dist">
              <a:lnSpc>
                <a:spcPct val="150000"/>
              </a:lnSpc>
            </a:pPr>
            <a:r>
              <a:rPr lang="zh-CN" altLang="en-US" dirty="0">
                <a:solidFill>
                  <a:prstClr val="black"/>
                </a:solidFill>
                <a:sym typeface="+mn-ea"/>
              </a:rPr>
              <a:t>▪▪▪▪▪▪▪▪▪▪▪▪▪</a:t>
            </a:r>
            <a:endParaRPr lang="en-US" altLang="zh-CN" dirty="0">
              <a:solidFill>
                <a:prstClr val="black"/>
              </a:solidFill>
              <a:sym typeface="+mn-ea"/>
            </a:endParaRPr>
          </a:p>
        </p:txBody>
      </p:sp>
      <p:sp>
        <p:nvSpPr>
          <p:cNvPr id="7" name="文本框 6"/>
          <p:cNvSpPr txBox="1"/>
          <p:nvPr/>
        </p:nvSpPr>
        <p:spPr>
          <a:xfrm>
            <a:off x="6863080" y="2489200"/>
            <a:ext cx="3963670" cy="398780"/>
          </a:xfrm>
          <a:prstGeom prst="rect">
            <a:avLst/>
          </a:prstGeom>
          <a:noFill/>
        </p:spPr>
        <p:txBody>
          <a:bodyPr wrap="square" rtlCol="0">
            <a:spAutoFit/>
          </a:bodyPr>
          <a:lstStyle/>
          <a:p>
            <a:r>
              <a:rPr lang="zh-CN" altLang="en-US" sz="2000" b="1">
                <a:solidFill>
                  <a:schemeClr val="tx1">
                    <a:lumMod val="75000"/>
                    <a:lumOff val="25000"/>
                  </a:schemeClr>
                </a:solidFill>
                <a:latin typeface="造字工房悦黑（非商用）常规体" charset="-122"/>
                <a:ea typeface="造字工房悦黑（非商用）常规体" charset="-122"/>
                <a:sym typeface="+mn-ea"/>
              </a:rPr>
              <a:t>Click here to add your title</a:t>
            </a:r>
          </a:p>
        </p:txBody>
      </p:sp>
      <p:sp>
        <p:nvSpPr>
          <p:cNvPr id="8" name="文本框 7"/>
          <p:cNvSpPr txBox="1"/>
          <p:nvPr/>
        </p:nvSpPr>
        <p:spPr>
          <a:xfrm>
            <a:off x="6863080" y="3010535"/>
            <a:ext cx="4612640" cy="1938020"/>
          </a:xfrm>
          <a:prstGeom prst="rect">
            <a:avLst/>
          </a:prstGeom>
          <a:noFill/>
        </p:spPr>
        <p:txBody>
          <a:bodyPr wrap="square" rtlCol="0">
            <a:spAutoFit/>
          </a:bodyPr>
          <a:lstStyle/>
          <a:p>
            <a:pPr algn="l" fontAlgn="auto">
              <a:lnSpc>
                <a:spcPct val="200000"/>
              </a:lnSpc>
            </a:pPr>
            <a:r>
              <a:rPr lang="zh-CN" altLang="en-US" sz="1200">
                <a:solidFill>
                  <a:schemeClr val="tx1">
                    <a:lumMod val="65000"/>
                    <a:lumOff val="35000"/>
                  </a:schemeClr>
                </a:solidFill>
                <a:latin typeface="造字工房悦黑（非商用）常规体" charset="-122"/>
                <a:ea typeface="造字工房悦黑（非商用）常规体" charset="-122"/>
                <a:sym typeface="+mn-ea"/>
              </a:rPr>
              <a:t>I love you more than I've ever loved any woman. And I've waited longer for you than I've waited for any woman.</a:t>
            </a:r>
          </a:p>
          <a:p>
            <a:pPr algn="l" fontAlgn="auto">
              <a:lnSpc>
                <a:spcPct val="200000"/>
              </a:lnSpc>
            </a:pPr>
            <a:endParaRPr lang="zh-CN" altLang="en-US" sz="1200" dirty="0">
              <a:solidFill>
                <a:schemeClr val="tx1">
                  <a:lumMod val="65000"/>
                  <a:lumOff val="35000"/>
                </a:schemeClr>
              </a:solidFill>
              <a:latin typeface="造字工房悦黑（非商用）常规体" charset="-122"/>
              <a:ea typeface="造字工房悦黑（非商用）常规体" charset="-122"/>
              <a:sym typeface="+mn-ea"/>
            </a:endParaRPr>
          </a:p>
          <a:p>
            <a:pPr algn="l" fontAlgn="auto">
              <a:lnSpc>
                <a:spcPct val="200000"/>
              </a:lnSpc>
            </a:pPr>
            <a:r>
              <a:rPr lang="zh-CN" altLang="en-US" sz="1200">
                <a:solidFill>
                  <a:schemeClr val="tx1">
                    <a:lumMod val="65000"/>
                    <a:lumOff val="35000"/>
                  </a:schemeClr>
                </a:solidFill>
                <a:latin typeface="造字工房悦黑（非商用）常规体" charset="-122"/>
                <a:ea typeface="造字工房悦黑（非商用）常规体" charset="-122"/>
                <a:sym typeface="+mn-ea"/>
              </a:rPr>
              <a:t>I love you more than I've ever loved any woman. And I've waited longer for you than I've waited for any woman.</a:t>
            </a:r>
            <a:endParaRPr lang="zh-CN" altLang="en-US" sz="1200" dirty="0">
              <a:solidFill>
                <a:schemeClr val="tx1">
                  <a:lumMod val="65000"/>
                  <a:lumOff val="35000"/>
                </a:schemeClr>
              </a:solidFill>
              <a:latin typeface="造字工房悦黑（非商用）常规体" charset="-122"/>
              <a:ea typeface="造字工房悦黑（非商用）常规体" charset="-122"/>
              <a:sym typeface="+mn-ea"/>
            </a:endParaRPr>
          </a:p>
        </p:txBody>
      </p:sp>
    </p:spTree>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Right)">
                                      <p:cBhvr>
                                        <p:cTn id="7" dur="500"/>
                                        <p:tgtEl>
                                          <p:spTgt spid="2"/>
                                        </p:tgtEl>
                                      </p:cBhvr>
                                    </p:animEffect>
                                  </p:childTnLst>
                                </p:cTn>
                              </p:par>
                            </p:childTnLst>
                          </p:cTn>
                        </p:par>
                        <p:par>
                          <p:cTn id="8" fill="hold">
                            <p:stCondLst>
                              <p:cond delay="500"/>
                            </p:stCondLst>
                            <p:childTnLst>
                              <p:par>
                                <p:cTn id="9" presetID="2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edge">
                                      <p:cBhvr>
                                        <p:cTn id="11" dur="500"/>
                                        <p:tgtEl>
                                          <p:spTgt spid="3"/>
                                        </p:tgtEl>
                                      </p:cBhvr>
                                    </p:animEffect>
                                  </p:childTnLst>
                                </p:cTn>
                              </p:par>
                            </p:childTnLst>
                          </p:cTn>
                        </p:par>
                        <p:par>
                          <p:cTn id="12" fill="hold">
                            <p:stCondLst>
                              <p:cond delay="1000"/>
                            </p:stCondLst>
                            <p:childTnLst>
                              <p:par>
                                <p:cTn id="13" presetID="18" presetClass="entr" presetSubtype="6"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strips(downRight)">
                                      <p:cBhvr>
                                        <p:cTn id="15" dur="500"/>
                                        <p:tgtEl>
                                          <p:spTgt spid="2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left)">
                                      <p:cBhvr>
                                        <p:cTn id="19" dur="1000"/>
                                        <p:tgtEl>
                                          <p:spTgt spid="4"/>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left)">
                                      <p:cBhvr>
                                        <p:cTn id="23" dur="500"/>
                                        <p:tgtEl>
                                          <p:spTgt spid="7"/>
                                        </p:tgtEl>
                                      </p:cBhvr>
                                    </p:animEffect>
                                  </p:childTnLst>
                                </p:cTn>
                              </p:par>
                            </p:childTnLst>
                          </p:cTn>
                        </p:par>
                        <p:par>
                          <p:cTn id="24" fill="hold">
                            <p:stCondLst>
                              <p:cond delay="3000"/>
                            </p:stCondLst>
                            <p:childTnLst>
                              <p:par>
                                <p:cTn id="25" presetID="12" presetClass="entr" presetSubtype="4" fill="hold" grpId="1"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p:tgtEl>
                                          <p:spTgt spid="8"/>
                                        </p:tgtEl>
                                        <p:attrNameLst>
                                          <p:attrName>ppt_y</p:attrName>
                                        </p:attrNameLst>
                                      </p:cBhvr>
                                      <p:tavLst>
                                        <p:tav tm="0">
                                          <p:val>
                                            <p:strVal val="#ppt_y+#ppt_h*1.125000"/>
                                          </p:val>
                                        </p:tav>
                                        <p:tav tm="100000">
                                          <p:val>
                                            <p:strVal val="#ppt_y"/>
                                          </p:val>
                                        </p:tav>
                                      </p:tavLst>
                                    </p:anim>
                                    <p:animEffect transition="in" filter="wipe(up)">
                                      <p:cBhvr>
                                        <p:cTn id="2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9" grpId="0"/>
      <p:bldP spid="4" grpId="0"/>
      <p:bldP spid="7" grpId="0"/>
      <p:bldP spid="8" grpId="0"/>
      <p:bldP spid="8"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文本框 31"/>
          <p:cNvSpPr txBox="1"/>
          <p:nvPr/>
        </p:nvSpPr>
        <p:spPr>
          <a:xfrm>
            <a:off x="1285240" y="2129790"/>
            <a:ext cx="1915160" cy="1568450"/>
          </a:xfrm>
          <a:prstGeom prst="rect">
            <a:avLst/>
          </a:prstGeom>
          <a:noFill/>
        </p:spPr>
        <p:txBody>
          <a:bodyPr wrap="square" rtlCol="0">
            <a:spAutoFit/>
          </a:bodyPr>
          <a:lstStyle/>
          <a:p>
            <a:pPr algn="r"/>
            <a:r>
              <a:rPr lang="en-US" altLang="zh-CN" sz="9600">
                <a:solidFill>
                  <a:schemeClr val="tx1">
                    <a:lumMod val="65000"/>
                    <a:lumOff val="35000"/>
                  </a:schemeClr>
                </a:solidFill>
                <a:latin typeface="Broadway" panose="04040905080B02020502" charset="0"/>
                <a:ea typeface="黑体" panose="02010609060101010101" charset="-122"/>
              </a:rPr>
              <a:t>03</a:t>
            </a:r>
          </a:p>
        </p:txBody>
      </p:sp>
      <p:sp>
        <p:nvSpPr>
          <p:cNvPr id="5" name="矩形 4"/>
          <p:cNvSpPr/>
          <p:nvPr/>
        </p:nvSpPr>
        <p:spPr>
          <a:xfrm>
            <a:off x="-29210" y="4629150"/>
            <a:ext cx="12250420" cy="1488440"/>
          </a:xfrm>
          <a:prstGeom prst="rect">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5" name="图片 14" descr="668f35289c107006e221af6faa428c46"/>
          <p:cNvPicPr>
            <a:picLocks noChangeAspect="1"/>
          </p:cNvPicPr>
          <p:nvPr/>
        </p:nvPicPr>
        <p:blipFill>
          <a:blip r:embed="rId3" cstate="email"/>
          <a:srcRect/>
          <a:stretch>
            <a:fillRect/>
          </a:stretch>
        </p:blipFill>
        <p:spPr>
          <a:xfrm>
            <a:off x="2932430" y="666115"/>
            <a:ext cx="3185160" cy="5451475"/>
          </a:xfrm>
          <a:prstGeom prst="rect">
            <a:avLst/>
          </a:prstGeom>
        </p:spPr>
      </p:pic>
      <p:sp>
        <p:nvSpPr>
          <p:cNvPr id="11" name="文本框 10"/>
          <p:cNvSpPr txBox="1"/>
          <p:nvPr/>
        </p:nvSpPr>
        <p:spPr>
          <a:xfrm>
            <a:off x="6365875" y="2249805"/>
            <a:ext cx="3963670" cy="460375"/>
          </a:xfrm>
          <a:prstGeom prst="rect">
            <a:avLst/>
          </a:prstGeom>
          <a:noFill/>
        </p:spPr>
        <p:txBody>
          <a:bodyPr wrap="square" rtlCol="0">
            <a:spAutoFit/>
          </a:bodyPr>
          <a:lstStyle/>
          <a:p>
            <a:r>
              <a:rPr lang="zh-CN" altLang="en-US" sz="2400" b="1">
                <a:solidFill>
                  <a:schemeClr val="tx1">
                    <a:lumMod val="75000"/>
                    <a:lumOff val="25000"/>
                  </a:schemeClr>
                </a:solidFill>
                <a:latin typeface="造字工房悦黑（非商用）常规体" charset="-122"/>
                <a:ea typeface="造字工房悦黑（非商用）常规体" charset="-122"/>
                <a:sym typeface="+mn-ea"/>
              </a:rPr>
              <a:t>Click here to add your title</a:t>
            </a:r>
          </a:p>
        </p:txBody>
      </p:sp>
      <p:sp>
        <p:nvSpPr>
          <p:cNvPr id="22" name="文本框 21"/>
          <p:cNvSpPr txBox="1"/>
          <p:nvPr/>
        </p:nvSpPr>
        <p:spPr>
          <a:xfrm>
            <a:off x="6365875" y="2710180"/>
            <a:ext cx="4331335" cy="829945"/>
          </a:xfrm>
          <a:prstGeom prst="rect">
            <a:avLst/>
          </a:prstGeom>
          <a:noFill/>
        </p:spPr>
        <p:txBody>
          <a:bodyPr wrap="square" rtlCol="0">
            <a:spAutoFit/>
          </a:bodyPr>
          <a:lstStyle/>
          <a:p>
            <a:pPr algn="l" fontAlgn="auto">
              <a:lnSpc>
                <a:spcPct val="200000"/>
              </a:lnSpc>
            </a:pPr>
            <a:r>
              <a:rPr lang="zh-CN" altLang="en-US" sz="1200">
                <a:solidFill>
                  <a:schemeClr val="tx1">
                    <a:lumMod val="65000"/>
                    <a:lumOff val="35000"/>
                  </a:schemeClr>
                </a:solidFill>
                <a:latin typeface="造字工房悦黑（非商用）常规体" charset="-122"/>
                <a:ea typeface="造字工房悦黑（非商用）常规体" charset="-122"/>
                <a:sym typeface="+mn-ea"/>
              </a:rPr>
              <a:t>I love you more than I've ever loved any woman. And I've waited longer for you than I've waited for any woman.</a:t>
            </a:r>
            <a:endParaRPr lang="zh-CN" altLang="en-US" sz="1200" dirty="0">
              <a:solidFill>
                <a:schemeClr val="tx1">
                  <a:lumMod val="65000"/>
                  <a:lumOff val="35000"/>
                </a:schemeClr>
              </a:solidFill>
              <a:latin typeface="造字工房悦黑（非商用）常规体" charset="-122"/>
              <a:ea typeface="造字工房悦黑（非商用）常规体" charset="-122"/>
              <a:sym typeface="+mn-ea"/>
            </a:endParaRPr>
          </a:p>
        </p:txBody>
      </p:sp>
    </p:spTree>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500"/>
                                        <p:tgtEl>
                                          <p:spTgt spid="11"/>
                                        </p:tgtEl>
                                      </p:cBhvr>
                                    </p:animEffect>
                                  </p:childTnLst>
                                </p:cTn>
                              </p:par>
                            </p:childTnLst>
                          </p:cTn>
                        </p:par>
                        <p:par>
                          <p:cTn id="23" fill="hold">
                            <p:stCondLst>
                              <p:cond delay="2000"/>
                            </p:stCondLst>
                            <p:childTnLst>
                              <p:par>
                                <p:cTn id="24" presetID="12" presetClass="entr" presetSubtype="4" fill="hold" grpId="1"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additive="base">
                                        <p:cTn id="26" dur="500"/>
                                        <p:tgtEl>
                                          <p:spTgt spid="22"/>
                                        </p:tgtEl>
                                        <p:attrNameLst>
                                          <p:attrName>ppt_y</p:attrName>
                                        </p:attrNameLst>
                                      </p:cBhvr>
                                      <p:tavLst>
                                        <p:tav tm="0">
                                          <p:val>
                                            <p:strVal val="#ppt_y+#ppt_h*1.125000"/>
                                          </p:val>
                                        </p:tav>
                                        <p:tav tm="100000">
                                          <p:val>
                                            <p:strVal val="#ppt_y"/>
                                          </p:val>
                                        </p:tav>
                                      </p:tavLst>
                                    </p:anim>
                                    <p:animEffect transition="in" filter="wipe(up)">
                                      <p:cBhvr>
                                        <p:cTn id="2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 grpId="0" bldLvl="0" animBg="1"/>
      <p:bldP spid="11" grpId="0"/>
      <p:bldP spid="22" grpId="0"/>
      <p:bldP spid="22"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111240" y="1264920"/>
            <a:ext cx="3413760" cy="5608320"/>
          </a:xfrm>
          <a:prstGeom prst="rect">
            <a:avLst/>
          </a:prstGeom>
          <a:blipFill rotWithShape="1">
            <a:blip r:embed="rId3"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2697480" y="1264920"/>
            <a:ext cx="3413760" cy="4999355"/>
          </a:xfrm>
          <a:prstGeom prst="rect">
            <a:avLst/>
          </a:prstGeom>
          <a:blipFill rotWithShape="1">
            <a:blip r:embed="rId4"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文本框 28"/>
          <p:cNvSpPr txBox="1"/>
          <p:nvPr/>
        </p:nvSpPr>
        <p:spPr>
          <a:xfrm>
            <a:off x="1131570" y="1264920"/>
            <a:ext cx="1345565" cy="1814830"/>
          </a:xfrm>
          <a:prstGeom prst="rect">
            <a:avLst/>
          </a:prstGeom>
          <a:noFill/>
        </p:spPr>
        <p:txBody>
          <a:bodyPr wrap="square" rtlCol="0">
            <a:spAutoFit/>
          </a:bodyPr>
          <a:lstStyle/>
          <a:p>
            <a:pPr algn="r" fontAlgn="auto">
              <a:lnSpc>
                <a:spcPct val="140000"/>
              </a:lnSpc>
            </a:pPr>
            <a:r>
              <a:rPr lang="en-US" altLang="zh-CN" sz="2000" b="1">
                <a:solidFill>
                  <a:schemeClr val="tx1">
                    <a:lumMod val="65000"/>
                    <a:lumOff val="35000"/>
                  </a:schemeClr>
                </a:solidFill>
                <a:latin typeface="造字工房悦黑（非商用）常规体" charset="-122"/>
                <a:ea typeface="造字工房悦黑（非商用）常规体" charset="-122"/>
              </a:rPr>
              <a:t>BAOTU</a:t>
            </a:r>
          </a:p>
          <a:p>
            <a:pPr algn="r" fontAlgn="auto">
              <a:lnSpc>
                <a:spcPct val="140000"/>
              </a:lnSpc>
            </a:pPr>
            <a:r>
              <a:rPr lang="en-US" altLang="zh-CN" sz="2000">
                <a:solidFill>
                  <a:schemeClr val="tx1">
                    <a:lumMod val="65000"/>
                    <a:lumOff val="35000"/>
                  </a:schemeClr>
                </a:solidFill>
                <a:latin typeface="造字工房悦黑（非商用）常规体" charset="-122"/>
                <a:ea typeface="造字工房悦黑（非商用）常规体" charset="-122"/>
              </a:rPr>
              <a:t>WANG</a:t>
            </a:r>
          </a:p>
          <a:p>
            <a:pPr algn="r" fontAlgn="auto">
              <a:lnSpc>
                <a:spcPct val="140000"/>
              </a:lnSpc>
            </a:pPr>
            <a:r>
              <a:rPr lang="en-US" altLang="zh-CN" sz="2000" b="1">
                <a:solidFill>
                  <a:schemeClr val="tx1">
                    <a:lumMod val="65000"/>
                    <a:lumOff val="35000"/>
                  </a:schemeClr>
                </a:solidFill>
                <a:latin typeface="造字工房悦黑（非商用）常规体" charset="-122"/>
                <a:ea typeface="造字工房悦黑（非商用）常规体" charset="-122"/>
              </a:rPr>
              <a:t>XIAO</a:t>
            </a:r>
          </a:p>
          <a:p>
            <a:pPr algn="r" fontAlgn="auto">
              <a:lnSpc>
                <a:spcPct val="140000"/>
              </a:lnSpc>
            </a:pPr>
            <a:r>
              <a:rPr lang="en-US" altLang="zh-CN" sz="2000">
                <a:solidFill>
                  <a:schemeClr val="tx1">
                    <a:lumMod val="65000"/>
                    <a:lumOff val="35000"/>
                  </a:schemeClr>
                </a:solidFill>
                <a:latin typeface="造字工房悦黑（非商用）常规体" charset="-122"/>
                <a:ea typeface="造字工房悦黑（非商用）常规体" charset="-122"/>
              </a:rPr>
              <a:t>LONGBAO</a:t>
            </a:r>
          </a:p>
        </p:txBody>
      </p:sp>
      <p:sp>
        <p:nvSpPr>
          <p:cNvPr id="22" name="文本框 21"/>
          <p:cNvSpPr txBox="1"/>
          <p:nvPr/>
        </p:nvSpPr>
        <p:spPr>
          <a:xfrm>
            <a:off x="647065" y="3957320"/>
            <a:ext cx="1830070" cy="2306955"/>
          </a:xfrm>
          <a:prstGeom prst="rect">
            <a:avLst/>
          </a:prstGeom>
          <a:noFill/>
        </p:spPr>
        <p:txBody>
          <a:bodyPr wrap="square" rtlCol="0">
            <a:spAutoFit/>
          </a:bodyPr>
          <a:lstStyle/>
          <a:p>
            <a:pPr algn="r" fontAlgn="auto">
              <a:lnSpc>
                <a:spcPct val="200000"/>
              </a:lnSpc>
            </a:pPr>
            <a:r>
              <a:rPr lang="zh-CN" altLang="en-US" sz="1200">
                <a:solidFill>
                  <a:schemeClr val="tx1">
                    <a:lumMod val="65000"/>
                    <a:lumOff val="35000"/>
                  </a:schemeClr>
                </a:solidFill>
                <a:latin typeface="造字工房悦黑（非商用）常规体" charset="-122"/>
                <a:ea typeface="造字工房悦黑（非商用）常规体" charset="-122"/>
                <a:sym typeface="+mn-ea"/>
              </a:rPr>
              <a:t>Do what you say,say what you do</a:t>
            </a:r>
            <a:r>
              <a:rPr lang="en-US" altLang="zh-CN" sz="1200">
                <a:solidFill>
                  <a:schemeClr val="tx1">
                    <a:lumMod val="65000"/>
                    <a:lumOff val="35000"/>
                  </a:schemeClr>
                </a:solidFill>
                <a:latin typeface="造字工房悦黑（非商用）常规体" charset="-122"/>
                <a:ea typeface="造字工房悦黑（非商用）常规体" charset="-122"/>
                <a:sym typeface="+mn-ea"/>
              </a:rPr>
              <a:t>.</a:t>
            </a:r>
            <a:r>
              <a:rPr lang="zh-CN" altLang="en-US" sz="1200">
                <a:solidFill>
                  <a:schemeClr val="tx1">
                    <a:lumMod val="65000"/>
                    <a:lumOff val="35000"/>
                  </a:schemeClr>
                </a:solidFill>
                <a:latin typeface="造字工房悦黑（非商用）常规体" charset="-122"/>
                <a:ea typeface="造字工房悦黑（非商用）常规体" charset="-122"/>
                <a:sym typeface="+mn-ea"/>
              </a:rPr>
              <a:t>Do what you say,say what you do</a:t>
            </a:r>
            <a:r>
              <a:rPr lang="en-US" altLang="zh-CN" sz="1200">
                <a:solidFill>
                  <a:schemeClr val="tx1">
                    <a:lumMod val="65000"/>
                    <a:lumOff val="35000"/>
                  </a:schemeClr>
                </a:solidFill>
                <a:latin typeface="造字工房悦黑（非商用）常规体" charset="-122"/>
                <a:ea typeface="造字工房悦黑（非商用）常规体" charset="-122"/>
                <a:sym typeface="+mn-ea"/>
              </a:rPr>
              <a:t>.</a:t>
            </a:r>
            <a:r>
              <a:rPr lang="zh-CN" altLang="en-US" sz="1200">
                <a:solidFill>
                  <a:schemeClr val="tx1">
                    <a:lumMod val="65000"/>
                    <a:lumOff val="35000"/>
                  </a:schemeClr>
                </a:solidFill>
                <a:latin typeface="造字工房悦黑（非商用）常规体" charset="-122"/>
                <a:ea typeface="造字工房悦黑（非商用）常规体" charset="-122"/>
                <a:sym typeface="+mn-ea"/>
              </a:rPr>
              <a:t>Do what you say,say what you do</a:t>
            </a:r>
            <a:r>
              <a:rPr lang="en-US" altLang="zh-CN" sz="1200">
                <a:solidFill>
                  <a:schemeClr val="tx1">
                    <a:lumMod val="65000"/>
                    <a:lumOff val="35000"/>
                  </a:schemeClr>
                </a:solidFill>
                <a:latin typeface="造字工房悦黑（非商用）常规体" charset="-122"/>
                <a:ea typeface="造字工房悦黑（非商用）常规体" charset="-122"/>
                <a:sym typeface="+mn-ea"/>
              </a:rPr>
              <a:t>.Do what you say,say what you do.</a:t>
            </a:r>
          </a:p>
        </p:txBody>
      </p:sp>
      <p:sp>
        <p:nvSpPr>
          <p:cNvPr id="4" name="文本框 3"/>
          <p:cNvSpPr txBox="1"/>
          <p:nvPr/>
        </p:nvSpPr>
        <p:spPr>
          <a:xfrm>
            <a:off x="8610600" y="1280160"/>
            <a:ext cx="3185160" cy="1294585"/>
          </a:xfrm>
          <a:prstGeom prst="rect">
            <a:avLst/>
          </a:prstGeom>
          <a:noFill/>
        </p:spPr>
        <p:txBody>
          <a:bodyPr wrap="square" rtlCol="0">
            <a:spAutoFit/>
          </a:bodyPr>
          <a:lstStyle/>
          <a:p>
            <a:pPr lvl="0" algn="dist">
              <a:lnSpc>
                <a:spcPct val="150000"/>
              </a:lnSpc>
            </a:pPr>
            <a:r>
              <a:rPr lang="zh-CN" altLang="en-US" dirty="0">
                <a:solidFill>
                  <a:prstClr val="black"/>
                </a:solidFill>
                <a:sym typeface="+mn-ea"/>
              </a:rPr>
              <a:t>▪▪▪▪▪▪▪▪▪▪▪▪▪</a:t>
            </a:r>
            <a:endParaRPr lang="en-US" altLang="zh-CN" dirty="0">
              <a:solidFill>
                <a:prstClr val="black"/>
              </a:solidFill>
              <a:sym typeface="+mn-ea"/>
            </a:endParaRPr>
          </a:p>
          <a:p>
            <a:pPr lvl="0" algn="dist">
              <a:lnSpc>
                <a:spcPct val="150000"/>
              </a:lnSpc>
            </a:pPr>
            <a:r>
              <a:rPr lang="zh-CN" altLang="en-US" dirty="0">
                <a:solidFill>
                  <a:prstClr val="black"/>
                </a:solidFill>
                <a:sym typeface="+mn-ea"/>
              </a:rPr>
              <a:t>▪▪▪▪▪▪▪▪▪▪▪▪▪</a:t>
            </a:r>
            <a:endParaRPr lang="en-US" altLang="zh-CN" dirty="0">
              <a:solidFill>
                <a:prstClr val="black"/>
              </a:solidFill>
              <a:sym typeface="+mn-ea"/>
            </a:endParaRPr>
          </a:p>
          <a:p>
            <a:pPr lvl="0" algn="dist">
              <a:lnSpc>
                <a:spcPct val="150000"/>
              </a:lnSpc>
            </a:pPr>
            <a:r>
              <a:rPr lang="zh-CN" altLang="en-US" dirty="0">
                <a:solidFill>
                  <a:prstClr val="black"/>
                </a:solidFill>
                <a:sym typeface="+mn-ea"/>
              </a:rPr>
              <a:t>▪▪▪▪▪▪▪▪▪▪▪▪▪</a:t>
            </a:r>
            <a:endParaRPr lang="en-US" altLang="zh-CN" dirty="0">
              <a:solidFill>
                <a:prstClr val="black"/>
              </a:solidFill>
              <a:sym typeface="+mn-ea"/>
            </a:endParaRPr>
          </a:p>
        </p:txBody>
      </p:sp>
      <p:sp>
        <p:nvSpPr>
          <p:cNvPr id="5" name="文本框 4"/>
          <p:cNvSpPr txBox="1"/>
          <p:nvPr/>
        </p:nvSpPr>
        <p:spPr>
          <a:xfrm>
            <a:off x="9704705" y="3402965"/>
            <a:ext cx="1875790" cy="2306955"/>
          </a:xfrm>
          <a:prstGeom prst="rect">
            <a:avLst/>
          </a:prstGeom>
          <a:noFill/>
        </p:spPr>
        <p:txBody>
          <a:bodyPr wrap="square" rtlCol="0">
            <a:spAutoFit/>
          </a:bodyPr>
          <a:lstStyle/>
          <a:p>
            <a:pPr algn="l" fontAlgn="auto">
              <a:lnSpc>
                <a:spcPct val="200000"/>
              </a:lnSpc>
            </a:pPr>
            <a:r>
              <a:rPr lang="zh-CN" altLang="en-US" sz="1200">
                <a:solidFill>
                  <a:schemeClr val="tx1">
                    <a:lumMod val="65000"/>
                    <a:lumOff val="35000"/>
                  </a:schemeClr>
                </a:solidFill>
                <a:latin typeface="造字工房悦黑（非商用）常规体" charset="-122"/>
                <a:ea typeface="造字工房悦黑（非商用）常规体" charset="-122"/>
                <a:sym typeface="+mn-ea"/>
              </a:rPr>
              <a:t>Do what you say,say what you do</a:t>
            </a:r>
            <a:r>
              <a:rPr lang="en-US" altLang="zh-CN" sz="1200">
                <a:solidFill>
                  <a:schemeClr val="tx1">
                    <a:lumMod val="65000"/>
                    <a:lumOff val="35000"/>
                  </a:schemeClr>
                </a:solidFill>
                <a:latin typeface="造字工房悦黑（非商用）常规体" charset="-122"/>
                <a:ea typeface="造字工房悦黑（非商用）常规体" charset="-122"/>
                <a:sym typeface="+mn-ea"/>
              </a:rPr>
              <a:t>.</a:t>
            </a:r>
            <a:r>
              <a:rPr lang="zh-CN" altLang="en-US" sz="1200">
                <a:solidFill>
                  <a:schemeClr val="tx1">
                    <a:lumMod val="65000"/>
                    <a:lumOff val="35000"/>
                  </a:schemeClr>
                </a:solidFill>
                <a:latin typeface="造字工房悦黑（非商用）常规体" charset="-122"/>
                <a:ea typeface="造字工房悦黑（非商用）常规体" charset="-122"/>
                <a:sym typeface="+mn-ea"/>
              </a:rPr>
              <a:t>Do what you say,say what you do</a:t>
            </a:r>
            <a:r>
              <a:rPr lang="en-US" altLang="zh-CN" sz="1200">
                <a:solidFill>
                  <a:schemeClr val="tx1">
                    <a:lumMod val="65000"/>
                    <a:lumOff val="35000"/>
                  </a:schemeClr>
                </a:solidFill>
                <a:latin typeface="造字工房悦黑（非商用）常规体" charset="-122"/>
                <a:ea typeface="造字工房悦黑（非商用）常规体" charset="-122"/>
                <a:sym typeface="+mn-ea"/>
              </a:rPr>
              <a:t>.</a:t>
            </a:r>
            <a:r>
              <a:rPr lang="zh-CN" altLang="en-US" sz="1200">
                <a:solidFill>
                  <a:schemeClr val="tx1">
                    <a:lumMod val="65000"/>
                    <a:lumOff val="35000"/>
                  </a:schemeClr>
                </a:solidFill>
                <a:latin typeface="造字工房悦黑（非商用）常规体" charset="-122"/>
                <a:ea typeface="造字工房悦黑（非商用）常规体" charset="-122"/>
                <a:sym typeface="+mn-ea"/>
              </a:rPr>
              <a:t>Do what you say,say what you do</a:t>
            </a:r>
            <a:r>
              <a:rPr lang="en-US" altLang="zh-CN" sz="1200">
                <a:solidFill>
                  <a:schemeClr val="tx1">
                    <a:lumMod val="65000"/>
                    <a:lumOff val="35000"/>
                  </a:schemeClr>
                </a:solidFill>
                <a:latin typeface="造字工房悦黑（非商用）常规体" charset="-122"/>
                <a:ea typeface="造字工房悦黑（非商用）常规体" charset="-122"/>
                <a:sym typeface="+mn-ea"/>
              </a:rPr>
              <a:t>.Do what you say,say what you do.</a:t>
            </a:r>
          </a:p>
        </p:txBody>
      </p:sp>
    </p:spTree>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trips(downRight)">
                                      <p:cBhvr>
                                        <p:cTn id="7" dur="500"/>
                                        <p:tgtEl>
                                          <p:spTgt spid="29"/>
                                        </p:tgtEl>
                                      </p:cBhvr>
                                    </p:animEffect>
                                  </p:childTnLst>
                                </p:cTn>
                              </p:par>
                            </p:childTnLst>
                          </p:cTn>
                        </p:par>
                        <p:par>
                          <p:cTn id="8" fill="hold">
                            <p:stCondLst>
                              <p:cond delay="500"/>
                            </p:stCondLst>
                            <p:childTnLst>
                              <p:par>
                                <p:cTn id="9" presetID="12" presetClass="entr" presetSubtype="4" fill="hold" grpId="1"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p:tgtEl>
                                          <p:spTgt spid="22"/>
                                        </p:tgtEl>
                                        <p:attrNameLst>
                                          <p:attrName>ppt_y</p:attrName>
                                        </p:attrNameLst>
                                      </p:cBhvr>
                                      <p:tavLst>
                                        <p:tav tm="0">
                                          <p:val>
                                            <p:strVal val="#ppt_y+#ppt_h*1.125000"/>
                                          </p:val>
                                        </p:tav>
                                        <p:tav tm="100000">
                                          <p:val>
                                            <p:strVal val="#ppt_y"/>
                                          </p:val>
                                        </p:tav>
                                      </p:tavLst>
                                    </p:anim>
                                    <p:animEffect transition="in" filter="wipe(up)">
                                      <p:cBhvr>
                                        <p:cTn id="12" dur="500"/>
                                        <p:tgtEl>
                                          <p:spTgt spid="22"/>
                                        </p:tgtEl>
                                      </p:cBhvr>
                                    </p:animEffect>
                                  </p:childTnLst>
                                </p:cTn>
                              </p:par>
                            </p:childTnLst>
                          </p:cTn>
                        </p:par>
                        <p:par>
                          <p:cTn id="13" fill="hold">
                            <p:stCondLst>
                              <p:cond delay="1000"/>
                            </p:stCondLst>
                            <p:childTnLst>
                              <p:par>
                                <p:cTn id="14" presetID="17" presetClass="entr" presetSubtype="1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strVal val="#ppt_h"/>
                                          </p:val>
                                        </p:tav>
                                        <p:tav tm="100000">
                                          <p:val>
                                            <p:strVal val="#ppt_h"/>
                                          </p:val>
                                        </p:tav>
                                      </p:tavLst>
                                    </p:anim>
                                  </p:childTnLst>
                                </p:cTn>
                              </p:par>
                            </p:childTnLst>
                          </p:cTn>
                        </p:par>
                        <p:par>
                          <p:cTn id="18" fill="hold">
                            <p:stCondLst>
                              <p:cond delay="1500"/>
                            </p:stCondLst>
                            <p:childTnLst>
                              <p:par>
                                <p:cTn id="19" presetID="42" presetClass="entr" presetSubtype="0" fill="hold" grpId="1"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anim calcmode="lin" valueType="num">
                                      <p:cBhvr>
                                        <p:cTn id="22" dur="500" fill="hold"/>
                                        <p:tgtEl>
                                          <p:spTgt spid="2"/>
                                        </p:tgtEl>
                                        <p:attrNameLst>
                                          <p:attrName>ppt_x</p:attrName>
                                        </p:attrNameLst>
                                      </p:cBhvr>
                                      <p:tavLst>
                                        <p:tav tm="0">
                                          <p:val>
                                            <p:strVal val="#ppt_x"/>
                                          </p:val>
                                        </p:tav>
                                        <p:tav tm="100000">
                                          <p:val>
                                            <p:strVal val="#ppt_x"/>
                                          </p:val>
                                        </p:tav>
                                      </p:tavLst>
                                    </p:anim>
                                    <p:anim calcmode="lin" valueType="num">
                                      <p:cBhvr>
                                        <p:cTn id="23" dur="5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left)">
                                      <p:cBhvr>
                                        <p:cTn id="27" dur="1000"/>
                                        <p:tgtEl>
                                          <p:spTgt spid="4"/>
                                        </p:tgtEl>
                                      </p:cBhvr>
                                    </p:animEffect>
                                  </p:childTnLst>
                                </p:cTn>
                              </p:par>
                            </p:childTnLst>
                          </p:cTn>
                        </p:par>
                        <p:par>
                          <p:cTn id="28" fill="hold">
                            <p:stCondLst>
                              <p:cond delay="3000"/>
                            </p:stCondLst>
                            <p:childTnLst>
                              <p:par>
                                <p:cTn id="29" presetID="12" presetClass="entr" presetSubtype="4" fill="hold" grpId="1"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p:tgtEl>
                                          <p:spTgt spid="5"/>
                                        </p:tgtEl>
                                        <p:attrNameLst>
                                          <p:attrName>ppt_y</p:attrName>
                                        </p:attrNameLst>
                                      </p:cBhvr>
                                      <p:tavLst>
                                        <p:tav tm="0">
                                          <p:val>
                                            <p:strVal val="#ppt_y+#ppt_h*1.125000"/>
                                          </p:val>
                                        </p:tav>
                                        <p:tav tm="100000">
                                          <p:val>
                                            <p:strVal val="#ppt_y"/>
                                          </p:val>
                                        </p:tav>
                                      </p:tavLst>
                                    </p:anim>
                                    <p:animEffect transition="in" filter="wipe(up)">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animBg="1"/>
      <p:bldP spid="29" grpId="0"/>
      <p:bldP spid="22" grpId="0"/>
      <p:bldP spid="22" grpId="1"/>
      <p:bldP spid="4" grpId="0"/>
      <p:bldP spid="5" grpId="0"/>
      <p:bldP spid="5"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66800" y="762000"/>
            <a:ext cx="2331085" cy="2331085"/>
          </a:xfrm>
          <a:prstGeom prst="rect">
            <a:avLst/>
          </a:prstGeom>
          <a:blipFill rotWithShape="1">
            <a:blip r:embed="rId3"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1066800" y="3093085"/>
            <a:ext cx="2331085" cy="12192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文本框 31"/>
          <p:cNvSpPr txBox="1"/>
          <p:nvPr/>
        </p:nvSpPr>
        <p:spPr>
          <a:xfrm>
            <a:off x="3738880" y="396240"/>
            <a:ext cx="970280" cy="1568450"/>
          </a:xfrm>
          <a:prstGeom prst="rect">
            <a:avLst/>
          </a:prstGeom>
          <a:noFill/>
        </p:spPr>
        <p:txBody>
          <a:bodyPr wrap="square" rtlCol="0">
            <a:spAutoFit/>
          </a:bodyPr>
          <a:lstStyle/>
          <a:p>
            <a:pPr algn="r"/>
            <a:r>
              <a:rPr lang="en-US" altLang="zh-CN" sz="9600">
                <a:solidFill>
                  <a:schemeClr val="tx1">
                    <a:lumMod val="65000"/>
                    <a:lumOff val="35000"/>
                  </a:schemeClr>
                </a:solidFill>
                <a:latin typeface="Broadway" panose="04040905080B02020502" charset="0"/>
                <a:ea typeface="黑体" panose="02010609060101010101" charset="-122"/>
              </a:rPr>
              <a:t>1</a:t>
            </a:r>
          </a:p>
        </p:txBody>
      </p:sp>
      <p:sp>
        <p:nvSpPr>
          <p:cNvPr id="7" name="文本框 6"/>
          <p:cNvSpPr txBox="1"/>
          <p:nvPr/>
        </p:nvSpPr>
        <p:spPr>
          <a:xfrm>
            <a:off x="4709160" y="762000"/>
            <a:ext cx="3963670" cy="398780"/>
          </a:xfrm>
          <a:prstGeom prst="rect">
            <a:avLst/>
          </a:prstGeom>
          <a:noFill/>
        </p:spPr>
        <p:txBody>
          <a:bodyPr wrap="square" rtlCol="0">
            <a:spAutoFit/>
          </a:bodyPr>
          <a:lstStyle/>
          <a:p>
            <a:r>
              <a:rPr lang="zh-CN" altLang="en-US" sz="2000" b="1">
                <a:solidFill>
                  <a:schemeClr val="tx1">
                    <a:lumMod val="75000"/>
                    <a:lumOff val="25000"/>
                  </a:schemeClr>
                </a:solidFill>
                <a:latin typeface="造字工房悦黑（非商用）常规体" charset="-122"/>
                <a:ea typeface="造字工房悦黑（非商用）常规体" charset="-122"/>
                <a:sym typeface="+mn-ea"/>
              </a:rPr>
              <a:t>Click here to add your title</a:t>
            </a:r>
          </a:p>
        </p:txBody>
      </p:sp>
      <p:sp>
        <p:nvSpPr>
          <p:cNvPr id="8" name="文本框 7"/>
          <p:cNvSpPr txBox="1"/>
          <p:nvPr/>
        </p:nvSpPr>
        <p:spPr>
          <a:xfrm>
            <a:off x="4709160" y="1282700"/>
            <a:ext cx="6410960" cy="1568450"/>
          </a:xfrm>
          <a:prstGeom prst="rect">
            <a:avLst/>
          </a:prstGeom>
          <a:noFill/>
        </p:spPr>
        <p:txBody>
          <a:bodyPr wrap="square" rtlCol="0">
            <a:spAutoFit/>
          </a:bodyPr>
          <a:lstStyle/>
          <a:p>
            <a:pPr algn="l" fontAlgn="auto">
              <a:lnSpc>
                <a:spcPct val="200000"/>
              </a:lnSpc>
            </a:pPr>
            <a:r>
              <a:rPr lang="zh-CN" altLang="en-US" sz="1200">
                <a:solidFill>
                  <a:schemeClr val="tx1">
                    <a:lumMod val="65000"/>
                    <a:lumOff val="35000"/>
                  </a:schemeClr>
                </a:solidFill>
                <a:latin typeface="造字工房悦黑（非商用）常规体" charset="-122"/>
                <a:ea typeface="造字工房悦黑（非商用）常规体" charset="-122"/>
                <a:sym typeface="+mn-ea"/>
              </a:rPr>
              <a:t>I love you more than I've ever loved any woman. And I've waited longer for you than I've waited for any woman.</a:t>
            </a:r>
          </a:p>
          <a:p>
            <a:pPr algn="l" fontAlgn="auto">
              <a:lnSpc>
                <a:spcPct val="200000"/>
              </a:lnSpc>
            </a:pPr>
            <a:r>
              <a:rPr lang="zh-CN" altLang="en-US" sz="1200">
                <a:solidFill>
                  <a:schemeClr val="tx1">
                    <a:lumMod val="65000"/>
                    <a:lumOff val="35000"/>
                  </a:schemeClr>
                </a:solidFill>
                <a:latin typeface="造字工房悦黑（非商用）常规体" charset="-122"/>
                <a:ea typeface="造字工房悦黑（非商用）常规体" charset="-122"/>
                <a:sym typeface="+mn-ea"/>
              </a:rPr>
              <a:t>I love you more than I've ever loved any woman. And I've waited longer for you than I've waited for any woman.</a:t>
            </a:r>
            <a:endParaRPr lang="zh-CN" altLang="en-US" sz="1200" dirty="0">
              <a:solidFill>
                <a:schemeClr val="tx1">
                  <a:lumMod val="65000"/>
                  <a:lumOff val="35000"/>
                </a:schemeClr>
              </a:solidFill>
              <a:latin typeface="造字工房悦黑（非商用）常规体" charset="-122"/>
              <a:ea typeface="造字工房悦黑（非商用）常规体" charset="-122"/>
              <a:sym typeface="+mn-ea"/>
            </a:endParaRPr>
          </a:p>
        </p:txBody>
      </p:sp>
      <p:sp>
        <p:nvSpPr>
          <p:cNvPr id="4" name="矩形 3"/>
          <p:cNvSpPr/>
          <p:nvPr/>
        </p:nvSpPr>
        <p:spPr>
          <a:xfrm>
            <a:off x="8789035" y="3662680"/>
            <a:ext cx="2331085" cy="2331085"/>
          </a:xfrm>
          <a:prstGeom prst="rect">
            <a:avLst/>
          </a:prstGeom>
          <a:blipFill rotWithShape="1">
            <a:blip r:embed="rId3"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8789035" y="5993765"/>
            <a:ext cx="2331085" cy="12192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7538720" y="3296920"/>
            <a:ext cx="970280" cy="1568450"/>
          </a:xfrm>
          <a:prstGeom prst="rect">
            <a:avLst/>
          </a:prstGeom>
          <a:noFill/>
        </p:spPr>
        <p:txBody>
          <a:bodyPr wrap="square" rtlCol="0">
            <a:spAutoFit/>
          </a:bodyPr>
          <a:lstStyle/>
          <a:p>
            <a:pPr algn="r"/>
            <a:r>
              <a:rPr lang="en-US" altLang="zh-CN" sz="9600">
                <a:solidFill>
                  <a:schemeClr val="tx1">
                    <a:lumMod val="65000"/>
                    <a:lumOff val="35000"/>
                  </a:schemeClr>
                </a:solidFill>
                <a:latin typeface="Broadway" panose="04040905080B02020502" charset="0"/>
                <a:ea typeface="黑体" panose="02010609060101010101" charset="-122"/>
              </a:rPr>
              <a:t>2</a:t>
            </a:r>
          </a:p>
        </p:txBody>
      </p:sp>
      <p:sp>
        <p:nvSpPr>
          <p:cNvPr id="9" name="文本框 8"/>
          <p:cNvSpPr txBox="1"/>
          <p:nvPr/>
        </p:nvSpPr>
        <p:spPr>
          <a:xfrm>
            <a:off x="3514090" y="3662680"/>
            <a:ext cx="3963670" cy="398780"/>
          </a:xfrm>
          <a:prstGeom prst="rect">
            <a:avLst/>
          </a:prstGeom>
          <a:noFill/>
        </p:spPr>
        <p:txBody>
          <a:bodyPr wrap="square" rtlCol="0">
            <a:spAutoFit/>
          </a:bodyPr>
          <a:lstStyle/>
          <a:p>
            <a:pPr algn="r"/>
            <a:r>
              <a:rPr lang="zh-CN" altLang="en-US" sz="2000" b="1">
                <a:solidFill>
                  <a:schemeClr val="tx1">
                    <a:lumMod val="75000"/>
                    <a:lumOff val="25000"/>
                  </a:schemeClr>
                </a:solidFill>
                <a:latin typeface="造字工房悦黑（非商用）常规体" charset="-122"/>
                <a:ea typeface="造字工房悦黑（非商用）常规体" charset="-122"/>
                <a:sym typeface="+mn-ea"/>
              </a:rPr>
              <a:t>Click here to add your title</a:t>
            </a:r>
          </a:p>
        </p:txBody>
      </p:sp>
      <p:sp>
        <p:nvSpPr>
          <p:cNvPr id="10" name="文本框 9"/>
          <p:cNvSpPr txBox="1"/>
          <p:nvPr/>
        </p:nvSpPr>
        <p:spPr>
          <a:xfrm>
            <a:off x="1066800" y="4183380"/>
            <a:ext cx="6410960" cy="1568450"/>
          </a:xfrm>
          <a:prstGeom prst="rect">
            <a:avLst/>
          </a:prstGeom>
          <a:noFill/>
        </p:spPr>
        <p:txBody>
          <a:bodyPr wrap="square" rtlCol="0">
            <a:spAutoFit/>
          </a:bodyPr>
          <a:lstStyle/>
          <a:p>
            <a:pPr algn="r" fontAlgn="auto">
              <a:lnSpc>
                <a:spcPct val="200000"/>
              </a:lnSpc>
            </a:pPr>
            <a:r>
              <a:rPr lang="zh-CN" altLang="en-US" sz="1200">
                <a:solidFill>
                  <a:schemeClr val="tx1">
                    <a:lumMod val="65000"/>
                    <a:lumOff val="35000"/>
                  </a:schemeClr>
                </a:solidFill>
                <a:latin typeface="造字工房悦黑（非商用）常规体" charset="-122"/>
                <a:ea typeface="造字工房悦黑（非商用）常规体" charset="-122"/>
                <a:sym typeface="+mn-ea"/>
              </a:rPr>
              <a:t>I love you more than I've ever loved any woman. And I've waited longer for you than I've waited for any woman.</a:t>
            </a:r>
          </a:p>
          <a:p>
            <a:pPr algn="r" fontAlgn="auto">
              <a:lnSpc>
                <a:spcPct val="200000"/>
              </a:lnSpc>
            </a:pPr>
            <a:r>
              <a:rPr lang="zh-CN" altLang="en-US" sz="1200">
                <a:solidFill>
                  <a:schemeClr val="tx1">
                    <a:lumMod val="65000"/>
                    <a:lumOff val="35000"/>
                  </a:schemeClr>
                </a:solidFill>
                <a:latin typeface="造字工房悦黑（非商用）常规体" charset="-122"/>
                <a:ea typeface="造字工房悦黑（非商用）常规体" charset="-122"/>
                <a:sym typeface="+mn-ea"/>
              </a:rPr>
              <a:t>I love you more than I've ever loved any woman. And I've waited longer for you than I've waited for any woman.</a:t>
            </a:r>
            <a:endParaRPr lang="zh-CN" altLang="en-US" sz="1200" dirty="0">
              <a:solidFill>
                <a:schemeClr val="tx1">
                  <a:lumMod val="65000"/>
                  <a:lumOff val="35000"/>
                </a:schemeClr>
              </a:solidFill>
              <a:latin typeface="造字工房悦黑（非商用）常规体" charset="-122"/>
              <a:ea typeface="造字工房悦黑（非商用）常规体" charset="-122"/>
              <a:sym typeface="+mn-ea"/>
            </a:endParaRPr>
          </a:p>
        </p:txBody>
      </p:sp>
    </p:spTree>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Right)">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 calcmode="lin" valueType="num">
                                      <p:cBhvr>
                                        <p:cTn id="15" dur="500" fill="hold"/>
                                        <p:tgtEl>
                                          <p:spTgt spid="32"/>
                                        </p:tgtEl>
                                        <p:attrNameLst>
                                          <p:attrName>ppt_w</p:attrName>
                                        </p:attrNameLst>
                                      </p:cBhvr>
                                      <p:tavLst>
                                        <p:tav tm="0">
                                          <p:val>
                                            <p:fltVal val="0"/>
                                          </p:val>
                                        </p:tav>
                                        <p:tav tm="100000">
                                          <p:val>
                                            <p:strVal val="#ppt_w"/>
                                          </p:val>
                                        </p:tav>
                                      </p:tavLst>
                                    </p:anim>
                                    <p:anim calcmode="lin" valueType="num">
                                      <p:cBhvr>
                                        <p:cTn id="16" dur="500" fill="hold"/>
                                        <p:tgtEl>
                                          <p:spTgt spid="32"/>
                                        </p:tgtEl>
                                        <p:attrNameLst>
                                          <p:attrName>ppt_h</p:attrName>
                                        </p:attrNameLst>
                                      </p:cBhvr>
                                      <p:tavLst>
                                        <p:tav tm="0">
                                          <p:val>
                                            <p:fltVal val="0"/>
                                          </p:val>
                                        </p:tav>
                                        <p:tav tm="100000">
                                          <p:val>
                                            <p:strVal val="#ppt_h"/>
                                          </p:val>
                                        </p:tav>
                                      </p:tavLst>
                                    </p:anim>
                                    <p:animEffect transition="in" filter="fade">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000"/>
                            </p:stCondLst>
                            <p:childTnLst>
                              <p:par>
                                <p:cTn id="23" presetID="12" presetClass="entr" presetSubtype="4" fill="hold" grpId="1"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p:tgtEl>
                                          <p:spTgt spid="8"/>
                                        </p:tgtEl>
                                        <p:attrNameLst>
                                          <p:attrName>ppt_y</p:attrName>
                                        </p:attrNameLst>
                                      </p:cBhvr>
                                      <p:tavLst>
                                        <p:tav tm="0">
                                          <p:val>
                                            <p:strVal val="#ppt_y+#ppt_h*1.125000"/>
                                          </p:val>
                                        </p:tav>
                                        <p:tav tm="100000">
                                          <p:val>
                                            <p:strVal val="#ppt_y"/>
                                          </p:val>
                                        </p:tav>
                                      </p:tavLst>
                                    </p:anim>
                                    <p:animEffect transition="in" filter="wipe(up)">
                                      <p:cBhvr>
                                        <p:cTn id="26" dur="500"/>
                                        <p:tgtEl>
                                          <p:spTgt spid="8"/>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3000"/>
                            </p:stCondLst>
                            <p:childTnLst>
                              <p:par>
                                <p:cTn id="34" presetID="22" presetClass="entr" presetSubtype="2"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wipe(right)">
                                      <p:cBhvr>
                                        <p:cTn id="36" dur="500"/>
                                        <p:tgtEl>
                                          <p:spTgt spid="5"/>
                                        </p:tgtEl>
                                      </p:cBhvr>
                                    </p:animEffect>
                                  </p:childTnLst>
                                </p:cTn>
                              </p:par>
                            </p:childTnLst>
                          </p:cTn>
                        </p:par>
                        <p:par>
                          <p:cTn id="37" fill="hold">
                            <p:stCondLst>
                              <p:cond delay="3500"/>
                            </p:stCondLst>
                            <p:childTnLst>
                              <p:par>
                                <p:cTn id="38" presetID="53" presetClass="entr" presetSubtype="16" fill="hold" grpId="0"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animEffect transition="in" filter="fade">
                                      <p:cBhvr>
                                        <p:cTn id="42" dur="500"/>
                                        <p:tgtEl>
                                          <p:spTgt spid="6"/>
                                        </p:tgtEl>
                                      </p:cBhvr>
                                    </p:animEffect>
                                  </p:childTnLst>
                                </p:cTn>
                              </p:par>
                            </p:childTnLst>
                          </p:cTn>
                        </p:par>
                        <p:par>
                          <p:cTn id="43" fill="hold">
                            <p:stCondLst>
                              <p:cond delay="4000"/>
                            </p:stCondLst>
                            <p:childTnLst>
                              <p:par>
                                <p:cTn id="44" presetID="22" presetClass="entr" presetSubtype="2"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right)">
                                      <p:cBhvr>
                                        <p:cTn id="46" dur="500"/>
                                        <p:tgtEl>
                                          <p:spTgt spid="9"/>
                                        </p:tgtEl>
                                      </p:cBhvr>
                                    </p:animEffect>
                                  </p:childTnLst>
                                </p:cTn>
                              </p:par>
                            </p:childTnLst>
                          </p:cTn>
                        </p:par>
                        <p:par>
                          <p:cTn id="47" fill="hold">
                            <p:stCondLst>
                              <p:cond delay="4500"/>
                            </p:stCondLst>
                            <p:childTnLst>
                              <p:par>
                                <p:cTn id="48" presetID="12" presetClass="entr" presetSubtype="4" fill="hold" grpId="1"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additive="base">
                                        <p:cTn id="50" dur="500"/>
                                        <p:tgtEl>
                                          <p:spTgt spid="10"/>
                                        </p:tgtEl>
                                        <p:attrNameLst>
                                          <p:attrName>ppt_y</p:attrName>
                                        </p:attrNameLst>
                                      </p:cBhvr>
                                      <p:tavLst>
                                        <p:tav tm="0">
                                          <p:val>
                                            <p:strVal val="#ppt_y+#ppt_h*1.125000"/>
                                          </p:val>
                                        </p:tav>
                                        <p:tav tm="100000">
                                          <p:val>
                                            <p:strVal val="#ppt_y"/>
                                          </p:val>
                                        </p:tav>
                                      </p:tavLst>
                                    </p:anim>
                                    <p:animEffect transition="in" filter="wipe(up)">
                                      <p:cBhvr>
                                        <p:cTn id="5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32" grpId="0"/>
      <p:bldP spid="7" grpId="0"/>
      <p:bldP spid="8" grpId="0"/>
      <p:bldP spid="8" grpId="1"/>
      <p:bldP spid="4" grpId="0" animBg="1"/>
      <p:bldP spid="5" grpId="0" animBg="1"/>
      <p:bldP spid="6" grpId="0"/>
      <p:bldP spid="9" grpId="0"/>
      <p:bldP spid="10" grpId="0"/>
      <p:bldP spid="10"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136515" y="838200"/>
            <a:ext cx="5180965" cy="5180965"/>
          </a:xfrm>
          <a:prstGeom prst="rect">
            <a:avLst/>
          </a:prstGeom>
          <a:blipFill rotWithShape="1">
            <a:blip r:embed="rId3"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2804160" y="1127760"/>
            <a:ext cx="3185160" cy="1294585"/>
          </a:xfrm>
          <a:prstGeom prst="rect">
            <a:avLst/>
          </a:prstGeom>
          <a:noFill/>
        </p:spPr>
        <p:txBody>
          <a:bodyPr wrap="square" rtlCol="0">
            <a:spAutoFit/>
          </a:bodyPr>
          <a:lstStyle/>
          <a:p>
            <a:pPr lvl="0" algn="dist">
              <a:lnSpc>
                <a:spcPct val="150000"/>
              </a:lnSpc>
            </a:pPr>
            <a:r>
              <a:rPr lang="zh-CN" altLang="en-US" dirty="0">
                <a:solidFill>
                  <a:prstClr val="black"/>
                </a:solidFill>
                <a:sym typeface="+mn-ea"/>
              </a:rPr>
              <a:t>▪▪▪▪▪▪▪▪▪▪▪▪▪</a:t>
            </a:r>
            <a:endParaRPr lang="en-US" altLang="zh-CN" dirty="0">
              <a:solidFill>
                <a:prstClr val="black"/>
              </a:solidFill>
              <a:sym typeface="+mn-ea"/>
            </a:endParaRPr>
          </a:p>
          <a:p>
            <a:pPr lvl="0" algn="dist">
              <a:lnSpc>
                <a:spcPct val="150000"/>
              </a:lnSpc>
            </a:pPr>
            <a:r>
              <a:rPr lang="zh-CN" altLang="en-US" dirty="0">
                <a:solidFill>
                  <a:prstClr val="black"/>
                </a:solidFill>
                <a:sym typeface="+mn-ea"/>
              </a:rPr>
              <a:t>▪▪▪▪▪▪▪▪▪▪▪▪▪</a:t>
            </a:r>
            <a:endParaRPr lang="en-US" altLang="zh-CN" dirty="0">
              <a:solidFill>
                <a:prstClr val="black"/>
              </a:solidFill>
              <a:sym typeface="+mn-ea"/>
            </a:endParaRPr>
          </a:p>
          <a:p>
            <a:pPr lvl="0" algn="dist">
              <a:lnSpc>
                <a:spcPct val="150000"/>
              </a:lnSpc>
            </a:pPr>
            <a:r>
              <a:rPr lang="zh-CN" altLang="en-US" dirty="0">
                <a:solidFill>
                  <a:prstClr val="black"/>
                </a:solidFill>
                <a:sym typeface="+mn-ea"/>
              </a:rPr>
              <a:t>▪▪▪▪▪▪▪▪▪▪▪▪▪</a:t>
            </a:r>
            <a:endParaRPr lang="en-US" altLang="zh-CN" dirty="0">
              <a:solidFill>
                <a:prstClr val="black"/>
              </a:solidFill>
              <a:sym typeface="+mn-ea"/>
            </a:endParaRPr>
          </a:p>
        </p:txBody>
      </p:sp>
      <p:sp>
        <p:nvSpPr>
          <p:cNvPr id="12" name="文本框 11"/>
          <p:cNvSpPr txBox="1"/>
          <p:nvPr/>
        </p:nvSpPr>
        <p:spPr>
          <a:xfrm>
            <a:off x="10497185" y="4396105"/>
            <a:ext cx="921385" cy="1623060"/>
          </a:xfrm>
          <a:prstGeom prst="rect">
            <a:avLst/>
          </a:prstGeom>
          <a:noFill/>
        </p:spPr>
        <p:txBody>
          <a:bodyPr vert="eaVert" wrap="square" rtlCol="0">
            <a:spAutoFit/>
          </a:bodyPr>
          <a:lstStyle/>
          <a:p>
            <a:pPr algn="r"/>
            <a:r>
              <a:rPr lang="zh-CN" altLang="en-US" sz="2400">
                <a:solidFill>
                  <a:schemeClr val="tx1">
                    <a:lumMod val="65000"/>
                    <a:lumOff val="35000"/>
                  </a:schemeClr>
                </a:solidFill>
                <a:latin typeface="造字工房悦黑（非商用）常规体" charset="-122"/>
                <a:ea typeface="造字工房悦黑（非商用）常规体" charset="-122"/>
                <a:sym typeface="+mn-ea"/>
              </a:rPr>
              <a:t>Fashion</a:t>
            </a:r>
          </a:p>
          <a:p>
            <a:pPr algn="r"/>
            <a:r>
              <a:rPr lang="en-US" altLang="zh-CN" sz="2400">
                <a:solidFill>
                  <a:schemeClr val="tx1">
                    <a:lumMod val="65000"/>
                    <a:lumOff val="35000"/>
                  </a:schemeClr>
                </a:solidFill>
                <a:latin typeface="造字工房悦黑（非商用）常规体" charset="-122"/>
                <a:ea typeface="造字工房悦黑（非商用）常规体" charset="-122"/>
                <a:sym typeface="+mn-ea"/>
              </a:rPr>
              <a:t>M</a:t>
            </a:r>
            <a:r>
              <a:rPr lang="zh-CN" altLang="en-US" sz="2400">
                <a:solidFill>
                  <a:schemeClr val="tx1">
                    <a:lumMod val="65000"/>
                    <a:lumOff val="35000"/>
                  </a:schemeClr>
                </a:solidFill>
                <a:latin typeface="造字工房悦黑（非商用）常规体" charset="-122"/>
                <a:ea typeface="造字工房悦黑（非商用）常规体" charset="-122"/>
                <a:sym typeface="+mn-ea"/>
              </a:rPr>
              <a:t>agazine</a:t>
            </a:r>
          </a:p>
        </p:txBody>
      </p:sp>
      <p:sp>
        <p:nvSpPr>
          <p:cNvPr id="9" name="文本框 8"/>
          <p:cNvSpPr txBox="1"/>
          <p:nvPr/>
        </p:nvSpPr>
        <p:spPr>
          <a:xfrm>
            <a:off x="953770" y="3464560"/>
            <a:ext cx="3963670" cy="398780"/>
          </a:xfrm>
          <a:prstGeom prst="rect">
            <a:avLst/>
          </a:prstGeom>
          <a:noFill/>
        </p:spPr>
        <p:txBody>
          <a:bodyPr wrap="square" rtlCol="0">
            <a:spAutoFit/>
          </a:bodyPr>
          <a:lstStyle/>
          <a:p>
            <a:pPr algn="r"/>
            <a:r>
              <a:rPr lang="zh-CN" altLang="en-US" sz="2000" b="1">
                <a:solidFill>
                  <a:schemeClr val="tx1">
                    <a:lumMod val="75000"/>
                    <a:lumOff val="25000"/>
                  </a:schemeClr>
                </a:solidFill>
                <a:latin typeface="造字工房悦黑（非商用）常规体" charset="-122"/>
                <a:ea typeface="造字工房悦黑（非商用）常规体" charset="-122"/>
                <a:sym typeface="+mn-ea"/>
              </a:rPr>
              <a:t>Click here to add your title</a:t>
            </a:r>
          </a:p>
        </p:txBody>
      </p:sp>
      <p:sp>
        <p:nvSpPr>
          <p:cNvPr id="10" name="文本框 9"/>
          <p:cNvSpPr txBox="1"/>
          <p:nvPr/>
        </p:nvSpPr>
        <p:spPr>
          <a:xfrm>
            <a:off x="953770" y="3985260"/>
            <a:ext cx="3963670" cy="1568450"/>
          </a:xfrm>
          <a:prstGeom prst="rect">
            <a:avLst/>
          </a:prstGeom>
          <a:noFill/>
        </p:spPr>
        <p:txBody>
          <a:bodyPr wrap="square" rtlCol="0">
            <a:spAutoFit/>
          </a:bodyPr>
          <a:lstStyle/>
          <a:p>
            <a:pPr algn="r" fontAlgn="auto">
              <a:lnSpc>
                <a:spcPct val="200000"/>
              </a:lnSpc>
            </a:pPr>
            <a:r>
              <a:rPr lang="zh-CN" altLang="en-US" sz="1200">
                <a:solidFill>
                  <a:schemeClr val="tx1">
                    <a:lumMod val="65000"/>
                    <a:lumOff val="35000"/>
                  </a:schemeClr>
                </a:solidFill>
                <a:latin typeface="造字工房悦黑（非商用）常规体" charset="-122"/>
                <a:ea typeface="造字工房悦黑（非商用）常规体" charset="-122"/>
                <a:sym typeface="+mn-ea"/>
              </a:rPr>
              <a:t>I love you more than I've ever loved any woman. And I've waited longer for you than I've waited for any woman.</a:t>
            </a:r>
          </a:p>
          <a:p>
            <a:pPr algn="r" fontAlgn="auto">
              <a:lnSpc>
                <a:spcPct val="200000"/>
              </a:lnSpc>
            </a:pPr>
            <a:r>
              <a:rPr lang="zh-CN" altLang="en-US" sz="1200">
                <a:solidFill>
                  <a:schemeClr val="tx1">
                    <a:lumMod val="65000"/>
                    <a:lumOff val="35000"/>
                  </a:schemeClr>
                </a:solidFill>
                <a:latin typeface="造字工房悦黑（非商用）常规体" charset="-122"/>
                <a:ea typeface="造字工房悦黑（非商用）常规体" charset="-122"/>
                <a:sym typeface="+mn-ea"/>
              </a:rPr>
              <a:t>I love you more than I've ever loved any woman. And I've waited longer for you than I've waited for any woman.</a:t>
            </a:r>
            <a:endParaRPr lang="zh-CN" altLang="en-US" sz="1200" dirty="0">
              <a:solidFill>
                <a:schemeClr val="tx1">
                  <a:lumMod val="65000"/>
                  <a:lumOff val="35000"/>
                </a:schemeClr>
              </a:solidFill>
              <a:latin typeface="造字工房悦黑（非商用）常规体" charset="-122"/>
              <a:ea typeface="造字工房悦黑（非商用）常规体" charset="-122"/>
              <a:sym typeface="+mn-ea"/>
            </a:endParaRPr>
          </a:p>
        </p:txBody>
      </p:sp>
    </p:spTree>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2" presetClass="entr" presetSubtype="2"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right)">
                                      <p:cBhvr>
                                        <p:cTn id="13" dur="1000"/>
                                        <p:tgtEl>
                                          <p:spTgt spid="4"/>
                                        </p:tgtEl>
                                      </p:cBhvr>
                                    </p:animEffect>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par>
                          <p:cTn id="18" fill="hold">
                            <p:stCondLst>
                              <p:cond delay="2000"/>
                            </p:stCondLst>
                            <p:childTnLst>
                              <p:par>
                                <p:cTn id="19" presetID="22" presetClass="entr" presetSubtype="2"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right)">
                                      <p:cBhvr>
                                        <p:cTn id="21" dur="500"/>
                                        <p:tgtEl>
                                          <p:spTgt spid="9"/>
                                        </p:tgtEl>
                                      </p:cBhvr>
                                    </p:animEffect>
                                  </p:childTnLst>
                                </p:cTn>
                              </p:par>
                            </p:childTnLst>
                          </p:cTn>
                        </p:par>
                        <p:par>
                          <p:cTn id="22" fill="hold">
                            <p:stCondLst>
                              <p:cond delay="2500"/>
                            </p:stCondLst>
                            <p:childTnLst>
                              <p:par>
                                <p:cTn id="23" presetID="12" presetClass="entr" presetSubtype="4" fill="hold" grpId="1"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p:tgtEl>
                                          <p:spTgt spid="10"/>
                                        </p:tgtEl>
                                        <p:attrNameLst>
                                          <p:attrName>ppt_y</p:attrName>
                                        </p:attrNameLst>
                                      </p:cBhvr>
                                      <p:tavLst>
                                        <p:tav tm="0">
                                          <p:val>
                                            <p:strVal val="#ppt_y+#ppt_h*1.125000"/>
                                          </p:val>
                                        </p:tav>
                                        <p:tav tm="100000">
                                          <p:val>
                                            <p:strVal val="#ppt_y"/>
                                          </p:val>
                                        </p:tav>
                                      </p:tavLst>
                                    </p:anim>
                                    <p:animEffect transition="in" filter="wipe(up)">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12" grpId="0"/>
      <p:bldP spid="9" grpId="0"/>
      <p:bldP spid="10" grpId="0"/>
      <p:bldP spid="10"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635" y="0"/>
            <a:ext cx="6095365" cy="6858000"/>
          </a:xfrm>
          <a:prstGeom prst="rect">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6096000" y="0"/>
            <a:ext cx="6110605" cy="6858000"/>
          </a:xfrm>
          <a:prstGeom prst="rect">
            <a:avLst/>
          </a:prstGeom>
          <a:blipFill rotWithShape="1">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426720" y="454025"/>
            <a:ext cx="5242560" cy="5949950"/>
          </a:xfrm>
          <a:prstGeom prst="rect">
            <a:avLst/>
          </a:prstGeom>
          <a:blipFill rotWithShape="1">
            <a:blip r:embed="rId4"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1386840" y="1562100"/>
            <a:ext cx="4709160" cy="3733800"/>
          </a:xfrm>
          <a:prstGeom prst="rect">
            <a:avLst/>
          </a:pr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6096000" y="1562100"/>
            <a:ext cx="4709160" cy="3733800"/>
          </a:xfrm>
          <a:prstGeom prst="rect">
            <a:avLst/>
          </a:pr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0" name="直接连接符 9"/>
          <p:cNvCxnSpPr/>
          <p:nvPr/>
        </p:nvCxnSpPr>
        <p:spPr>
          <a:xfrm>
            <a:off x="1866900" y="2247900"/>
            <a:ext cx="3749040"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1866900" y="4599940"/>
            <a:ext cx="3749040"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1866900" y="2459990"/>
            <a:ext cx="3749040" cy="1938020"/>
          </a:xfrm>
          <a:prstGeom prst="rect">
            <a:avLst/>
          </a:prstGeom>
          <a:noFill/>
        </p:spPr>
        <p:txBody>
          <a:bodyPr wrap="square" rtlCol="0">
            <a:spAutoFit/>
          </a:bodyPr>
          <a:lstStyle/>
          <a:p>
            <a:pPr algn="ctr" fontAlgn="auto">
              <a:lnSpc>
                <a:spcPct val="200000"/>
              </a:lnSpc>
            </a:pPr>
            <a:r>
              <a:rPr lang="zh-CN" altLang="en-US" sz="1200">
                <a:solidFill>
                  <a:schemeClr val="tx1">
                    <a:lumMod val="65000"/>
                    <a:lumOff val="35000"/>
                  </a:schemeClr>
                </a:solidFill>
                <a:latin typeface="造字工房悦黑（非商用）常规体" charset="-122"/>
                <a:ea typeface="造字工房悦黑（非商用）常规体" charset="-122"/>
                <a:sym typeface="+mn-ea"/>
              </a:rPr>
              <a:t>I love you more than I've ever loved any woman. And I've waited longer for you than I've waited for any woman.I love you more than I've ever loved any woman. And I've waited longer for you than I've waited for any woman.</a:t>
            </a:r>
            <a:endParaRPr lang="zh-CN" altLang="en-US" sz="1200" dirty="0">
              <a:solidFill>
                <a:schemeClr val="tx1">
                  <a:lumMod val="65000"/>
                  <a:lumOff val="35000"/>
                </a:schemeClr>
              </a:solidFill>
              <a:latin typeface="造字工房悦黑（非商用）常规体" charset="-122"/>
              <a:ea typeface="造字工房悦黑（非商用）常规体" charset="-122"/>
              <a:sym typeface="+mn-ea"/>
            </a:endParaRPr>
          </a:p>
        </p:txBody>
      </p:sp>
      <p:sp>
        <p:nvSpPr>
          <p:cNvPr id="29" name="文本框 28"/>
          <p:cNvSpPr txBox="1"/>
          <p:nvPr/>
        </p:nvSpPr>
        <p:spPr>
          <a:xfrm>
            <a:off x="6477000" y="2198370"/>
            <a:ext cx="2228850" cy="2460625"/>
          </a:xfrm>
          <a:prstGeom prst="rect">
            <a:avLst/>
          </a:prstGeom>
          <a:noFill/>
        </p:spPr>
        <p:txBody>
          <a:bodyPr wrap="square" rtlCol="0">
            <a:spAutoFit/>
          </a:bodyPr>
          <a:lstStyle/>
          <a:p>
            <a:pPr fontAlgn="auto">
              <a:lnSpc>
                <a:spcPct val="110000"/>
              </a:lnSpc>
            </a:pPr>
            <a:r>
              <a:rPr lang="en-US" altLang="zh-CN" sz="2800">
                <a:solidFill>
                  <a:schemeClr val="tx1">
                    <a:lumMod val="65000"/>
                    <a:lumOff val="35000"/>
                  </a:schemeClr>
                </a:solidFill>
                <a:latin typeface="造字工房悦黑（非商用）常规体" charset="-122"/>
                <a:ea typeface="造字工房悦黑（非商用）常规体" charset="-122"/>
              </a:rPr>
              <a:t>SOME</a:t>
            </a:r>
          </a:p>
          <a:p>
            <a:pPr fontAlgn="auto">
              <a:lnSpc>
                <a:spcPct val="110000"/>
              </a:lnSpc>
            </a:pPr>
            <a:r>
              <a:rPr lang="en-US" altLang="zh-CN" sz="2800">
                <a:solidFill>
                  <a:schemeClr val="tx1">
                    <a:lumMod val="65000"/>
                    <a:lumOff val="35000"/>
                  </a:schemeClr>
                </a:solidFill>
                <a:latin typeface="造字工房悦黑（非商用）常规体" charset="-122"/>
                <a:ea typeface="造字工房悦黑（非商用）常规体" charset="-122"/>
              </a:rPr>
              <a:t>PEOPLE</a:t>
            </a:r>
          </a:p>
          <a:p>
            <a:pPr fontAlgn="auto">
              <a:lnSpc>
                <a:spcPct val="110000"/>
              </a:lnSpc>
            </a:pPr>
            <a:r>
              <a:rPr lang="en-US" altLang="zh-CN" sz="2800">
                <a:solidFill>
                  <a:schemeClr val="tx1">
                    <a:lumMod val="65000"/>
                    <a:lumOff val="35000"/>
                  </a:schemeClr>
                </a:solidFill>
                <a:latin typeface="造字工房悦黑（非商用）常规体" charset="-122"/>
                <a:ea typeface="造字工房悦黑（非商用）常规体" charset="-122"/>
              </a:rPr>
              <a:t>HAVE TO</a:t>
            </a:r>
          </a:p>
          <a:p>
            <a:pPr fontAlgn="auto">
              <a:lnSpc>
                <a:spcPct val="110000"/>
              </a:lnSpc>
            </a:pPr>
            <a:r>
              <a:rPr lang="en-US" altLang="zh-CN" sz="2800">
                <a:solidFill>
                  <a:schemeClr val="tx1">
                    <a:lumMod val="65000"/>
                    <a:lumOff val="35000"/>
                  </a:schemeClr>
                </a:solidFill>
                <a:latin typeface="造字工房悦黑（非商用）常规体" charset="-122"/>
                <a:ea typeface="造字工房悦黑（非商用）常规体" charset="-122"/>
              </a:rPr>
              <a:t>CHANGE</a:t>
            </a:r>
          </a:p>
          <a:p>
            <a:pPr fontAlgn="auto">
              <a:lnSpc>
                <a:spcPct val="110000"/>
              </a:lnSpc>
            </a:pPr>
            <a:r>
              <a:rPr lang="en-US" altLang="zh-CN" sz="2800">
                <a:solidFill>
                  <a:schemeClr val="tx1">
                    <a:lumMod val="65000"/>
                    <a:lumOff val="35000"/>
                  </a:schemeClr>
                </a:solidFill>
                <a:latin typeface="造字工房悦黑（非商用）常规体" charset="-122"/>
                <a:ea typeface="造字工房悦黑（非商用）常规体" charset="-122"/>
              </a:rPr>
              <a:t>THAT STYLE</a:t>
            </a:r>
          </a:p>
        </p:txBody>
      </p:sp>
    </p:spTree>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plus(in)">
                                      <p:cBhvr>
                                        <p:cTn id="7" dur="500"/>
                                        <p:tgtEl>
                                          <p:spTgt spid="5"/>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downRight)">
                                      <p:cBhvr>
                                        <p:cTn id="11" dur="500"/>
                                        <p:tgtEl>
                                          <p:spTgt spid="7"/>
                                        </p:tgtEl>
                                      </p:cBhvr>
                                    </p:animEffect>
                                  </p:childTnLst>
                                </p:cTn>
                              </p:par>
                            </p:childTnLst>
                          </p:cTn>
                        </p:par>
                        <p:par>
                          <p:cTn id="12" fill="hold">
                            <p:stCondLst>
                              <p:cond delay="1000"/>
                            </p:stCondLst>
                            <p:childTnLst>
                              <p:par>
                                <p:cTn id="13" presetID="14" presetClass="entr" presetSubtype="5"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randombar(vertical)">
                                      <p:cBhvr>
                                        <p:cTn id="15" dur="500"/>
                                        <p:tgtEl>
                                          <p:spTgt spid="6"/>
                                        </p:tgtEl>
                                      </p:cBhvr>
                                    </p:animEffect>
                                  </p:childTnLst>
                                </p:cTn>
                              </p:par>
                            </p:childTnLst>
                          </p:cTn>
                        </p:par>
                        <p:par>
                          <p:cTn id="16" fill="hold">
                            <p:stCondLst>
                              <p:cond delay="1500"/>
                            </p:stCondLst>
                            <p:childTnLst>
                              <p:par>
                                <p:cTn id="17" presetID="22" presetClass="entr" presetSubtype="2"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right)">
                                      <p:cBhvr>
                                        <p:cTn id="19" dur="500"/>
                                        <p:tgtEl>
                                          <p:spTgt spid="8"/>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left)">
                                      <p:cBhvr>
                                        <p:cTn id="26" dur="500"/>
                                        <p:tgtEl>
                                          <p:spTgt spid="10"/>
                                        </p:tgtEl>
                                      </p:cBhvr>
                                    </p:animEffect>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000"/>
                            </p:stCondLst>
                            <p:childTnLst>
                              <p:par>
                                <p:cTn id="32" presetID="12" presetClass="entr" presetSubtype="4" fill="hold" grpId="1" nodeType="after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additive="base">
                                        <p:cTn id="34" dur="500"/>
                                        <p:tgtEl>
                                          <p:spTgt spid="12"/>
                                        </p:tgtEl>
                                        <p:attrNameLst>
                                          <p:attrName>ppt_y</p:attrName>
                                        </p:attrNameLst>
                                      </p:cBhvr>
                                      <p:tavLst>
                                        <p:tav tm="0">
                                          <p:val>
                                            <p:strVal val="#ppt_y+#ppt_h*1.125000"/>
                                          </p:val>
                                        </p:tav>
                                        <p:tav tm="100000">
                                          <p:val>
                                            <p:strVal val="#ppt_y"/>
                                          </p:val>
                                        </p:tav>
                                      </p:tavLst>
                                    </p:anim>
                                    <p:animEffect transition="in" filter="wipe(up)">
                                      <p:cBhvr>
                                        <p:cTn id="35" dur="500"/>
                                        <p:tgtEl>
                                          <p:spTgt spid="12"/>
                                        </p:tgtEl>
                                      </p:cBhvr>
                                    </p:animEffect>
                                  </p:childTnLst>
                                </p:cTn>
                              </p:par>
                            </p:childTnLst>
                          </p:cTn>
                        </p:par>
                        <p:par>
                          <p:cTn id="36" fill="hold">
                            <p:stCondLst>
                              <p:cond delay="3500"/>
                            </p:stCondLst>
                            <p:childTnLst>
                              <p:par>
                                <p:cTn id="37" presetID="18" presetClass="entr" presetSubtype="6" fill="hold" grpId="0" nodeType="after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strips(downRight)">
                                      <p:cBhvr>
                                        <p:cTn id="3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2" grpId="1"/>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472440"/>
            <a:ext cx="6827520" cy="3398520"/>
          </a:xfrm>
          <a:prstGeom prst="rect">
            <a:avLst/>
          </a:prstGeom>
          <a:blipFill rotWithShape="1">
            <a:blip r:embed="rId3"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7086600" y="2475230"/>
            <a:ext cx="3963670" cy="398780"/>
          </a:xfrm>
          <a:prstGeom prst="rect">
            <a:avLst/>
          </a:prstGeom>
          <a:noFill/>
        </p:spPr>
        <p:txBody>
          <a:bodyPr wrap="square" rtlCol="0">
            <a:spAutoFit/>
          </a:bodyPr>
          <a:lstStyle/>
          <a:p>
            <a:r>
              <a:rPr lang="zh-CN" altLang="en-US" sz="2000" b="1">
                <a:solidFill>
                  <a:schemeClr val="tx1">
                    <a:lumMod val="75000"/>
                    <a:lumOff val="25000"/>
                  </a:schemeClr>
                </a:solidFill>
                <a:latin typeface="造字工房悦黑（非商用）常规体" charset="-122"/>
                <a:ea typeface="造字工房悦黑（非商用）常规体" charset="-122"/>
                <a:sym typeface="+mn-ea"/>
              </a:rPr>
              <a:t>Click here to add your title</a:t>
            </a:r>
          </a:p>
        </p:txBody>
      </p:sp>
      <p:sp>
        <p:nvSpPr>
          <p:cNvPr id="8" name="文本框 7"/>
          <p:cNvSpPr txBox="1"/>
          <p:nvPr/>
        </p:nvSpPr>
        <p:spPr>
          <a:xfrm>
            <a:off x="7086600" y="2874010"/>
            <a:ext cx="4398645" cy="829945"/>
          </a:xfrm>
          <a:prstGeom prst="rect">
            <a:avLst/>
          </a:prstGeom>
          <a:noFill/>
        </p:spPr>
        <p:txBody>
          <a:bodyPr wrap="square" rtlCol="0">
            <a:spAutoFit/>
          </a:bodyPr>
          <a:lstStyle/>
          <a:p>
            <a:pPr algn="l" fontAlgn="auto">
              <a:lnSpc>
                <a:spcPct val="200000"/>
              </a:lnSpc>
            </a:pPr>
            <a:r>
              <a:rPr lang="zh-CN" altLang="en-US" sz="1200">
                <a:solidFill>
                  <a:schemeClr val="tx1">
                    <a:lumMod val="65000"/>
                    <a:lumOff val="35000"/>
                  </a:schemeClr>
                </a:solidFill>
                <a:latin typeface="造字工房悦黑（非商用）常规体" charset="-122"/>
                <a:ea typeface="造字工房悦黑（非商用）常规体" charset="-122"/>
                <a:sym typeface="+mn-ea"/>
              </a:rPr>
              <a:t>I love you more than I've ever loved any woman. And I've waited longer for you than I've waited for any woman.</a:t>
            </a:r>
            <a:endParaRPr lang="zh-CN" altLang="en-US" sz="1200" dirty="0">
              <a:solidFill>
                <a:schemeClr val="tx1">
                  <a:lumMod val="65000"/>
                  <a:lumOff val="35000"/>
                </a:schemeClr>
              </a:solidFill>
              <a:latin typeface="造字工房悦黑（非商用）常规体" charset="-122"/>
              <a:ea typeface="造字工房悦黑（非商用）常规体" charset="-122"/>
              <a:sym typeface="+mn-ea"/>
            </a:endParaRPr>
          </a:p>
        </p:txBody>
      </p:sp>
      <p:sp>
        <p:nvSpPr>
          <p:cNvPr id="3" name="矩形 2"/>
          <p:cNvSpPr/>
          <p:nvPr/>
        </p:nvSpPr>
        <p:spPr>
          <a:xfrm>
            <a:off x="7857490" y="4213860"/>
            <a:ext cx="3627755" cy="2179320"/>
          </a:xfrm>
          <a:prstGeom prst="rect">
            <a:avLst/>
          </a:prstGeom>
          <a:blipFill rotWithShape="1">
            <a:blip r:embed="rId4"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5897880" y="594360"/>
            <a:ext cx="3185160" cy="1294585"/>
          </a:xfrm>
          <a:prstGeom prst="rect">
            <a:avLst/>
          </a:prstGeom>
          <a:noFill/>
        </p:spPr>
        <p:txBody>
          <a:bodyPr wrap="square" rtlCol="0">
            <a:spAutoFit/>
          </a:bodyPr>
          <a:lstStyle/>
          <a:p>
            <a:pPr lvl="0" algn="dist">
              <a:lnSpc>
                <a:spcPct val="150000"/>
              </a:lnSpc>
            </a:pPr>
            <a:r>
              <a:rPr lang="zh-CN" altLang="en-US" dirty="0">
                <a:solidFill>
                  <a:prstClr val="black"/>
                </a:solidFill>
                <a:sym typeface="+mn-ea"/>
              </a:rPr>
              <a:t>▪▪▪▪▪▪▪▪▪▪▪▪▪</a:t>
            </a:r>
            <a:endParaRPr lang="en-US" altLang="zh-CN" dirty="0">
              <a:solidFill>
                <a:prstClr val="black"/>
              </a:solidFill>
              <a:sym typeface="+mn-ea"/>
            </a:endParaRPr>
          </a:p>
          <a:p>
            <a:pPr lvl="0" algn="dist">
              <a:lnSpc>
                <a:spcPct val="150000"/>
              </a:lnSpc>
            </a:pPr>
            <a:r>
              <a:rPr lang="zh-CN" altLang="en-US" dirty="0">
                <a:solidFill>
                  <a:prstClr val="black"/>
                </a:solidFill>
                <a:sym typeface="+mn-ea"/>
              </a:rPr>
              <a:t>▪▪▪▪▪▪▪▪▪▪▪▪▪</a:t>
            </a:r>
            <a:endParaRPr lang="en-US" altLang="zh-CN" dirty="0">
              <a:solidFill>
                <a:prstClr val="black"/>
              </a:solidFill>
              <a:sym typeface="+mn-ea"/>
            </a:endParaRPr>
          </a:p>
          <a:p>
            <a:pPr lvl="0" algn="dist">
              <a:lnSpc>
                <a:spcPct val="150000"/>
              </a:lnSpc>
            </a:pPr>
            <a:r>
              <a:rPr lang="zh-CN" altLang="en-US" dirty="0">
                <a:solidFill>
                  <a:prstClr val="black"/>
                </a:solidFill>
                <a:sym typeface="+mn-ea"/>
              </a:rPr>
              <a:t>▪▪▪▪▪▪▪▪▪▪▪▪▪</a:t>
            </a:r>
            <a:endParaRPr lang="en-US" altLang="zh-CN" dirty="0">
              <a:solidFill>
                <a:prstClr val="black"/>
              </a:solidFill>
              <a:sym typeface="+mn-ea"/>
            </a:endParaRPr>
          </a:p>
        </p:txBody>
      </p:sp>
      <p:sp>
        <p:nvSpPr>
          <p:cNvPr id="22" name="文本框 21"/>
          <p:cNvSpPr txBox="1"/>
          <p:nvPr/>
        </p:nvSpPr>
        <p:spPr>
          <a:xfrm>
            <a:off x="937895" y="4457700"/>
            <a:ext cx="6659880" cy="829945"/>
          </a:xfrm>
          <a:prstGeom prst="rect">
            <a:avLst/>
          </a:prstGeom>
          <a:noFill/>
        </p:spPr>
        <p:txBody>
          <a:bodyPr wrap="square" rtlCol="0">
            <a:spAutoFit/>
          </a:bodyPr>
          <a:lstStyle/>
          <a:p>
            <a:pPr algn="r" fontAlgn="auto">
              <a:lnSpc>
                <a:spcPct val="200000"/>
              </a:lnSpc>
            </a:pPr>
            <a:r>
              <a:rPr lang="zh-CN" altLang="en-US" sz="1200">
                <a:solidFill>
                  <a:schemeClr val="tx1">
                    <a:lumMod val="65000"/>
                    <a:lumOff val="35000"/>
                  </a:schemeClr>
                </a:solidFill>
                <a:latin typeface="造字工房悦黑（非商用）常规体" charset="-122"/>
                <a:ea typeface="造字工房悦黑（非商用）常规体" charset="-122"/>
                <a:sym typeface="+mn-ea"/>
              </a:rPr>
              <a:t>Do what you say,say what you do</a:t>
            </a:r>
            <a:r>
              <a:rPr lang="en-US" altLang="zh-CN" sz="1200">
                <a:solidFill>
                  <a:schemeClr val="tx1">
                    <a:lumMod val="65000"/>
                    <a:lumOff val="35000"/>
                  </a:schemeClr>
                </a:solidFill>
                <a:latin typeface="造字工房悦黑（非商用）常规体" charset="-122"/>
                <a:ea typeface="造字工房悦黑（非商用）常规体" charset="-122"/>
                <a:sym typeface="+mn-ea"/>
              </a:rPr>
              <a:t>.</a:t>
            </a:r>
            <a:r>
              <a:rPr lang="zh-CN" altLang="en-US" sz="1200">
                <a:solidFill>
                  <a:schemeClr val="tx1">
                    <a:lumMod val="65000"/>
                    <a:lumOff val="35000"/>
                  </a:schemeClr>
                </a:solidFill>
                <a:latin typeface="造字工房悦黑（非商用）常规体" charset="-122"/>
                <a:ea typeface="造字工房悦黑（非商用）常规体" charset="-122"/>
                <a:sym typeface="+mn-ea"/>
              </a:rPr>
              <a:t>Do what you say,say what you do</a:t>
            </a:r>
            <a:r>
              <a:rPr lang="en-US" altLang="zh-CN" sz="1200">
                <a:solidFill>
                  <a:schemeClr val="tx1">
                    <a:lumMod val="65000"/>
                    <a:lumOff val="35000"/>
                  </a:schemeClr>
                </a:solidFill>
                <a:latin typeface="造字工房悦黑（非商用）常规体" charset="-122"/>
                <a:ea typeface="造字工房悦黑（非商用）常规体" charset="-122"/>
                <a:sym typeface="+mn-ea"/>
              </a:rPr>
              <a:t>.</a:t>
            </a:r>
            <a:r>
              <a:rPr lang="zh-CN" altLang="en-US" sz="1200">
                <a:solidFill>
                  <a:schemeClr val="tx1">
                    <a:lumMod val="65000"/>
                    <a:lumOff val="35000"/>
                  </a:schemeClr>
                </a:solidFill>
                <a:latin typeface="造字工房悦黑（非商用）常规体" charset="-122"/>
                <a:ea typeface="造字工房悦黑（非商用）常规体" charset="-122"/>
                <a:sym typeface="+mn-ea"/>
              </a:rPr>
              <a:t>Do what you say,say what you do</a:t>
            </a:r>
            <a:r>
              <a:rPr lang="en-US" altLang="zh-CN" sz="1200">
                <a:solidFill>
                  <a:schemeClr val="tx1">
                    <a:lumMod val="65000"/>
                    <a:lumOff val="35000"/>
                  </a:schemeClr>
                </a:solidFill>
                <a:latin typeface="造字工房悦黑（非商用）常规体" charset="-122"/>
                <a:ea typeface="造字工房悦黑（非商用）常规体" charset="-122"/>
                <a:sym typeface="+mn-ea"/>
              </a:rPr>
              <a:t>.Do what you say,say what you do.</a:t>
            </a:r>
          </a:p>
        </p:txBody>
      </p:sp>
      <p:sp>
        <p:nvSpPr>
          <p:cNvPr id="5" name="文本框 4"/>
          <p:cNvSpPr txBox="1"/>
          <p:nvPr/>
        </p:nvSpPr>
        <p:spPr>
          <a:xfrm>
            <a:off x="937895" y="5287645"/>
            <a:ext cx="6659880" cy="829945"/>
          </a:xfrm>
          <a:prstGeom prst="rect">
            <a:avLst/>
          </a:prstGeom>
          <a:noFill/>
        </p:spPr>
        <p:txBody>
          <a:bodyPr wrap="square" rtlCol="0">
            <a:spAutoFit/>
          </a:bodyPr>
          <a:lstStyle/>
          <a:p>
            <a:pPr algn="r" fontAlgn="auto">
              <a:lnSpc>
                <a:spcPct val="200000"/>
              </a:lnSpc>
            </a:pPr>
            <a:r>
              <a:rPr lang="zh-CN" altLang="en-US" sz="1200">
                <a:solidFill>
                  <a:schemeClr val="tx1">
                    <a:lumMod val="65000"/>
                    <a:lumOff val="35000"/>
                  </a:schemeClr>
                </a:solidFill>
                <a:latin typeface="造字工房悦黑（非商用）常规体" charset="-122"/>
                <a:ea typeface="造字工房悦黑（非商用）常规体" charset="-122"/>
                <a:sym typeface="+mn-ea"/>
              </a:rPr>
              <a:t>Do what you say,say what you do</a:t>
            </a:r>
            <a:r>
              <a:rPr lang="en-US" altLang="zh-CN" sz="1200">
                <a:solidFill>
                  <a:schemeClr val="tx1">
                    <a:lumMod val="65000"/>
                    <a:lumOff val="35000"/>
                  </a:schemeClr>
                </a:solidFill>
                <a:latin typeface="造字工房悦黑（非商用）常规体" charset="-122"/>
                <a:ea typeface="造字工房悦黑（非商用）常规体" charset="-122"/>
                <a:sym typeface="+mn-ea"/>
              </a:rPr>
              <a:t>.</a:t>
            </a:r>
            <a:r>
              <a:rPr lang="zh-CN" altLang="en-US" sz="1200">
                <a:solidFill>
                  <a:schemeClr val="tx1">
                    <a:lumMod val="65000"/>
                    <a:lumOff val="35000"/>
                  </a:schemeClr>
                </a:solidFill>
                <a:latin typeface="造字工房悦黑（非商用）常规体" charset="-122"/>
                <a:ea typeface="造字工房悦黑（非商用）常规体" charset="-122"/>
                <a:sym typeface="+mn-ea"/>
              </a:rPr>
              <a:t>Do what you say,say what you do</a:t>
            </a:r>
            <a:r>
              <a:rPr lang="en-US" altLang="zh-CN" sz="1200">
                <a:solidFill>
                  <a:schemeClr val="tx1">
                    <a:lumMod val="65000"/>
                    <a:lumOff val="35000"/>
                  </a:schemeClr>
                </a:solidFill>
                <a:latin typeface="造字工房悦黑（非商用）常规体" charset="-122"/>
                <a:ea typeface="造字工房悦黑（非商用）常规体" charset="-122"/>
                <a:sym typeface="+mn-ea"/>
              </a:rPr>
              <a:t>.</a:t>
            </a:r>
            <a:r>
              <a:rPr lang="zh-CN" altLang="en-US" sz="1200">
                <a:solidFill>
                  <a:schemeClr val="tx1">
                    <a:lumMod val="65000"/>
                    <a:lumOff val="35000"/>
                  </a:schemeClr>
                </a:solidFill>
                <a:latin typeface="造字工房悦黑（非商用）常规体" charset="-122"/>
                <a:ea typeface="造字工房悦黑（非商用）常规体" charset="-122"/>
                <a:sym typeface="+mn-ea"/>
              </a:rPr>
              <a:t>Do what you say,say what you do</a:t>
            </a:r>
            <a:r>
              <a:rPr lang="en-US" altLang="zh-CN" sz="1200">
                <a:solidFill>
                  <a:schemeClr val="tx1">
                    <a:lumMod val="65000"/>
                    <a:lumOff val="35000"/>
                  </a:schemeClr>
                </a:solidFill>
                <a:latin typeface="造字工房悦黑（非商用）常规体" charset="-122"/>
                <a:ea typeface="造字工房悦黑（非商用）常规体" charset="-122"/>
                <a:sym typeface="+mn-ea"/>
              </a:rPr>
              <a:t>.Do what you say,say what you do.</a:t>
            </a:r>
          </a:p>
        </p:txBody>
      </p:sp>
    </p:spTree>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Right)">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1000"/>
                                        <p:tgtEl>
                                          <p:spTgt spid="4"/>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par>
                          <p:cTn id="16" fill="hold">
                            <p:stCondLst>
                              <p:cond delay="2000"/>
                            </p:stCondLst>
                            <p:childTnLst>
                              <p:par>
                                <p:cTn id="17" presetID="12" presetClass="entr" presetSubtype="4" fill="hold" grpId="1" nodeType="after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p:tgtEl>
                                          <p:spTgt spid="8"/>
                                        </p:tgtEl>
                                        <p:attrNameLst>
                                          <p:attrName>ppt_y</p:attrName>
                                        </p:attrNameLst>
                                      </p:cBhvr>
                                      <p:tavLst>
                                        <p:tav tm="0">
                                          <p:val>
                                            <p:strVal val="#ppt_y+#ppt_h*1.125000"/>
                                          </p:val>
                                        </p:tav>
                                        <p:tav tm="100000">
                                          <p:val>
                                            <p:strVal val="#ppt_y"/>
                                          </p:val>
                                        </p:tav>
                                      </p:tavLst>
                                    </p:anim>
                                    <p:animEffect transition="in" filter="wipe(up)">
                                      <p:cBhvr>
                                        <p:cTn id="20" dur="500"/>
                                        <p:tgtEl>
                                          <p:spTgt spid="8"/>
                                        </p:tgtEl>
                                      </p:cBhvr>
                                    </p:animEffect>
                                  </p:childTnLst>
                                </p:cTn>
                              </p:par>
                            </p:childTnLst>
                          </p:cTn>
                        </p:par>
                        <p:par>
                          <p:cTn id="21" fill="hold">
                            <p:stCondLst>
                              <p:cond delay="2500"/>
                            </p:stCondLst>
                            <p:childTnLst>
                              <p:par>
                                <p:cTn id="22" presetID="20" presetClass="entr" presetSubtype="0"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edge">
                                      <p:cBhvr>
                                        <p:cTn id="24" dur="500"/>
                                        <p:tgtEl>
                                          <p:spTgt spid="3"/>
                                        </p:tgtEl>
                                      </p:cBhvr>
                                    </p:animEffect>
                                  </p:childTnLst>
                                </p:cTn>
                              </p:par>
                            </p:childTnLst>
                          </p:cTn>
                        </p:par>
                        <p:par>
                          <p:cTn id="25" fill="hold">
                            <p:stCondLst>
                              <p:cond delay="3000"/>
                            </p:stCondLst>
                            <p:childTnLst>
                              <p:par>
                                <p:cTn id="26" presetID="12" presetClass="entr" presetSubtype="4" fill="hold" grpId="1" nodeType="afterEffect">
                                  <p:stCondLst>
                                    <p:cond delay="0"/>
                                  </p:stCondLst>
                                  <p:childTnLst>
                                    <p:set>
                                      <p:cBhvr>
                                        <p:cTn id="27" dur="1" fill="hold">
                                          <p:stCondLst>
                                            <p:cond delay="0"/>
                                          </p:stCondLst>
                                        </p:cTn>
                                        <p:tgtEl>
                                          <p:spTgt spid="22"/>
                                        </p:tgtEl>
                                        <p:attrNameLst>
                                          <p:attrName>style.visibility</p:attrName>
                                        </p:attrNameLst>
                                      </p:cBhvr>
                                      <p:to>
                                        <p:strVal val="visible"/>
                                      </p:to>
                                    </p:set>
                                    <p:anim calcmode="lin" valueType="num">
                                      <p:cBhvr additive="base">
                                        <p:cTn id="28" dur="500"/>
                                        <p:tgtEl>
                                          <p:spTgt spid="22"/>
                                        </p:tgtEl>
                                        <p:attrNameLst>
                                          <p:attrName>ppt_y</p:attrName>
                                        </p:attrNameLst>
                                      </p:cBhvr>
                                      <p:tavLst>
                                        <p:tav tm="0">
                                          <p:val>
                                            <p:strVal val="#ppt_y+#ppt_h*1.125000"/>
                                          </p:val>
                                        </p:tav>
                                        <p:tav tm="100000">
                                          <p:val>
                                            <p:strVal val="#ppt_y"/>
                                          </p:val>
                                        </p:tav>
                                      </p:tavLst>
                                    </p:anim>
                                    <p:animEffect transition="in" filter="wipe(up)">
                                      <p:cBhvr>
                                        <p:cTn id="29" dur="500"/>
                                        <p:tgtEl>
                                          <p:spTgt spid="22"/>
                                        </p:tgtEl>
                                      </p:cBhvr>
                                    </p:animEffect>
                                  </p:childTnLst>
                                </p:cTn>
                              </p:par>
                            </p:childTnLst>
                          </p:cTn>
                        </p:par>
                        <p:par>
                          <p:cTn id="30" fill="hold">
                            <p:stCondLst>
                              <p:cond delay="3500"/>
                            </p:stCondLst>
                            <p:childTnLst>
                              <p:par>
                                <p:cTn id="31" presetID="12" presetClass="entr" presetSubtype="4" fill="hold" grpId="1"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p:tgtEl>
                                          <p:spTgt spid="5"/>
                                        </p:tgtEl>
                                        <p:attrNameLst>
                                          <p:attrName>ppt_y</p:attrName>
                                        </p:attrNameLst>
                                      </p:cBhvr>
                                      <p:tavLst>
                                        <p:tav tm="0">
                                          <p:val>
                                            <p:strVal val="#ppt_y+#ppt_h*1.125000"/>
                                          </p:val>
                                        </p:tav>
                                        <p:tav tm="100000">
                                          <p:val>
                                            <p:strVal val="#ppt_y"/>
                                          </p:val>
                                        </p:tav>
                                      </p:tavLst>
                                    </p:anim>
                                    <p:animEffect transition="in" filter="wipe(up)">
                                      <p:cBhvr>
                                        <p:cTn id="3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8" grpId="0"/>
      <p:bldP spid="8" grpId="1"/>
      <p:bldP spid="3" grpId="0" animBg="1"/>
      <p:bldP spid="4" grpId="0"/>
      <p:bldP spid="22" grpId="0"/>
      <p:bldP spid="22" grpId="1"/>
      <p:bldP spid="5" grpId="0"/>
      <p:bldP spid="5"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893445" y="1248410"/>
            <a:ext cx="10405745" cy="51206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5" name="图片 14" descr="668f35289c107006e221af6faa428c46"/>
          <p:cNvPicPr>
            <a:picLocks noChangeAspect="1"/>
          </p:cNvPicPr>
          <p:nvPr/>
        </p:nvPicPr>
        <p:blipFill>
          <a:blip r:embed="rId3" cstate="email"/>
          <a:srcRect/>
          <a:stretch>
            <a:fillRect/>
          </a:stretch>
        </p:blipFill>
        <p:spPr>
          <a:xfrm>
            <a:off x="7561580" y="277495"/>
            <a:ext cx="3559175" cy="6091555"/>
          </a:xfrm>
          <a:prstGeom prst="rect">
            <a:avLst/>
          </a:prstGeom>
        </p:spPr>
      </p:pic>
      <p:sp>
        <p:nvSpPr>
          <p:cNvPr id="13" name="文本框 12"/>
          <p:cNvSpPr txBox="1"/>
          <p:nvPr/>
        </p:nvSpPr>
        <p:spPr>
          <a:xfrm>
            <a:off x="893445" y="365125"/>
            <a:ext cx="2783205" cy="829945"/>
          </a:xfrm>
          <a:prstGeom prst="rect">
            <a:avLst/>
          </a:prstGeom>
          <a:noFill/>
        </p:spPr>
        <p:txBody>
          <a:bodyPr wrap="square" rtlCol="0">
            <a:spAutoFit/>
          </a:bodyPr>
          <a:lstStyle/>
          <a:p>
            <a:pPr algn="l"/>
            <a:r>
              <a:rPr lang="en-US" altLang="zh-CN" sz="4800">
                <a:latin typeface="Mistral" panose="03090702030407020403" charset="0"/>
              </a:rPr>
              <a:t>Contents</a:t>
            </a:r>
          </a:p>
        </p:txBody>
      </p:sp>
      <p:sp>
        <p:nvSpPr>
          <p:cNvPr id="12" name="文本框 11"/>
          <p:cNvSpPr txBox="1"/>
          <p:nvPr/>
        </p:nvSpPr>
        <p:spPr>
          <a:xfrm>
            <a:off x="6217285" y="277495"/>
            <a:ext cx="1844675" cy="2798445"/>
          </a:xfrm>
          <a:prstGeom prst="rect">
            <a:avLst/>
          </a:prstGeom>
          <a:noFill/>
        </p:spPr>
        <p:txBody>
          <a:bodyPr vert="eaVert" wrap="square" rtlCol="0">
            <a:spAutoFit/>
          </a:bodyPr>
          <a:lstStyle/>
          <a:p>
            <a:pPr fontAlgn="auto">
              <a:lnSpc>
                <a:spcPct val="150000"/>
              </a:lnSpc>
            </a:pPr>
            <a:r>
              <a:rPr lang="zh-CN" altLang="en-US"/>
              <a:t>▪▪▪▪▪▪▪▪▪▪▪</a:t>
            </a:r>
          </a:p>
          <a:p>
            <a:pPr fontAlgn="auto">
              <a:lnSpc>
                <a:spcPct val="150000"/>
              </a:lnSpc>
            </a:pPr>
            <a:r>
              <a:rPr lang="zh-CN" altLang="en-US"/>
              <a:t>▪▪▪▪▪▪▪▪▪▪▪</a:t>
            </a:r>
          </a:p>
          <a:p>
            <a:pPr fontAlgn="auto">
              <a:lnSpc>
                <a:spcPct val="150000"/>
              </a:lnSpc>
            </a:pPr>
            <a:r>
              <a:rPr lang="zh-CN" altLang="en-US"/>
              <a:t>▪▪▪</a:t>
            </a:r>
            <a:r>
              <a:rPr lang="zh-CN" altLang="en-US">
                <a:sym typeface="+mn-ea"/>
              </a:rPr>
              <a:t>▪▪▪▪▪▪▪▪</a:t>
            </a:r>
          </a:p>
          <a:p>
            <a:pPr fontAlgn="auto">
              <a:lnSpc>
                <a:spcPct val="150000"/>
              </a:lnSpc>
            </a:pPr>
            <a:r>
              <a:rPr lang="zh-CN" altLang="en-US">
                <a:sym typeface="+mn-ea"/>
              </a:rPr>
              <a:t>▪▪▪▪▪▪▪▪▪▪▪</a:t>
            </a:r>
            <a:endParaRPr lang="zh-CN" altLang="en-US"/>
          </a:p>
        </p:txBody>
      </p:sp>
      <p:sp>
        <p:nvSpPr>
          <p:cNvPr id="32" name="文本框 31"/>
          <p:cNvSpPr txBox="1"/>
          <p:nvPr/>
        </p:nvSpPr>
        <p:spPr>
          <a:xfrm>
            <a:off x="1395095" y="2030730"/>
            <a:ext cx="902970" cy="645160"/>
          </a:xfrm>
          <a:prstGeom prst="rect">
            <a:avLst/>
          </a:prstGeom>
          <a:noFill/>
        </p:spPr>
        <p:txBody>
          <a:bodyPr wrap="square" rtlCol="0">
            <a:spAutoFit/>
          </a:bodyPr>
          <a:lstStyle/>
          <a:p>
            <a:pPr algn="r"/>
            <a:r>
              <a:rPr lang="en-US" altLang="zh-CN" sz="3600" b="1">
                <a:solidFill>
                  <a:schemeClr val="tx1">
                    <a:lumMod val="75000"/>
                    <a:lumOff val="25000"/>
                  </a:schemeClr>
                </a:solidFill>
                <a:latin typeface="造字工房悦黑（非商用）常规体" charset="-122"/>
                <a:ea typeface="造字工房悦黑（非商用）常规体" charset="-122"/>
              </a:rPr>
              <a:t>01</a:t>
            </a:r>
          </a:p>
        </p:txBody>
      </p:sp>
      <p:sp>
        <p:nvSpPr>
          <p:cNvPr id="11" name="文本框 10"/>
          <p:cNvSpPr txBox="1"/>
          <p:nvPr/>
        </p:nvSpPr>
        <p:spPr>
          <a:xfrm>
            <a:off x="2459990" y="2138045"/>
            <a:ext cx="3380740" cy="429895"/>
          </a:xfrm>
          <a:prstGeom prst="rect">
            <a:avLst/>
          </a:prstGeom>
          <a:noFill/>
        </p:spPr>
        <p:txBody>
          <a:bodyPr wrap="square" rtlCol="0">
            <a:spAutoFit/>
          </a:bodyPr>
          <a:lstStyle/>
          <a:p>
            <a:r>
              <a:rPr lang="zh-CN" altLang="en-US" sz="2200">
                <a:solidFill>
                  <a:schemeClr val="tx1">
                    <a:lumMod val="75000"/>
                    <a:lumOff val="25000"/>
                  </a:schemeClr>
                </a:solidFill>
                <a:latin typeface="造字工房悦黑（非商用）常规体" charset="-122"/>
                <a:ea typeface="造字工房悦黑（非商用）常规体" charset="-122"/>
                <a:sym typeface="+mn-ea"/>
              </a:rPr>
              <a:t>Click here to add your title</a:t>
            </a:r>
          </a:p>
        </p:txBody>
      </p:sp>
      <p:sp>
        <p:nvSpPr>
          <p:cNvPr id="17" name="文本框 16"/>
          <p:cNvSpPr txBox="1"/>
          <p:nvPr/>
        </p:nvSpPr>
        <p:spPr>
          <a:xfrm>
            <a:off x="1395095" y="3004820"/>
            <a:ext cx="902970" cy="645160"/>
          </a:xfrm>
          <a:prstGeom prst="rect">
            <a:avLst/>
          </a:prstGeom>
          <a:noFill/>
        </p:spPr>
        <p:txBody>
          <a:bodyPr wrap="square" rtlCol="0">
            <a:spAutoFit/>
          </a:bodyPr>
          <a:lstStyle/>
          <a:p>
            <a:pPr algn="r"/>
            <a:r>
              <a:rPr lang="en-US" altLang="zh-CN" sz="3600" b="1">
                <a:solidFill>
                  <a:schemeClr val="tx1">
                    <a:lumMod val="75000"/>
                    <a:lumOff val="25000"/>
                  </a:schemeClr>
                </a:solidFill>
                <a:latin typeface="造字工房悦黑（非商用）常规体" charset="-122"/>
                <a:ea typeface="造字工房悦黑（非商用）常规体" charset="-122"/>
              </a:rPr>
              <a:t>02</a:t>
            </a:r>
          </a:p>
        </p:txBody>
      </p:sp>
      <p:sp>
        <p:nvSpPr>
          <p:cNvPr id="18" name="文本框 17"/>
          <p:cNvSpPr txBox="1"/>
          <p:nvPr/>
        </p:nvSpPr>
        <p:spPr>
          <a:xfrm>
            <a:off x="2459990" y="3112135"/>
            <a:ext cx="3380740" cy="429895"/>
          </a:xfrm>
          <a:prstGeom prst="rect">
            <a:avLst/>
          </a:prstGeom>
          <a:noFill/>
        </p:spPr>
        <p:txBody>
          <a:bodyPr wrap="square" rtlCol="0">
            <a:spAutoFit/>
          </a:bodyPr>
          <a:lstStyle/>
          <a:p>
            <a:r>
              <a:rPr lang="zh-CN" altLang="en-US" sz="2200">
                <a:solidFill>
                  <a:schemeClr val="tx1">
                    <a:lumMod val="75000"/>
                    <a:lumOff val="25000"/>
                  </a:schemeClr>
                </a:solidFill>
                <a:latin typeface="造字工房悦黑（非商用）常规体" charset="-122"/>
                <a:ea typeface="造字工房悦黑（非商用）常规体" charset="-122"/>
                <a:sym typeface="+mn-ea"/>
              </a:rPr>
              <a:t>Click here to add your title</a:t>
            </a:r>
          </a:p>
        </p:txBody>
      </p:sp>
      <p:sp>
        <p:nvSpPr>
          <p:cNvPr id="19" name="文本框 18"/>
          <p:cNvSpPr txBox="1"/>
          <p:nvPr/>
        </p:nvSpPr>
        <p:spPr>
          <a:xfrm>
            <a:off x="1395095" y="3978910"/>
            <a:ext cx="902970" cy="645160"/>
          </a:xfrm>
          <a:prstGeom prst="rect">
            <a:avLst/>
          </a:prstGeom>
          <a:noFill/>
        </p:spPr>
        <p:txBody>
          <a:bodyPr wrap="square" rtlCol="0">
            <a:spAutoFit/>
          </a:bodyPr>
          <a:lstStyle/>
          <a:p>
            <a:pPr algn="r"/>
            <a:r>
              <a:rPr lang="en-US" altLang="zh-CN" sz="3600" b="1">
                <a:solidFill>
                  <a:schemeClr val="tx1">
                    <a:lumMod val="75000"/>
                    <a:lumOff val="25000"/>
                  </a:schemeClr>
                </a:solidFill>
                <a:latin typeface="造字工房悦黑（非商用）常规体" charset="-122"/>
                <a:ea typeface="造字工房悦黑（非商用）常规体" charset="-122"/>
              </a:rPr>
              <a:t>03</a:t>
            </a:r>
          </a:p>
        </p:txBody>
      </p:sp>
      <p:sp>
        <p:nvSpPr>
          <p:cNvPr id="20" name="文本框 19"/>
          <p:cNvSpPr txBox="1"/>
          <p:nvPr/>
        </p:nvSpPr>
        <p:spPr>
          <a:xfrm>
            <a:off x="2459990" y="4086225"/>
            <a:ext cx="3380740" cy="429895"/>
          </a:xfrm>
          <a:prstGeom prst="rect">
            <a:avLst/>
          </a:prstGeom>
          <a:noFill/>
        </p:spPr>
        <p:txBody>
          <a:bodyPr wrap="square" rtlCol="0">
            <a:spAutoFit/>
          </a:bodyPr>
          <a:lstStyle/>
          <a:p>
            <a:r>
              <a:rPr lang="zh-CN" altLang="en-US" sz="2200">
                <a:solidFill>
                  <a:schemeClr val="tx1">
                    <a:lumMod val="75000"/>
                    <a:lumOff val="25000"/>
                  </a:schemeClr>
                </a:solidFill>
                <a:latin typeface="造字工房悦黑（非商用）常规体" charset="-122"/>
                <a:ea typeface="造字工房悦黑（非商用）常规体" charset="-122"/>
                <a:sym typeface="+mn-ea"/>
              </a:rPr>
              <a:t>Click here to add your title</a:t>
            </a:r>
          </a:p>
        </p:txBody>
      </p:sp>
      <p:sp>
        <p:nvSpPr>
          <p:cNvPr id="21" name="文本框 20"/>
          <p:cNvSpPr txBox="1"/>
          <p:nvPr/>
        </p:nvSpPr>
        <p:spPr>
          <a:xfrm>
            <a:off x="1395095" y="4953000"/>
            <a:ext cx="902970" cy="645160"/>
          </a:xfrm>
          <a:prstGeom prst="rect">
            <a:avLst/>
          </a:prstGeom>
          <a:noFill/>
        </p:spPr>
        <p:txBody>
          <a:bodyPr wrap="square" rtlCol="0">
            <a:spAutoFit/>
          </a:bodyPr>
          <a:lstStyle/>
          <a:p>
            <a:pPr algn="r"/>
            <a:r>
              <a:rPr lang="en-US" altLang="zh-CN" sz="3600" b="1">
                <a:solidFill>
                  <a:schemeClr val="tx1">
                    <a:lumMod val="75000"/>
                    <a:lumOff val="25000"/>
                  </a:schemeClr>
                </a:solidFill>
                <a:latin typeface="造字工房悦黑（非商用）常规体" charset="-122"/>
                <a:ea typeface="造字工房悦黑（非商用）常规体" charset="-122"/>
              </a:rPr>
              <a:t>04</a:t>
            </a:r>
          </a:p>
        </p:txBody>
      </p:sp>
      <p:sp>
        <p:nvSpPr>
          <p:cNvPr id="22" name="文本框 21"/>
          <p:cNvSpPr txBox="1"/>
          <p:nvPr/>
        </p:nvSpPr>
        <p:spPr>
          <a:xfrm>
            <a:off x="2459990" y="5060315"/>
            <a:ext cx="3380740" cy="429895"/>
          </a:xfrm>
          <a:prstGeom prst="rect">
            <a:avLst/>
          </a:prstGeom>
          <a:noFill/>
        </p:spPr>
        <p:txBody>
          <a:bodyPr wrap="square" rtlCol="0">
            <a:spAutoFit/>
          </a:bodyPr>
          <a:lstStyle/>
          <a:p>
            <a:r>
              <a:rPr lang="zh-CN" altLang="en-US" sz="2200">
                <a:solidFill>
                  <a:schemeClr val="tx1">
                    <a:lumMod val="75000"/>
                    <a:lumOff val="25000"/>
                  </a:schemeClr>
                </a:solidFill>
                <a:latin typeface="造字工房悦黑（非商用）常规体" charset="-122"/>
                <a:ea typeface="造字工房悦黑（非商用）常规体" charset="-122"/>
                <a:sym typeface="+mn-ea"/>
              </a:rPr>
              <a:t>Click here to add your title</a:t>
            </a:r>
          </a:p>
        </p:txBody>
      </p:sp>
    </p:spTree>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edge">
                                      <p:cBhvr>
                                        <p:cTn id="7" dur="1000"/>
                                        <p:tgtEl>
                                          <p:spTgt spid="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2000"/>
                            </p:stCondLst>
                            <p:childTnLst>
                              <p:par>
                                <p:cTn id="20" presetID="22" presetClass="entr" presetSubtype="1"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up)">
                                      <p:cBhvr>
                                        <p:cTn id="22" dur="1000"/>
                                        <p:tgtEl>
                                          <p:spTgt spid="12"/>
                                        </p:tgtEl>
                                      </p:cBhvr>
                                    </p:animEffect>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32"/>
                                        </p:tgtEl>
                                        <p:attrNameLst>
                                          <p:attrName>style.visibility</p:attrName>
                                        </p:attrNameLst>
                                      </p:cBhvr>
                                      <p:to>
                                        <p:strVal val="visible"/>
                                      </p:to>
                                    </p:set>
                                    <p:anim calcmode="lin" valueType="num">
                                      <p:cBhvr>
                                        <p:cTn id="26" dur="500" fill="hold"/>
                                        <p:tgtEl>
                                          <p:spTgt spid="32"/>
                                        </p:tgtEl>
                                        <p:attrNameLst>
                                          <p:attrName>ppt_w</p:attrName>
                                        </p:attrNameLst>
                                      </p:cBhvr>
                                      <p:tavLst>
                                        <p:tav tm="0">
                                          <p:val>
                                            <p:fltVal val="0"/>
                                          </p:val>
                                        </p:tav>
                                        <p:tav tm="100000">
                                          <p:val>
                                            <p:strVal val="#ppt_w"/>
                                          </p:val>
                                        </p:tav>
                                      </p:tavLst>
                                    </p:anim>
                                    <p:anim calcmode="lin" valueType="num">
                                      <p:cBhvr>
                                        <p:cTn id="27" dur="500" fill="hold"/>
                                        <p:tgtEl>
                                          <p:spTgt spid="32"/>
                                        </p:tgtEl>
                                        <p:attrNameLst>
                                          <p:attrName>ppt_h</p:attrName>
                                        </p:attrNameLst>
                                      </p:cBhvr>
                                      <p:tavLst>
                                        <p:tav tm="0">
                                          <p:val>
                                            <p:fltVal val="0"/>
                                          </p:val>
                                        </p:tav>
                                        <p:tav tm="100000">
                                          <p:val>
                                            <p:strVal val="#ppt_h"/>
                                          </p:val>
                                        </p:tav>
                                      </p:tavLst>
                                    </p:anim>
                                    <p:animEffect transition="in" filter="fade">
                                      <p:cBhvr>
                                        <p:cTn id="28" dur="500"/>
                                        <p:tgtEl>
                                          <p:spTgt spid="32"/>
                                        </p:tgtEl>
                                      </p:cBhvr>
                                    </p:animEffect>
                                  </p:childTnLst>
                                </p:cTn>
                              </p:par>
                            </p:childTnLst>
                          </p:cTn>
                        </p:par>
                        <p:par>
                          <p:cTn id="29" fill="hold">
                            <p:stCondLst>
                              <p:cond delay="3500"/>
                            </p:stCondLst>
                            <p:childTnLst>
                              <p:par>
                                <p:cTn id="30" presetID="22" presetClass="entr" presetSubtype="8" fill="hold" grpId="0"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left)">
                                      <p:cBhvr>
                                        <p:cTn id="32" dur="500"/>
                                        <p:tgtEl>
                                          <p:spTgt spid="11"/>
                                        </p:tgtEl>
                                      </p:cBhvr>
                                    </p:animEffect>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p:cTn id="36" dur="500" fill="hold"/>
                                        <p:tgtEl>
                                          <p:spTgt spid="17"/>
                                        </p:tgtEl>
                                        <p:attrNameLst>
                                          <p:attrName>ppt_w</p:attrName>
                                        </p:attrNameLst>
                                      </p:cBhvr>
                                      <p:tavLst>
                                        <p:tav tm="0">
                                          <p:val>
                                            <p:fltVal val="0"/>
                                          </p:val>
                                        </p:tav>
                                        <p:tav tm="100000">
                                          <p:val>
                                            <p:strVal val="#ppt_w"/>
                                          </p:val>
                                        </p:tav>
                                      </p:tavLst>
                                    </p:anim>
                                    <p:anim calcmode="lin" valueType="num">
                                      <p:cBhvr>
                                        <p:cTn id="37" dur="500" fill="hold"/>
                                        <p:tgtEl>
                                          <p:spTgt spid="17"/>
                                        </p:tgtEl>
                                        <p:attrNameLst>
                                          <p:attrName>ppt_h</p:attrName>
                                        </p:attrNameLst>
                                      </p:cBhvr>
                                      <p:tavLst>
                                        <p:tav tm="0">
                                          <p:val>
                                            <p:fltVal val="0"/>
                                          </p:val>
                                        </p:tav>
                                        <p:tav tm="100000">
                                          <p:val>
                                            <p:strVal val="#ppt_h"/>
                                          </p:val>
                                        </p:tav>
                                      </p:tavLst>
                                    </p:anim>
                                    <p:animEffect transition="in" filter="fade">
                                      <p:cBhvr>
                                        <p:cTn id="38" dur="500"/>
                                        <p:tgtEl>
                                          <p:spTgt spid="17"/>
                                        </p:tgtEl>
                                      </p:cBhvr>
                                    </p:animEffect>
                                  </p:childTnLst>
                                </p:cTn>
                              </p:par>
                            </p:childTnLst>
                          </p:cTn>
                        </p:par>
                        <p:par>
                          <p:cTn id="39" fill="hold">
                            <p:stCondLst>
                              <p:cond delay="4500"/>
                            </p:stCondLst>
                            <p:childTnLst>
                              <p:par>
                                <p:cTn id="40" presetID="22" presetClass="entr" presetSubtype="8" fill="hold" grpId="0" nodeType="after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wipe(left)">
                                      <p:cBhvr>
                                        <p:cTn id="42" dur="500"/>
                                        <p:tgtEl>
                                          <p:spTgt spid="18"/>
                                        </p:tgtEl>
                                      </p:cBhvr>
                                    </p:animEffect>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ipe(left)">
                                      <p:cBhvr>
                                        <p:cTn id="52" dur="500"/>
                                        <p:tgtEl>
                                          <p:spTgt spid="20"/>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p:cTn id="56" dur="500" fill="hold"/>
                                        <p:tgtEl>
                                          <p:spTgt spid="21"/>
                                        </p:tgtEl>
                                        <p:attrNameLst>
                                          <p:attrName>ppt_w</p:attrName>
                                        </p:attrNameLst>
                                      </p:cBhvr>
                                      <p:tavLst>
                                        <p:tav tm="0">
                                          <p:val>
                                            <p:fltVal val="0"/>
                                          </p:val>
                                        </p:tav>
                                        <p:tav tm="100000">
                                          <p:val>
                                            <p:strVal val="#ppt_w"/>
                                          </p:val>
                                        </p:tav>
                                      </p:tavLst>
                                    </p:anim>
                                    <p:anim calcmode="lin" valueType="num">
                                      <p:cBhvr>
                                        <p:cTn id="57" dur="500" fill="hold"/>
                                        <p:tgtEl>
                                          <p:spTgt spid="21"/>
                                        </p:tgtEl>
                                        <p:attrNameLst>
                                          <p:attrName>ppt_h</p:attrName>
                                        </p:attrNameLst>
                                      </p:cBhvr>
                                      <p:tavLst>
                                        <p:tav tm="0">
                                          <p:val>
                                            <p:fltVal val="0"/>
                                          </p:val>
                                        </p:tav>
                                        <p:tav tm="100000">
                                          <p:val>
                                            <p:strVal val="#ppt_h"/>
                                          </p:val>
                                        </p:tav>
                                      </p:tavLst>
                                    </p:anim>
                                    <p:animEffect transition="in" filter="fade">
                                      <p:cBhvr>
                                        <p:cTn id="58" dur="500"/>
                                        <p:tgtEl>
                                          <p:spTgt spid="21"/>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wipe(left)">
                                      <p:cBhvr>
                                        <p:cTn id="6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p:bldP spid="12" grpId="0"/>
      <p:bldP spid="32" grpId="0"/>
      <p:bldP spid="11" grpId="0"/>
      <p:bldP spid="17" grpId="0"/>
      <p:bldP spid="18" grpId="0"/>
      <p:bldP spid="19" grpId="0"/>
      <p:bldP spid="20" grpId="0"/>
      <p:bldP spid="21" grpId="0"/>
      <p:bldP spid="2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文本框 31"/>
          <p:cNvSpPr txBox="1"/>
          <p:nvPr/>
        </p:nvSpPr>
        <p:spPr>
          <a:xfrm>
            <a:off x="1285240" y="2129790"/>
            <a:ext cx="1915160" cy="1568450"/>
          </a:xfrm>
          <a:prstGeom prst="rect">
            <a:avLst/>
          </a:prstGeom>
          <a:noFill/>
        </p:spPr>
        <p:txBody>
          <a:bodyPr wrap="square" rtlCol="0">
            <a:spAutoFit/>
          </a:bodyPr>
          <a:lstStyle/>
          <a:p>
            <a:pPr algn="r"/>
            <a:r>
              <a:rPr lang="en-US" altLang="zh-CN" sz="9600">
                <a:solidFill>
                  <a:schemeClr val="tx1">
                    <a:lumMod val="65000"/>
                    <a:lumOff val="35000"/>
                  </a:schemeClr>
                </a:solidFill>
                <a:latin typeface="Broadway" panose="04040905080B02020502" charset="0"/>
                <a:ea typeface="黑体" panose="02010609060101010101" charset="-122"/>
              </a:rPr>
              <a:t>04</a:t>
            </a:r>
          </a:p>
        </p:txBody>
      </p:sp>
      <p:sp>
        <p:nvSpPr>
          <p:cNvPr id="5" name="矩形 4"/>
          <p:cNvSpPr/>
          <p:nvPr/>
        </p:nvSpPr>
        <p:spPr>
          <a:xfrm>
            <a:off x="-29210" y="4629150"/>
            <a:ext cx="12250420" cy="1488440"/>
          </a:xfrm>
          <a:prstGeom prst="rect">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5" name="图片 14" descr="668f35289c107006e221af6faa428c46"/>
          <p:cNvPicPr>
            <a:picLocks noChangeAspect="1"/>
          </p:cNvPicPr>
          <p:nvPr/>
        </p:nvPicPr>
        <p:blipFill>
          <a:blip r:embed="rId3" cstate="email"/>
          <a:srcRect/>
          <a:stretch>
            <a:fillRect/>
          </a:stretch>
        </p:blipFill>
        <p:spPr>
          <a:xfrm>
            <a:off x="2932430" y="666115"/>
            <a:ext cx="3185160" cy="5451475"/>
          </a:xfrm>
          <a:prstGeom prst="rect">
            <a:avLst/>
          </a:prstGeom>
        </p:spPr>
      </p:pic>
      <p:sp>
        <p:nvSpPr>
          <p:cNvPr id="11" name="文本框 10"/>
          <p:cNvSpPr txBox="1"/>
          <p:nvPr/>
        </p:nvSpPr>
        <p:spPr>
          <a:xfrm>
            <a:off x="6365875" y="2249805"/>
            <a:ext cx="3963670" cy="460375"/>
          </a:xfrm>
          <a:prstGeom prst="rect">
            <a:avLst/>
          </a:prstGeom>
          <a:noFill/>
        </p:spPr>
        <p:txBody>
          <a:bodyPr wrap="square" rtlCol="0">
            <a:spAutoFit/>
          </a:bodyPr>
          <a:lstStyle/>
          <a:p>
            <a:r>
              <a:rPr lang="zh-CN" altLang="en-US" sz="2400" b="1">
                <a:solidFill>
                  <a:schemeClr val="tx1">
                    <a:lumMod val="75000"/>
                    <a:lumOff val="25000"/>
                  </a:schemeClr>
                </a:solidFill>
                <a:latin typeface="造字工房悦黑（非商用）常规体" charset="-122"/>
                <a:ea typeface="造字工房悦黑（非商用）常规体" charset="-122"/>
                <a:sym typeface="+mn-ea"/>
              </a:rPr>
              <a:t>Click here to add your title</a:t>
            </a:r>
          </a:p>
        </p:txBody>
      </p:sp>
      <p:sp>
        <p:nvSpPr>
          <p:cNvPr id="22" name="文本框 21"/>
          <p:cNvSpPr txBox="1"/>
          <p:nvPr/>
        </p:nvSpPr>
        <p:spPr>
          <a:xfrm>
            <a:off x="6365875" y="2710180"/>
            <a:ext cx="4331335" cy="829945"/>
          </a:xfrm>
          <a:prstGeom prst="rect">
            <a:avLst/>
          </a:prstGeom>
          <a:noFill/>
        </p:spPr>
        <p:txBody>
          <a:bodyPr wrap="square" rtlCol="0">
            <a:spAutoFit/>
          </a:bodyPr>
          <a:lstStyle/>
          <a:p>
            <a:pPr algn="l" fontAlgn="auto">
              <a:lnSpc>
                <a:spcPct val="200000"/>
              </a:lnSpc>
            </a:pPr>
            <a:r>
              <a:rPr lang="zh-CN" altLang="en-US" sz="1200">
                <a:solidFill>
                  <a:schemeClr val="tx1">
                    <a:lumMod val="65000"/>
                    <a:lumOff val="35000"/>
                  </a:schemeClr>
                </a:solidFill>
                <a:latin typeface="造字工房悦黑（非商用）常规体" charset="-122"/>
                <a:ea typeface="造字工房悦黑（非商用）常规体" charset="-122"/>
                <a:sym typeface="+mn-ea"/>
              </a:rPr>
              <a:t>I love you more than I've ever loved any woman. And I've waited longer for you than I've waited for any woman.</a:t>
            </a:r>
            <a:endParaRPr lang="zh-CN" altLang="en-US" sz="1200" dirty="0">
              <a:solidFill>
                <a:schemeClr val="tx1">
                  <a:lumMod val="65000"/>
                  <a:lumOff val="35000"/>
                </a:schemeClr>
              </a:solidFill>
              <a:latin typeface="造字工房悦黑（非商用）常规体" charset="-122"/>
              <a:ea typeface="造字工房悦黑（非商用）常规体" charset="-122"/>
              <a:sym typeface="+mn-ea"/>
            </a:endParaRPr>
          </a:p>
        </p:txBody>
      </p:sp>
    </p:spTree>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500"/>
                                        <p:tgtEl>
                                          <p:spTgt spid="11"/>
                                        </p:tgtEl>
                                      </p:cBhvr>
                                    </p:animEffect>
                                  </p:childTnLst>
                                </p:cTn>
                              </p:par>
                            </p:childTnLst>
                          </p:cTn>
                        </p:par>
                        <p:par>
                          <p:cTn id="23" fill="hold">
                            <p:stCondLst>
                              <p:cond delay="2000"/>
                            </p:stCondLst>
                            <p:childTnLst>
                              <p:par>
                                <p:cTn id="24" presetID="12" presetClass="entr" presetSubtype="4" fill="hold" grpId="1"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additive="base">
                                        <p:cTn id="26" dur="500"/>
                                        <p:tgtEl>
                                          <p:spTgt spid="22"/>
                                        </p:tgtEl>
                                        <p:attrNameLst>
                                          <p:attrName>ppt_y</p:attrName>
                                        </p:attrNameLst>
                                      </p:cBhvr>
                                      <p:tavLst>
                                        <p:tav tm="0">
                                          <p:val>
                                            <p:strVal val="#ppt_y+#ppt_h*1.125000"/>
                                          </p:val>
                                        </p:tav>
                                        <p:tav tm="100000">
                                          <p:val>
                                            <p:strVal val="#ppt_y"/>
                                          </p:val>
                                        </p:tav>
                                      </p:tavLst>
                                    </p:anim>
                                    <p:animEffect transition="in" filter="wipe(up)">
                                      <p:cBhvr>
                                        <p:cTn id="2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 grpId="0" bldLvl="0" animBg="1"/>
      <p:bldP spid="11" grpId="0"/>
      <p:bldP spid="22" grpId="0"/>
      <p:bldP spid="22"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651760"/>
            <a:ext cx="6095365" cy="3596640"/>
          </a:xfrm>
          <a:prstGeom prst="rect">
            <a:avLst/>
          </a:prstGeom>
          <a:blipFill rotWithShape="1">
            <a:blip r:embed="rId3"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1042670" y="461645"/>
            <a:ext cx="2783205" cy="1106805"/>
          </a:xfrm>
          <a:prstGeom prst="rect">
            <a:avLst/>
          </a:prstGeom>
          <a:noFill/>
        </p:spPr>
        <p:txBody>
          <a:bodyPr wrap="square" rtlCol="0">
            <a:spAutoFit/>
          </a:bodyPr>
          <a:lstStyle/>
          <a:p>
            <a:pPr algn="l"/>
            <a:r>
              <a:rPr lang="en-US" altLang="zh-CN" sz="6600">
                <a:latin typeface="Mistral" panose="03090702030407020403" charset="0"/>
              </a:rPr>
              <a:t>Sunshine</a:t>
            </a:r>
          </a:p>
        </p:txBody>
      </p:sp>
      <p:cxnSp>
        <p:nvCxnSpPr>
          <p:cNvPr id="14" name="直接连接符 13"/>
          <p:cNvCxnSpPr/>
          <p:nvPr/>
        </p:nvCxnSpPr>
        <p:spPr>
          <a:xfrm>
            <a:off x="1086485" y="1568450"/>
            <a:ext cx="2483485" cy="63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文本框 15"/>
          <p:cNvSpPr txBox="1"/>
          <p:nvPr/>
        </p:nvSpPr>
        <p:spPr>
          <a:xfrm>
            <a:off x="1086485" y="1694180"/>
            <a:ext cx="2484120" cy="521970"/>
          </a:xfrm>
          <a:prstGeom prst="rect">
            <a:avLst/>
          </a:prstGeom>
          <a:noFill/>
        </p:spPr>
        <p:txBody>
          <a:bodyPr wrap="square" rtlCol="0">
            <a:spAutoFit/>
          </a:bodyPr>
          <a:lstStyle/>
          <a:p>
            <a:pPr algn="dist"/>
            <a:r>
              <a:rPr lang="zh-CN" altLang="en-US" sz="2800">
                <a:latin typeface="Mistral" panose="03090702030407020403" charset="0"/>
              </a:rPr>
              <a:t>Fashion magazine</a:t>
            </a:r>
          </a:p>
        </p:txBody>
      </p:sp>
      <p:sp>
        <p:nvSpPr>
          <p:cNvPr id="22" name="文本框 21"/>
          <p:cNvSpPr txBox="1"/>
          <p:nvPr/>
        </p:nvSpPr>
        <p:spPr>
          <a:xfrm>
            <a:off x="6450330" y="809625"/>
            <a:ext cx="2425065" cy="1568450"/>
          </a:xfrm>
          <a:prstGeom prst="rect">
            <a:avLst/>
          </a:prstGeom>
          <a:noFill/>
        </p:spPr>
        <p:txBody>
          <a:bodyPr wrap="square" rtlCol="0">
            <a:spAutoFit/>
          </a:bodyPr>
          <a:lstStyle/>
          <a:p>
            <a:pPr algn="l" fontAlgn="auto">
              <a:lnSpc>
                <a:spcPct val="200000"/>
              </a:lnSpc>
            </a:pPr>
            <a:r>
              <a:rPr lang="zh-CN" altLang="en-US" sz="1200">
                <a:solidFill>
                  <a:schemeClr val="tx1">
                    <a:lumMod val="65000"/>
                    <a:lumOff val="35000"/>
                  </a:schemeClr>
                </a:solidFill>
                <a:latin typeface="造字工房悦黑（非商用）常规体" charset="-122"/>
                <a:ea typeface="造字工房悦黑（非商用）常规体" charset="-122"/>
                <a:sym typeface="+mn-ea"/>
              </a:rPr>
              <a:t>Do what you say,say what you do</a:t>
            </a:r>
            <a:r>
              <a:rPr lang="en-US" altLang="zh-CN" sz="1200">
                <a:solidFill>
                  <a:schemeClr val="tx1">
                    <a:lumMod val="65000"/>
                    <a:lumOff val="35000"/>
                  </a:schemeClr>
                </a:solidFill>
                <a:latin typeface="造字工房悦黑（非商用）常规体" charset="-122"/>
                <a:ea typeface="造字工房悦黑（非商用）常规体" charset="-122"/>
                <a:sym typeface="+mn-ea"/>
              </a:rPr>
              <a:t>.</a:t>
            </a:r>
          </a:p>
          <a:p>
            <a:pPr algn="l" fontAlgn="auto">
              <a:lnSpc>
                <a:spcPct val="200000"/>
              </a:lnSpc>
            </a:pPr>
            <a:r>
              <a:rPr lang="zh-CN" altLang="en-US" sz="1200">
                <a:solidFill>
                  <a:schemeClr val="tx1">
                    <a:lumMod val="65000"/>
                    <a:lumOff val="35000"/>
                  </a:schemeClr>
                </a:solidFill>
                <a:latin typeface="造字工房悦黑（非商用）常规体" charset="-122"/>
                <a:ea typeface="造字工房悦黑（非商用）常规体" charset="-122"/>
                <a:sym typeface="+mn-ea"/>
              </a:rPr>
              <a:t>Do what you say,say what you do</a:t>
            </a:r>
            <a:r>
              <a:rPr lang="en-US" altLang="zh-CN" sz="1200">
                <a:solidFill>
                  <a:schemeClr val="tx1">
                    <a:lumMod val="65000"/>
                    <a:lumOff val="35000"/>
                  </a:schemeClr>
                </a:solidFill>
                <a:latin typeface="造字工房悦黑（非商用）常规体" charset="-122"/>
                <a:ea typeface="造字工房悦黑（非商用）常规体" charset="-122"/>
                <a:sym typeface="+mn-ea"/>
              </a:rPr>
              <a:t>.</a:t>
            </a:r>
          </a:p>
          <a:p>
            <a:pPr algn="l" fontAlgn="auto">
              <a:lnSpc>
                <a:spcPct val="200000"/>
              </a:lnSpc>
            </a:pPr>
            <a:r>
              <a:rPr lang="zh-CN" altLang="en-US" sz="1200">
                <a:solidFill>
                  <a:schemeClr val="tx1">
                    <a:lumMod val="65000"/>
                    <a:lumOff val="35000"/>
                  </a:schemeClr>
                </a:solidFill>
                <a:latin typeface="造字工房悦黑（非商用）常规体" charset="-122"/>
                <a:ea typeface="造字工房悦黑（非商用）常规体" charset="-122"/>
                <a:sym typeface="+mn-ea"/>
              </a:rPr>
              <a:t>Do what you say,say what you do</a:t>
            </a:r>
            <a:r>
              <a:rPr lang="en-US" altLang="zh-CN" sz="1200">
                <a:solidFill>
                  <a:schemeClr val="tx1">
                    <a:lumMod val="65000"/>
                    <a:lumOff val="35000"/>
                  </a:schemeClr>
                </a:solidFill>
                <a:latin typeface="造字工房悦黑（非商用）常规体" charset="-122"/>
                <a:ea typeface="造字工房悦黑（非商用）常规体" charset="-122"/>
                <a:sym typeface="+mn-ea"/>
              </a:rPr>
              <a:t>.</a:t>
            </a:r>
          </a:p>
          <a:p>
            <a:pPr algn="l" fontAlgn="auto">
              <a:lnSpc>
                <a:spcPct val="200000"/>
              </a:lnSpc>
            </a:pPr>
            <a:r>
              <a:rPr lang="en-US" altLang="zh-CN" sz="1200">
                <a:solidFill>
                  <a:schemeClr val="tx1">
                    <a:lumMod val="65000"/>
                    <a:lumOff val="35000"/>
                  </a:schemeClr>
                </a:solidFill>
                <a:latin typeface="造字工房悦黑（非商用）常规体" charset="-122"/>
                <a:ea typeface="造字工房悦黑（非商用）常规体" charset="-122"/>
                <a:sym typeface="+mn-ea"/>
              </a:rPr>
              <a:t>Do what you say,say what you do.</a:t>
            </a:r>
          </a:p>
        </p:txBody>
      </p:sp>
      <p:sp>
        <p:nvSpPr>
          <p:cNvPr id="3" name="文本框 2"/>
          <p:cNvSpPr txBox="1"/>
          <p:nvPr/>
        </p:nvSpPr>
        <p:spPr>
          <a:xfrm>
            <a:off x="6450330" y="2643505"/>
            <a:ext cx="2425065" cy="1568450"/>
          </a:xfrm>
          <a:prstGeom prst="rect">
            <a:avLst/>
          </a:prstGeom>
          <a:noFill/>
        </p:spPr>
        <p:txBody>
          <a:bodyPr wrap="square" rtlCol="0">
            <a:spAutoFit/>
          </a:bodyPr>
          <a:lstStyle/>
          <a:p>
            <a:pPr algn="l" fontAlgn="auto">
              <a:lnSpc>
                <a:spcPct val="200000"/>
              </a:lnSpc>
            </a:pPr>
            <a:r>
              <a:rPr lang="zh-CN" altLang="en-US" sz="1200">
                <a:solidFill>
                  <a:schemeClr val="tx1">
                    <a:lumMod val="65000"/>
                    <a:lumOff val="35000"/>
                  </a:schemeClr>
                </a:solidFill>
                <a:latin typeface="造字工房悦黑（非商用）常规体" charset="-122"/>
                <a:ea typeface="造字工房悦黑（非商用）常规体" charset="-122"/>
                <a:sym typeface="+mn-ea"/>
              </a:rPr>
              <a:t>Do what you say,say what you do</a:t>
            </a:r>
            <a:r>
              <a:rPr lang="en-US" altLang="zh-CN" sz="1200">
                <a:solidFill>
                  <a:schemeClr val="tx1">
                    <a:lumMod val="65000"/>
                    <a:lumOff val="35000"/>
                  </a:schemeClr>
                </a:solidFill>
                <a:latin typeface="造字工房悦黑（非商用）常规体" charset="-122"/>
                <a:ea typeface="造字工房悦黑（非商用）常规体" charset="-122"/>
                <a:sym typeface="+mn-ea"/>
              </a:rPr>
              <a:t>.</a:t>
            </a:r>
          </a:p>
          <a:p>
            <a:pPr algn="l" fontAlgn="auto">
              <a:lnSpc>
                <a:spcPct val="200000"/>
              </a:lnSpc>
            </a:pPr>
            <a:r>
              <a:rPr lang="zh-CN" altLang="en-US" sz="1200">
                <a:solidFill>
                  <a:schemeClr val="tx1">
                    <a:lumMod val="65000"/>
                    <a:lumOff val="35000"/>
                  </a:schemeClr>
                </a:solidFill>
                <a:latin typeface="造字工房悦黑（非商用）常规体" charset="-122"/>
                <a:ea typeface="造字工房悦黑（非商用）常规体" charset="-122"/>
                <a:sym typeface="+mn-ea"/>
              </a:rPr>
              <a:t>Do what you say,say what you do</a:t>
            </a:r>
            <a:r>
              <a:rPr lang="en-US" altLang="zh-CN" sz="1200">
                <a:solidFill>
                  <a:schemeClr val="tx1">
                    <a:lumMod val="65000"/>
                    <a:lumOff val="35000"/>
                  </a:schemeClr>
                </a:solidFill>
                <a:latin typeface="造字工房悦黑（非商用）常规体" charset="-122"/>
                <a:ea typeface="造字工房悦黑（非商用）常规体" charset="-122"/>
                <a:sym typeface="+mn-ea"/>
              </a:rPr>
              <a:t>.</a:t>
            </a:r>
          </a:p>
          <a:p>
            <a:pPr algn="l" fontAlgn="auto">
              <a:lnSpc>
                <a:spcPct val="200000"/>
              </a:lnSpc>
            </a:pPr>
            <a:r>
              <a:rPr lang="zh-CN" altLang="en-US" sz="1200">
                <a:solidFill>
                  <a:schemeClr val="tx1">
                    <a:lumMod val="65000"/>
                    <a:lumOff val="35000"/>
                  </a:schemeClr>
                </a:solidFill>
                <a:latin typeface="造字工房悦黑（非商用）常规体" charset="-122"/>
                <a:ea typeface="造字工房悦黑（非商用）常规体" charset="-122"/>
                <a:sym typeface="+mn-ea"/>
              </a:rPr>
              <a:t>Do what you say,say what you do</a:t>
            </a:r>
            <a:r>
              <a:rPr lang="en-US" altLang="zh-CN" sz="1200">
                <a:solidFill>
                  <a:schemeClr val="tx1">
                    <a:lumMod val="65000"/>
                    <a:lumOff val="35000"/>
                  </a:schemeClr>
                </a:solidFill>
                <a:latin typeface="造字工房悦黑（非商用）常规体" charset="-122"/>
                <a:ea typeface="造字工房悦黑（非商用）常规体" charset="-122"/>
                <a:sym typeface="+mn-ea"/>
              </a:rPr>
              <a:t>.</a:t>
            </a:r>
          </a:p>
          <a:p>
            <a:pPr algn="l" fontAlgn="auto">
              <a:lnSpc>
                <a:spcPct val="200000"/>
              </a:lnSpc>
            </a:pPr>
            <a:r>
              <a:rPr lang="en-US" altLang="zh-CN" sz="1200">
                <a:solidFill>
                  <a:schemeClr val="tx1">
                    <a:lumMod val="65000"/>
                    <a:lumOff val="35000"/>
                  </a:schemeClr>
                </a:solidFill>
                <a:latin typeface="造字工房悦黑（非商用）常规体" charset="-122"/>
                <a:ea typeface="造字工房悦黑（非商用）常规体" charset="-122"/>
                <a:sym typeface="+mn-ea"/>
              </a:rPr>
              <a:t>Do what you say,say what you do.</a:t>
            </a:r>
          </a:p>
        </p:txBody>
      </p:sp>
      <p:sp>
        <p:nvSpPr>
          <p:cNvPr id="4" name="文本框 3"/>
          <p:cNvSpPr txBox="1"/>
          <p:nvPr/>
        </p:nvSpPr>
        <p:spPr>
          <a:xfrm>
            <a:off x="6450330" y="4462145"/>
            <a:ext cx="2425065" cy="1568450"/>
          </a:xfrm>
          <a:prstGeom prst="rect">
            <a:avLst/>
          </a:prstGeom>
          <a:noFill/>
        </p:spPr>
        <p:txBody>
          <a:bodyPr wrap="square" rtlCol="0">
            <a:spAutoFit/>
          </a:bodyPr>
          <a:lstStyle/>
          <a:p>
            <a:pPr algn="l" fontAlgn="auto">
              <a:lnSpc>
                <a:spcPct val="200000"/>
              </a:lnSpc>
            </a:pPr>
            <a:r>
              <a:rPr lang="zh-CN" altLang="en-US" sz="1200">
                <a:solidFill>
                  <a:schemeClr val="tx1">
                    <a:lumMod val="65000"/>
                    <a:lumOff val="35000"/>
                  </a:schemeClr>
                </a:solidFill>
                <a:latin typeface="造字工房悦黑（非商用）常规体" charset="-122"/>
                <a:ea typeface="造字工房悦黑（非商用）常规体" charset="-122"/>
                <a:sym typeface="+mn-ea"/>
              </a:rPr>
              <a:t>Do what you say,say what you do</a:t>
            </a:r>
            <a:r>
              <a:rPr lang="en-US" altLang="zh-CN" sz="1200">
                <a:solidFill>
                  <a:schemeClr val="tx1">
                    <a:lumMod val="65000"/>
                    <a:lumOff val="35000"/>
                  </a:schemeClr>
                </a:solidFill>
                <a:latin typeface="造字工房悦黑（非商用）常规体" charset="-122"/>
                <a:ea typeface="造字工房悦黑（非商用）常规体" charset="-122"/>
                <a:sym typeface="+mn-ea"/>
              </a:rPr>
              <a:t>.</a:t>
            </a:r>
          </a:p>
          <a:p>
            <a:pPr algn="l" fontAlgn="auto">
              <a:lnSpc>
                <a:spcPct val="200000"/>
              </a:lnSpc>
            </a:pPr>
            <a:r>
              <a:rPr lang="zh-CN" altLang="en-US" sz="1200">
                <a:solidFill>
                  <a:schemeClr val="tx1">
                    <a:lumMod val="65000"/>
                    <a:lumOff val="35000"/>
                  </a:schemeClr>
                </a:solidFill>
                <a:latin typeface="造字工房悦黑（非商用）常规体" charset="-122"/>
                <a:ea typeface="造字工房悦黑（非商用）常规体" charset="-122"/>
                <a:sym typeface="+mn-ea"/>
              </a:rPr>
              <a:t>Do what you say,say what you do</a:t>
            </a:r>
            <a:r>
              <a:rPr lang="en-US" altLang="zh-CN" sz="1200">
                <a:solidFill>
                  <a:schemeClr val="tx1">
                    <a:lumMod val="65000"/>
                    <a:lumOff val="35000"/>
                  </a:schemeClr>
                </a:solidFill>
                <a:latin typeface="造字工房悦黑（非商用）常规体" charset="-122"/>
                <a:ea typeface="造字工房悦黑（非商用）常规体" charset="-122"/>
                <a:sym typeface="+mn-ea"/>
              </a:rPr>
              <a:t>.</a:t>
            </a:r>
          </a:p>
          <a:p>
            <a:pPr algn="l" fontAlgn="auto">
              <a:lnSpc>
                <a:spcPct val="200000"/>
              </a:lnSpc>
            </a:pPr>
            <a:r>
              <a:rPr lang="zh-CN" altLang="en-US" sz="1200">
                <a:solidFill>
                  <a:schemeClr val="tx1">
                    <a:lumMod val="65000"/>
                    <a:lumOff val="35000"/>
                  </a:schemeClr>
                </a:solidFill>
                <a:latin typeface="造字工房悦黑（非商用）常规体" charset="-122"/>
                <a:ea typeface="造字工房悦黑（非商用）常规体" charset="-122"/>
                <a:sym typeface="+mn-ea"/>
              </a:rPr>
              <a:t>Do what you say,say what you do</a:t>
            </a:r>
            <a:r>
              <a:rPr lang="en-US" altLang="zh-CN" sz="1200">
                <a:solidFill>
                  <a:schemeClr val="tx1">
                    <a:lumMod val="65000"/>
                    <a:lumOff val="35000"/>
                  </a:schemeClr>
                </a:solidFill>
                <a:latin typeface="造字工房悦黑（非商用）常规体" charset="-122"/>
                <a:ea typeface="造字工房悦黑（非商用）常规体" charset="-122"/>
                <a:sym typeface="+mn-ea"/>
              </a:rPr>
              <a:t>.</a:t>
            </a:r>
          </a:p>
          <a:p>
            <a:pPr algn="l" fontAlgn="auto">
              <a:lnSpc>
                <a:spcPct val="200000"/>
              </a:lnSpc>
            </a:pPr>
            <a:r>
              <a:rPr lang="en-US" altLang="zh-CN" sz="1200">
                <a:solidFill>
                  <a:schemeClr val="tx1">
                    <a:lumMod val="65000"/>
                    <a:lumOff val="35000"/>
                  </a:schemeClr>
                </a:solidFill>
                <a:latin typeface="造字工房悦黑（非商用）常规体" charset="-122"/>
                <a:ea typeface="造字工房悦黑（非商用）常规体" charset="-122"/>
                <a:sym typeface="+mn-ea"/>
              </a:rPr>
              <a:t>Do what you say,say what you do.</a:t>
            </a:r>
          </a:p>
        </p:txBody>
      </p:sp>
      <p:sp>
        <p:nvSpPr>
          <p:cNvPr id="5" name="矩形 4"/>
          <p:cNvSpPr/>
          <p:nvPr/>
        </p:nvSpPr>
        <p:spPr>
          <a:xfrm>
            <a:off x="9083040" y="-13970"/>
            <a:ext cx="3124200" cy="3397885"/>
          </a:xfrm>
          <a:prstGeom prst="rect">
            <a:avLst/>
          </a:prstGeom>
          <a:blipFill rotWithShape="1">
            <a:blip r:embed="rId4"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9083040" y="3460115"/>
            <a:ext cx="3124200" cy="3397885"/>
          </a:xfrm>
          <a:prstGeom prst="rect">
            <a:avLst/>
          </a:prstGeom>
          <a:blipFill rotWithShape="1">
            <a:blip r:embed="rId5"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left)">
                                      <p:cBhvr>
                                        <p:cTn id="13" dur="500"/>
                                        <p:tgtEl>
                                          <p:spTgt spid="1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childTnLst>
                          </p:cTn>
                        </p:par>
                        <p:par>
                          <p:cTn id="20" fill="hold">
                            <p:stCondLst>
                              <p:cond delay="1500"/>
                            </p:stCondLst>
                            <p:childTnLst>
                              <p:par>
                                <p:cTn id="21" presetID="18" presetClass="entr" presetSubtype="6" fill="hold" grpId="0"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strips(downRight)">
                                      <p:cBhvr>
                                        <p:cTn id="23" dur="500"/>
                                        <p:tgtEl>
                                          <p:spTgt spid="2"/>
                                        </p:tgtEl>
                                      </p:cBhvr>
                                    </p:animEffect>
                                  </p:childTnLst>
                                </p:cTn>
                              </p:par>
                            </p:childTnLst>
                          </p:cTn>
                        </p:par>
                        <p:par>
                          <p:cTn id="24" fill="hold">
                            <p:stCondLst>
                              <p:cond delay="2000"/>
                            </p:stCondLst>
                            <p:childTnLst>
                              <p:par>
                                <p:cTn id="25" presetID="53" presetClass="entr" presetSubtype="16" fill="hold" grpId="1"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Effect transition="in" filter="fade">
                                      <p:cBhvr>
                                        <p:cTn id="29" dur="500"/>
                                        <p:tgtEl>
                                          <p:spTgt spid="22"/>
                                        </p:tgtEl>
                                      </p:cBhvr>
                                    </p:animEffect>
                                  </p:childTnLst>
                                </p:cTn>
                              </p:par>
                            </p:childTnLst>
                          </p:cTn>
                        </p:par>
                        <p:par>
                          <p:cTn id="30" fill="hold">
                            <p:stCondLst>
                              <p:cond delay="2500"/>
                            </p:stCondLst>
                            <p:childTnLst>
                              <p:par>
                                <p:cTn id="31" presetID="53" presetClass="entr" presetSubtype="16" fill="hold" grpId="1" nodeType="afterEffect">
                                  <p:stCondLst>
                                    <p:cond delay="0"/>
                                  </p:stCondLst>
                                  <p:childTnLst>
                                    <p:set>
                                      <p:cBhvr>
                                        <p:cTn id="32" dur="1" fill="hold">
                                          <p:stCondLst>
                                            <p:cond delay="0"/>
                                          </p:stCondLst>
                                        </p:cTn>
                                        <p:tgtEl>
                                          <p:spTgt spid="3"/>
                                        </p:tgtEl>
                                        <p:attrNameLst>
                                          <p:attrName>style.visibility</p:attrName>
                                        </p:attrNameLst>
                                      </p:cBhvr>
                                      <p:to>
                                        <p:strVal val="visible"/>
                                      </p:to>
                                    </p:set>
                                    <p:anim calcmode="lin" valueType="num">
                                      <p:cBhvr>
                                        <p:cTn id="33" dur="500" fill="hold"/>
                                        <p:tgtEl>
                                          <p:spTgt spid="3"/>
                                        </p:tgtEl>
                                        <p:attrNameLst>
                                          <p:attrName>ppt_w</p:attrName>
                                        </p:attrNameLst>
                                      </p:cBhvr>
                                      <p:tavLst>
                                        <p:tav tm="0">
                                          <p:val>
                                            <p:fltVal val="0"/>
                                          </p:val>
                                        </p:tav>
                                        <p:tav tm="100000">
                                          <p:val>
                                            <p:strVal val="#ppt_w"/>
                                          </p:val>
                                        </p:tav>
                                      </p:tavLst>
                                    </p:anim>
                                    <p:anim calcmode="lin" valueType="num">
                                      <p:cBhvr>
                                        <p:cTn id="34" dur="500" fill="hold"/>
                                        <p:tgtEl>
                                          <p:spTgt spid="3"/>
                                        </p:tgtEl>
                                        <p:attrNameLst>
                                          <p:attrName>ppt_h</p:attrName>
                                        </p:attrNameLst>
                                      </p:cBhvr>
                                      <p:tavLst>
                                        <p:tav tm="0">
                                          <p:val>
                                            <p:fltVal val="0"/>
                                          </p:val>
                                        </p:tav>
                                        <p:tav tm="100000">
                                          <p:val>
                                            <p:strVal val="#ppt_h"/>
                                          </p:val>
                                        </p:tav>
                                      </p:tavLst>
                                    </p:anim>
                                    <p:animEffect transition="in" filter="fade">
                                      <p:cBhvr>
                                        <p:cTn id="35" dur="500"/>
                                        <p:tgtEl>
                                          <p:spTgt spid="3"/>
                                        </p:tgtEl>
                                      </p:cBhvr>
                                    </p:animEffect>
                                  </p:childTnLst>
                                </p:cTn>
                              </p:par>
                            </p:childTnLst>
                          </p:cTn>
                        </p:par>
                        <p:par>
                          <p:cTn id="36" fill="hold">
                            <p:stCondLst>
                              <p:cond delay="3000"/>
                            </p:stCondLst>
                            <p:childTnLst>
                              <p:par>
                                <p:cTn id="37" presetID="53" presetClass="entr" presetSubtype="16" fill="hold" grpId="1" nodeType="afterEffect">
                                  <p:stCondLst>
                                    <p:cond delay="0"/>
                                  </p:stCondLst>
                                  <p:childTnLst>
                                    <p:set>
                                      <p:cBhvr>
                                        <p:cTn id="38" dur="1" fill="hold">
                                          <p:stCondLst>
                                            <p:cond delay="0"/>
                                          </p:stCondLst>
                                        </p:cTn>
                                        <p:tgtEl>
                                          <p:spTgt spid="4"/>
                                        </p:tgtEl>
                                        <p:attrNameLst>
                                          <p:attrName>style.visibility</p:attrName>
                                        </p:attrNameLst>
                                      </p:cBhvr>
                                      <p:to>
                                        <p:strVal val="visible"/>
                                      </p:to>
                                    </p:set>
                                    <p:anim calcmode="lin" valueType="num">
                                      <p:cBhvr>
                                        <p:cTn id="39" dur="500" fill="hold"/>
                                        <p:tgtEl>
                                          <p:spTgt spid="4"/>
                                        </p:tgtEl>
                                        <p:attrNameLst>
                                          <p:attrName>ppt_w</p:attrName>
                                        </p:attrNameLst>
                                      </p:cBhvr>
                                      <p:tavLst>
                                        <p:tav tm="0">
                                          <p:val>
                                            <p:fltVal val="0"/>
                                          </p:val>
                                        </p:tav>
                                        <p:tav tm="100000">
                                          <p:val>
                                            <p:strVal val="#ppt_w"/>
                                          </p:val>
                                        </p:tav>
                                      </p:tavLst>
                                    </p:anim>
                                    <p:anim calcmode="lin" valueType="num">
                                      <p:cBhvr>
                                        <p:cTn id="40" dur="500" fill="hold"/>
                                        <p:tgtEl>
                                          <p:spTgt spid="4"/>
                                        </p:tgtEl>
                                        <p:attrNameLst>
                                          <p:attrName>ppt_h</p:attrName>
                                        </p:attrNameLst>
                                      </p:cBhvr>
                                      <p:tavLst>
                                        <p:tav tm="0">
                                          <p:val>
                                            <p:fltVal val="0"/>
                                          </p:val>
                                        </p:tav>
                                        <p:tav tm="100000">
                                          <p:val>
                                            <p:strVal val="#ppt_h"/>
                                          </p:val>
                                        </p:tav>
                                      </p:tavLst>
                                    </p:anim>
                                    <p:animEffect transition="in" filter="fade">
                                      <p:cBhvr>
                                        <p:cTn id="41" dur="500"/>
                                        <p:tgtEl>
                                          <p:spTgt spid="4"/>
                                        </p:tgtEl>
                                      </p:cBhvr>
                                    </p:animEffect>
                                  </p:childTnLst>
                                </p:cTn>
                              </p:par>
                            </p:childTnLst>
                          </p:cTn>
                        </p:par>
                        <p:par>
                          <p:cTn id="42" fill="hold">
                            <p:stCondLst>
                              <p:cond delay="3500"/>
                            </p:stCondLst>
                            <p:childTnLst>
                              <p:par>
                                <p:cTn id="43" presetID="12" presetClass="entr" presetSubtype="2" fill="hold" grpId="0" nodeType="after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additive="base">
                                        <p:cTn id="45" dur="500"/>
                                        <p:tgtEl>
                                          <p:spTgt spid="5"/>
                                        </p:tgtEl>
                                        <p:attrNameLst>
                                          <p:attrName>ppt_x</p:attrName>
                                        </p:attrNameLst>
                                      </p:cBhvr>
                                      <p:tavLst>
                                        <p:tav tm="0">
                                          <p:val>
                                            <p:strVal val="#ppt_x+#ppt_w*1.125000"/>
                                          </p:val>
                                        </p:tav>
                                        <p:tav tm="100000">
                                          <p:val>
                                            <p:strVal val="#ppt_x"/>
                                          </p:val>
                                        </p:tav>
                                      </p:tavLst>
                                    </p:anim>
                                    <p:animEffect transition="in" filter="wipe(left)">
                                      <p:cBhvr>
                                        <p:cTn id="46" dur="500"/>
                                        <p:tgtEl>
                                          <p:spTgt spid="5"/>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fade">
                                      <p:cBhvr>
                                        <p:cTn id="50" dur="500"/>
                                        <p:tgtEl>
                                          <p:spTgt spid="9"/>
                                        </p:tgtEl>
                                      </p:cBhvr>
                                    </p:animEffect>
                                    <p:anim calcmode="lin" valueType="num">
                                      <p:cBhvr>
                                        <p:cTn id="51" dur="500" fill="hold"/>
                                        <p:tgtEl>
                                          <p:spTgt spid="9"/>
                                        </p:tgtEl>
                                        <p:attrNameLst>
                                          <p:attrName>ppt_x</p:attrName>
                                        </p:attrNameLst>
                                      </p:cBhvr>
                                      <p:tavLst>
                                        <p:tav tm="0">
                                          <p:val>
                                            <p:strVal val="#ppt_x"/>
                                          </p:val>
                                        </p:tav>
                                        <p:tav tm="100000">
                                          <p:val>
                                            <p:strVal val="#ppt_x"/>
                                          </p:val>
                                        </p:tav>
                                      </p:tavLst>
                                    </p:anim>
                                    <p:anim calcmode="lin" valueType="num">
                                      <p:cBhvr>
                                        <p:cTn id="52"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13" grpId="0"/>
      <p:bldP spid="16" grpId="0"/>
      <p:bldP spid="22" grpId="0"/>
      <p:bldP spid="22" grpId="1"/>
      <p:bldP spid="3" grpId="0"/>
      <p:bldP spid="3" grpId="1"/>
      <p:bldP spid="4" grpId="0"/>
      <p:bldP spid="4" grpId="1"/>
      <p:bldP spid="5" grpId="0" bldLvl="0" animBg="1"/>
      <p:bldP spid="9" grpId="0" bldLvl="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127760" y="1485900"/>
            <a:ext cx="9936480" cy="4617720"/>
          </a:xfrm>
          <a:prstGeom prst="rect">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descr="2766145d4d9990959391713376a9d4b3"/>
          <p:cNvPicPr>
            <a:picLocks noChangeAspect="1"/>
          </p:cNvPicPr>
          <p:nvPr/>
        </p:nvPicPr>
        <p:blipFill>
          <a:blip r:embed="rId3" cstate="email"/>
          <a:stretch>
            <a:fillRect/>
          </a:stretch>
        </p:blipFill>
        <p:spPr>
          <a:xfrm>
            <a:off x="4198620" y="412115"/>
            <a:ext cx="3794760" cy="5691505"/>
          </a:xfrm>
          <a:prstGeom prst="rect">
            <a:avLst/>
          </a:prstGeom>
        </p:spPr>
      </p:pic>
      <p:sp>
        <p:nvSpPr>
          <p:cNvPr id="12" name="文本框 11"/>
          <p:cNvSpPr txBox="1"/>
          <p:nvPr/>
        </p:nvSpPr>
        <p:spPr>
          <a:xfrm>
            <a:off x="7993380" y="277495"/>
            <a:ext cx="1844675" cy="2798445"/>
          </a:xfrm>
          <a:prstGeom prst="rect">
            <a:avLst/>
          </a:prstGeom>
          <a:noFill/>
        </p:spPr>
        <p:txBody>
          <a:bodyPr vert="eaVert" wrap="square" rtlCol="0">
            <a:spAutoFit/>
          </a:bodyPr>
          <a:lstStyle/>
          <a:p>
            <a:pPr fontAlgn="auto">
              <a:lnSpc>
                <a:spcPct val="150000"/>
              </a:lnSpc>
            </a:pPr>
            <a:r>
              <a:rPr lang="zh-CN" altLang="en-US"/>
              <a:t>▪▪▪▪▪▪▪▪▪▪▪</a:t>
            </a:r>
          </a:p>
          <a:p>
            <a:pPr fontAlgn="auto">
              <a:lnSpc>
                <a:spcPct val="150000"/>
              </a:lnSpc>
            </a:pPr>
            <a:r>
              <a:rPr lang="zh-CN" altLang="en-US"/>
              <a:t>▪▪▪▪▪▪▪▪▪▪▪</a:t>
            </a:r>
          </a:p>
          <a:p>
            <a:pPr fontAlgn="auto">
              <a:lnSpc>
                <a:spcPct val="150000"/>
              </a:lnSpc>
            </a:pPr>
            <a:r>
              <a:rPr lang="zh-CN" altLang="en-US"/>
              <a:t>▪▪▪</a:t>
            </a:r>
            <a:r>
              <a:rPr lang="zh-CN" altLang="en-US">
                <a:sym typeface="+mn-ea"/>
              </a:rPr>
              <a:t>▪▪▪▪▪▪▪▪</a:t>
            </a:r>
          </a:p>
          <a:p>
            <a:pPr fontAlgn="auto">
              <a:lnSpc>
                <a:spcPct val="150000"/>
              </a:lnSpc>
            </a:pPr>
            <a:r>
              <a:rPr lang="zh-CN" altLang="en-US">
                <a:sym typeface="+mn-ea"/>
              </a:rPr>
              <a:t>▪▪▪▪▪▪▪▪▪▪▪</a:t>
            </a:r>
            <a:endParaRPr lang="zh-CN" altLang="en-US"/>
          </a:p>
        </p:txBody>
      </p:sp>
      <p:sp>
        <p:nvSpPr>
          <p:cNvPr id="7" name="文本框 6"/>
          <p:cNvSpPr txBox="1"/>
          <p:nvPr/>
        </p:nvSpPr>
        <p:spPr>
          <a:xfrm>
            <a:off x="7574280" y="3420110"/>
            <a:ext cx="3148330" cy="398780"/>
          </a:xfrm>
          <a:prstGeom prst="rect">
            <a:avLst/>
          </a:prstGeom>
          <a:noFill/>
        </p:spPr>
        <p:txBody>
          <a:bodyPr wrap="square" rtlCol="0">
            <a:spAutoFit/>
          </a:bodyPr>
          <a:lstStyle/>
          <a:p>
            <a:r>
              <a:rPr lang="zh-CN" altLang="en-US" sz="2000" b="1">
                <a:solidFill>
                  <a:schemeClr val="tx1">
                    <a:lumMod val="75000"/>
                    <a:lumOff val="25000"/>
                  </a:schemeClr>
                </a:solidFill>
                <a:latin typeface="造字工房悦黑（非商用）常规体" charset="-122"/>
                <a:ea typeface="造字工房悦黑（非商用）常规体" charset="-122"/>
                <a:sym typeface="+mn-ea"/>
              </a:rPr>
              <a:t>Click here to add your title</a:t>
            </a:r>
          </a:p>
        </p:txBody>
      </p:sp>
      <p:sp>
        <p:nvSpPr>
          <p:cNvPr id="8" name="文本框 7"/>
          <p:cNvSpPr txBox="1"/>
          <p:nvPr/>
        </p:nvSpPr>
        <p:spPr>
          <a:xfrm>
            <a:off x="7574280" y="3940810"/>
            <a:ext cx="3148965" cy="1198880"/>
          </a:xfrm>
          <a:prstGeom prst="rect">
            <a:avLst/>
          </a:prstGeom>
          <a:noFill/>
        </p:spPr>
        <p:txBody>
          <a:bodyPr wrap="square" rtlCol="0">
            <a:spAutoFit/>
          </a:bodyPr>
          <a:lstStyle/>
          <a:p>
            <a:pPr algn="l" fontAlgn="auto">
              <a:lnSpc>
                <a:spcPct val="200000"/>
              </a:lnSpc>
            </a:pPr>
            <a:r>
              <a:rPr lang="zh-CN" altLang="en-US" sz="1200">
                <a:solidFill>
                  <a:schemeClr val="tx1">
                    <a:lumMod val="65000"/>
                    <a:lumOff val="35000"/>
                  </a:schemeClr>
                </a:solidFill>
                <a:latin typeface="造字工房悦黑（非商用）常规体" charset="-122"/>
                <a:ea typeface="造字工房悦黑（非商用）常规体" charset="-122"/>
                <a:sym typeface="+mn-ea"/>
              </a:rPr>
              <a:t>I love you more than I've ever loved any woman. And I've waited longer for you than I've waited for any woman.</a:t>
            </a:r>
            <a:endParaRPr lang="zh-CN" altLang="en-US" sz="1200" dirty="0">
              <a:solidFill>
                <a:schemeClr val="tx1">
                  <a:lumMod val="65000"/>
                  <a:lumOff val="35000"/>
                </a:schemeClr>
              </a:solidFill>
              <a:latin typeface="造字工房悦黑（非商用）常规体" charset="-122"/>
              <a:ea typeface="造字工房悦黑（非商用）常规体" charset="-122"/>
              <a:sym typeface="+mn-ea"/>
            </a:endParaRPr>
          </a:p>
        </p:txBody>
      </p:sp>
      <p:sp>
        <p:nvSpPr>
          <p:cNvPr id="4" name="文本框 3"/>
          <p:cNvSpPr txBox="1"/>
          <p:nvPr/>
        </p:nvSpPr>
        <p:spPr>
          <a:xfrm>
            <a:off x="1590675" y="2236470"/>
            <a:ext cx="3148330" cy="398780"/>
          </a:xfrm>
          <a:prstGeom prst="rect">
            <a:avLst/>
          </a:prstGeom>
          <a:noFill/>
        </p:spPr>
        <p:txBody>
          <a:bodyPr wrap="square" rtlCol="0">
            <a:spAutoFit/>
          </a:bodyPr>
          <a:lstStyle/>
          <a:p>
            <a:pPr algn="r"/>
            <a:r>
              <a:rPr lang="zh-CN" altLang="en-US" sz="2000" b="1">
                <a:solidFill>
                  <a:schemeClr val="tx1">
                    <a:lumMod val="75000"/>
                    <a:lumOff val="25000"/>
                  </a:schemeClr>
                </a:solidFill>
                <a:latin typeface="造字工房悦黑（非商用）常规体" charset="-122"/>
                <a:ea typeface="造字工房悦黑（非商用）常规体" charset="-122"/>
                <a:sym typeface="+mn-ea"/>
              </a:rPr>
              <a:t>Click here to add your title</a:t>
            </a:r>
          </a:p>
        </p:txBody>
      </p:sp>
      <p:sp>
        <p:nvSpPr>
          <p:cNvPr id="5" name="文本框 4"/>
          <p:cNvSpPr txBox="1"/>
          <p:nvPr/>
        </p:nvSpPr>
        <p:spPr>
          <a:xfrm>
            <a:off x="1377315" y="2772410"/>
            <a:ext cx="3361690" cy="2676525"/>
          </a:xfrm>
          <a:prstGeom prst="rect">
            <a:avLst/>
          </a:prstGeom>
          <a:noFill/>
        </p:spPr>
        <p:txBody>
          <a:bodyPr wrap="square" rtlCol="0">
            <a:spAutoFit/>
          </a:bodyPr>
          <a:lstStyle/>
          <a:p>
            <a:pPr algn="r" fontAlgn="auto">
              <a:lnSpc>
                <a:spcPct val="200000"/>
              </a:lnSpc>
            </a:pPr>
            <a:r>
              <a:rPr lang="zh-CN" altLang="en-US" sz="1200">
                <a:solidFill>
                  <a:schemeClr val="tx1">
                    <a:lumMod val="65000"/>
                    <a:lumOff val="35000"/>
                  </a:schemeClr>
                </a:solidFill>
                <a:latin typeface="造字工房悦黑（非商用）常规体" charset="-122"/>
                <a:ea typeface="造字工房悦黑（非商用）常规体" charset="-122"/>
                <a:sym typeface="+mn-ea"/>
              </a:rPr>
              <a:t>I love you more than I've ever loved any woman. And I've waited longer for you than I've waited for any woman.</a:t>
            </a:r>
          </a:p>
          <a:p>
            <a:pPr algn="r" fontAlgn="auto">
              <a:lnSpc>
                <a:spcPct val="200000"/>
              </a:lnSpc>
            </a:pPr>
            <a:endParaRPr lang="zh-CN" altLang="en-US" sz="1200" dirty="0">
              <a:solidFill>
                <a:schemeClr val="tx1">
                  <a:lumMod val="65000"/>
                  <a:lumOff val="35000"/>
                </a:schemeClr>
              </a:solidFill>
              <a:latin typeface="造字工房悦黑（非商用）常规体" charset="-122"/>
              <a:ea typeface="造字工房悦黑（非商用）常规体" charset="-122"/>
              <a:sym typeface="+mn-ea"/>
            </a:endParaRPr>
          </a:p>
          <a:p>
            <a:pPr algn="r" fontAlgn="auto">
              <a:lnSpc>
                <a:spcPct val="200000"/>
              </a:lnSpc>
            </a:pPr>
            <a:r>
              <a:rPr lang="zh-CN" altLang="en-US" sz="1200">
                <a:solidFill>
                  <a:schemeClr val="tx1">
                    <a:lumMod val="65000"/>
                    <a:lumOff val="35000"/>
                  </a:schemeClr>
                </a:solidFill>
                <a:latin typeface="造字工房悦黑（非商用）常规体" charset="-122"/>
                <a:ea typeface="造字工房悦黑（非商用）常规体" charset="-122"/>
                <a:sym typeface="+mn-ea"/>
              </a:rPr>
              <a:t>I love you more than I've ever loved any woman. And I've waited longer for you than I've waited for any woman.</a:t>
            </a:r>
            <a:endParaRPr lang="zh-CN" altLang="en-US" sz="1200" dirty="0">
              <a:solidFill>
                <a:schemeClr val="tx1">
                  <a:lumMod val="65000"/>
                  <a:lumOff val="35000"/>
                </a:schemeClr>
              </a:solidFill>
              <a:latin typeface="造字工房悦黑（非商用）常规体" charset="-122"/>
              <a:ea typeface="造字工房悦黑（非商用）常规体" charset="-122"/>
              <a:sym typeface="+mn-ea"/>
            </a:endParaRPr>
          </a:p>
        </p:txBody>
      </p:sp>
    </p:spTree>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edge">
                                      <p:cBhvr>
                                        <p:cTn id="7" dur="500"/>
                                        <p:tgtEl>
                                          <p:spTgt spid="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up)">
                                      <p:cBhvr>
                                        <p:cTn id="16" dur="1000"/>
                                        <p:tgtEl>
                                          <p:spTgt spid="1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2500"/>
                            </p:stCondLst>
                            <p:childTnLst>
                              <p:par>
                                <p:cTn id="22" presetID="12" presetClass="entr" presetSubtype="4" fill="hold" grpId="1" nodeType="after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p:tgtEl>
                                          <p:spTgt spid="5"/>
                                        </p:tgtEl>
                                        <p:attrNameLst>
                                          <p:attrName>ppt_y</p:attrName>
                                        </p:attrNameLst>
                                      </p:cBhvr>
                                      <p:tavLst>
                                        <p:tav tm="0">
                                          <p:val>
                                            <p:strVal val="#ppt_y+#ppt_h*1.125000"/>
                                          </p:val>
                                        </p:tav>
                                        <p:tav tm="100000">
                                          <p:val>
                                            <p:strVal val="#ppt_y"/>
                                          </p:val>
                                        </p:tav>
                                      </p:tavLst>
                                    </p:anim>
                                    <p:animEffect transition="in" filter="wipe(up)">
                                      <p:cBhvr>
                                        <p:cTn id="25" dur="500"/>
                                        <p:tgtEl>
                                          <p:spTgt spid="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par>
                          <p:cTn id="30" fill="hold">
                            <p:stCondLst>
                              <p:cond delay="3500"/>
                            </p:stCondLst>
                            <p:childTnLst>
                              <p:par>
                                <p:cTn id="31" presetID="12" presetClass="entr" presetSubtype="4" fill="hold" grpId="1"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p:tgtEl>
                                          <p:spTgt spid="8"/>
                                        </p:tgtEl>
                                        <p:attrNameLst>
                                          <p:attrName>ppt_y</p:attrName>
                                        </p:attrNameLst>
                                      </p:cBhvr>
                                      <p:tavLst>
                                        <p:tav tm="0">
                                          <p:val>
                                            <p:strVal val="#ppt_y+#ppt_h*1.125000"/>
                                          </p:val>
                                        </p:tav>
                                        <p:tav tm="100000">
                                          <p:val>
                                            <p:strVal val="#ppt_y"/>
                                          </p:val>
                                        </p:tav>
                                      </p:tavLst>
                                    </p:anim>
                                    <p:animEffect transition="in" filter="wipe(up)">
                                      <p:cBhvr>
                                        <p:cTn id="3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p:bldP spid="7" grpId="0"/>
      <p:bldP spid="8" grpId="0"/>
      <p:bldP spid="8" grpId="1"/>
      <p:bldP spid="4" grpId="0"/>
      <p:bldP spid="5" grpId="0"/>
      <p:bldP spid="5"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15240" y="-15240"/>
            <a:ext cx="6095365" cy="3291840"/>
          </a:xfrm>
          <a:prstGeom prst="rect">
            <a:avLst/>
          </a:prstGeom>
          <a:blipFill rotWithShape="0">
            <a:blip r:embed="rId3"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7452360" y="1524000"/>
            <a:ext cx="3810000" cy="3810000"/>
          </a:xfrm>
          <a:prstGeom prst="rect">
            <a:avLst/>
          </a:prstGeom>
          <a:blipFill rotWithShape="1">
            <a:blip r:embed="rId4"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5562600" y="548640"/>
            <a:ext cx="3185160" cy="1294585"/>
          </a:xfrm>
          <a:prstGeom prst="rect">
            <a:avLst/>
          </a:prstGeom>
          <a:noFill/>
        </p:spPr>
        <p:txBody>
          <a:bodyPr wrap="square" rtlCol="0">
            <a:spAutoFit/>
          </a:bodyPr>
          <a:lstStyle/>
          <a:p>
            <a:pPr lvl="0" algn="dist">
              <a:lnSpc>
                <a:spcPct val="150000"/>
              </a:lnSpc>
            </a:pPr>
            <a:r>
              <a:rPr lang="zh-CN" altLang="en-US" dirty="0">
                <a:solidFill>
                  <a:prstClr val="black"/>
                </a:solidFill>
                <a:sym typeface="+mn-ea"/>
              </a:rPr>
              <a:t>▪▪▪▪▪▪▪▪▪▪▪▪▪</a:t>
            </a:r>
            <a:endParaRPr lang="en-US" altLang="zh-CN" dirty="0">
              <a:solidFill>
                <a:prstClr val="black"/>
              </a:solidFill>
              <a:sym typeface="+mn-ea"/>
            </a:endParaRPr>
          </a:p>
          <a:p>
            <a:pPr lvl="0" algn="dist">
              <a:lnSpc>
                <a:spcPct val="150000"/>
              </a:lnSpc>
            </a:pPr>
            <a:r>
              <a:rPr lang="zh-CN" altLang="en-US" dirty="0">
                <a:solidFill>
                  <a:prstClr val="black"/>
                </a:solidFill>
                <a:sym typeface="+mn-ea"/>
              </a:rPr>
              <a:t>▪▪▪▪▪▪▪▪▪▪▪▪▪</a:t>
            </a:r>
            <a:endParaRPr lang="en-US" altLang="zh-CN" dirty="0">
              <a:solidFill>
                <a:prstClr val="black"/>
              </a:solidFill>
              <a:sym typeface="+mn-ea"/>
            </a:endParaRPr>
          </a:p>
          <a:p>
            <a:pPr lvl="0" algn="dist">
              <a:lnSpc>
                <a:spcPct val="150000"/>
              </a:lnSpc>
            </a:pPr>
            <a:r>
              <a:rPr lang="zh-CN" altLang="en-US" dirty="0">
                <a:solidFill>
                  <a:prstClr val="black"/>
                </a:solidFill>
                <a:sym typeface="+mn-ea"/>
              </a:rPr>
              <a:t>▪▪▪▪▪▪▪▪▪▪▪▪▪</a:t>
            </a:r>
            <a:endParaRPr lang="en-US" altLang="zh-CN" dirty="0">
              <a:solidFill>
                <a:prstClr val="black"/>
              </a:solidFill>
              <a:sym typeface="+mn-ea"/>
            </a:endParaRPr>
          </a:p>
        </p:txBody>
      </p:sp>
      <p:sp>
        <p:nvSpPr>
          <p:cNvPr id="12" name="文本框 11"/>
          <p:cNvSpPr txBox="1"/>
          <p:nvPr/>
        </p:nvSpPr>
        <p:spPr>
          <a:xfrm>
            <a:off x="6243955" y="1886585"/>
            <a:ext cx="1044575" cy="1623060"/>
          </a:xfrm>
          <a:prstGeom prst="rect">
            <a:avLst/>
          </a:prstGeom>
          <a:noFill/>
        </p:spPr>
        <p:txBody>
          <a:bodyPr vert="eaVert" wrap="square" rtlCol="0">
            <a:spAutoFit/>
          </a:bodyPr>
          <a:lstStyle/>
          <a:p>
            <a:r>
              <a:rPr lang="zh-CN" altLang="en-US" sz="2800">
                <a:solidFill>
                  <a:schemeClr val="tx1">
                    <a:lumMod val="65000"/>
                    <a:lumOff val="35000"/>
                  </a:schemeClr>
                </a:solidFill>
                <a:latin typeface="造字工房悦黑（非商用）常规体" charset="-122"/>
                <a:ea typeface="造字工房悦黑（非商用）常规体" charset="-122"/>
                <a:sym typeface="+mn-ea"/>
              </a:rPr>
              <a:t>Fashion</a:t>
            </a:r>
          </a:p>
          <a:p>
            <a:r>
              <a:rPr lang="en-US" altLang="zh-CN" sz="2800">
                <a:solidFill>
                  <a:schemeClr val="tx1">
                    <a:lumMod val="65000"/>
                    <a:lumOff val="35000"/>
                  </a:schemeClr>
                </a:solidFill>
                <a:latin typeface="造字工房悦黑（非商用）常规体" charset="-122"/>
                <a:ea typeface="造字工房悦黑（非商用）常规体" charset="-122"/>
                <a:sym typeface="+mn-ea"/>
              </a:rPr>
              <a:t>M</a:t>
            </a:r>
            <a:r>
              <a:rPr lang="zh-CN" altLang="en-US" sz="2800">
                <a:solidFill>
                  <a:schemeClr val="tx1">
                    <a:lumMod val="65000"/>
                    <a:lumOff val="35000"/>
                  </a:schemeClr>
                </a:solidFill>
                <a:latin typeface="造字工房悦黑（非商用）常规体" charset="-122"/>
                <a:ea typeface="造字工房悦黑（非商用）常规体" charset="-122"/>
                <a:sym typeface="+mn-ea"/>
              </a:rPr>
              <a:t>agazine</a:t>
            </a:r>
          </a:p>
        </p:txBody>
      </p:sp>
      <p:sp>
        <p:nvSpPr>
          <p:cNvPr id="13" name="文本框 12"/>
          <p:cNvSpPr txBox="1"/>
          <p:nvPr/>
        </p:nvSpPr>
        <p:spPr>
          <a:xfrm>
            <a:off x="2116455" y="3870960"/>
            <a:ext cx="3963670" cy="398780"/>
          </a:xfrm>
          <a:prstGeom prst="rect">
            <a:avLst/>
          </a:prstGeom>
          <a:noFill/>
        </p:spPr>
        <p:txBody>
          <a:bodyPr wrap="square" rtlCol="0">
            <a:spAutoFit/>
          </a:bodyPr>
          <a:lstStyle/>
          <a:p>
            <a:pPr algn="r"/>
            <a:r>
              <a:rPr lang="zh-CN" altLang="en-US" sz="2000" b="1">
                <a:solidFill>
                  <a:schemeClr val="tx1">
                    <a:lumMod val="75000"/>
                    <a:lumOff val="25000"/>
                  </a:schemeClr>
                </a:solidFill>
                <a:latin typeface="造字工房悦黑（非商用）常规体" charset="-122"/>
                <a:ea typeface="造字工房悦黑（非商用）常规体" charset="-122"/>
                <a:sym typeface="+mn-ea"/>
              </a:rPr>
              <a:t>Click here to add your title</a:t>
            </a:r>
          </a:p>
        </p:txBody>
      </p:sp>
      <p:sp>
        <p:nvSpPr>
          <p:cNvPr id="14" name="文本框 13"/>
          <p:cNvSpPr txBox="1"/>
          <p:nvPr/>
        </p:nvSpPr>
        <p:spPr>
          <a:xfrm>
            <a:off x="521970" y="4391660"/>
            <a:ext cx="5558155" cy="1568450"/>
          </a:xfrm>
          <a:prstGeom prst="rect">
            <a:avLst/>
          </a:prstGeom>
          <a:noFill/>
        </p:spPr>
        <p:txBody>
          <a:bodyPr wrap="square" rtlCol="0">
            <a:spAutoFit/>
          </a:bodyPr>
          <a:lstStyle/>
          <a:p>
            <a:pPr algn="r" fontAlgn="auto">
              <a:lnSpc>
                <a:spcPct val="200000"/>
              </a:lnSpc>
            </a:pPr>
            <a:r>
              <a:rPr lang="zh-CN" altLang="en-US" sz="1200">
                <a:solidFill>
                  <a:schemeClr val="tx1">
                    <a:lumMod val="65000"/>
                    <a:lumOff val="35000"/>
                  </a:schemeClr>
                </a:solidFill>
                <a:latin typeface="造字工房悦黑（非商用）常规体" charset="-122"/>
                <a:ea typeface="造字工房悦黑（非商用）常规体" charset="-122"/>
                <a:sym typeface="+mn-ea"/>
              </a:rPr>
              <a:t>I love you more than I've ever loved any woman. And I've waited longer for you than I've waited for any woman.</a:t>
            </a:r>
          </a:p>
          <a:p>
            <a:pPr algn="r" fontAlgn="auto">
              <a:lnSpc>
                <a:spcPct val="200000"/>
              </a:lnSpc>
            </a:pPr>
            <a:r>
              <a:rPr lang="zh-CN" altLang="en-US" sz="1200">
                <a:solidFill>
                  <a:schemeClr val="tx1">
                    <a:lumMod val="65000"/>
                    <a:lumOff val="35000"/>
                  </a:schemeClr>
                </a:solidFill>
                <a:latin typeface="造字工房悦黑（非商用）常规体" charset="-122"/>
                <a:ea typeface="造字工房悦黑（非商用）常规体" charset="-122"/>
                <a:sym typeface="+mn-ea"/>
              </a:rPr>
              <a:t>I love you more than I've ever loved any woman. And I've waited longer for you than I've waited for any woman.</a:t>
            </a:r>
            <a:endParaRPr lang="zh-CN" altLang="en-US" sz="1200" dirty="0">
              <a:solidFill>
                <a:schemeClr val="tx1">
                  <a:lumMod val="65000"/>
                  <a:lumOff val="35000"/>
                </a:schemeClr>
              </a:solidFill>
              <a:latin typeface="造字工房悦黑（非商用）常规体" charset="-122"/>
              <a:ea typeface="造字工房悦黑（非商用）常规体" charset="-122"/>
              <a:sym typeface="+mn-ea"/>
            </a:endParaRPr>
          </a:p>
        </p:txBody>
      </p:sp>
    </p:spTree>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p:tgtEl>
                                          <p:spTgt spid="9"/>
                                        </p:tgtEl>
                                        <p:attrNameLst>
                                          <p:attrName>ppt_x</p:attrName>
                                        </p:attrNameLst>
                                      </p:cBhvr>
                                      <p:tavLst>
                                        <p:tav tm="0">
                                          <p:val>
                                            <p:strVal val="#ppt_x-#ppt_w*1.125000"/>
                                          </p:val>
                                        </p:tav>
                                        <p:tav tm="100000">
                                          <p:val>
                                            <p:strVal val="#ppt_x"/>
                                          </p:val>
                                        </p:tav>
                                      </p:tavLst>
                                    </p:anim>
                                    <p:animEffect transition="in" filter="wipe(right)">
                                      <p:cBhvr>
                                        <p:cTn id="8" dur="500"/>
                                        <p:tgtEl>
                                          <p:spTgt spid="9"/>
                                        </p:tgtEl>
                                      </p:cBhvr>
                                    </p:animEffect>
                                  </p:childTnLst>
                                </p:cTn>
                              </p:par>
                            </p:childTnLst>
                          </p:cTn>
                        </p:par>
                        <p:par>
                          <p:cTn id="9" fill="hold">
                            <p:stCondLst>
                              <p:cond delay="500"/>
                            </p:stCondLst>
                            <p:childTnLst>
                              <p:par>
                                <p:cTn id="10" presetID="22" presetClass="entr" presetSubtype="2"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right)">
                                      <p:cBhvr>
                                        <p:cTn id="12" dur="500"/>
                                        <p:tgtEl>
                                          <p:spTgt spid="13"/>
                                        </p:tgtEl>
                                      </p:cBhvr>
                                    </p:animEffect>
                                  </p:childTnLst>
                                </p:cTn>
                              </p:par>
                            </p:childTnLst>
                          </p:cTn>
                        </p:par>
                        <p:par>
                          <p:cTn id="13" fill="hold">
                            <p:stCondLst>
                              <p:cond delay="1000"/>
                            </p:stCondLst>
                            <p:childTnLst>
                              <p:par>
                                <p:cTn id="14" presetID="12" presetClass="entr" presetSubtype="4" fill="hold" grpId="1" nodeType="after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additive="base">
                                        <p:cTn id="16" dur="500"/>
                                        <p:tgtEl>
                                          <p:spTgt spid="14"/>
                                        </p:tgtEl>
                                        <p:attrNameLst>
                                          <p:attrName>ppt_y</p:attrName>
                                        </p:attrNameLst>
                                      </p:cBhvr>
                                      <p:tavLst>
                                        <p:tav tm="0">
                                          <p:val>
                                            <p:strVal val="#ppt_y+#ppt_h*1.125000"/>
                                          </p:val>
                                        </p:tav>
                                        <p:tav tm="100000">
                                          <p:val>
                                            <p:strVal val="#ppt_y"/>
                                          </p:val>
                                        </p:tav>
                                      </p:tavLst>
                                    </p:anim>
                                    <p:animEffect transition="in" filter="wipe(up)">
                                      <p:cBhvr>
                                        <p:cTn id="17" dur="500"/>
                                        <p:tgtEl>
                                          <p:spTgt spid="14"/>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1000"/>
                                        <p:tgtEl>
                                          <p:spTgt spid="11"/>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par>
                          <p:cTn id="26" fill="hold">
                            <p:stCondLst>
                              <p:cond delay="3000"/>
                            </p:stCondLst>
                            <p:childTnLst>
                              <p:par>
                                <p:cTn id="27" presetID="20"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edge">
                                      <p:cBhvr>
                                        <p:cTn id="2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p:bldP spid="13" grpId="0"/>
      <p:bldP spid="14" grpId="0"/>
      <p:bldP spid="14"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002280" y="548640"/>
            <a:ext cx="9174480" cy="5760720"/>
          </a:xfrm>
          <a:prstGeom prst="rect">
            <a:avLst/>
          </a:prstGeom>
          <a:blipFill rotWithShape="1">
            <a:blip r:embed="rId3"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文本框 28"/>
          <p:cNvSpPr txBox="1"/>
          <p:nvPr/>
        </p:nvSpPr>
        <p:spPr>
          <a:xfrm>
            <a:off x="807720" y="548640"/>
            <a:ext cx="3097530" cy="4154170"/>
          </a:xfrm>
          <a:prstGeom prst="rect">
            <a:avLst/>
          </a:prstGeom>
          <a:noFill/>
        </p:spPr>
        <p:txBody>
          <a:bodyPr wrap="square" rtlCol="0">
            <a:spAutoFit/>
          </a:bodyPr>
          <a:lstStyle/>
          <a:p>
            <a:pPr algn="r" fontAlgn="auto">
              <a:lnSpc>
                <a:spcPct val="110000"/>
              </a:lnSpc>
            </a:pPr>
            <a:r>
              <a:rPr lang="en-US" altLang="zh-CN" sz="4000" dirty="0">
                <a:solidFill>
                  <a:schemeClr val="tx1"/>
                </a:solidFill>
                <a:latin typeface="Broadway" panose="04040905080B02020502" charset="0"/>
                <a:ea typeface="造字工房悦黑（非商用）常规体" charset="-122"/>
              </a:rPr>
              <a:t>SOME</a:t>
            </a:r>
          </a:p>
          <a:p>
            <a:pPr algn="r" fontAlgn="auto">
              <a:lnSpc>
                <a:spcPct val="110000"/>
              </a:lnSpc>
            </a:pPr>
            <a:r>
              <a:rPr lang="en-US" altLang="zh-CN" sz="4000" dirty="0">
                <a:solidFill>
                  <a:schemeClr val="tx1"/>
                </a:solidFill>
                <a:latin typeface="Broadway" panose="04040905080B02020502" charset="0"/>
                <a:ea typeface="造字工房悦黑（非商用）常规体" charset="-122"/>
              </a:rPr>
              <a:t>PEOPLE</a:t>
            </a:r>
          </a:p>
          <a:p>
            <a:pPr algn="r" fontAlgn="auto">
              <a:lnSpc>
                <a:spcPct val="110000"/>
              </a:lnSpc>
            </a:pPr>
            <a:r>
              <a:rPr lang="en-US" altLang="zh-CN" sz="4000" dirty="0">
                <a:solidFill>
                  <a:schemeClr val="tx1"/>
                </a:solidFill>
                <a:latin typeface="Broadway" panose="04040905080B02020502" charset="0"/>
                <a:ea typeface="造字工房悦黑（非商用）常规体" charset="-122"/>
              </a:rPr>
              <a:t>HAVE TO</a:t>
            </a:r>
          </a:p>
          <a:p>
            <a:pPr algn="r" fontAlgn="auto">
              <a:lnSpc>
                <a:spcPct val="110000"/>
              </a:lnSpc>
            </a:pPr>
            <a:r>
              <a:rPr lang="en-US" altLang="zh-CN" sz="4000" dirty="0">
                <a:solidFill>
                  <a:schemeClr val="tx1"/>
                </a:solidFill>
                <a:latin typeface="Broadway" panose="04040905080B02020502" charset="0"/>
                <a:ea typeface="造字工房悦黑（非商用）常规体" charset="-122"/>
              </a:rPr>
              <a:t>CHANGE</a:t>
            </a:r>
          </a:p>
          <a:p>
            <a:pPr algn="r" fontAlgn="auto">
              <a:lnSpc>
                <a:spcPct val="110000"/>
              </a:lnSpc>
            </a:pPr>
            <a:r>
              <a:rPr lang="en-US" altLang="zh-CN" sz="4000" dirty="0">
                <a:solidFill>
                  <a:schemeClr val="tx1"/>
                </a:solidFill>
                <a:latin typeface="Broadway" panose="04040905080B02020502" charset="0"/>
                <a:ea typeface="造字工房悦黑（非商用）常规体" charset="-122"/>
              </a:rPr>
              <a:t>THAT STYLE</a:t>
            </a:r>
          </a:p>
        </p:txBody>
      </p:sp>
      <p:sp>
        <p:nvSpPr>
          <p:cNvPr id="4" name="文本框 3"/>
          <p:cNvSpPr txBox="1"/>
          <p:nvPr/>
        </p:nvSpPr>
        <p:spPr>
          <a:xfrm>
            <a:off x="440055" y="4889500"/>
            <a:ext cx="2425065" cy="1419860"/>
          </a:xfrm>
          <a:prstGeom prst="rect">
            <a:avLst/>
          </a:prstGeom>
          <a:noFill/>
        </p:spPr>
        <p:txBody>
          <a:bodyPr wrap="square" rtlCol="0">
            <a:spAutoFit/>
          </a:bodyPr>
          <a:lstStyle/>
          <a:p>
            <a:pPr algn="r" fontAlgn="auto">
              <a:lnSpc>
                <a:spcPct val="180000"/>
              </a:lnSpc>
            </a:pPr>
            <a:r>
              <a:rPr lang="zh-CN" altLang="en-US" sz="1200">
                <a:solidFill>
                  <a:schemeClr val="tx1">
                    <a:lumMod val="65000"/>
                    <a:lumOff val="35000"/>
                  </a:schemeClr>
                </a:solidFill>
                <a:latin typeface="造字工房悦黑（非商用）常规体" charset="-122"/>
                <a:ea typeface="造字工房悦黑（非商用）常规体" charset="-122"/>
                <a:sym typeface="+mn-ea"/>
              </a:rPr>
              <a:t>Do what you say,say what you do</a:t>
            </a:r>
            <a:r>
              <a:rPr lang="en-US" altLang="zh-CN" sz="1200">
                <a:solidFill>
                  <a:schemeClr val="tx1">
                    <a:lumMod val="65000"/>
                    <a:lumOff val="35000"/>
                  </a:schemeClr>
                </a:solidFill>
                <a:latin typeface="造字工房悦黑（非商用）常规体" charset="-122"/>
                <a:ea typeface="造字工房悦黑（非商用）常规体" charset="-122"/>
                <a:sym typeface="+mn-ea"/>
              </a:rPr>
              <a:t>.</a:t>
            </a:r>
          </a:p>
          <a:p>
            <a:pPr algn="r" fontAlgn="auto">
              <a:lnSpc>
                <a:spcPct val="180000"/>
              </a:lnSpc>
            </a:pPr>
            <a:r>
              <a:rPr lang="zh-CN" altLang="en-US" sz="1200">
                <a:solidFill>
                  <a:schemeClr val="tx1">
                    <a:lumMod val="65000"/>
                    <a:lumOff val="35000"/>
                  </a:schemeClr>
                </a:solidFill>
                <a:latin typeface="造字工房悦黑（非商用）常规体" charset="-122"/>
                <a:ea typeface="造字工房悦黑（非商用）常规体" charset="-122"/>
                <a:sym typeface="+mn-ea"/>
              </a:rPr>
              <a:t>Do what you say,say what you do</a:t>
            </a:r>
            <a:r>
              <a:rPr lang="en-US" altLang="zh-CN" sz="1200">
                <a:solidFill>
                  <a:schemeClr val="tx1">
                    <a:lumMod val="65000"/>
                    <a:lumOff val="35000"/>
                  </a:schemeClr>
                </a:solidFill>
                <a:latin typeface="造字工房悦黑（非商用）常规体" charset="-122"/>
                <a:ea typeface="造字工房悦黑（非商用）常规体" charset="-122"/>
                <a:sym typeface="+mn-ea"/>
              </a:rPr>
              <a:t>.</a:t>
            </a:r>
          </a:p>
          <a:p>
            <a:pPr algn="r" fontAlgn="auto">
              <a:lnSpc>
                <a:spcPct val="180000"/>
              </a:lnSpc>
            </a:pPr>
            <a:r>
              <a:rPr lang="zh-CN" altLang="en-US" sz="1200">
                <a:solidFill>
                  <a:schemeClr val="tx1">
                    <a:lumMod val="65000"/>
                    <a:lumOff val="35000"/>
                  </a:schemeClr>
                </a:solidFill>
                <a:latin typeface="造字工房悦黑（非商用）常规体" charset="-122"/>
                <a:ea typeface="造字工房悦黑（非商用）常规体" charset="-122"/>
                <a:sym typeface="+mn-ea"/>
              </a:rPr>
              <a:t>Do what you say,say what you do</a:t>
            </a:r>
            <a:r>
              <a:rPr lang="en-US" altLang="zh-CN" sz="1200">
                <a:solidFill>
                  <a:schemeClr val="tx1">
                    <a:lumMod val="65000"/>
                    <a:lumOff val="35000"/>
                  </a:schemeClr>
                </a:solidFill>
                <a:latin typeface="造字工房悦黑（非商用）常规体" charset="-122"/>
                <a:ea typeface="造字工房悦黑（非商用）常规体" charset="-122"/>
                <a:sym typeface="+mn-ea"/>
              </a:rPr>
              <a:t>.</a:t>
            </a:r>
          </a:p>
          <a:p>
            <a:pPr algn="r" fontAlgn="auto">
              <a:lnSpc>
                <a:spcPct val="180000"/>
              </a:lnSpc>
            </a:pPr>
            <a:r>
              <a:rPr lang="en-US" altLang="zh-CN" sz="1200">
                <a:solidFill>
                  <a:schemeClr val="tx1">
                    <a:lumMod val="65000"/>
                    <a:lumOff val="35000"/>
                  </a:schemeClr>
                </a:solidFill>
                <a:latin typeface="造字工房悦黑（非商用）常规体" charset="-122"/>
                <a:ea typeface="造字工房悦黑（非商用）常规体" charset="-122"/>
                <a:sym typeface="+mn-ea"/>
              </a:rPr>
              <a:t>Do what you say,say what you do.</a:t>
            </a:r>
          </a:p>
        </p:txBody>
      </p:sp>
    </p:spTree>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1"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strips(downRight)">
                                      <p:cBhvr>
                                        <p:cTn id="11" dur="500"/>
                                        <p:tgtEl>
                                          <p:spTgt spid="29"/>
                                        </p:tgtEl>
                                      </p:cBhvr>
                                    </p:animEffect>
                                  </p:childTnLst>
                                </p:cTn>
                              </p:par>
                            </p:childTnLst>
                          </p:cTn>
                        </p:par>
                        <p:par>
                          <p:cTn id="12" fill="hold">
                            <p:stCondLst>
                              <p:cond delay="1000"/>
                            </p:stCondLst>
                            <p:childTnLst>
                              <p:par>
                                <p:cTn id="13" presetID="53" presetClass="entr" presetSubtype="16" fill="hold" grpId="1"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29" grpId="0"/>
      <p:bldP spid="4" grpId="0"/>
      <p:bldP spid="4" grpId="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1F1F1"/>
        </a:solidFill>
        <a:effectLst/>
      </p:bgPr>
    </p:bg>
    <p:spTree>
      <p:nvGrpSpPr>
        <p:cNvPr id="1" name=""/>
        <p:cNvGrpSpPr/>
        <p:nvPr/>
      </p:nvGrpSpPr>
      <p:grpSpPr>
        <a:xfrm>
          <a:off x="0" y="0"/>
          <a:ext cx="0" cy="0"/>
          <a:chOff x="0" y="0"/>
          <a:chExt cx="0" cy="0"/>
        </a:xfrm>
      </p:grpSpPr>
      <p:pic>
        <p:nvPicPr>
          <p:cNvPr id="15" name="图片 14" descr="668f35289c107006e221af6faa428c46"/>
          <p:cNvPicPr>
            <a:picLocks noChangeAspect="1"/>
          </p:cNvPicPr>
          <p:nvPr/>
        </p:nvPicPr>
        <p:blipFill>
          <a:blip r:embed="rId3"/>
          <a:stretch>
            <a:fillRect/>
          </a:stretch>
        </p:blipFill>
        <p:spPr>
          <a:xfrm>
            <a:off x="3438525" y="-250825"/>
            <a:ext cx="5314950" cy="7625715"/>
          </a:xfrm>
          <a:prstGeom prst="rect">
            <a:avLst/>
          </a:prstGeom>
        </p:spPr>
      </p:pic>
      <p:sp>
        <p:nvSpPr>
          <p:cNvPr id="2" name="文本框 1"/>
          <p:cNvSpPr txBox="1"/>
          <p:nvPr/>
        </p:nvSpPr>
        <p:spPr>
          <a:xfrm>
            <a:off x="1722120" y="2778125"/>
            <a:ext cx="8747760" cy="1568450"/>
          </a:xfrm>
          <a:prstGeom prst="rect">
            <a:avLst/>
          </a:prstGeom>
          <a:solidFill>
            <a:srgbClr val="F1F1F1"/>
          </a:solidFill>
        </p:spPr>
        <p:txBody>
          <a:bodyPr wrap="square" rtlCol="0">
            <a:spAutoFit/>
          </a:bodyPr>
          <a:lstStyle/>
          <a:p>
            <a:pPr algn="ctr"/>
            <a:r>
              <a:rPr lang="en-US" altLang="zh-CN" sz="9600">
                <a:latin typeface="Broadway" panose="04040905080B02020502" charset="0"/>
              </a:rPr>
              <a:t>THANK YOU</a:t>
            </a:r>
          </a:p>
        </p:txBody>
      </p:sp>
    </p:spTree>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grpId="1"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文本框 31"/>
          <p:cNvSpPr txBox="1"/>
          <p:nvPr/>
        </p:nvSpPr>
        <p:spPr>
          <a:xfrm>
            <a:off x="1285240" y="2129790"/>
            <a:ext cx="1915160" cy="1568450"/>
          </a:xfrm>
          <a:prstGeom prst="rect">
            <a:avLst/>
          </a:prstGeom>
          <a:noFill/>
        </p:spPr>
        <p:txBody>
          <a:bodyPr wrap="square" rtlCol="0">
            <a:spAutoFit/>
          </a:bodyPr>
          <a:lstStyle/>
          <a:p>
            <a:pPr algn="r"/>
            <a:r>
              <a:rPr lang="en-US" altLang="zh-CN" sz="9600">
                <a:solidFill>
                  <a:schemeClr val="tx1">
                    <a:lumMod val="65000"/>
                    <a:lumOff val="35000"/>
                  </a:schemeClr>
                </a:solidFill>
                <a:latin typeface="Broadway" panose="04040905080B02020502" charset="0"/>
                <a:ea typeface="黑体" panose="02010609060101010101" charset="-122"/>
              </a:rPr>
              <a:t>01</a:t>
            </a:r>
          </a:p>
        </p:txBody>
      </p:sp>
      <p:sp>
        <p:nvSpPr>
          <p:cNvPr id="5" name="矩形 4"/>
          <p:cNvSpPr/>
          <p:nvPr/>
        </p:nvSpPr>
        <p:spPr>
          <a:xfrm>
            <a:off x="-29210" y="4629150"/>
            <a:ext cx="12250420" cy="1488440"/>
          </a:xfrm>
          <a:prstGeom prst="rect">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5" name="图片 14" descr="668f35289c107006e221af6faa428c46"/>
          <p:cNvPicPr>
            <a:picLocks noChangeAspect="1"/>
          </p:cNvPicPr>
          <p:nvPr/>
        </p:nvPicPr>
        <p:blipFill>
          <a:blip r:embed="rId3" cstate="email"/>
          <a:srcRect/>
          <a:stretch>
            <a:fillRect/>
          </a:stretch>
        </p:blipFill>
        <p:spPr>
          <a:xfrm>
            <a:off x="2932430" y="666115"/>
            <a:ext cx="3185160" cy="5451475"/>
          </a:xfrm>
          <a:prstGeom prst="rect">
            <a:avLst/>
          </a:prstGeom>
        </p:spPr>
      </p:pic>
      <p:sp>
        <p:nvSpPr>
          <p:cNvPr id="11" name="文本框 10"/>
          <p:cNvSpPr txBox="1"/>
          <p:nvPr/>
        </p:nvSpPr>
        <p:spPr>
          <a:xfrm>
            <a:off x="6365875" y="2249805"/>
            <a:ext cx="3963670" cy="460375"/>
          </a:xfrm>
          <a:prstGeom prst="rect">
            <a:avLst/>
          </a:prstGeom>
          <a:noFill/>
        </p:spPr>
        <p:txBody>
          <a:bodyPr wrap="square" rtlCol="0">
            <a:spAutoFit/>
          </a:bodyPr>
          <a:lstStyle/>
          <a:p>
            <a:r>
              <a:rPr lang="zh-CN" altLang="en-US" sz="2400" b="1">
                <a:solidFill>
                  <a:schemeClr val="tx1">
                    <a:lumMod val="75000"/>
                    <a:lumOff val="25000"/>
                  </a:schemeClr>
                </a:solidFill>
                <a:latin typeface="造字工房悦黑（非商用）常规体" charset="-122"/>
                <a:ea typeface="造字工房悦黑（非商用）常规体" charset="-122"/>
                <a:sym typeface="+mn-ea"/>
              </a:rPr>
              <a:t>Click here to add your title</a:t>
            </a:r>
          </a:p>
        </p:txBody>
      </p:sp>
      <p:sp>
        <p:nvSpPr>
          <p:cNvPr id="22" name="文本框 21"/>
          <p:cNvSpPr txBox="1"/>
          <p:nvPr/>
        </p:nvSpPr>
        <p:spPr>
          <a:xfrm>
            <a:off x="6365875" y="2710180"/>
            <a:ext cx="4331335" cy="829945"/>
          </a:xfrm>
          <a:prstGeom prst="rect">
            <a:avLst/>
          </a:prstGeom>
          <a:noFill/>
        </p:spPr>
        <p:txBody>
          <a:bodyPr wrap="square" rtlCol="0">
            <a:spAutoFit/>
          </a:bodyPr>
          <a:lstStyle/>
          <a:p>
            <a:pPr algn="l" fontAlgn="auto">
              <a:lnSpc>
                <a:spcPct val="200000"/>
              </a:lnSpc>
            </a:pPr>
            <a:r>
              <a:rPr lang="zh-CN" altLang="en-US" sz="1200">
                <a:solidFill>
                  <a:schemeClr val="tx1">
                    <a:lumMod val="65000"/>
                    <a:lumOff val="35000"/>
                  </a:schemeClr>
                </a:solidFill>
                <a:latin typeface="造字工房悦黑（非商用）常规体" charset="-122"/>
                <a:ea typeface="造字工房悦黑（非商用）常规体" charset="-122"/>
                <a:sym typeface="+mn-ea"/>
              </a:rPr>
              <a:t>I love you more than I've ever loved any woman. And I've waited longer for you than I've waited for any woman.</a:t>
            </a:r>
            <a:endParaRPr lang="zh-CN" altLang="en-US" sz="1200" dirty="0">
              <a:solidFill>
                <a:schemeClr val="tx1">
                  <a:lumMod val="65000"/>
                  <a:lumOff val="35000"/>
                </a:schemeClr>
              </a:solidFill>
              <a:latin typeface="造字工房悦黑（非商用）常规体" charset="-122"/>
              <a:ea typeface="造字工房悦黑（非商用）常规体" charset="-122"/>
              <a:sym typeface="+mn-ea"/>
            </a:endParaRPr>
          </a:p>
        </p:txBody>
      </p:sp>
    </p:spTree>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500"/>
                                        <p:tgtEl>
                                          <p:spTgt spid="11"/>
                                        </p:tgtEl>
                                      </p:cBhvr>
                                    </p:animEffect>
                                  </p:childTnLst>
                                </p:cTn>
                              </p:par>
                            </p:childTnLst>
                          </p:cTn>
                        </p:par>
                        <p:par>
                          <p:cTn id="23" fill="hold">
                            <p:stCondLst>
                              <p:cond delay="2000"/>
                            </p:stCondLst>
                            <p:childTnLst>
                              <p:par>
                                <p:cTn id="24" presetID="12" presetClass="entr" presetSubtype="4" fill="hold" grpId="1"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additive="base">
                                        <p:cTn id="26" dur="500"/>
                                        <p:tgtEl>
                                          <p:spTgt spid="22"/>
                                        </p:tgtEl>
                                        <p:attrNameLst>
                                          <p:attrName>ppt_y</p:attrName>
                                        </p:attrNameLst>
                                      </p:cBhvr>
                                      <p:tavLst>
                                        <p:tav tm="0">
                                          <p:val>
                                            <p:strVal val="#ppt_y+#ppt_h*1.125000"/>
                                          </p:val>
                                        </p:tav>
                                        <p:tav tm="100000">
                                          <p:val>
                                            <p:strVal val="#ppt_y"/>
                                          </p:val>
                                        </p:tav>
                                      </p:tavLst>
                                    </p:anim>
                                    <p:animEffect transition="in" filter="wipe(up)">
                                      <p:cBhvr>
                                        <p:cTn id="2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 grpId="0" animBg="1"/>
      <p:bldP spid="11" grpId="0"/>
      <p:bldP spid="22" grpId="0"/>
      <p:bldP spid="22"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947160" y="548640"/>
            <a:ext cx="5516880" cy="5074920"/>
          </a:xfrm>
          <a:prstGeom prst="rect">
            <a:avLst/>
          </a:prstGeom>
          <a:blipFill rotWithShape="1">
            <a:blip r:embed="rId3"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8459339" y="904430"/>
            <a:ext cx="3185160" cy="1754326"/>
          </a:xfrm>
          <a:prstGeom prst="rect">
            <a:avLst/>
          </a:prstGeom>
          <a:noFill/>
        </p:spPr>
        <p:txBody>
          <a:bodyPr wrap="square" rtlCol="0">
            <a:spAutoFit/>
          </a:bodyPr>
          <a:lstStyle/>
          <a:p>
            <a:pPr algn="dist" fontAlgn="auto">
              <a:lnSpc>
                <a:spcPct val="150000"/>
              </a:lnSpc>
            </a:pPr>
            <a:r>
              <a:rPr lang="zh-CN" altLang="en-US" dirty="0">
                <a:sym typeface="+mn-ea"/>
              </a:rPr>
              <a:t>▪▪▪▪▪▪▪▪▪▪▪▪▪</a:t>
            </a:r>
            <a:endParaRPr lang="en-US" altLang="zh-CN" dirty="0">
              <a:sym typeface="+mn-ea"/>
            </a:endParaRPr>
          </a:p>
          <a:p>
            <a:pPr algn="dist" fontAlgn="auto">
              <a:lnSpc>
                <a:spcPct val="150000"/>
              </a:lnSpc>
            </a:pPr>
            <a:r>
              <a:rPr lang="zh-CN" altLang="en-US" dirty="0">
                <a:sym typeface="+mn-ea"/>
              </a:rPr>
              <a:t>▪▪▪▪▪▪▪▪▪▪▪▪▪</a:t>
            </a:r>
            <a:endParaRPr lang="en-US" altLang="zh-CN" dirty="0">
              <a:sym typeface="+mn-ea"/>
            </a:endParaRPr>
          </a:p>
          <a:p>
            <a:pPr algn="dist" fontAlgn="auto">
              <a:lnSpc>
                <a:spcPct val="150000"/>
              </a:lnSpc>
            </a:pPr>
            <a:r>
              <a:rPr lang="zh-CN" altLang="en-US" dirty="0">
                <a:sym typeface="+mn-ea"/>
              </a:rPr>
              <a:t>▪▪▪▪▪▪▪▪▪▪▪▪▪</a:t>
            </a:r>
            <a:endParaRPr lang="en-US" altLang="zh-CN" dirty="0">
              <a:sym typeface="+mn-ea"/>
            </a:endParaRPr>
          </a:p>
          <a:p>
            <a:pPr algn="dist" fontAlgn="auto">
              <a:lnSpc>
                <a:spcPct val="150000"/>
              </a:lnSpc>
            </a:pPr>
            <a:r>
              <a:rPr lang="zh-CN" altLang="en-US" dirty="0">
                <a:sym typeface="+mn-ea"/>
              </a:rPr>
              <a:t>▪▪▪▪▪▪▪▪▪▪▪▪▪</a:t>
            </a:r>
            <a:endParaRPr lang="zh-CN" altLang="en-US" dirty="0"/>
          </a:p>
        </p:txBody>
      </p:sp>
      <p:sp>
        <p:nvSpPr>
          <p:cNvPr id="7" name="文本框 6"/>
          <p:cNvSpPr txBox="1"/>
          <p:nvPr/>
        </p:nvSpPr>
        <p:spPr>
          <a:xfrm>
            <a:off x="9609455" y="4362450"/>
            <a:ext cx="1958340" cy="2158365"/>
          </a:xfrm>
          <a:prstGeom prst="rect">
            <a:avLst/>
          </a:prstGeom>
          <a:noFill/>
        </p:spPr>
        <p:txBody>
          <a:bodyPr wrap="square" rtlCol="0">
            <a:spAutoFit/>
          </a:bodyPr>
          <a:lstStyle/>
          <a:p>
            <a:pPr fontAlgn="auto">
              <a:lnSpc>
                <a:spcPct val="140000"/>
              </a:lnSpc>
            </a:pPr>
            <a:r>
              <a:rPr lang="en-US" altLang="zh-CN" sz="2400" b="1">
                <a:solidFill>
                  <a:schemeClr val="tx1">
                    <a:lumMod val="65000"/>
                    <a:lumOff val="35000"/>
                  </a:schemeClr>
                </a:solidFill>
                <a:latin typeface="造字工房悦黑（非商用）常规体" charset="-122"/>
                <a:ea typeface="造字工房悦黑（非商用）常规体" charset="-122"/>
              </a:rPr>
              <a:t>BAOTU</a:t>
            </a:r>
          </a:p>
          <a:p>
            <a:pPr fontAlgn="auto">
              <a:lnSpc>
                <a:spcPct val="140000"/>
              </a:lnSpc>
            </a:pPr>
            <a:r>
              <a:rPr lang="en-US" altLang="zh-CN" sz="2400">
                <a:solidFill>
                  <a:schemeClr val="tx1">
                    <a:lumMod val="65000"/>
                    <a:lumOff val="35000"/>
                  </a:schemeClr>
                </a:solidFill>
                <a:latin typeface="造字工房悦黑（非商用）常规体" charset="-122"/>
                <a:ea typeface="造字工房悦黑（非商用）常规体" charset="-122"/>
              </a:rPr>
              <a:t>WANG</a:t>
            </a:r>
          </a:p>
          <a:p>
            <a:pPr fontAlgn="auto">
              <a:lnSpc>
                <a:spcPct val="140000"/>
              </a:lnSpc>
            </a:pPr>
            <a:r>
              <a:rPr lang="en-US" altLang="zh-CN" sz="2400" b="1">
                <a:solidFill>
                  <a:schemeClr val="tx1">
                    <a:lumMod val="65000"/>
                    <a:lumOff val="35000"/>
                  </a:schemeClr>
                </a:solidFill>
                <a:latin typeface="造字工房悦黑（非商用）常规体" charset="-122"/>
                <a:ea typeface="造字工房悦黑（非商用）常规体" charset="-122"/>
              </a:rPr>
              <a:t>XIAO</a:t>
            </a:r>
          </a:p>
          <a:p>
            <a:pPr fontAlgn="auto">
              <a:lnSpc>
                <a:spcPct val="140000"/>
              </a:lnSpc>
            </a:pPr>
            <a:r>
              <a:rPr lang="en-US" altLang="zh-CN" sz="2400">
                <a:solidFill>
                  <a:schemeClr val="tx1">
                    <a:lumMod val="65000"/>
                    <a:lumOff val="35000"/>
                  </a:schemeClr>
                </a:solidFill>
                <a:latin typeface="造字工房悦黑（非商用）常规体" charset="-122"/>
                <a:ea typeface="造字工房悦黑（非商用）常规体" charset="-122"/>
              </a:rPr>
              <a:t>LONGBAO</a:t>
            </a:r>
          </a:p>
        </p:txBody>
      </p:sp>
      <p:sp>
        <p:nvSpPr>
          <p:cNvPr id="22" name="文本框 21"/>
          <p:cNvSpPr txBox="1"/>
          <p:nvPr/>
        </p:nvSpPr>
        <p:spPr>
          <a:xfrm>
            <a:off x="544830" y="1682115"/>
            <a:ext cx="3081020" cy="1198880"/>
          </a:xfrm>
          <a:prstGeom prst="rect">
            <a:avLst/>
          </a:prstGeom>
          <a:noFill/>
        </p:spPr>
        <p:txBody>
          <a:bodyPr wrap="square" rtlCol="0">
            <a:spAutoFit/>
          </a:bodyPr>
          <a:lstStyle/>
          <a:p>
            <a:pPr algn="r" fontAlgn="auto">
              <a:lnSpc>
                <a:spcPct val="200000"/>
              </a:lnSpc>
            </a:pPr>
            <a:r>
              <a:rPr lang="zh-CN" altLang="en-US" sz="1200">
                <a:solidFill>
                  <a:schemeClr val="tx1">
                    <a:lumMod val="65000"/>
                    <a:lumOff val="35000"/>
                  </a:schemeClr>
                </a:solidFill>
                <a:latin typeface="造字工房悦黑（非商用）常规体" charset="-122"/>
                <a:ea typeface="造字工房悦黑（非商用）常规体" charset="-122"/>
                <a:sym typeface="+mn-ea"/>
              </a:rPr>
              <a:t>I love you more than I've ever loved any woman. And I've waited longer for you than I've waited for any woman.</a:t>
            </a:r>
            <a:endParaRPr lang="zh-CN" altLang="en-US" sz="1200" dirty="0">
              <a:solidFill>
                <a:schemeClr val="tx1">
                  <a:lumMod val="65000"/>
                  <a:lumOff val="35000"/>
                </a:schemeClr>
              </a:solidFill>
              <a:latin typeface="造字工房悦黑（非商用）常规体" charset="-122"/>
              <a:ea typeface="造字工房悦黑（非商用）常规体" charset="-122"/>
              <a:sym typeface="+mn-ea"/>
            </a:endParaRPr>
          </a:p>
        </p:txBody>
      </p:sp>
      <p:sp>
        <p:nvSpPr>
          <p:cNvPr id="5" name="文本框 4"/>
          <p:cNvSpPr txBox="1"/>
          <p:nvPr/>
        </p:nvSpPr>
        <p:spPr>
          <a:xfrm>
            <a:off x="544830" y="3119120"/>
            <a:ext cx="3081020" cy="1198880"/>
          </a:xfrm>
          <a:prstGeom prst="rect">
            <a:avLst/>
          </a:prstGeom>
          <a:noFill/>
        </p:spPr>
        <p:txBody>
          <a:bodyPr wrap="square" rtlCol="0">
            <a:spAutoFit/>
          </a:bodyPr>
          <a:lstStyle/>
          <a:p>
            <a:pPr algn="r" fontAlgn="auto">
              <a:lnSpc>
                <a:spcPct val="200000"/>
              </a:lnSpc>
            </a:pPr>
            <a:r>
              <a:rPr lang="zh-CN" altLang="en-US" sz="1200">
                <a:solidFill>
                  <a:schemeClr val="tx1">
                    <a:lumMod val="65000"/>
                    <a:lumOff val="35000"/>
                  </a:schemeClr>
                </a:solidFill>
                <a:latin typeface="造字工房悦黑（非商用）常规体" charset="-122"/>
                <a:ea typeface="造字工房悦黑（非商用）常规体" charset="-122"/>
                <a:sym typeface="+mn-ea"/>
              </a:rPr>
              <a:t>I love you more than I've ever loved any woman. And I've waited longer for you than I've waited for any woman.</a:t>
            </a:r>
            <a:endParaRPr lang="zh-CN" altLang="en-US" sz="1200" dirty="0">
              <a:solidFill>
                <a:schemeClr val="tx1">
                  <a:lumMod val="65000"/>
                  <a:lumOff val="35000"/>
                </a:schemeClr>
              </a:solidFill>
              <a:latin typeface="造字工房悦黑（非商用）常规体" charset="-122"/>
              <a:ea typeface="造字工房悦黑（非商用）常规体" charset="-122"/>
              <a:sym typeface="+mn-ea"/>
            </a:endParaRPr>
          </a:p>
        </p:txBody>
      </p:sp>
      <p:sp>
        <p:nvSpPr>
          <p:cNvPr id="8" name="文本框 7"/>
          <p:cNvSpPr txBox="1"/>
          <p:nvPr/>
        </p:nvSpPr>
        <p:spPr>
          <a:xfrm>
            <a:off x="544830" y="4546600"/>
            <a:ext cx="3081020" cy="1198880"/>
          </a:xfrm>
          <a:prstGeom prst="rect">
            <a:avLst/>
          </a:prstGeom>
          <a:noFill/>
        </p:spPr>
        <p:txBody>
          <a:bodyPr wrap="square" rtlCol="0">
            <a:spAutoFit/>
          </a:bodyPr>
          <a:lstStyle/>
          <a:p>
            <a:pPr algn="r" fontAlgn="auto">
              <a:lnSpc>
                <a:spcPct val="200000"/>
              </a:lnSpc>
            </a:pPr>
            <a:r>
              <a:rPr lang="zh-CN" altLang="en-US" sz="1200">
                <a:solidFill>
                  <a:schemeClr val="tx1">
                    <a:lumMod val="65000"/>
                    <a:lumOff val="35000"/>
                  </a:schemeClr>
                </a:solidFill>
                <a:latin typeface="造字工房悦黑（非商用）常规体" charset="-122"/>
                <a:ea typeface="造字工房悦黑（非商用）常规体" charset="-122"/>
                <a:sym typeface="+mn-ea"/>
              </a:rPr>
              <a:t>I love you more than I've ever loved any woman. And I've waited longer for you than I've waited for any woman.</a:t>
            </a:r>
            <a:endParaRPr lang="zh-CN" altLang="en-US" sz="1200" dirty="0">
              <a:solidFill>
                <a:schemeClr val="tx1">
                  <a:lumMod val="65000"/>
                  <a:lumOff val="35000"/>
                </a:schemeClr>
              </a:solidFill>
              <a:latin typeface="造字工房悦黑（非商用）常规体" charset="-122"/>
              <a:ea typeface="造字工房悦黑（非商用）常规体" charset="-122"/>
              <a:sym typeface="+mn-ea"/>
            </a:endParaRPr>
          </a:p>
        </p:txBody>
      </p:sp>
    </p:spTree>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2"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anim calcmode="lin" valueType="num">
                                      <p:cBhvr>
                                        <p:cTn id="8" dur="500" fill="hold"/>
                                        <p:tgtEl>
                                          <p:spTgt spid="22"/>
                                        </p:tgtEl>
                                        <p:attrNameLst>
                                          <p:attrName>ppt_x</p:attrName>
                                        </p:attrNameLst>
                                      </p:cBhvr>
                                      <p:tavLst>
                                        <p:tav tm="0">
                                          <p:val>
                                            <p:strVal val="#ppt_x"/>
                                          </p:val>
                                        </p:tav>
                                        <p:tav tm="100000">
                                          <p:val>
                                            <p:strVal val="#ppt_x"/>
                                          </p:val>
                                        </p:tav>
                                      </p:tavLst>
                                    </p:anim>
                                    <p:anim calcmode="lin" valueType="num">
                                      <p:cBhvr>
                                        <p:cTn id="9" dur="500" fill="hold"/>
                                        <p:tgtEl>
                                          <p:spTgt spid="2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2"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anim calcmode="lin" valueType="num">
                                      <p:cBhvr>
                                        <p:cTn id="14" dur="500" fill="hold"/>
                                        <p:tgtEl>
                                          <p:spTgt spid="5"/>
                                        </p:tgtEl>
                                        <p:attrNameLst>
                                          <p:attrName>ppt_x</p:attrName>
                                        </p:attrNameLst>
                                      </p:cBhvr>
                                      <p:tavLst>
                                        <p:tav tm="0">
                                          <p:val>
                                            <p:strVal val="#ppt_x"/>
                                          </p:val>
                                        </p:tav>
                                        <p:tav tm="100000">
                                          <p:val>
                                            <p:strVal val="#ppt_x"/>
                                          </p:val>
                                        </p:tav>
                                      </p:tavLst>
                                    </p:anim>
                                    <p:anim calcmode="lin" valueType="num">
                                      <p:cBhvr>
                                        <p:cTn id="15" dur="500" fill="hold"/>
                                        <p:tgtEl>
                                          <p:spTgt spid="5"/>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2"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anim calcmode="lin" valueType="num">
                                      <p:cBhvr>
                                        <p:cTn id="20" dur="500" fill="hold"/>
                                        <p:tgtEl>
                                          <p:spTgt spid="8"/>
                                        </p:tgtEl>
                                        <p:attrNameLst>
                                          <p:attrName>ppt_x</p:attrName>
                                        </p:attrNameLst>
                                      </p:cBhvr>
                                      <p:tavLst>
                                        <p:tav tm="0">
                                          <p:val>
                                            <p:strVal val="#ppt_x"/>
                                          </p:val>
                                        </p:tav>
                                        <p:tav tm="100000">
                                          <p:val>
                                            <p:strVal val="#ppt_x"/>
                                          </p:val>
                                        </p:tav>
                                      </p:tavLst>
                                    </p:anim>
                                    <p:anim calcmode="lin" valueType="num">
                                      <p:cBhvr>
                                        <p:cTn id="21" dur="5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18" presetClass="entr" presetSubtype="6" fill="hold" grpId="0"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strips(downRight)">
                                      <p:cBhvr>
                                        <p:cTn id="25" dur="500"/>
                                        <p:tgtEl>
                                          <p:spTgt spid="2"/>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wipe(left)">
                                      <p:cBhvr>
                                        <p:cTn id="29" dur="1000"/>
                                        <p:tgtEl>
                                          <p:spTgt spid="3"/>
                                        </p:tgtEl>
                                      </p:cBhvr>
                                    </p:animEffect>
                                  </p:childTnLst>
                                </p:cTn>
                              </p:par>
                            </p:childTnLst>
                          </p:cTn>
                        </p:par>
                        <p:par>
                          <p:cTn id="30" fill="hold">
                            <p:stCondLst>
                              <p:cond delay="3000"/>
                            </p:stCondLst>
                            <p:childTnLst>
                              <p:par>
                                <p:cTn id="31" presetID="18" presetClass="entr" presetSubtype="6"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strips(downRight)">
                                      <p:cBhvr>
                                        <p:cTn id="3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7" grpId="0"/>
      <p:bldP spid="22" grpId="0"/>
      <p:bldP spid="22" grpId="2"/>
      <p:bldP spid="5" grpId="0"/>
      <p:bldP spid="5" grpId="2"/>
      <p:bldP spid="8" grpId="0"/>
      <p:bldP spid="8" grpId="2"/>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55320" y="533400"/>
            <a:ext cx="3809365" cy="5790565"/>
          </a:xfrm>
          <a:prstGeom prst="rect">
            <a:avLst/>
          </a:prstGeom>
          <a:blipFill rotWithShape="1">
            <a:blip r:embed="rId3"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 name="直接连接符 2"/>
          <p:cNvCxnSpPr/>
          <p:nvPr/>
        </p:nvCxnSpPr>
        <p:spPr>
          <a:xfrm>
            <a:off x="4648200" y="533400"/>
            <a:ext cx="0" cy="580644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4820920" y="533400"/>
            <a:ext cx="2178685" cy="3311525"/>
          </a:xfrm>
          <a:prstGeom prst="rect">
            <a:avLst/>
          </a:prstGeom>
          <a:blipFill rotWithShape="1">
            <a:blip r:embed="rId4"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连接符 4"/>
          <p:cNvCxnSpPr/>
          <p:nvPr/>
        </p:nvCxnSpPr>
        <p:spPr>
          <a:xfrm>
            <a:off x="4648200" y="4114800"/>
            <a:ext cx="7086600"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7234555" y="914400"/>
            <a:ext cx="3963670" cy="398780"/>
          </a:xfrm>
          <a:prstGeom prst="rect">
            <a:avLst/>
          </a:prstGeom>
          <a:noFill/>
        </p:spPr>
        <p:txBody>
          <a:bodyPr wrap="square" rtlCol="0">
            <a:spAutoFit/>
          </a:bodyPr>
          <a:lstStyle/>
          <a:p>
            <a:r>
              <a:rPr lang="zh-CN" altLang="en-US" sz="2000" b="1">
                <a:solidFill>
                  <a:schemeClr val="tx1">
                    <a:lumMod val="75000"/>
                    <a:lumOff val="25000"/>
                  </a:schemeClr>
                </a:solidFill>
                <a:latin typeface="造字工房悦黑（非商用）常规体" charset="-122"/>
                <a:ea typeface="造字工房悦黑（非商用）常规体" charset="-122"/>
                <a:sym typeface="+mn-ea"/>
              </a:rPr>
              <a:t>Click here to add your title</a:t>
            </a:r>
          </a:p>
        </p:txBody>
      </p:sp>
      <p:sp>
        <p:nvSpPr>
          <p:cNvPr id="22" name="文本框 21"/>
          <p:cNvSpPr txBox="1"/>
          <p:nvPr/>
        </p:nvSpPr>
        <p:spPr>
          <a:xfrm>
            <a:off x="7234555" y="1526540"/>
            <a:ext cx="4331335" cy="1938020"/>
          </a:xfrm>
          <a:prstGeom prst="rect">
            <a:avLst/>
          </a:prstGeom>
          <a:noFill/>
        </p:spPr>
        <p:txBody>
          <a:bodyPr wrap="square" rtlCol="0">
            <a:spAutoFit/>
          </a:bodyPr>
          <a:lstStyle/>
          <a:p>
            <a:pPr algn="l" fontAlgn="auto">
              <a:lnSpc>
                <a:spcPct val="200000"/>
              </a:lnSpc>
            </a:pPr>
            <a:r>
              <a:rPr lang="zh-CN" altLang="en-US" sz="1200">
                <a:solidFill>
                  <a:schemeClr val="tx1">
                    <a:lumMod val="65000"/>
                    <a:lumOff val="35000"/>
                  </a:schemeClr>
                </a:solidFill>
                <a:latin typeface="造字工房悦黑（非商用）常规体" charset="-122"/>
                <a:ea typeface="造字工房悦黑（非商用）常规体" charset="-122"/>
                <a:sym typeface="+mn-ea"/>
              </a:rPr>
              <a:t>I love you more than I've ever loved any woman. And I've waited longer for you than I've waited for any woman.</a:t>
            </a:r>
          </a:p>
          <a:p>
            <a:pPr algn="l" fontAlgn="auto">
              <a:lnSpc>
                <a:spcPct val="200000"/>
              </a:lnSpc>
            </a:pPr>
            <a:endParaRPr lang="zh-CN" altLang="en-US" sz="1200" dirty="0">
              <a:solidFill>
                <a:schemeClr val="tx1">
                  <a:lumMod val="65000"/>
                  <a:lumOff val="35000"/>
                </a:schemeClr>
              </a:solidFill>
              <a:latin typeface="造字工房悦黑（非商用）常规体" charset="-122"/>
              <a:ea typeface="造字工房悦黑（非商用）常规体" charset="-122"/>
              <a:sym typeface="+mn-ea"/>
            </a:endParaRPr>
          </a:p>
          <a:p>
            <a:pPr algn="l" fontAlgn="auto">
              <a:lnSpc>
                <a:spcPct val="200000"/>
              </a:lnSpc>
            </a:pPr>
            <a:r>
              <a:rPr lang="zh-CN" altLang="en-US" sz="1200">
                <a:solidFill>
                  <a:schemeClr val="tx1">
                    <a:lumMod val="65000"/>
                    <a:lumOff val="35000"/>
                  </a:schemeClr>
                </a:solidFill>
                <a:latin typeface="造字工房悦黑（非商用）常规体" charset="-122"/>
                <a:ea typeface="造字工房悦黑（非商用）常规体" charset="-122"/>
                <a:sym typeface="+mn-ea"/>
              </a:rPr>
              <a:t>I love you more than I've ever loved any woman. And I've waited longer for you than I've waited for any woman.</a:t>
            </a:r>
            <a:endParaRPr lang="zh-CN" altLang="en-US" sz="1200" dirty="0">
              <a:solidFill>
                <a:schemeClr val="tx1">
                  <a:lumMod val="65000"/>
                  <a:lumOff val="35000"/>
                </a:schemeClr>
              </a:solidFill>
              <a:latin typeface="造字工房悦黑（非商用）常规体" charset="-122"/>
              <a:ea typeface="造字工房悦黑（非商用）常规体" charset="-122"/>
              <a:sym typeface="+mn-ea"/>
            </a:endParaRPr>
          </a:p>
        </p:txBody>
      </p:sp>
      <p:sp>
        <p:nvSpPr>
          <p:cNvPr id="7" name="文本框 6"/>
          <p:cNvSpPr txBox="1"/>
          <p:nvPr/>
        </p:nvSpPr>
        <p:spPr>
          <a:xfrm>
            <a:off x="4820920" y="4470400"/>
            <a:ext cx="3963670" cy="398780"/>
          </a:xfrm>
          <a:prstGeom prst="rect">
            <a:avLst/>
          </a:prstGeom>
          <a:noFill/>
        </p:spPr>
        <p:txBody>
          <a:bodyPr wrap="square" rtlCol="0">
            <a:spAutoFit/>
          </a:bodyPr>
          <a:lstStyle/>
          <a:p>
            <a:r>
              <a:rPr lang="zh-CN" altLang="en-US" sz="2000" b="1">
                <a:solidFill>
                  <a:schemeClr val="tx1">
                    <a:lumMod val="75000"/>
                    <a:lumOff val="25000"/>
                  </a:schemeClr>
                </a:solidFill>
                <a:latin typeface="造字工房悦黑（非商用）常规体" charset="-122"/>
                <a:ea typeface="造字工房悦黑（非商用）常规体" charset="-122"/>
                <a:sym typeface="+mn-ea"/>
              </a:rPr>
              <a:t>Click here to add your title</a:t>
            </a:r>
          </a:p>
        </p:txBody>
      </p:sp>
      <p:sp>
        <p:nvSpPr>
          <p:cNvPr id="8" name="文本框 7"/>
          <p:cNvSpPr txBox="1"/>
          <p:nvPr/>
        </p:nvSpPr>
        <p:spPr>
          <a:xfrm>
            <a:off x="4820920" y="4991100"/>
            <a:ext cx="6913880" cy="1198880"/>
          </a:xfrm>
          <a:prstGeom prst="rect">
            <a:avLst/>
          </a:prstGeom>
          <a:noFill/>
        </p:spPr>
        <p:txBody>
          <a:bodyPr wrap="square" rtlCol="0">
            <a:spAutoFit/>
          </a:bodyPr>
          <a:lstStyle/>
          <a:p>
            <a:pPr algn="l" fontAlgn="auto">
              <a:lnSpc>
                <a:spcPct val="200000"/>
              </a:lnSpc>
            </a:pPr>
            <a:r>
              <a:rPr lang="zh-CN" altLang="en-US" sz="1200">
                <a:solidFill>
                  <a:schemeClr val="tx1">
                    <a:lumMod val="65000"/>
                    <a:lumOff val="35000"/>
                  </a:schemeClr>
                </a:solidFill>
                <a:latin typeface="造字工房悦黑（非商用）常规体" charset="-122"/>
                <a:ea typeface="造字工房悦黑（非商用）常规体" charset="-122"/>
                <a:sym typeface="+mn-ea"/>
              </a:rPr>
              <a:t>I love you more than I've ever loved any woman. And I've waited longer for you than I've waited for any woman.I love you more than I've ever loved any woman. And I've waited longer for you than I've waited for any woman.</a:t>
            </a:r>
            <a:endParaRPr lang="zh-CN" altLang="en-US" sz="1200" dirty="0">
              <a:solidFill>
                <a:schemeClr val="tx1">
                  <a:lumMod val="65000"/>
                  <a:lumOff val="35000"/>
                </a:schemeClr>
              </a:solidFill>
              <a:latin typeface="造字工房悦黑（非商用）常规体" charset="-122"/>
              <a:ea typeface="造字工房悦黑（非商用）常规体" charset="-122"/>
              <a:sym typeface="+mn-ea"/>
            </a:endParaRPr>
          </a:p>
        </p:txBody>
      </p:sp>
    </p:spTree>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left)">
                                      <p:cBhvr>
                                        <p:cTn id="16" dur="500"/>
                                        <p:tgtEl>
                                          <p:spTgt spid="5"/>
                                        </p:tgtEl>
                                      </p:cBhvr>
                                    </p:animEffect>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anim calcmode="lin" valueType="num">
                                      <p:cBhvr>
                                        <p:cTn id="21" dur="500" fill="hold"/>
                                        <p:tgtEl>
                                          <p:spTgt spid="4"/>
                                        </p:tgtEl>
                                        <p:attrNameLst>
                                          <p:attrName>ppt_x</p:attrName>
                                        </p:attrNameLst>
                                      </p:cBhvr>
                                      <p:tavLst>
                                        <p:tav tm="0">
                                          <p:val>
                                            <p:strVal val="#ppt_x"/>
                                          </p:val>
                                        </p:tav>
                                        <p:tav tm="100000">
                                          <p:val>
                                            <p:strVal val="#ppt_x"/>
                                          </p:val>
                                        </p:tav>
                                      </p:tavLst>
                                    </p:anim>
                                    <p:anim calcmode="lin" valueType="num">
                                      <p:cBhvr>
                                        <p:cTn id="22" dur="500" fill="hold"/>
                                        <p:tgtEl>
                                          <p:spTgt spid="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left)">
                                      <p:cBhvr>
                                        <p:cTn id="26" dur="500"/>
                                        <p:tgtEl>
                                          <p:spTgt spid="11"/>
                                        </p:tgtEl>
                                      </p:cBhvr>
                                    </p:animEffect>
                                  </p:childTnLst>
                                </p:cTn>
                              </p:par>
                            </p:childTnLst>
                          </p:cTn>
                        </p:par>
                        <p:par>
                          <p:cTn id="27" fill="hold">
                            <p:stCondLst>
                              <p:cond delay="2500"/>
                            </p:stCondLst>
                            <p:childTnLst>
                              <p:par>
                                <p:cTn id="28" presetID="12" presetClass="entr" presetSubtype="4" fill="hold" grpId="1" nodeType="after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p:tgtEl>
                                          <p:spTgt spid="22"/>
                                        </p:tgtEl>
                                        <p:attrNameLst>
                                          <p:attrName>ppt_y</p:attrName>
                                        </p:attrNameLst>
                                      </p:cBhvr>
                                      <p:tavLst>
                                        <p:tav tm="0">
                                          <p:val>
                                            <p:strVal val="#ppt_y+#ppt_h*1.125000"/>
                                          </p:val>
                                        </p:tav>
                                        <p:tav tm="100000">
                                          <p:val>
                                            <p:strVal val="#ppt_y"/>
                                          </p:val>
                                        </p:tav>
                                      </p:tavLst>
                                    </p:anim>
                                    <p:animEffect transition="in" filter="wipe(up)">
                                      <p:cBhvr>
                                        <p:cTn id="31" dur="500"/>
                                        <p:tgtEl>
                                          <p:spTgt spid="22"/>
                                        </p:tgtEl>
                                      </p:cBhvr>
                                    </p:animEffect>
                                  </p:childTnLst>
                                </p:cTn>
                              </p:par>
                            </p:childTnLst>
                          </p:cTn>
                        </p:par>
                        <p:par>
                          <p:cTn id="32" fill="hold">
                            <p:stCondLst>
                              <p:cond delay="3000"/>
                            </p:stCondLst>
                            <p:childTnLst>
                              <p:par>
                                <p:cTn id="33" presetID="22" presetClass="entr" presetSubtype="8" fill="hold" grpId="0" nodeType="after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left)">
                                      <p:cBhvr>
                                        <p:cTn id="35" dur="500"/>
                                        <p:tgtEl>
                                          <p:spTgt spid="7"/>
                                        </p:tgtEl>
                                      </p:cBhvr>
                                    </p:animEffect>
                                  </p:childTnLst>
                                </p:cTn>
                              </p:par>
                            </p:childTnLst>
                          </p:cTn>
                        </p:par>
                        <p:par>
                          <p:cTn id="36" fill="hold">
                            <p:stCondLst>
                              <p:cond delay="3500"/>
                            </p:stCondLst>
                            <p:childTnLst>
                              <p:par>
                                <p:cTn id="37" presetID="12" presetClass="entr" presetSubtype="4" fill="hold" grpId="1"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p:tgtEl>
                                          <p:spTgt spid="8"/>
                                        </p:tgtEl>
                                        <p:attrNameLst>
                                          <p:attrName>ppt_y</p:attrName>
                                        </p:attrNameLst>
                                      </p:cBhvr>
                                      <p:tavLst>
                                        <p:tav tm="0">
                                          <p:val>
                                            <p:strVal val="#ppt_y+#ppt_h*1.125000"/>
                                          </p:val>
                                        </p:tav>
                                        <p:tav tm="100000">
                                          <p:val>
                                            <p:strVal val="#ppt_y"/>
                                          </p:val>
                                        </p:tav>
                                      </p:tavLst>
                                    </p:anim>
                                    <p:animEffect transition="in" filter="wipe(up)">
                                      <p:cBhvr>
                                        <p:cTn id="4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11" grpId="0"/>
      <p:bldP spid="22" grpId="0"/>
      <p:bldP spid="22" grpId="1"/>
      <p:bldP spid="7" grpId="0"/>
      <p:bldP spid="8" grpId="0"/>
      <p:bldP spid="8"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8255" y="2691130"/>
            <a:ext cx="8282940" cy="4180205"/>
          </a:xfrm>
          <a:prstGeom prst="rect">
            <a:avLst/>
          </a:prstGeom>
          <a:solidFill>
            <a:srgbClr val="E0E0E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descr="2766145d4d9990959391713376a9d4b3"/>
          <p:cNvPicPr>
            <a:picLocks noChangeAspect="1"/>
          </p:cNvPicPr>
          <p:nvPr/>
        </p:nvPicPr>
        <p:blipFill>
          <a:blip r:embed="rId3" cstate="email"/>
          <a:stretch>
            <a:fillRect/>
          </a:stretch>
        </p:blipFill>
        <p:spPr>
          <a:xfrm>
            <a:off x="2291080" y="1345565"/>
            <a:ext cx="3684270" cy="5525770"/>
          </a:xfrm>
          <a:prstGeom prst="rect">
            <a:avLst/>
          </a:prstGeom>
        </p:spPr>
      </p:pic>
      <p:sp>
        <p:nvSpPr>
          <p:cNvPr id="29" name="文本框 28"/>
          <p:cNvSpPr txBox="1"/>
          <p:nvPr/>
        </p:nvSpPr>
        <p:spPr>
          <a:xfrm>
            <a:off x="1040130" y="3907790"/>
            <a:ext cx="1513205" cy="2158365"/>
          </a:xfrm>
          <a:prstGeom prst="rect">
            <a:avLst/>
          </a:prstGeom>
          <a:noFill/>
        </p:spPr>
        <p:txBody>
          <a:bodyPr wrap="square" rtlCol="0">
            <a:spAutoFit/>
          </a:bodyPr>
          <a:lstStyle/>
          <a:p>
            <a:pPr fontAlgn="auto">
              <a:lnSpc>
                <a:spcPct val="140000"/>
              </a:lnSpc>
            </a:pPr>
            <a:r>
              <a:rPr lang="en-US" altLang="zh-CN" sz="2400" b="1">
                <a:solidFill>
                  <a:schemeClr val="tx1">
                    <a:lumMod val="65000"/>
                    <a:lumOff val="35000"/>
                  </a:schemeClr>
                </a:solidFill>
                <a:latin typeface="造字工房悦黑（非商用）常规体" charset="-122"/>
                <a:ea typeface="造字工房悦黑（非商用）常规体" charset="-122"/>
              </a:rPr>
              <a:t>BAOTU</a:t>
            </a:r>
          </a:p>
          <a:p>
            <a:pPr fontAlgn="auto">
              <a:lnSpc>
                <a:spcPct val="140000"/>
              </a:lnSpc>
            </a:pPr>
            <a:r>
              <a:rPr lang="en-US" altLang="zh-CN" sz="2400">
                <a:solidFill>
                  <a:schemeClr val="tx1">
                    <a:lumMod val="65000"/>
                    <a:lumOff val="35000"/>
                  </a:schemeClr>
                </a:solidFill>
                <a:latin typeface="造字工房悦黑（非商用）常规体" charset="-122"/>
                <a:ea typeface="造字工房悦黑（非商用）常规体" charset="-122"/>
              </a:rPr>
              <a:t>WANG</a:t>
            </a:r>
          </a:p>
          <a:p>
            <a:pPr fontAlgn="auto">
              <a:lnSpc>
                <a:spcPct val="140000"/>
              </a:lnSpc>
            </a:pPr>
            <a:r>
              <a:rPr lang="en-US" altLang="zh-CN" sz="2400" b="1">
                <a:solidFill>
                  <a:schemeClr val="tx1">
                    <a:lumMod val="65000"/>
                    <a:lumOff val="35000"/>
                  </a:schemeClr>
                </a:solidFill>
                <a:latin typeface="造字工房悦黑（非商用）常规体" charset="-122"/>
                <a:ea typeface="造字工房悦黑（非商用）常规体" charset="-122"/>
              </a:rPr>
              <a:t>XIAO</a:t>
            </a:r>
          </a:p>
          <a:p>
            <a:pPr fontAlgn="auto">
              <a:lnSpc>
                <a:spcPct val="140000"/>
              </a:lnSpc>
            </a:pPr>
            <a:r>
              <a:rPr lang="en-US" altLang="zh-CN" sz="2400">
                <a:solidFill>
                  <a:schemeClr val="tx1">
                    <a:lumMod val="65000"/>
                    <a:lumOff val="35000"/>
                  </a:schemeClr>
                </a:solidFill>
                <a:latin typeface="造字工房悦黑（非商用）常规体" charset="-122"/>
                <a:ea typeface="造字工房悦黑（非商用）常规体" charset="-122"/>
              </a:rPr>
              <a:t>LONGBAO</a:t>
            </a:r>
          </a:p>
        </p:txBody>
      </p:sp>
      <p:sp>
        <p:nvSpPr>
          <p:cNvPr id="2" name="矩形 1"/>
          <p:cNvSpPr/>
          <p:nvPr/>
        </p:nvSpPr>
        <p:spPr>
          <a:xfrm>
            <a:off x="6262370" y="3265170"/>
            <a:ext cx="5348605" cy="3215005"/>
          </a:xfrm>
          <a:prstGeom prst="rect">
            <a:avLst/>
          </a:prstGeom>
          <a:blipFill rotWithShape="1">
            <a:blip r:embed="rId4"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8655685" y="516890"/>
            <a:ext cx="2484120" cy="2484120"/>
          </a:xfrm>
          <a:prstGeom prst="rect">
            <a:avLst/>
          </a:prstGeom>
          <a:blipFill rotWithShape="1">
            <a:blip r:embed="rId5"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p:cNvSpPr txBox="1"/>
          <p:nvPr/>
        </p:nvSpPr>
        <p:spPr>
          <a:xfrm>
            <a:off x="5039995" y="516890"/>
            <a:ext cx="3432175" cy="1198880"/>
          </a:xfrm>
          <a:prstGeom prst="rect">
            <a:avLst/>
          </a:prstGeom>
          <a:noFill/>
        </p:spPr>
        <p:txBody>
          <a:bodyPr wrap="square" rtlCol="0">
            <a:spAutoFit/>
          </a:bodyPr>
          <a:lstStyle/>
          <a:p>
            <a:pPr algn="l" fontAlgn="auto">
              <a:lnSpc>
                <a:spcPct val="200000"/>
              </a:lnSpc>
            </a:pPr>
            <a:r>
              <a:rPr lang="zh-CN" altLang="en-US" sz="1200">
                <a:solidFill>
                  <a:schemeClr val="tx1">
                    <a:lumMod val="65000"/>
                    <a:lumOff val="35000"/>
                  </a:schemeClr>
                </a:solidFill>
                <a:latin typeface="造字工房悦黑（非商用）常规体" charset="-122"/>
                <a:ea typeface="造字工房悦黑（非商用）常规体" charset="-122"/>
                <a:sym typeface="+mn-ea"/>
              </a:rPr>
              <a:t>I love you more than I've ever loved any woman. And I've waited longer for you than I've waited for any woman.</a:t>
            </a:r>
            <a:endParaRPr lang="zh-CN" altLang="en-US" sz="1200" dirty="0">
              <a:solidFill>
                <a:schemeClr val="tx1">
                  <a:lumMod val="65000"/>
                  <a:lumOff val="35000"/>
                </a:schemeClr>
              </a:solidFill>
              <a:latin typeface="造字工房悦黑（非商用）常规体" charset="-122"/>
              <a:ea typeface="造字工房悦黑（非商用）常规体" charset="-122"/>
              <a:sym typeface="+mn-ea"/>
            </a:endParaRPr>
          </a:p>
        </p:txBody>
      </p:sp>
      <p:sp>
        <p:nvSpPr>
          <p:cNvPr id="4" name="文本框 3"/>
          <p:cNvSpPr txBox="1"/>
          <p:nvPr/>
        </p:nvSpPr>
        <p:spPr>
          <a:xfrm>
            <a:off x="366395" y="516890"/>
            <a:ext cx="2793365" cy="1198880"/>
          </a:xfrm>
          <a:prstGeom prst="rect">
            <a:avLst/>
          </a:prstGeom>
          <a:noFill/>
        </p:spPr>
        <p:txBody>
          <a:bodyPr wrap="square" rtlCol="0">
            <a:spAutoFit/>
          </a:bodyPr>
          <a:lstStyle/>
          <a:p>
            <a:pPr algn="l" fontAlgn="auto">
              <a:lnSpc>
                <a:spcPct val="200000"/>
              </a:lnSpc>
            </a:pPr>
            <a:r>
              <a:rPr lang="zh-CN" altLang="en-US" sz="1200">
                <a:solidFill>
                  <a:schemeClr val="tx1">
                    <a:lumMod val="65000"/>
                    <a:lumOff val="35000"/>
                  </a:schemeClr>
                </a:solidFill>
                <a:latin typeface="造字工房悦黑（非商用）常规体" charset="-122"/>
                <a:ea typeface="造字工房悦黑（非商用）常规体" charset="-122"/>
                <a:sym typeface="+mn-ea"/>
              </a:rPr>
              <a:t>I love you more than I've ever loved any woman. And I've waited longer for you than I've waited for any woman.</a:t>
            </a:r>
            <a:endParaRPr lang="zh-CN" altLang="en-US" sz="1200" dirty="0">
              <a:solidFill>
                <a:schemeClr val="tx1">
                  <a:lumMod val="65000"/>
                  <a:lumOff val="35000"/>
                </a:schemeClr>
              </a:solidFill>
              <a:latin typeface="造字工房悦黑（非商用）常规体" charset="-122"/>
              <a:ea typeface="造字工房悦黑（非商用）常规体" charset="-122"/>
              <a:sym typeface="+mn-ea"/>
            </a:endParaRPr>
          </a:p>
        </p:txBody>
      </p:sp>
    </p:spTree>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1"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ppt_x</p:attrName>
                                        </p:attrNameLst>
                                      </p:cBhvr>
                                      <p:tavLst>
                                        <p:tav tm="0">
                                          <p:val>
                                            <p:strVal val="#ppt_x-#ppt_w*1.125000"/>
                                          </p:val>
                                        </p:tav>
                                        <p:tav tm="100000">
                                          <p:val>
                                            <p:strVal val="#ppt_x"/>
                                          </p:val>
                                        </p:tav>
                                      </p:tavLst>
                                    </p:anim>
                                    <p:animEffect transition="in" filter="wipe(right)">
                                      <p:cBhvr>
                                        <p:cTn id="8" dur="500"/>
                                        <p:tgtEl>
                                          <p:spTgt spid="8"/>
                                        </p:tgtEl>
                                      </p:cBhvr>
                                    </p:animEffect>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8" presetClass="entr" presetSubtype="6" fill="hold" grpId="0"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strips(downRight)">
                                      <p:cBhvr>
                                        <p:cTn id="17" dur="500"/>
                                        <p:tgtEl>
                                          <p:spTgt spid="29"/>
                                        </p:tgtEl>
                                      </p:cBhvr>
                                    </p:animEffect>
                                  </p:childTnLst>
                                </p:cTn>
                              </p:par>
                            </p:childTnLst>
                          </p:cTn>
                        </p:par>
                        <p:par>
                          <p:cTn id="18" fill="hold">
                            <p:stCondLst>
                              <p:cond delay="1500"/>
                            </p:stCondLst>
                            <p:childTnLst>
                              <p:par>
                                <p:cTn id="19" presetID="22" presetClass="entr" presetSubtype="8" fill="hold" grpId="2"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8" fill="hold" grpId="2"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p:cTn id="29" dur="500" fill="hold"/>
                                        <p:tgtEl>
                                          <p:spTgt spid="3"/>
                                        </p:tgtEl>
                                        <p:attrNameLst>
                                          <p:attrName>ppt_w</p:attrName>
                                        </p:attrNameLst>
                                      </p:cBhvr>
                                      <p:tavLst>
                                        <p:tav tm="0">
                                          <p:val>
                                            <p:fltVal val="0"/>
                                          </p:val>
                                        </p:tav>
                                        <p:tav tm="100000">
                                          <p:val>
                                            <p:strVal val="#ppt_w"/>
                                          </p:val>
                                        </p:tav>
                                      </p:tavLst>
                                    </p:anim>
                                    <p:anim calcmode="lin" valueType="num">
                                      <p:cBhvr>
                                        <p:cTn id="30" dur="500" fill="hold"/>
                                        <p:tgtEl>
                                          <p:spTgt spid="3"/>
                                        </p:tgtEl>
                                        <p:attrNameLst>
                                          <p:attrName>ppt_h</p:attrName>
                                        </p:attrNameLst>
                                      </p:cBhvr>
                                      <p:tavLst>
                                        <p:tav tm="0">
                                          <p:val>
                                            <p:fltVal val="0"/>
                                          </p:val>
                                        </p:tav>
                                        <p:tav tm="100000">
                                          <p:val>
                                            <p:strVal val="#ppt_h"/>
                                          </p:val>
                                        </p:tav>
                                      </p:tavLst>
                                    </p:anim>
                                    <p:animEffect transition="in" filter="fade">
                                      <p:cBhvr>
                                        <p:cTn id="31" dur="500"/>
                                        <p:tgtEl>
                                          <p:spTgt spid="3"/>
                                        </p:tgtEl>
                                      </p:cBhvr>
                                    </p:animEffect>
                                  </p:childTnLst>
                                </p:cTn>
                              </p:par>
                            </p:childTnLst>
                          </p:cTn>
                        </p:par>
                        <p:par>
                          <p:cTn id="32" fill="hold">
                            <p:stCondLst>
                              <p:cond delay="3000"/>
                            </p:stCondLst>
                            <p:childTnLst>
                              <p:par>
                                <p:cTn id="33" presetID="18" presetClass="entr" presetSubtype="12" fill="hold" grpId="0" nodeType="after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strips(downLeft)">
                                      <p:cBhvr>
                                        <p:cTn id="3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bldLvl="0" animBg="1"/>
      <p:bldP spid="29" grpId="0"/>
      <p:bldP spid="2" grpId="0" animBg="1"/>
      <p:bldP spid="3" grpId="0" animBg="1"/>
      <p:bldP spid="22" grpId="0"/>
      <p:bldP spid="22" grpId="2"/>
      <p:bldP spid="4" grpId="0"/>
      <p:bldP spid="4" grpId="2"/>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tu6017_9"/>
          <p:cNvPicPr>
            <a:picLocks noChangeAspect="1"/>
          </p:cNvPicPr>
          <p:nvPr/>
        </p:nvPicPr>
        <p:blipFill>
          <a:blip r:embed="rId3"/>
          <a:stretch>
            <a:fillRect/>
          </a:stretch>
        </p:blipFill>
        <p:spPr>
          <a:xfrm>
            <a:off x="-5715" y="484505"/>
            <a:ext cx="8834120" cy="5888990"/>
          </a:xfrm>
          <a:prstGeom prst="rect">
            <a:avLst/>
          </a:prstGeom>
        </p:spPr>
      </p:pic>
      <p:sp>
        <p:nvSpPr>
          <p:cNvPr id="4" name="文本框 3"/>
          <p:cNvSpPr txBox="1"/>
          <p:nvPr/>
        </p:nvSpPr>
        <p:spPr>
          <a:xfrm>
            <a:off x="7894320" y="716280"/>
            <a:ext cx="3185160" cy="1753235"/>
          </a:xfrm>
          <a:prstGeom prst="rect">
            <a:avLst/>
          </a:prstGeom>
          <a:noFill/>
        </p:spPr>
        <p:txBody>
          <a:bodyPr wrap="square" rtlCol="0">
            <a:spAutoFit/>
          </a:bodyPr>
          <a:lstStyle/>
          <a:p>
            <a:pPr lvl="0" algn="dist">
              <a:lnSpc>
                <a:spcPct val="150000"/>
              </a:lnSpc>
            </a:pPr>
            <a:r>
              <a:rPr lang="zh-CN" altLang="en-US" dirty="0">
                <a:solidFill>
                  <a:prstClr val="black"/>
                </a:solidFill>
                <a:sym typeface="+mn-ea"/>
              </a:rPr>
              <a:t>▪▪▪▪▪▪▪▪▪▪▪▪▪</a:t>
            </a:r>
            <a:endParaRPr lang="en-US" altLang="zh-CN" dirty="0">
              <a:solidFill>
                <a:prstClr val="black"/>
              </a:solidFill>
              <a:sym typeface="+mn-ea"/>
            </a:endParaRPr>
          </a:p>
          <a:p>
            <a:pPr lvl="0" algn="dist">
              <a:lnSpc>
                <a:spcPct val="150000"/>
              </a:lnSpc>
            </a:pPr>
            <a:r>
              <a:rPr lang="zh-CN" altLang="en-US" dirty="0">
                <a:solidFill>
                  <a:prstClr val="black"/>
                </a:solidFill>
                <a:sym typeface="+mn-ea"/>
              </a:rPr>
              <a:t>▪▪▪▪▪▪▪▪▪▪▪▪▪</a:t>
            </a:r>
            <a:endParaRPr lang="en-US" altLang="zh-CN" dirty="0">
              <a:solidFill>
                <a:prstClr val="black"/>
              </a:solidFill>
              <a:sym typeface="+mn-ea"/>
            </a:endParaRPr>
          </a:p>
          <a:p>
            <a:pPr lvl="0" algn="dist">
              <a:lnSpc>
                <a:spcPct val="150000"/>
              </a:lnSpc>
            </a:pPr>
            <a:r>
              <a:rPr lang="zh-CN" altLang="en-US" dirty="0">
                <a:solidFill>
                  <a:prstClr val="black"/>
                </a:solidFill>
                <a:sym typeface="+mn-ea"/>
              </a:rPr>
              <a:t>▪▪▪▪▪▪▪▪▪▪▪▪▪</a:t>
            </a:r>
            <a:endParaRPr lang="en-US" altLang="zh-CN" dirty="0">
              <a:solidFill>
                <a:prstClr val="black"/>
              </a:solidFill>
              <a:sym typeface="+mn-ea"/>
            </a:endParaRPr>
          </a:p>
          <a:p>
            <a:pPr lvl="0" algn="dist">
              <a:lnSpc>
                <a:spcPct val="150000"/>
              </a:lnSpc>
            </a:pPr>
            <a:r>
              <a:rPr lang="zh-CN" altLang="en-US" dirty="0">
                <a:solidFill>
                  <a:prstClr val="black"/>
                </a:solidFill>
                <a:sym typeface="+mn-ea"/>
              </a:rPr>
              <a:t>▪▪▪▪▪▪▪▪▪▪▪▪▪</a:t>
            </a:r>
            <a:endParaRPr lang="zh-CN" altLang="en-US" dirty="0">
              <a:solidFill>
                <a:prstClr val="black"/>
              </a:solidFill>
            </a:endParaRPr>
          </a:p>
        </p:txBody>
      </p:sp>
      <p:sp>
        <p:nvSpPr>
          <p:cNvPr id="22" name="文本框 21"/>
          <p:cNvSpPr txBox="1"/>
          <p:nvPr/>
        </p:nvSpPr>
        <p:spPr>
          <a:xfrm>
            <a:off x="9094470" y="3023235"/>
            <a:ext cx="2761615" cy="1198880"/>
          </a:xfrm>
          <a:prstGeom prst="rect">
            <a:avLst/>
          </a:prstGeom>
          <a:noFill/>
        </p:spPr>
        <p:txBody>
          <a:bodyPr wrap="square" rtlCol="0">
            <a:spAutoFit/>
          </a:bodyPr>
          <a:lstStyle/>
          <a:p>
            <a:pPr algn="l" fontAlgn="auto">
              <a:lnSpc>
                <a:spcPct val="200000"/>
              </a:lnSpc>
            </a:pPr>
            <a:r>
              <a:rPr lang="zh-CN" altLang="en-US" sz="1200">
                <a:solidFill>
                  <a:schemeClr val="tx1">
                    <a:lumMod val="65000"/>
                    <a:lumOff val="35000"/>
                  </a:schemeClr>
                </a:solidFill>
                <a:latin typeface="造字工房悦黑（非商用）常规体" charset="-122"/>
                <a:ea typeface="造字工房悦黑（非商用）常规体" charset="-122"/>
                <a:sym typeface="+mn-ea"/>
              </a:rPr>
              <a:t>I love you more than I've ever loved any woman. And I've waited longer for you than I've waited for any woman.</a:t>
            </a:r>
            <a:endParaRPr lang="zh-CN" altLang="en-US" sz="1200" dirty="0">
              <a:solidFill>
                <a:schemeClr val="tx1">
                  <a:lumMod val="65000"/>
                  <a:lumOff val="35000"/>
                </a:schemeClr>
              </a:solidFill>
              <a:latin typeface="造字工房悦黑（非商用）常规体" charset="-122"/>
              <a:ea typeface="造字工房悦黑（非商用）常规体" charset="-122"/>
              <a:sym typeface="+mn-ea"/>
            </a:endParaRPr>
          </a:p>
        </p:txBody>
      </p:sp>
      <p:sp>
        <p:nvSpPr>
          <p:cNvPr id="5" name="文本框 4"/>
          <p:cNvSpPr txBox="1"/>
          <p:nvPr/>
        </p:nvSpPr>
        <p:spPr>
          <a:xfrm>
            <a:off x="9094470" y="4460240"/>
            <a:ext cx="2761615" cy="1198880"/>
          </a:xfrm>
          <a:prstGeom prst="rect">
            <a:avLst/>
          </a:prstGeom>
          <a:noFill/>
        </p:spPr>
        <p:txBody>
          <a:bodyPr wrap="square" rtlCol="0">
            <a:spAutoFit/>
          </a:bodyPr>
          <a:lstStyle/>
          <a:p>
            <a:pPr algn="l" fontAlgn="auto">
              <a:lnSpc>
                <a:spcPct val="200000"/>
              </a:lnSpc>
            </a:pPr>
            <a:r>
              <a:rPr lang="zh-CN" altLang="en-US" sz="1200">
                <a:solidFill>
                  <a:schemeClr val="tx1">
                    <a:lumMod val="65000"/>
                    <a:lumOff val="35000"/>
                  </a:schemeClr>
                </a:solidFill>
                <a:latin typeface="造字工房悦黑（非商用）常规体" charset="-122"/>
                <a:ea typeface="造字工房悦黑（非商用）常规体" charset="-122"/>
                <a:sym typeface="+mn-ea"/>
              </a:rPr>
              <a:t>I love you more than I've ever loved any woman. And I've waited longer for you than I've waited for any woman.</a:t>
            </a:r>
            <a:endParaRPr lang="zh-CN" altLang="en-US" sz="1200" dirty="0">
              <a:solidFill>
                <a:schemeClr val="tx1">
                  <a:lumMod val="65000"/>
                  <a:lumOff val="35000"/>
                </a:schemeClr>
              </a:solidFill>
              <a:latin typeface="造字工房悦黑（非商用）常规体" charset="-122"/>
              <a:ea typeface="造字工房悦黑（非商用）常规体" charset="-122"/>
              <a:sym typeface="+mn-ea"/>
            </a:endParaRPr>
          </a:p>
        </p:txBody>
      </p:sp>
    </p:spTree>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Right)">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1000"/>
                                        <p:tgtEl>
                                          <p:spTgt spid="4"/>
                                        </p:tgtEl>
                                      </p:cBhvr>
                                    </p:animEffect>
                                  </p:childTnLst>
                                </p:cTn>
                              </p:par>
                            </p:childTnLst>
                          </p:cTn>
                        </p:par>
                        <p:par>
                          <p:cTn id="12" fill="hold">
                            <p:stCondLst>
                              <p:cond delay="1500"/>
                            </p:stCondLst>
                            <p:childTnLst>
                              <p:par>
                                <p:cTn id="13" presetID="53" presetClass="entr" presetSubtype="16" fill="hold" grpId="2" nodeType="after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p:cTn id="15" dur="500" fill="hold"/>
                                        <p:tgtEl>
                                          <p:spTgt spid="22"/>
                                        </p:tgtEl>
                                        <p:attrNameLst>
                                          <p:attrName>ppt_w</p:attrName>
                                        </p:attrNameLst>
                                      </p:cBhvr>
                                      <p:tavLst>
                                        <p:tav tm="0">
                                          <p:val>
                                            <p:fltVal val="0"/>
                                          </p:val>
                                        </p:tav>
                                        <p:tav tm="100000">
                                          <p:val>
                                            <p:strVal val="#ppt_w"/>
                                          </p:val>
                                        </p:tav>
                                      </p:tavLst>
                                    </p:anim>
                                    <p:anim calcmode="lin" valueType="num">
                                      <p:cBhvr>
                                        <p:cTn id="16" dur="500" fill="hold"/>
                                        <p:tgtEl>
                                          <p:spTgt spid="22"/>
                                        </p:tgtEl>
                                        <p:attrNameLst>
                                          <p:attrName>ppt_h</p:attrName>
                                        </p:attrNameLst>
                                      </p:cBhvr>
                                      <p:tavLst>
                                        <p:tav tm="0">
                                          <p:val>
                                            <p:fltVal val="0"/>
                                          </p:val>
                                        </p:tav>
                                        <p:tav tm="100000">
                                          <p:val>
                                            <p:strVal val="#ppt_h"/>
                                          </p:val>
                                        </p:tav>
                                      </p:tavLst>
                                    </p:anim>
                                    <p:animEffect transition="in" filter="fade">
                                      <p:cBhvr>
                                        <p:cTn id="17" dur="500"/>
                                        <p:tgtEl>
                                          <p:spTgt spid="22"/>
                                        </p:tgtEl>
                                      </p:cBhvr>
                                    </p:animEffect>
                                  </p:childTnLst>
                                </p:cTn>
                              </p:par>
                            </p:childTnLst>
                          </p:cTn>
                        </p:par>
                        <p:par>
                          <p:cTn id="18" fill="hold">
                            <p:stCondLst>
                              <p:cond delay="2000"/>
                            </p:stCondLst>
                            <p:childTnLst>
                              <p:par>
                                <p:cTn id="19" presetID="53" presetClass="entr" presetSubtype="16" fill="hold" grpId="2"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2" grpId="0"/>
      <p:bldP spid="22" grpId="2"/>
      <p:bldP spid="5" grpId="0"/>
      <p:bldP spid="5" grpId="2"/>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文本框 31"/>
          <p:cNvSpPr txBox="1"/>
          <p:nvPr/>
        </p:nvSpPr>
        <p:spPr>
          <a:xfrm>
            <a:off x="1285240" y="2129790"/>
            <a:ext cx="1915160" cy="1568450"/>
          </a:xfrm>
          <a:prstGeom prst="rect">
            <a:avLst/>
          </a:prstGeom>
          <a:noFill/>
        </p:spPr>
        <p:txBody>
          <a:bodyPr wrap="square" rtlCol="0">
            <a:spAutoFit/>
          </a:bodyPr>
          <a:lstStyle/>
          <a:p>
            <a:pPr algn="r"/>
            <a:r>
              <a:rPr lang="en-US" altLang="zh-CN" sz="9600">
                <a:solidFill>
                  <a:schemeClr val="tx1">
                    <a:lumMod val="65000"/>
                    <a:lumOff val="35000"/>
                  </a:schemeClr>
                </a:solidFill>
                <a:latin typeface="Broadway" panose="04040905080B02020502" charset="0"/>
                <a:ea typeface="黑体" panose="02010609060101010101" charset="-122"/>
              </a:rPr>
              <a:t>02</a:t>
            </a:r>
          </a:p>
        </p:txBody>
      </p:sp>
      <p:sp>
        <p:nvSpPr>
          <p:cNvPr id="5" name="矩形 4"/>
          <p:cNvSpPr/>
          <p:nvPr/>
        </p:nvSpPr>
        <p:spPr>
          <a:xfrm>
            <a:off x="-29210" y="4629150"/>
            <a:ext cx="12250420" cy="1488440"/>
          </a:xfrm>
          <a:prstGeom prst="rect">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5" name="图片 14" descr="668f35289c107006e221af6faa428c46"/>
          <p:cNvPicPr>
            <a:picLocks noChangeAspect="1"/>
          </p:cNvPicPr>
          <p:nvPr/>
        </p:nvPicPr>
        <p:blipFill>
          <a:blip r:embed="rId3" cstate="email"/>
          <a:srcRect/>
          <a:stretch>
            <a:fillRect/>
          </a:stretch>
        </p:blipFill>
        <p:spPr>
          <a:xfrm>
            <a:off x="2932430" y="666115"/>
            <a:ext cx="3185160" cy="5451475"/>
          </a:xfrm>
          <a:prstGeom prst="rect">
            <a:avLst/>
          </a:prstGeom>
        </p:spPr>
      </p:pic>
      <p:sp>
        <p:nvSpPr>
          <p:cNvPr id="11" name="文本框 10"/>
          <p:cNvSpPr txBox="1"/>
          <p:nvPr/>
        </p:nvSpPr>
        <p:spPr>
          <a:xfrm>
            <a:off x="6365875" y="2249805"/>
            <a:ext cx="3963670" cy="460375"/>
          </a:xfrm>
          <a:prstGeom prst="rect">
            <a:avLst/>
          </a:prstGeom>
          <a:noFill/>
        </p:spPr>
        <p:txBody>
          <a:bodyPr wrap="square" rtlCol="0">
            <a:spAutoFit/>
          </a:bodyPr>
          <a:lstStyle/>
          <a:p>
            <a:r>
              <a:rPr lang="zh-CN" altLang="en-US" sz="2400" b="1">
                <a:solidFill>
                  <a:schemeClr val="tx1">
                    <a:lumMod val="75000"/>
                    <a:lumOff val="25000"/>
                  </a:schemeClr>
                </a:solidFill>
                <a:latin typeface="造字工房悦黑（非商用）常规体" charset="-122"/>
                <a:ea typeface="造字工房悦黑（非商用）常规体" charset="-122"/>
                <a:sym typeface="+mn-ea"/>
              </a:rPr>
              <a:t>Click here to add your title</a:t>
            </a:r>
          </a:p>
        </p:txBody>
      </p:sp>
      <p:sp>
        <p:nvSpPr>
          <p:cNvPr id="22" name="文本框 21"/>
          <p:cNvSpPr txBox="1"/>
          <p:nvPr/>
        </p:nvSpPr>
        <p:spPr>
          <a:xfrm>
            <a:off x="6365875" y="2710180"/>
            <a:ext cx="4331335" cy="829945"/>
          </a:xfrm>
          <a:prstGeom prst="rect">
            <a:avLst/>
          </a:prstGeom>
          <a:noFill/>
        </p:spPr>
        <p:txBody>
          <a:bodyPr wrap="square" rtlCol="0">
            <a:spAutoFit/>
          </a:bodyPr>
          <a:lstStyle/>
          <a:p>
            <a:pPr algn="l" fontAlgn="auto">
              <a:lnSpc>
                <a:spcPct val="200000"/>
              </a:lnSpc>
            </a:pPr>
            <a:r>
              <a:rPr lang="zh-CN" altLang="en-US" sz="1200">
                <a:solidFill>
                  <a:schemeClr val="tx1">
                    <a:lumMod val="65000"/>
                    <a:lumOff val="35000"/>
                  </a:schemeClr>
                </a:solidFill>
                <a:latin typeface="造字工房悦黑（非商用）常规体" charset="-122"/>
                <a:ea typeface="造字工房悦黑（非商用）常规体" charset="-122"/>
                <a:sym typeface="+mn-ea"/>
              </a:rPr>
              <a:t>I love you more than I've ever loved any woman. And I've waited longer for you than I've waited for any woman.</a:t>
            </a:r>
            <a:endParaRPr lang="zh-CN" altLang="en-US" sz="1200" dirty="0">
              <a:solidFill>
                <a:schemeClr val="tx1">
                  <a:lumMod val="65000"/>
                  <a:lumOff val="35000"/>
                </a:schemeClr>
              </a:solidFill>
              <a:latin typeface="造字工房悦黑（非商用）常规体" charset="-122"/>
              <a:ea typeface="造字工房悦黑（非商用）常规体" charset="-122"/>
              <a:sym typeface="+mn-ea"/>
            </a:endParaRPr>
          </a:p>
        </p:txBody>
      </p:sp>
    </p:spTree>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500"/>
                                        <p:tgtEl>
                                          <p:spTgt spid="11"/>
                                        </p:tgtEl>
                                      </p:cBhvr>
                                    </p:animEffect>
                                  </p:childTnLst>
                                </p:cTn>
                              </p:par>
                            </p:childTnLst>
                          </p:cTn>
                        </p:par>
                        <p:par>
                          <p:cTn id="23" fill="hold">
                            <p:stCondLst>
                              <p:cond delay="2000"/>
                            </p:stCondLst>
                            <p:childTnLst>
                              <p:par>
                                <p:cTn id="24" presetID="12" presetClass="entr" presetSubtype="4" fill="hold" grpId="1"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additive="base">
                                        <p:cTn id="26" dur="500"/>
                                        <p:tgtEl>
                                          <p:spTgt spid="22"/>
                                        </p:tgtEl>
                                        <p:attrNameLst>
                                          <p:attrName>ppt_y</p:attrName>
                                        </p:attrNameLst>
                                      </p:cBhvr>
                                      <p:tavLst>
                                        <p:tav tm="0">
                                          <p:val>
                                            <p:strVal val="#ppt_y+#ppt_h*1.125000"/>
                                          </p:val>
                                        </p:tav>
                                        <p:tav tm="100000">
                                          <p:val>
                                            <p:strVal val="#ppt_y"/>
                                          </p:val>
                                        </p:tav>
                                      </p:tavLst>
                                    </p:anim>
                                    <p:animEffect transition="in" filter="wipe(up)">
                                      <p:cBhvr>
                                        <p:cTn id="2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 grpId="0" bldLvl="0" animBg="1"/>
      <p:bldP spid="11" grpId="0"/>
      <p:bldP spid="22" grpId="0"/>
      <p:bldP spid="22"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1432560" y="868680"/>
            <a:ext cx="4663440" cy="4663440"/>
          </a:xfrm>
          <a:prstGeom prst="rect">
            <a:avLst/>
          </a:prstGeom>
          <a:blipFill rotWithShape="1">
            <a:blip r:embed="rId3"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文本框 28"/>
          <p:cNvSpPr txBox="1"/>
          <p:nvPr/>
        </p:nvSpPr>
        <p:spPr>
          <a:xfrm>
            <a:off x="1432560" y="5638800"/>
            <a:ext cx="1939925" cy="706755"/>
          </a:xfrm>
          <a:prstGeom prst="rect">
            <a:avLst/>
          </a:prstGeom>
          <a:noFill/>
        </p:spPr>
        <p:txBody>
          <a:bodyPr wrap="square" rtlCol="0">
            <a:spAutoFit/>
          </a:bodyPr>
          <a:lstStyle/>
          <a:p>
            <a:r>
              <a:rPr lang="en-US" altLang="zh-CN" sz="2000">
                <a:solidFill>
                  <a:schemeClr val="tx1">
                    <a:lumMod val="65000"/>
                    <a:lumOff val="35000"/>
                  </a:schemeClr>
                </a:solidFill>
                <a:latin typeface="造字工房悦黑（非商用）常规体" charset="-122"/>
                <a:ea typeface="造字工房悦黑（非商用）常规体" charset="-122"/>
              </a:rPr>
              <a:t>BAOTUWANG</a:t>
            </a:r>
          </a:p>
          <a:p>
            <a:r>
              <a:rPr lang="en-US" altLang="zh-CN" sz="2000">
                <a:solidFill>
                  <a:schemeClr val="tx1">
                    <a:lumMod val="65000"/>
                    <a:lumOff val="35000"/>
                  </a:schemeClr>
                </a:solidFill>
                <a:latin typeface="造字工房悦黑（非商用）常规体" charset="-122"/>
                <a:ea typeface="造字工房悦黑（非商用）常规体" charset="-122"/>
              </a:rPr>
              <a:t>XIAOLONGBAO</a:t>
            </a:r>
          </a:p>
        </p:txBody>
      </p:sp>
      <p:sp>
        <p:nvSpPr>
          <p:cNvPr id="9" name="文本框 8"/>
          <p:cNvSpPr txBox="1"/>
          <p:nvPr/>
        </p:nvSpPr>
        <p:spPr>
          <a:xfrm>
            <a:off x="5410200" y="1036320"/>
            <a:ext cx="3185160" cy="1294585"/>
          </a:xfrm>
          <a:prstGeom prst="rect">
            <a:avLst/>
          </a:prstGeom>
          <a:noFill/>
        </p:spPr>
        <p:txBody>
          <a:bodyPr wrap="square" rtlCol="0">
            <a:spAutoFit/>
          </a:bodyPr>
          <a:lstStyle/>
          <a:p>
            <a:pPr lvl="0" algn="dist">
              <a:lnSpc>
                <a:spcPct val="150000"/>
              </a:lnSpc>
            </a:pPr>
            <a:r>
              <a:rPr lang="zh-CN" altLang="en-US" dirty="0">
                <a:solidFill>
                  <a:prstClr val="black"/>
                </a:solidFill>
                <a:sym typeface="+mn-ea"/>
              </a:rPr>
              <a:t>▪▪▪▪▪▪▪▪▪▪▪▪▪</a:t>
            </a:r>
            <a:endParaRPr lang="en-US" altLang="zh-CN" dirty="0">
              <a:solidFill>
                <a:prstClr val="black"/>
              </a:solidFill>
              <a:sym typeface="+mn-ea"/>
            </a:endParaRPr>
          </a:p>
          <a:p>
            <a:pPr lvl="0" algn="dist">
              <a:lnSpc>
                <a:spcPct val="150000"/>
              </a:lnSpc>
            </a:pPr>
            <a:r>
              <a:rPr lang="zh-CN" altLang="en-US" dirty="0">
                <a:solidFill>
                  <a:prstClr val="black"/>
                </a:solidFill>
                <a:sym typeface="+mn-ea"/>
              </a:rPr>
              <a:t>▪▪▪▪▪▪▪▪▪▪▪▪▪</a:t>
            </a:r>
            <a:endParaRPr lang="en-US" altLang="zh-CN" dirty="0">
              <a:solidFill>
                <a:prstClr val="black"/>
              </a:solidFill>
              <a:sym typeface="+mn-ea"/>
            </a:endParaRPr>
          </a:p>
          <a:p>
            <a:pPr lvl="0" algn="dist">
              <a:lnSpc>
                <a:spcPct val="150000"/>
              </a:lnSpc>
            </a:pPr>
            <a:r>
              <a:rPr lang="zh-CN" altLang="en-US" dirty="0">
                <a:solidFill>
                  <a:prstClr val="black"/>
                </a:solidFill>
                <a:sym typeface="+mn-ea"/>
              </a:rPr>
              <a:t>▪▪▪▪▪▪▪▪▪▪▪▪▪</a:t>
            </a:r>
            <a:endParaRPr lang="en-US" altLang="zh-CN" dirty="0">
              <a:solidFill>
                <a:prstClr val="black"/>
              </a:solidFill>
              <a:sym typeface="+mn-ea"/>
            </a:endParaRPr>
          </a:p>
        </p:txBody>
      </p:sp>
      <p:sp>
        <p:nvSpPr>
          <p:cNvPr id="10" name="文本框 9"/>
          <p:cNvSpPr txBox="1"/>
          <p:nvPr/>
        </p:nvSpPr>
        <p:spPr>
          <a:xfrm>
            <a:off x="6299200" y="2626360"/>
            <a:ext cx="3423285" cy="398780"/>
          </a:xfrm>
          <a:prstGeom prst="rect">
            <a:avLst/>
          </a:prstGeom>
          <a:noFill/>
        </p:spPr>
        <p:txBody>
          <a:bodyPr wrap="square" rtlCol="0">
            <a:spAutoFit/>
          </a:bodyPr>
          <a:lstStyle/>
          <a:p>
            <a:r>
              <a:rPr lang="zh-CN" altLang="en-US" sz="2000" b="1">
                <a:solidFill>
                  <a:schemeClr val="tx1">
                    <a:lumMod val="75000"/>
                    <a:lumOff val="25000"/>
                  </a:schemeClr>
                </a:solidFill>
                <a:latin typeface="造字工房悦黑（非商用）常规体" charset="-122"/>
                <a:ea typeface="造字工房悦黑（非商用）常规体" charset="-122"/>
                <a:sym typeface="+mn-ea"/>
              </a:rPr>
              <a:t>Click here to add your title</a:t>
            </a:r>
          </a:p>
        </p:txBody>
      </p:sp>
      <p:sp>
        <p:nvSpPr>
          <p:cNvPr id="11" name="文本框 10"/>
          <p:cNvSpPr txBox="1"/>
          <p:nvPr/>
        </p:nvSpPr>
        <p:spPr>
          <a:xfrm>
            <a:off x="6299200" y="3177540"/>
            <a:ext cx="4855845" cy="829945"/>
          </a:xfrm>
          <a:prstGeom prst="rect">
            <a:avLst/>
          </a:prstGeom>
          <a:noFill/>
        </p:spPr>
        <p:txBody>
          <a:bodyPr wrap="square" rtlCol="0">
            <a:spAutoFit/>
          </a:bodyPr>
          <a:lstStyle/>
          <a:p>
            <a:pPr algn="l" fontAlgn="auto">
              <a:lnSpc>
                <a:spcPct val="200000"/>
              </a:lnSpc>
            </a:pPr>
            <a:r>
              <a:rPr lang="zh-CN" altLang="en-US" sz="1200">
                <a:solidFill>
                  <a:schemeClr val="tx1">
                    <a:lumMod val="65000"/>
                    <a:lumOff val="35000"/>
                  </a:schemeClr>
                </a:solidFill>
                <a:latin typeface="造字工房悦黑（非商用）常规体" charset="-122"/>
                <a:ea typeface="造字工房悦黑（非商用）常规体" charset="-122"/>
                <a:sym typeface="+mn-ea"/>
              </a:rPr>
              <a:t>I love you more than I've ever loved any woman. And I've waited longer for you than I've waited for any woman.</a:t>
            </a:r>
            <a:endParaRPr lang="zh-CN" altLang="en-US" sz="1200" dirty="0">
              <a:solidFill>
                <a:schemeClr val="tx1">
                  <a:lumMod val="65000"/>
                  <a:lumOff val="35000"/>
                </a:schemeClr>
              </a:solidFill>
              <a:latin typeface="造字工房悦黑（非商用）常规体" charset="-122"/>
              <a:ea typeface="造字工房悦黑（非商用）常规体" charset="-122"/>
              <a:sym typeface="+mn-ea"/>
            </a:endParaRPr>
          </a:p>
        </p:txBody>
      </p:sp>
      <p:sp>
        <p:nvSpPr>
          <p:cNvPr id="12" name="文本框 11"/>
          <p:cNvSpPr txBox="1"/>
          <p:nvPr/>
        </p:nvSpPr>
        <p:spPr>
          <a:xfrm>
            <a:off x="6299200" y="4129405"/>
            <a:ext cx="4855845" cy="829945"/>
          </a:xfrm>
          <a:prstGeom prst="rect">
            <a:avLst/>
          </a:prstGeom>
          <a:noFill/>
        </p:spPr>
        <p:txBody>
          <a:bodyPr wrap="square" rtlCol="0">
            <a:spAutoFit/>
          </a:bodyPr>
          <a:lstStyle/>
          <a:p>
            <a:pPr algn="l" fontAlgn="auto">
              <a:lnSpc>
                <a:spcPct val="200000"/>
              </a:lnSpc>
            </a:pPr>
            <a:r>
              <a:rPr lang="zh-CN" altLang="en-US" sz="1200">
                <a:solidFill>
                  <a:schemeClr val="tx1">
                    <a:lumMod val="65000"/>
                    <a:lumOff val="35000"/>
                  </a:schemeClr>
                </a:solidFill>
                <a:latin typeface="造字工房悦黑（非商用）常规体" charset="-122"/>
                <a:ea typeface="造字工房悦黑（非商用）常规体" charset="-122"/>
                <a:sym typeface="+mn-ea"/>
              </a:rPr>
              <a:t>I love you more than I've ever loved any woman. And I've waited longer for you than I've waited for any woman.</a:t>
            </a:r>
            <a:endParaRPr lang="zh-CN" altLang="en-US" sz="1200" dirty="0">
              <a:solidFill>
                <a:schemeClr val="tx1">
                  <a:lumMod val="65000"/>
                  <a:lumOff val="35000"/>
                </a:schemeClr>
              </a:solidFill>
              <a:latin typeface="造字工房悦黑（非商用）常规体" charset="-122"/>
              <a:ea typeface="造字工房悦黑（非商用）常规体" charset="-122"/>
              <a:sym typeface="+mn-ea"/>
            </a:endParaRPr>
          </a:p>
        </p:txBody>
      </p:sp>
      <p:sp>
        <p:nvSpPr>
          <p:cNvPr id="13" name="文本框 12"/>
          <p:cNvSpPr txBox="1"/>
          <p:nvPr/>
        </p:nvSpPr>
        <p:spPr>
          <a:xfrm>
            <a:off x="6299200" y="5083175"/>
            <a:ext cx="4855845" cy="829945"/>
          </a:xfrm>
          <a:prstGeom prst="rect">
            <a:avLst/>
          </a:prstGeom>
          <a:noFill/>
        </p:spPr>
        <p:txBody>
          <a:bodyPr wrap="square" rtlCol="0">
            <a:spAutoFit/>
          </a:bodyPr>
          <a:lstStyle/>
          <a:p>
            <a:pPr algn="l" fontAlgn="auto">
              <a:lnSpc>
                <a:spcPct val="200000"/>
              </a:lnSpc>
            </a:pPr>
            <a:r>
              <a:rPr lang="zh-CN" altLang="en-US" sz="1200">
                <a:solidFill>
                  <a:schemeClr val="tx1">
                    <a:lumMod val="65000"/>
                    <a:lumOff val="35000"/>
                  </a:schemeClr>
                </a:solidFill>
                <a:latin typeface="造字工房悦黑（非商用）常规体" charset="-122"/>
                <a:ea typeface="造字工房悦黑（非商用）常规体" charset="-122"/>
                <a:sym typeface="+mn-ea"/>
              </a:rPr>
              <a:t>I love you more than I've ever loved any woman. And I've waited longer for you than I've waited for any woman.</a:t>
            </a:r>
            <a:endParaRPr lang="zh-CN" altLang="en-US" sz="1200" dirty="0">
              <a:solidFill>
                <a:schemeClr val="tx1">
                  <a:lumMod val="65000"/>
                  <a:lumOff val="35000"/>
                </a:schemeClr>
              </a:solidFill>
              <a:latin typeface="造字工房悦黑（非商用）常规体" charset="-122"/>
              <a:ea typeface="造字工房悦黑（非商用）常规体" charset="-122"/>
              <a:sym typeface="+mn-ea"/>
            </a:endParaRPr>
          </a:p>
        </p:txBody>
      </p:sp>
    </p:spTree>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grpId="1"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plus(in)">
                                      <p:cBhvr>
                                        <p:cTn id="7" dur="500"/>
                                        <p:tgtEl>
                                          <p:spTgt spid="8"/>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strips(downRight)">
                                      <p:cBhvr>
                                        <p:cTn id="11" dur="500"/>
                                        <p:tgtEl>
                                          <p:spTgt spid="2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2500"/>
                            </p:stCondLst>
                            <p:childTnLst>
                              <p:par>
                                <p:cTn id="21" presetID="12" presetClass="entr" presetSubtype="4" fill="hold" grpId="1" nodeType="after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p:tgtEl>
                                          <p:spTgt spid="11"/>
                                        </p:tgtEl>
                                        <p:attrNameLst>
                                          <p:attrName>ppt_y</p:attrName>
                                        </p:attrNameLst>
                                      </p:cBhvr>
                                      <p:tavLst>
                                        <p:tav tm="0">
                                          <p:val>
                                            <p:strVal val="#ppt_y+#ppt_h*1.125000"/>
                                          </p:val>
                                        </p:tav>
                                        <p:tav tm="100000">
                                          <p:val>
                                            <p:strVal val="#ppt_y"/>
                                          </p:val>
                                        </p:tav>
                                      </p:tavLst>
                                    </p:anim>
                                    <p:animEffect transition="in" filter="wipe(up)">
                                      <p:cBhvr>
                                        <p:cTn id="24" dur="500"/>
                                        <p:tgtEl>
                                          <p:spTgt spid="11"/>
                                        </p:tgtEl>
                                      </p:cBhvr>
                                    </p:animEffect>
                                  </p:childTnLst>
                                </p:cTn>
                              </p:par>
                            </p:childTnLst>
                          </p:cTn>
                        </p:par>
                        <p:par>
                          <p:cTn id="25" fill="hold">
                            <p:stCondLst>
                              <p:cond delay="3000"/>
                            </p:stCondLst>
                            <p:childTnLst>
                              <p:par>
                                <p:cTn id="26" presetID="12" presetClass="entr" presetSubtype="4" fill="hold" grpId="1"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p:tgtEl>
                                          <p:spTgt spid="12"/>
                                        </p:tgtEl>
                                        <p:attrNameLst>
                                          <p:attrName>ppt_y</p:attrName>
                                        </p:attrNameLst>
                                      </p:cBhvr>
                                      <p:tavLst>
                                        <p:tav tm="0">
                                          <p:val>
                                            <p:strVal val="#ppt_y+#ppt_h*1.125000"/>
                                          </p:val>
                                        </p:tav>
                                        <p:tav tm="100000">
                                          <p:val>
                                            <p:strVal val="#ppt_y"/>
                                          </p:val>
                                        </p:tav>
                                      </p:tavLst>
                                    </p:anim>
                                    <p:animEffect transition="in" filter="wipe(up)">
                                      <p:cBhvr>
                                        <p:cTn id="29" dur="500"/>
                                        <p:tgtEl>
                                          <p:spTgt spid="12"/>
                                        </p:tgtEl>
                                      </p:cBhvr>
                                    </p:animEffect>
                                  </p:childTnLst>
                                </p:cTn>
                              </p:par>
                            </p:childTnLst>
                          </p:cTn>
                        </p:par>
                        <p:par>
                          <p:cTn id="30" fill="hold">
                            <p:stCondLst>
                              <p:cond delay="3500"/>
                            </p:stCondLst>
                            <p:childTnLst>
                              <p:par>
                                <p:cTn id="31" presetID="12" presetClass="entr" presetSubtype="4" fill="hold" grpId="1"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29" grpId="0"/>
      <p:bldP spid="9" grpId="0"/>
      <p:bldP spid="10" grpId="0"/>
      <p:bldP spid="11" grpId="0"/>
      <p:bldP spid="11" grpId="1"/>
      <p:bldP spid="12" grpId="0"/>
      <p:bldP spid="12" grpId="1"/>
      <p:bldP spid="13" grpId="0"/>
      <p:bldP spid="13" grpId="1"/>
    </p:bldLst>
  </p:timing>
</p:sld>
</file>

<file path=ppt/theme/theme1.xml><?xml version="1.0" encoding="utf-8"?>
<a:theme xmlns:a="http://schemas.openxmlformats.org/drawingml/2006/main" name="pp">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2047</Words>
  <Application>Microsoft Office PowerPoint</Application>
  <PresentationFormat>宽屏</PresentationFormat>
  <Paragraphs>222</Paragraphs>
  <Slides>25</Slides>
  <Notes>25</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25</vt:i4>
      </vt:variant>
    </vt:vector>
  </HeadingPairs>
  <TitlesOfParts>
    <vt:vector size="31" baseType="lpstr">
      <vt:lpstr>造字工房悦黑（非商用）常规体</vt:lpstr>
      <vt:lpstr>Calibri</vt:lpstr>
      <vt:lpstr>Mistral</vt:lpstr>
      <vt:lpstr>Arial</vt:lpstr>
      <vt:lpstr>Broadway</vt:lpstr>
      <vt:lpstr>pp</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3</cp:revision>
  <dcterms:created xsi:type="dcterms:W3CDTF">2017-08-01T11:17:00Z</dcterms:created>
  <dcterms:modified xsi:type="dcterms:W3CDTF">2021-01-04T13:48:11Z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