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2.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85" r:id="rId2"/>
    <p:sldId id="283" r:id="rId3"/>
    <p:sldId id="286" r:id="rId4"/>
    <p:sldId id="272" r:id="rId5"/>
    <p:sldId id="291" r:id="rId6"/>
    <p:sldId id="288" r:id="rId7"/>
    <p:sldId id="289" r:id="rId8"/>
    <p:sldId id="292" r:id="rId9"/>
    <p:sldId id="274" r:id="rId10"/>
    <p:sldId id="280" r:id="rId11"/>
    <p:sldId id="263" r:id="rId12"/>
    <p:sldId id="270" r:id="rId13"/>
    <p:sldId id="264" r:id="rId14"/>
    <p:sldId id="276" r:id="rId15"/>
    <p:sldId id="281" r:id="rId16"/>
    <p:sldId id="284" r:id="rId17"/>
    <p:sldId id="265" r:id="rId18"/>
    <p:sldId id="269" r:id="rId19"/>
    <p:sldId id="271" r:id="rId20"/>
    <p:sldId id="282" r:id="rId21"/>
    <p:sldId id="267" r:id="rId22"/>
    <p:sldId id="275" r:id="rId23"/>
    <p:sldId id="273" r:id="rId24"/>
    <p:sldId id="293" r:id="rId25"/>
  </p:sldIdLst>
  <p:sldSz cx="22758400" cy="12801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p15:clr>
            <a:srgbClr val="A4A3A4"/>
          </p15:clr>
        </p15:guide>
        <p15:guide id="2" pos="7168">
          <p15:clr>
            <a:srgbClr val="A4A3A4"/>
          </p15:clr>
        </p15:guide>
        <p15:guide id="3" orient="horz" pos="1176">
          <p15:clr>
            <a:srgbClr val="A4A3A4"/>
          </p15:clr>
        </p15:guide>
        <p15:guide id="4" orient="horz" pos="4599">
          <p15:clr>
            <a:srgbClr val="A4A3A4"/>
          </p15:clr>
        </p15:guide>
        <p15:guide id="5" pos="8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85F1"/>
    <a:srgbClr val="FDBF03"/>
    <a:srgbClr val="FCC960"/>
    <a:srgbClr val="323B43"/>
    <a:srgbClr val="32589A"/>
    <a:srgbClr val="86BACC"/>
    <a:srgbClr val="64ADD3"/>
    <a:srgbClr val="3D9DE0"/>
    <a:srgbClr val="667F99"/>
    <a:srgbClr val="287E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82" autoAdjust="0"/>
    <p:restoredTop sz="94660"/>
  </p:normalViewPr>
  <p:slideViewPr>
    <p:cSldViewPr snapToGrid="0" showGuides="1">
      <p:cViewPr varScale="1">
        <p:scale>
          <a:sx n="58" d="100"/>
          <a:sy n="58" d="100"/>
        </p:scale>
        <p:origin x="240" y="114"/>
      </p:cViewPr>
      <p:guideLst>
        <p:guide orient="horz" pos="4032"/>
        <p:guide pos="7168"/>
        <p:guide orient="horz" pos="1176"/>
        <p:guide orient="horz" pos="4599"/>
        <p:guide pos="800"/>
      </p:guideLst>
    </p:cSldViewPr>
  </p:slideViewPr>
  <p:notesTextViewPr>
    <p:cViewPr>
      <p:scale>
        <a:sx n="1" d="1"/>
        <a:sy n="1" d="1"/>
      </p:scale>
      <p:origin x="0" y="0"/>
    </p:cViewPr>
  </p:notesTextViewPr>
  <p:sorterViewPr>
    <p:cViewPr>
      <p:scale>
        <a:sx n="50" d="100"/>
        <a:sy n="50" d="100"/>
      </p:scale>
      <p:origin x="0" y="-5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image" Target="../media/image16.png"/><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Sheet1!$B$1</c:f>
              <c:strCache>
                <c:ptCount val="1"/>
                <c:pt idx="0">
                  <c:v>series 1</c:v>
                </c:pt>
              </c:strCache>
            </c:strRef>
          </c:tx>
          <c:spPr>
            <a:ln w="28575" cap="rnd">
              <a:solidFill>
                <a:schemeClr val="bg1"/>
              </a:solidFill>
              <a:round/>
            </a:ln>
            <a:effectLst/>
          </c:spPr>
          <c:marker>
            <c:symbol val="none"/>
          </c:marker>
          <c:cat>
            <c:strRef>
              <c:f>Sheet1!$A$2:$A$6</c:f>
              <c:strCache>
                <c:ptCount val="5"/>
                <c:pt idx="0">
                  <c:v>one</c:v>
                </c:pt>
                <c:pt idx="1">
                  <c:v>two</c:v>
                </c:pt>
                <c:pt idx="2">
                  <c:v>three</c:v>
                </c:pt>
                <c:pt idx="3">
                  <c:v>four</c:v>
                </c:pt>
                <c:pt idx="4">
                  <c:v>five</c:v>
                </c:pt>
              </c:strCache>
            </c:str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C9F2-40EE-BB05-F407946B9D93}"/>
            </c:ext>
          </c:extLst>
        </c:ser>
        <c:ser>
          <c:idx val="1"/>
          <c:order val="1"/>
          <c:tx>
            <c:strRef>
              <c:f>Sheet1!$C$1</c:f>
              <c:strCache>
                <c:ptCount val="1"/>
                <c:pt idx="0">
                  <c:v>series 2</c:v>
                </c:pt>
              </c:strCache>
            </c:strRef>
          </c:tx>
          <c:spPr>
            <a:ln w="28575" cap="rnd">
              <a:solidFill>
                <a:srgbClr val="323B43"/>
              </a:solidFill>
              <a:round/>
            </a:ln>
            <a:effectLst/>
          </c:spPr>
          <c:marker>
            <c:symbol val="none"/>
          </c:marker>
          <c:cat>
            <c:strRef>
              <c:f>Sheet1!$A$2:$A$6</c:f>
              <c:strCache>
                <c:ptCount val="5"/>
                <c:pt idx="0">
                  <c:v>one</c:v>
                </c:pt>
                <c:pt idx="1">
                  <c:v>two</c:v>
                </c:pt>
                <c:pt idx="2">
                  <c:v>three</c:v>
                </c:pt>
                <c:pt idx="3">
                  <c:v>four</c:v>
                </c:pt>
                <c:pt idx="4">
                  <c:v>five</c:v>
                </c:pt>
              </c:strCache>
            </c:strRef>
          </c:cat>
          <c:val>
            <c:numRef>
              <c:f>Sheet1!$C$2:$C$6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C9F2-40EE-BB05-F407946B9D93}"/>
            </c:ext>
          </c:extLst>
        </c:ser>
        <c:dLbls>
          <c:showLegendKey val="0"/>
          <c:showVal val="0"/>
          <c:showCatName val="0"/>
          <c:showSerName val="0"/>
          <c:showPercent val="0"/>
          <c:showBubbleSize val="0"/>
        </c:dLbls>
        <c:axId val="980706224"/>
        <c:axId val="1422521248"/>
      </c:radarChart>
      <c:catAx>
        <c:axId val="980706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400" b="0" i="0" u="none" strike="noStrike" kern="1200" baseline="0">
                <a:solidFill>
                  <a:schemeClr val="bg1">
                    <a:lumMod val="95000"/>
                  </a:schemeClr>
                </a:solidFill>
                <a:latin typeface="+mn-lt"/>
                <a:ea typeface="+mn-ea"/>
                <a:cs typeface="+mn-cs"/>
              </a:defRPr>
            </a:pPr>
            <a:endParaRPr lang="zh-CN"/>
          </a:p>
        </c:txPr>
        <c:crossAx val="1422521248"/>
        <c:crosses val="autoZero"/>
        <c:auto val="1"/>
        <c:lblAlgn val="ctr"/>
        <c:lblOffset val="100"/>
        <c:noMultiLvlLbl val="0"/>
      </c:catAx>
      <c:valAx>
        <c:axId val="1422521248"/>
        <c:scaling>
          <c:orientation val="minMax"/>
        </c:scaling>
        <c:delete val="1"/>
        <c:axPos val="l"/>
        <c:numFmt formatCode="General" sourceLinked="1"/>
        <c:majorTickMark val="none"/>
        <c:minorTickMark val="none"/>
        <c:tickLblPos val="nextTo"/>
        <c:crossAx val="980706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600" b="0" i="0" u="none" strike="noStrike" kern="1200" baseline="0">
              <a:solidFill>
                <a:schemeClr val="bg1">
                  <a:lumMod val="9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rgbClr val="0F85F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site 1</c:v>
                </c:pt>
                <c:pt idx="1">
                  <c:v>site 2</c:v>
                </c:pt>
                <c:pt idx="2">
                  <c:v>site 3</c:v>
                </c:pt>
                <c:pt idx="3">
                  <c:v>site 4</c:v>
                </c:pt>
                <c:pt idx="4">
                  <c:v>site 5</c:v>
                </c:pt>
                <c:pt idx="5">
                  <c:v>site 6</c:v>
                </c:pt>
                <c:pt idx="6">
                  <c:v>site 7</c:v>
                </c:pt>
                <c:pt idx="7">
                  <c:v>site 8</c:v>
                </c:pt>
              </c:strCache>
            </c:strRef>
          </c:cat>
          <c:val>
            <c:numRef>
              <c:f>Sheet1!$B$2:$B$9</c:f>
              <c:numCache>
                <c:formatCode>General</c:formatCode>
                <c:ptCount val="8"/>
                <c:pt idx="0">
                  <c:v>2.2999999999999998</c:v>
                </c:pt>
                <c:pt idx="1">
                  <c:v>2.4</c:v>
                </c:pt>
                <c:pt idx="2">
                  <c:v>2.7</c:v>
                </c:pt>
                <c:pt idx="3">
                  <c:v>3.2</c:v>
                </c:pt>
                <c:pt idx="4">
                  <c:v>3.8</c:v>
                </c:pt>
                <c:pt idx="5">
                  <c:v>4.3</c:v>
                </c:pt>
                <c:pt idx="6">
                  <c:v>4.5</c:v>
                </c:pt>
                <c:pt idx="7">
                  <c:v>5</c:v>
                </c:pt>
              </c:numCache>
            </c:numRef>
          </c:val>
          <c:extLst>
            <c:ext xmlns:c16="http://schemas.microsoft.com/office/drawing/2014/chart" uri="{C3380CC4-5D6E-409C-BE32-E72D297353CC}">
              <c16:uniqueId val="{00000000-FDC0-447B-AB3D-6EB8DF72006D}"/>
            </c:ext>
          </c:extLst>
        </c:ser>
        <c:dLbls>
          <c:showLegendKey val="0"/>
          <c:showVal val="1"/>
          <c:showCatName val="0"/>
          <c:showSerName val="0"/>
          <c:showPercent val="0"/>
          <c:showBubbleSize val="0"/>
        </c:dLbls>
        <c:gapWidth val="320"/>
        <c:axId val="1429848160"/>
        <c:axId val="1429869920"/>
      </c:barChart>
      <c:catAx>
        <c:axId val="14298481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429869920"/>
        <c:crosses val="autoZero"/>
        <c:auto val="1"/>
        <c:lblAlgn val="ctr"/>
        <c:lblOffset val="100"/>
        <c:noMultiLvlLbl val="0"/>
      </c:catAx>
      <c:valAx>
        <c:axId val="14298699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42984816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tx>
            <c:strRef>
              <c:f>Sheet1!$B$1</c:f>
              <c:strCache>
                <c:ptCount val="1"/>
                <c:pt idx="0">
                  <c:v>销售额</c:v>
                </c:pt>
              </c:strCache>
            </c:strRef>
          </c:tx>
          <c:dPt>
            <c:idx val="0"/>
            <c:bubble3D val="0"/>
            <c:explosion val="7"/>
            <c:spPr>
              <a:solidFill>
                <a:srgbClr val="0F85F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2CFB-4C19-A06A-1EEA2700F225}"/>
              </c:ext>
            </c:extLst>
          </c:dPt>
          <c:dPt>
            <c:idx val="1"/>
            <c:bubble3D val="0"/>
            <c:explosion val="10"/>
            <c:spPr>
              <a:solidFill>
                <a:schemeClr val="accent5">
                  <a:shade val="86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2CFB-4C19-A06A-1EEA2700F225}"/>
              </c:ext>
            </c:extLst>
          </c:dPt>
          <c:dPt>
            <c:idx val="2"/>
            <c:bubble3D val="0"/>
            <c:explosion val="9"/>
            <c:spPr>
              <a:solidFill>
                <a:schemeClr val="accent5">
                  <a:tint val="86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2CFB-4C19-A06A-1EEA2700F225}"/>
              </c:ext>
            </c:extLst>
          </c:dPt>
          <c:dPt>
            <c:idx val="3"/>
            <c:bubble3D val="0"/>
            <c:explosion val="12"/>
            <c:spPr>
              <a:solidFill>
                <a:schemeClr val="accent5">
                  <a:tint val="58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2CFB-4C19-A06A-1EEA2700F22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zh-CN" sz="1330" b="1" i="0" u="none" strike="noStrike" kern="1200" baseline="0">
                    <a:solidFill>
                      <a:schemeClr val="lt1"/>
                    </a:solidFill>
                    <a:latin typeface="+mn-lt"/>
                    <a:ea typeface="+mn-ea"/>
                    <a:cs typeface="+mn-cs"/>
                  </a:defRPr>
                </a:pPr>
                <a:endParaRPr lang="zh-CN"/>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season 1</c:v>
                </c:pt>
                <c:pt idx="1">
                  <c:v>season 2</c:v>
                </c:pt>
                <c:pt idx="2">
                  <c:v>season 3</c:v>
                </c:pt>
                <c:pt idx="3">
                  <c:v>season 4</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2CFB-4C19-A06A-1EEA2700F225}"/>
            </c:ext>
          </c:extLst>
        </c:ser>
        <c:dLbls>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lang="zh-CN" sz="1800" b="0" i="0" u="none" strike="noStrike" kern="1200" baseline="0">
              <a:solidFill>
                <a:schemeClr val="dk1">
                  <a:lumMod val="75000"/>
                  <a:lumOff val="25000"/>
                </a:schemeClr>
              </a:solidFill>
              <a:latin typeface="+mn-lt"/>
              <a:ea typeface="+mn-ea"/>
              <a:cs typeface="+mn-cs"/>
            </a:defRPr>
          </a:pPr>
          <a:endParaRPr lang="zh-CN"/>
        </a:p>
      </c:txPr>
    </c:legend>
    <c:plotVisOnly val="1"/>
    <c:dispBlanksAs val="gap"/>
    <c:showDLblsOverMax val="0"/>
  </c:chart>
  <c:spPr>
    <a:noFill/>
    <a:ln w="9525" cap="flat" cmpd="sng" algn="ctr">
      <a:noFill/>
      <a:round/>
    </a:ln>
    <a:effectLst/>
  </c:spPr>
  <c:txPr>
    <a:bodyPr/>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object 1</c:v>
                </c:pt>
              </c:strCache>
            </c:strRef>
          </c:tx>
          <c:spPr>
            <a:blipFill>
              <a:blip xmlns:r="http://schemas.openxmlformats.org/officeDocument/2006/relationships" r:embed="rId3"/>
              <a:stretch>
                <a:fillRect/>
              </a:stretch>
            </a:blipFill>
            <a:ln w="19050">
              <a:noFill/>
            </a:ln>
            <a:effectLst/>
          </c:spPr>
          <c:invertIfNegative val="0"/>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4.3</c:v>
                </c:pt>
                <c:pt idx="1">
                  <c:v>2.5</c:v>
                </c:pt>
                <c:pt idx="2">
                  <c:v>3.5</c:v>
                </c:pt>
                <c:pt idx="3">
                  <c:v>4.5</c:v>
                </c:pt>
                <c:pt idx="4">
                  <c:v>3</c:v>
                </c:pt>
              </c:numCache>
            </c:numRef>
          </c:val>
          <c:extLst>
            <c:ext xmlns:c16="http://schemas.microsoft.com/office/drawing/2014/chart" uri="{C3380CC4-5D6E-409C-BE32-E72D297353CC}">
              <c16:uniqueId val="{00000000-92EC-4BFC-A89B-D9C5F4E034DD}"/>
            </c:ext>
          </c:extLst>
        </c:ser>
        <c:dLbls>
          <c:showLegendKey val="0"/>
          <c:showVal val="0"/>
          <c:showCatName val="0"/>
          <c:showSerName val="0"/>
          <c:showPercent val="0"/>
          <c:showBubbleSize val="0"/>
        </c:dLbls>
        <c:gapWidth val="150"/>
        <c:axId val="1176644368"/>
        <c:axId val="1176642736"/>
      </c:barChart>
      <c:catAx>
        <c:axId val="1176644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176642736"/>
        <c:crosses val="autoZero"/>
        <c:auto val="1"/>
        <c:lblAlgn val="ctr"/>
        <c:lblOffset val="100"/>
        <c:noMultiLvlLbl val="0"/>
      </c:catAx>
      <c:valAx>
        <c:axId val="117664273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176644368"/>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object 1</c:v>
                </c:pt>
              </c:strCache>
            </c:strRef>
          </c:tx>
          <c:spPr>
            <a:ln w="19050" cap="rnd">
              <a:solidFill>
                <a:srgbClr val="0F85F1"/>
              </a:solidFill>
              <a:round/>
            </a:ln>
            <a:effectLst/>
          </c:spPr>
          <c:marker>
            <c:symbol val="none"/>
          </c:marker>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4.3</c:v>
                </c:pt>
                <c:pt idx="1">
                  <c:v>2.5</c:v>
                </c:pt>
                <c:pt idx="2">
                  <c:v>3.5</c:v>
                </c:pt>
                <c:pt idx="3">
                  <c:v>4.5</c:v>
                </c:pt>
                <c:pt idx="4">
                  <c:v>3</c:v>
                </c:pt>
              </c:numCache>
            </c:numRef>
          </c:val>
          <c:smooth val="1"/>
          <c:extLst>
            <c:ext xmlns:c16="http://schemas.microsoft.com/office/drawing/2014/chart" uri="{C3380CC4-5D6E-409C-BE32-E72D297353CC}">
              <c16:uniqueId val="{00000000-8378-473F-B152-52418C843B03}"/>
            </c:ext>
          </c:extLst>
        </c:ser>
        <c:ser>
          <c:idx val="1"/>
          <c:order val="1"/>
          <c:tx>
            <c:strRef>
              <c:f>Sheet1!$C$1</c:f>
              <c:strCache>
                <c:ptCount val="1"/>
                <c:pt idx="0">
                  <c:v>object 2</c:v>
                </c:pt>
              </c:strCache>
            </c:strRef>
          </c:tx>
          <c:spPr>
            <a:ln w="6350" cap="rnd">
              <a:solidFill>
                <a:srgbClr val="0F85F1">
                  <a:alpha val="50000"/>
                </a:srgbClr>
              </a:solidFill>
              <a:round/>
            </a:ln>
            <a:effectLst/>
          </c:spPr>
          <c:marker>
            <c:symbol val="none"/>
          </c:marker>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2.4</c:v>
                </c:pt>
                <c:pt idx="1">
                  <c:v>4.4000000000000004</c:v>
                </c:pt>
                <c:pt idx="2">
                  <c:v>1.8</c:v>
                </c:pt>
                <c:pt idx="3">
                  <c:v>2.8</c:v>
                </c:pt>
                <c:pt idx="4">
                  <c:v>4</c:v>
                </c:pt>
              </c:numCache>
            </c:numRef>
          </c:val>
          <c:smooth val="1"/>
          <c:extLst>
            <c:ext xmlns:c16="http://schemas.microsoft.com/office/drawing/2014/chart" uri="{C3380CC4-5D6E-409C-BE32-E72D297353CC}">
              <c16:uniqueId val="{00000001-8378-473F-B152-52418C843B03}"/>
            </c:ext>
          </c:extLst>
        </c:ser>
        <c:ser>
          <c:idx val="2"/>
          <c:order val="2"/>
          <c:tx>
            <c:strRef>
              <c:f>Sheet1!$D$1</c:f>
              <c:strCache>
                <c:ptCount val="1"/>
                <c:pt idx="0">
                  <c:v>object 3</c:v>
                </c:pt>
              </c:strCache>
            </c:strRef>
          </c:tx>
          <c:spPr>
            <a:ln w="12700" cap="rnd">
              <a:solidFill>
                <a:srgbClr val="0F85F1">
                  <a:alpha val="80000"/>
                </a:srgbClr>
              </a:solidFill>
              <a:round/>
            </a:ln>
            <a:effectLst/>
          </c:spPr>
          <c:marker>
            <c:symbol val="none"/>
          </c:marker>
          <c:cat>
            <c:numRef>
              <c:f>Sheet1!$A$2:$A$6</c:f>
              <c:numCache>
                <c:formatCode>General</c:formatCode>
                <c:ptCount val="5"/>
                <c:pt idx="0">
                  <c:v>2012</c:v>
                </c:pt>
                <c:pt idx="1">
                  <c:v>2013</c:v>
                </c:pt>
                <c:pt idx="2">
                  <c:v>2014</c:v>
                </c:pt>
                <c:pt idx="3">
                  <c:v>2015</c:v>
                </c:pt>
                <c:pt idx="4">
                  <c:v>2016</c:v>
                </c:pt>
              </c:numCache>
            </c:numRef>
          </c:cat>
          <c:val>
            <c:numRef>
              <c:f>Sheet1!$D$2:$D$6</c:f>
              <c:numCache>
                <c:formatCode>General</c:formatCode>
                <c:ptCount val="5"/>
                <c:pt idx="0">
                  <c:v>2</c:v>
                </c:pt>
                <c:pt idx="1">
                  <c:v>2</c:v>
                </c:pt>
                <c:pt idx="2">
                  <c:v>3</c:v>
                </c:pt>
                <c:pt idx="3">
                  <c:v>5</c:v>
                </c:pt>
                <c:pt idx="4">
                  <c:v>2</c:v>
                </c:pt>
              </c:numCache>
            </c:numRef>
          </c:val>
          <c:smooth val="1"/>
          <c:extLst>
            <c:ext xmlns:c16="http://schemas.microsoft.com/office/drawing/2014/chart" uri="{C3380CC4-5D6E-409C-BE32-E72D297353CC}">
              <c16:uniqueId val="{00000002-8378-473F-B152-52418C843B03}"/>
            </c:ext>
          </c:extLst>
        </c:ser>
        <c:dLbls>
          <c:showLegendKey val="0"/>
          <c:showVal val="0"/>
          <c:showCatName val="0"/>
          <c:showSerName val="0"/>
          <c:showPercent val="0"/>
          <c:showBubbleSize val="0"/>
        </c:dLbls>
        <c:smooth val="0"/>
        <c:axId val="1176643280"/>
        <c:axId val="1176641104"/>
      </c:lineChart>
      <c:catAx>
        <c:axId val="1176643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176641104"/>
        <c:crosses val="autoZero"/>
        <c:auto val="1"/>
        <c:lblAlgn val="ctr"/>
        <c:lblOffset val="100"/>
        <c:noMultiLvlLbl val="0"/>
      </c:catAx>
      <c:valAx>
        <c:axId val="117664110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176643280"/>
        <c:crosses val="autoZero"/>
        <c:crossBetween val="between"/>
      </c:valAx>
      <c:spPr>
        <a:noFill/>
        <a:ln>
          <a:noFill/>
        </a:ln>
        <a:effectLst/>
      </c:spPr>
    </c:plotArea>
    <c:legend>
      <c:legendPos val="b"/>
      <c:layout>
        <c:manualLayout>
          <c:xMode val="edge"/>
          <c:yMode val="edge"/>
          <c:x val="0.319407429632041"/>
          <c:y val="0.93401838870750897"/>
          <c:w val="0.36151928630312902"/>
          <c:h val="6.5981611292490902E-2"/>
        </c:manualLayout>
      </c:layout>
      <c:overlay val="0"/>
      <c:spPr>
        <a:noFill/>
        <a:ln>
          <a:noFill/>
        </a:ln>
        <a:effectLst/>
      </c:spPr>
      <c:txPr>
        <a:bodyPr rot="0" spcFirstLastPara="1"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5"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5"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5"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5"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5"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5"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5"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5"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22AFE2-3667-4B54-B87B-39862DF1A0DE}"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F2C665-9F71-4DC9-9A20-342EB435BBD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F2C665-9F71-4DC9-9A20-342EB435BBD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F2C665-9F71-4DC9-9A20-342EB435BBD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F2C665-9F71-4DC9-9A20-342EB435BBD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F2C665-9F71-4DC9-9A20-342EB435BBD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F2C665-9F71-4DC9-9A20-342EB435BBD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F2C665-9F71-4DC9-9A20-342EB435BBD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F2C665-9F71-4DC9-9A20-342EB435BBD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F2C665-9F71-4DC9-9A20-342EB435BBD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F2C665-9F71-4DC9-9A20-342EB435BBD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F2C665-9F71-4DC9-9A20-342EB435BBD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F2C665-9F71-4DC9-9A20-342EB435BBD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F2C665-9F71-4DC9-9A20-342EB435BBD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F2C665-9F71-4DC9-9A20-342EB435BBD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F2C665-9F71-4DC9-9A20-342EB435BBD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F2C665-9F71-4DC9-9A20-342EB435BBD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F2C665-9F71-4DC9-9A20-342EB435BBD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F2C665-9F71-4DC9-9A20-342EB435BBDD}"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F2C665-9F71-4DC9-9A20-342EB435BBD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F2C665-9F71-4DC9-9A20-342EB435BBD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F2C665-9F71-4DC9-9A20-342EB435BBD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F2C665-9F71-4DC9-9A20-342EB435BBD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F2C665-9F71-4DC9-9A20-342EB435BBD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F2C665-9F71-4DC9-9A20-342EB435BBD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F2C665-9F71-4DC9-9A20-342EB435BBD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844800" y="2095078"/>
            <a:ext cx="17068800" cy="4456853"/>
          </a:xfrm>
        </p:spPr>
        <p:txBody>
          <a:bodyPr anchor="b"/>
          <a:lstStyle>
            <a:lvl1pPr algn="ctr">
              <a:defRPr sz="11200"/>
            </a:lvl1pPr>
          </a:lstStyle>
          <a:p>
            <a:r>
              <a:rPr lang="zh-CN" altLang="en-US"/>
              <a:t>单击此处编辑母版标题样式</a:t>
            </a:r>
            <a:endParaRPr lang="en-US" dirty="0"/>
          </a:p>
        </p:txBody>
      </p:sp>
      <p:sp>
        <p:nvSpPr>
          <p:cNvPr id="3" name="Subtitle 2"/>
          <p:cNvSpPr>
            <a:spLocks noGrp="1"/>
          </p:cNvSpPr>
          <p:nvPr>
            <p:ph type="subTitle" idx="1"/>
          </p:nvPr>
        </p:nvSpPr>
        <p:spPr>
          <a:xfrm>
            <a:off x="2844800" y="6723804"/>
            <a:ext cx="17068800" cy="3090756"/>
          </a:xfrm>
        </p:spPr>
        <p:txBody>
          <a:bodyPr/>
          <a:lstStyle>
            <a:lvl1pPr marL="0" indent="0" algn="ctr">
              <a:buNone/>
              <a:defRPr sz="4480"/>
            </a:lvl1pPr>
            <a:lvl2pPr marL="853440" indent="0" algn="ctr">
              <a:buNone/>
              <a:defRPr sz="3735"/>
            </a:lvl2pPr>
            <a:lvl3pPr marL="1706880" indent="0" algn="ctr">
              <a:buNone/>
              <a:defRPr sz="3360"/>
            </a:lvl3pPr>
            <a:lvl4pPr marL="2560320" indent="0" algn="ctr">
              <a:buNone/>
              <a:defRPr sz="2985"/>
            </a:lvl4pPr>
            <a:lvl5pPr marL="3413760" indent="0" algn="ctr">
              <a:buNone/>
              <a:defRPr sz="2985"/>
            </a:lvl5pPr>
            <a:lvl6pPr marL="4267200" indent="0" algn="ctr">
              <a:buNone/>
              <a:defRPr sz="2985"/>
            </a:lvl6pPr>
            <a:lvl7pPr marL="5120640" indent="0" algn="ctr">
              <a:buNone/>
              <a:defRPr sz="2985"/>
            </a:lvl7pPr>
            <a:lvl8pPr marL="5974080" indent="0" algn="ctr">
              <a:buNone/>
              <a:defRPr sz="2985"/>
            </a:lvl8pPr>
            <a:lvl9pPr marL="6827520" indent="0" algn="ctr">
              <a:buNone/>
              <a:defRPr sz="2985"/>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286480" y="681567"/>
            <a:ext cx="4907280" cy="1084876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1564640" y="681567"/>
            <a:ext cx="14437360" cy="1084876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 #15">
    <p:spTree>
      <p:nvGrpSpPr>
        <p:cNvPr id="1" name=""/>
        <p:cNvGrpSpPr/>
        <p:nvPr/>
      </p:nvGrpSpPr>
      <p:grpSpPr>
        <a:xfrm>
          <a:off x="0" y="0"/>
          <a:ext cx="0" cy="0"/>
          <a:chOff x="0" y="0"/>
          <a:chExt cx="0" cy="0"/>
        </a:xfrm>
      </p:grpSpPr>
      <p:sp>
        <p:nvSpPr>
          <p:cNvPr id="3" name="Рисунок 8"/>
          <p:cNvSpPr>
            <a:spLocks noGrp="1"/>
          </p:cNvSpPr>
          <p:nvPr>
            <p:ph type="pic" sz="quarter" idx="11"/>
          </p:nvPr>
        </p:nvSpPr>
        <p:spPr>
          <a:xfrm>
            <a:off x="2823215" y="2964095"/>
            <a:ext cx="18090003" cy="6458578"/>
          </a:xfrm>
          <a:custGeom>
            <a:avLst/>
            <a:gdLst>
              <a:gd name="connsiteX0" fmla="*/ 1348713 w 14653686"/>
              <a:gd name="connsiteY0" fmla="*/ 4673224 h 5208475"/>
              <a:gd name="connsiteX1" fmla="*/ 920150 w 14653686"/>
              <a:gd name="connsiteY1" fmla="*/ 4726795 h 5208475"/>
              <a:gd name="connsiteX2" fmla="*/ 916999 w 14653686"/>
              <a:gd name="connsiteY2" fmla="*/ 4780364 h 5208475"/>
              <a:gd name="connsiteX3" fmla="*/ 1131281 w 14653686"/>
              <a:gd name="connsiteY3" fmla="*/ 4780364 h 5208475"/>
              <a:gd name="connsiteX4" fmla="*/ 1402283 w 14653686"/>
              <a:gd name="connsiteY4" fmla="*/ 4726795 h 5208475"/>
              <a:gd name="connsiteX5" fmla="*/ 1402283 w 14653686"/>
              <a:gd name="connsiteY5" fmla="*/ 4673224 h 5208475"/>
              <a:gd name="connsiteX6" fmla="*/ 1805636 w 14653686"/>
              <a:gd name="connsiteY6" fmla="*/ 4244661 h 5208475"/>
              <a:gd name="connsiteX7" fmla="*/ 1528332 w 14653686"/>
              <a:gd name="connsiteY7" fmla="*/ 4351802 h 5208475"/>
              <a:gd name="connsiteX8" fmla="*/ 1528332 w 14653686"/>
              <a:gd name="connsiteY8" fmla="*/ 4405372 h 5208475"/>
              <a:gd name="connsiteX9" fmla="*/ 1581902 w 14653686"/>
              <a:gd name="connsiteY9" fmla="*/ 4405372 h 5208475"/>
              <a:gd name="connsiteX10" fmla="*/ 8349079 w 14653686"/>
              <a:gd name="connsiteY10" fmla="*/ 4093404 h 5208475"/>
              <a:gd name="connsiteX11" fmla="*/ 8349079 w 14653686"/>
              <a:gd name="connsiteY11" fmla="*/ 4146975 h 5208475"/>
              <a:gd name="connsiteX12" fmla="*/ 8616931 w 14653686"/>
              <a:gd name="connsiteY12" fmla="*/ 4307685 h 5208475"/>
              <a:gd name="connsiteX13" fmla="*/ 8616931 w 14653686"/>
              <a:gd name="connsiteY13" fmla="*/ 4254115 h 5208475"/>
              <a:gd name="connsiteX14" fmla="*/ 2199536 w 14653686"/>
              <a:gd name="connsiteY14" fmla="*/ 3923240 h 5208475"/>
              <a:gd name="connsiteX15" fmla="*/ 1969499 w 14653686"/>
              <a:gd name="connsiteY15" fmla="*/ 4191090 h 5208475"/>
              <a:gd name="connsiteX16" fmla="*/ 2023070 w 14653686"/>
              <a:gd name="connsiteY16" fmla="*/ 4191090 h 5208475"/>
              <a:gd name="connsiteX17" fmla="*/ 2253107 w 14653686"/>
              <a:gd name="connsiteY17" fmla="*/ 3923240 h 5208475"/>
              <a:gd name="connsiteX18" fmla="*/ 1348713 w 14653686"/>
              <a:gd name="connsiteY18" fmla="*/ 3816098 h 5208475"/>
              <a:gd name="connsiteX19" fmla="*/ 1235270 w 14653686"/>
              <a:gd name="connsiteY19" fmla="*/ 3923240 h 5208475"/>
              <a:gd name="connsiteX20" fmla="*/ 1288840 w 14653686"/>
              <a:gd name="connsiteY20" fmla="*/ 3923240 h 5208475"/>
              <a:gd name="connsiteX21" fmla="*/ 1402283 w 14653686"/>
              <a:gd name="connsiteY21" fmla="*/ 3816098 h 5208475"/>
              <a:gd name="connsiteX22" fmla="*/ 6174760 w 14653686"/>
              <a:gd name="connsiteY22" fmla="*/ 3617574 h 5208475"/>
              <a:gd name="connsiteX23" fmla="*/ 6067620 w 14653686"/>
              <a:gd name="connsiteY23" fmla="*/ 4099706 h 5208475"/>
              <a:gd name="connsiteX24" fmla="*/ 6067620 w 14653686"/>
              <a:gd name="connsiteY24" fmla="*/ 4206847 h 5208475"/>
              <a:gd name="connsiteX25" fmla="*/ 6121189 w 14653686"/>
              <a:gd name="connsiteY25" fmla="*/ 4206847 h 5208475"/>
              <a:gd name="connsiteX26" fmla="*/ 6228330 w 14653686"/>
              <a:gd name="connsiteY26" fmla="*/ 3671144 h 5208475"/>
              <a:gd name="connsiteX27" fmla="*/ 6228330 w 14653686"/>
              <a:gd name="connsiteY27" fmla="*/ 3617574 h 5208475"/>
              <a:gd name="connsiteX28" fmla="*/ 12189696 w 14653686"/>
              <a:gd name="connsiteY28" fmla="*/ 3422200 h 5208475"/>
              <a:gd name="connsiteX29" fmla="*/ 12082554 w 14653686"/>
              <a:gd name="connsiteY29" fmla="*/ 4600747 h 5208475"/>
              <a:gd name="connsiteX30" fmla="*/ 12189696 w 14653686"/>
              <a:gd name="connsiteY30" fmla="*/ 4600747 h 5208475"/>
              <a:gd name="connsiteX31" fmla="*/ 12136126 w 14653686"/>
              <a:gd name="connsiteY31" fmla="*/ 4332895 h 5208475"/>
              <a:gd name="connsiteX32" fmla="*/ 12136126 w 14653686"/>
              <a:gd name="connsiteY32" fmla="*/ 4225755 h 5208475"/>
              <a:gd name="connsiteX33" fmla="*/ 12243266 w 14653686"/>
              <a:gd name="connsiteY33" fmla="*/ 4065043 h 5208475"/>
              <a:gd name="connsiteX34" fmla="*/ 12189696 w 14653686"/>
              <a:gd name="connsiteY34" fmla="*/ 4065043 h 5208475"/>
              <a:gd name="connsiteX35" fmla="*/ 12243266 w 14653686"/>
              <a:gd name="connsiteY35" fmla="*/ 4011473 h 5208475"/>
              <a:gd name="connsiteX36" fmla="*/ 12243266 w 14653686"/>
              <a:gd name="connsiteY36" fmla="*/ 3957903 h 5208475"/>
              <a:gd name="connsiteX37" fmla="*/ 12189696 w 14653686"/>
              <a:gd name="connsiteY37" fmla="*/ 3904332 h 5208475"/>
              <a:gd name="connsiteX38" fmla="*/ 12189696 w 14653686"/>
              <a:gd name="connsiteY38" fmla="*/ 3850761 h 5208475"/>
              <a:gd name="connsiteX39" fmla="*/ 12296838 w 14653686"/>
              <a:gd name="connsiteY39" fmla="*/ 3636481 h 5208475"/>
              <a:gd name="connsiteX40" fmla="*/ 12243266 w 14653686"/>
              <a:gd name="connsiteY40" fmla="*/ 3422200 h 5208475"/>
              <a:gd name="connsiteX41" fmla="*/ 10063330 w 14653686"/>
              <a:gd name="connsiteY41" fmla="*/ 2914857 h 5208475"/>
              <a:gd name="connsiteX42" fmla="*/ 9849048 w 14653686"/>
              <a:gd name="connsiteY42" fmla="*/ 3182709 h 5208475"/>
              <a:gd name="connsiteX43" fmla="*/ 9902619 w 14653686"/>
              <a:gd name="connsiteY43" fmla="*/ 3182709 h 5208475"/>
              <a:gd name="connsiteX44" fmla="*/ 10116900 w 14653686"/>
              <a:gd name="connsiteY44" fmla="*/ 2914857 h 5208475"/>
              <a:gd name="connsiteX45" fmla="*/ 7545524 w 14653686"/>
              <a:gd name="connsiteY45" fmla="*/ 2754146 h 5208475"/>
              <a:gd name="connsiteX46" fmla="*/ 7545524 w 14653686"/>
              <a:gd name="connsiteY46" fmla="*/ 3182709 h 5208475"/>
              <a:gd name="connsiteX47" fmla="*/ 7599095 w 14653686"/>
              <a:gd name="connsiteY47" fmla="*/ 3182709 h 5208475"/>
              <a:gd name="connsiteX48" fmla="*/ 7599095 w 14653686"/>
              <a:gd name="connsiteY48" fmla="*/ 2754146 h 5208475"/>
              <a:gd name="connsiteX49" fmla="*/ 10706174 w 14653686"/>
              <a:gd name="connsiteY49" fmla="*/ 2539864 h 5208475"/>
              <a:gd name="connsiteX50" fmla="*/ 10652604 w 14653686"/>
              <a:gd name="connsiteY50" fmla="*/ 2700575 h 5208475"/>
              <a:gd name="connsiteX51" fmla="*/ 10652604 w 14653686"/>
              <a:gd name="connsiteY51" fmla="*/ 2807715 h 5208475"/>
              <a:gd name="connsiteX52" fmla="*/ 10706174 w 14653686"/>
              <a:gd name="connsiteY52" fmla="*/ 2807715 h 5208475"/>
              <a:gd name="connsiteX53" fmla="*/ 10759745 w 14653686"/>
              <a:gd name="connsiteY53" fmla="*/ 2593435 h 5208475"/>
              <a:gd name="connsiteX54" fmla="*/ 10759745 w 14653686"/>
              <a:gd name="connsiteY54" fmla="*/ 2539864 h 5208475"/>
              <a:gd name="connsiteX55" fmla="*/ 6496182 w 14653686"/>
              <a:gd name="connsiteY55" fmla="*/ 2331886 h 5208475"/>
              <a:gd name="connsiteX56" fmla="*/ 6389040 w 14653686"/>
              <a:gd name="connsiteY56" fmla="*/ 2814018 h 5208475"/>
              <a:gd name="connsiteX57" fmla="*/ 6389040 w 14653686"/>
              <a:gd name="connsiteY57" fmla="*/ 2867589 h 5208475"/>
              <a:gd name="connsiteX58" fmla="*/ 6442612 w 14653686"/>
              <a:gd name="connsiteY58" fmla="*/ 2867589 h 5208475"/>
              <a:gd name="connsiteX59" fmla="*/ 6549753 w 14653686"/>
              <a:gd name="connsiteY59" fmla="*/ 2385455 h 5208475"/>
              <a:gd name="connsiteX60" fmla="*/ 6549753 w 14653686"/>
              <a:gd name="connsiteY60" fmla="*/ 2331886 h 5208475"/>
              <a:gd name="connsiteX61" fmla="*/ 10331182 w 14653686"/>
              <a:gd name="connsiteY61" fmla="*/ 2325583 h 5208475"/>
              <a:gd name="connsiteX62" fmla="*/ 10116900 w 14653686"/>
              <a:gd name="connsiteY62" fmla="*/ 2861286 h 5208475"/>
              <a:gd name="connsiteX63" fmla="*/ 10277611 w 14653686"/>
              <a:gd name="connsiteY63" fmla="*/ 2861286 h 5208475"/>
              <a:gd name="connsiteX64" fmla="*/ 10438322 w 14653686"/>
              <a:gd name="connsiteY64" fmla="*/ 2486294 h 5208475"/>
              <a:gd name="connsiteX65" fmla="*/ 10384752 w 14653686"/>
              <a:gd name="connsiteY65" fmla="*/ 2325583 h 5208475"/>
              <a:gd name="connsiteX66" fmla="*/ 8241939 w 14653686"/>
              <a:gd name="connsiteY66" fmla="*/ 2004161 h 5208475"/>
              <a:gd name="connsiteX67" fmla="*/ 8081228 w 14653686"/>
              <a:gd name="connsiteY67" fmla="*/ 2325583 h 5208475"/>
              <a:gd name="connsiteX68" fmla="*/ 8134798 w 14653686"/>
              <a:gd name="connsiteY68" fmla="*/ 2325583 h 5208475"/>
              <a:gd name="connsiteX69" fmla="*/ 8295510 w 14653686"/>
              <a:gd name="connsiteY69" fmla="*/ 2004161 h 5208475"/>
              <a:gd name="connsiteX70" fmla="*/ 10974026 w 14653686"/>
              <a:gd name="connsiteY70" fmla="*/ 1414887 h 5208475"/>
              <a:gd name="connsiteX71" fmla="*/ 11081166 w 14653686"/>
              <a:gd name="connsiteY71" fmla="*/ 1414887 h 5208475"/>
              <a:gd name="connsiteX72" fmla="*/ 11081166 w 14653686"/>
              <a:gd name="connsiteY72" fmla="*/ 1682740 h 5208475"/>
              <a:gd name="connsiteX73" fmla="*/ 10974026 w 14653686"/>
              <a:gd name="connsiteY73" fmla="*/ 1682740 h 5208475"/>
              <a:gd name="connsiteX74" fmla="*/ 9634768 w 14653686"/>
              <a:gd name="connsiteY74" fmla="*/ 1147035 h 5208475"/>
              <a:gd name="connsiteX75" fmla="*/ 9420486 w 14653686"/>
              <a:gd name="connsiteY75" fmla="*/ 1254177 h 5208475"/>
              <a:gd name="connsiteX76" fmla="*/ 9366916 w 14653686"/>
              <a:gd name="connsiteY76" fmla="*/ 1200606 h 5208475"/>
              <a:gd name="connsiteX77" fmla="*/ 9366916 w 14653686"/>
              <a:gd name="connsiteY77" fmla="*/ 1254177 h 5208475"/>
              <a:gd name="connsiteX78" fmla="*/ 9420486 w 14653686"/>
              <a:gd name="connsiteY78" fmla="*/ 1307746 h 5208475"/>
              <a:gd name="connsiteX79" fmla="*/ 9045494 w 14653686"/>
              <a:gd name="connsiteY79" fmla="*/ 1629169 h 5208475"/>
              <a:gd name="connsiteX80" fmla="*/ 8188368 w 14653686"/>
              <a:gd name="connsiteY80" fmla="*/ 3129138 h 5208475"/>
              <a:gd name="connsiteX81" fmla="*/ 8670502 w 14653686"/>
              <a:gd name="connsiteY81" fmla="*/ 3879123 h 5208475"/>
              <a:gd name="connsiteX82" fmla="*/ 8724071 w 14653686"/>
              <a:gd name="connsiteY82" fmla="*/ 3879123 h 5208475"/>
              <a:gd name="connsiteX83" fmla="*/ 10063330 w 14653686"/>
              <a:gd name="connsiteY83" fmla="*/ 2647006 h 5208475"/>
              <a:gd name="connsiteX84" fmla="*/ 10331182 w 14653686"/>
              <a:gd name="connsiteY84" fmla="*/ 1789880 h 5208475"/>
              <a:gd name="connsiteX85" fmla="*/ 10331182 w 14653686"/>
              <a:gd name="connsiteY85" fmla="*/ 1361317 h 5208475"/>
              <a:gd name="connsiteX86" fmla="*/ 9795479 w 14653686"/>
              <a:gd name="connsiteY86" fmla="*/ 1147035 h 5208475"/>
              <a:gd name="connsiteX87" fmla="*/ 9741908 w 14653686"/>
              <a:gd name="connsiteY87" fmla="*/ 1147035 h 5208475"/>
              <a:gd name="connsiteX88" fmla="*/ 9688337 w 14653686"/>
              <a:gd name="connsiteY88" fmla="*/ 1200606 h 5208475"/>
              <a:gd name="connsiteX89" fmla="*/ 9634768 w 14653686"/>
              <a:gd name="connsiteY89" fmla="*/ 1200606 h 5208475"/>
              <a:gd name="connsiteX90" fmla="*/ 2215293 w 14653686"/>
              <a:gd name="connsiteY90" fmla="*/ 976871 h 5208475"/>
              <a:gd name="connsiteX91" fmla="*/ 939057 w 14653686"/>
              <a:gd name="connsiteY91" fmla="*/ 1726855 h 5208475"/>
              <a:gd name="connsiteX92" fmla="*/ 935907 w 14653686"/>
              <a:gd name="connsiteY92" fmla="*/ 1780426 h 5208475"/>
              <a:gd name="connsiteX93" fmla="*/ 1881264 w 14653686"/>
              <a:gd name="connsiteY93" fmla="*/ 1191152 h 5208475"/>
              <a:gd name="connsiteX94" fmla="*/ 2316130 w 14653686"/>
              <a:gd name="connsiteY94" fmla="*/ 1084012 h 5208475"/>
              <a:gd name="connsiteX95" fmla="*/ 2322432 w 14653686"/>
              <a:gd name="connsiteY95" fmla="*/ 976871 h 5208475"/>
              <a:gd name="connsiteX96" fmla="*/ 14171798 w 14653686"/>
              <a:gd name="connsiteY96" fmla="*/ 422260 h 5208475"/>
              <a:gd name="connsiteX97" fmla="*/ 14171798 w 14653686"/>
              <a:gd name="connsiteY97" fmla="*/ 475830 h 5208475"/>
              <a:gd name="connsiteX98" fmla="*/ 14386082 w 14653686"/>
              <a:gd name="connsiteY98" fmla="*/ 475830 h 5208475"/>
              <a:gd name="connsiteX99" fmla="*/ 14386082 w 14653686"/>
              <a:gd name="connsiteY99" fmla="*/ 422260 h 5208475"/>
              <a:gd name="connsiteX100" fmla="*/ 9688337 w 14653686"/>
              <a:gd name="connsiteY100" fmla="*/ 343481 h 5208475"/>
              <a:gd name="connsiteX101" fmla="*/ 10866885 w 14653686"/>
              <a:gd name="connsiteY101" fmla="*/ 718473 h 5208475"/>
              <a:gd name="connsiteX102" fmla="*/ 10813314 w 14653686"/>
              <a:gd name="connsiteY102" fmla="*/ 772043 h 5208475"/>
              <a:gd name="connsiteX103" fmla="*/ 10813314 w 14653686"/>
              <a:gd name="connsiteY103" fmla="*/ 825613 h 5208475"/>
              <a:gd name="connsiteX104" fmla="*/ 11027596 w 14653686"/>
              <a:gd name="connsiteY104" fmla="*/ 1147035 h 5208475"/>
              <a:gd name="connsiteX105" fmla="*/ 10920456 w 14653686"/>
              <a:gd name="connsiteY105" fmla="*/ 1147035 h 5208475"/>
              <a:gd name="connsiteX106" fmla="*/ 10866885 w 14653686"/>
              <a:gd name="connsiteY106" fmla="*/ 1093466 h 5208475"/>
              <a:gd name="connsiteX107" fmla="*/ 10813314 w 14653686"/>
              <a:gd name="connsiteY107" fmla="*/ 1093466 h 5208475"/>
              <a:gd name="connsiteX108" fmla="*/ 10974026 w 14653686"/>
              <a:gd name="connsiteY108" fmla="*/ 2272014 h 5208475"/>
              <a:gd name="connsiteX109" fmla="*/ 11027596 w 14653686"/>
              <a:gd name="connsiteY109" fmla="*/ 2272014 h 5208475"/>
              <a:gd name="connsiteX110" fmla="*/ 11134737 w 14653686"/>
              <a:gd name="connsiteY110" fmla="*/ 2004161 h 5208475"/>
              <a:gd name="connsiteX111" fmla="*/ 11134737 w 14653686"/>
              <a:gd name="connsiteY111" fmla="*/ 2218443 h 5208475"/>
              <a:gd name="connsiteX112" fmla="*/ 10599034 w 14653686"/>
              <a:gd name="connsiteY112" fmla="*/ 3611271 h 5208475"/>
              <a:gd name="connsiteX113" fmla="*/ 10652604 w 14653686"/>
              <a:gd name="connsiteY113" fmla="*/ 3611271 h 5208475"/>
              <a:gd name="connsiteX114" fmla="*/ 9527627 w 14653686"/>
              <a:gd name="connsiteY114" fmla="*/ 4575538 h 5208475"/>
              <a:gd name="connsiteX115" fmla="*/ 9259776 w 14653686"/>
              <a:gd name="connsiteY115" fmla="*/ 4629107 h 5208475"/>
              <a:gd name="connsiteX116" fmla="*/ 9206205 w 14653686"/>
              <a:gd name="connsiteY116" fmla="*/ 4629107 h 5208475"/>
              <a:gd name="connsiteX117" fmla="*/ 7599095 w 14653686"/>
              <a:gd name="connsiteY117" fmla="*/ 3611271 h 5208475"/>
              <a:gd name="connsiteX118" fmla="*/ 7384813 w 14653686"/>
              <a:gd name="connsiteY118" fmla="*/ 3289849 h 5208475"/>
              <a:gd name="connsiteX119" fmla="*/ 7438384 w 14653686"/>
              <a:gd name="connsiteY119" fmla="*/ 3236278 h 5208475"/>
              <a:gd name="connsiteX120" fmla="*/ 7384813 w 14653686"/>
              <a:gd name="connsiteY120" fmla="*/ 2861286 h 5208475"/>
              <a:gd name="connsiteX121" fmla="*/ 7384813 w 14653686"/>
              <a:gd name="connsiteY121" fmla="*/ 2754146 h 5208475"/>
              <a:gd name="connsiteX122" fmla="*/ 8241939 w 14653686"/>
              <a:gd name="connsiteY122" fmla="*/ 1200606 h 5208475"/>
              <a:gd name="connsiteX123" fmla="*/ 8241939 w 14653686"/>
              <a:gd name="connsiteY123" fmla="*/ 1254177 h 5208475"/>
              <a:gd name="connsiteX124" fmla="*/ 7599095 w 14653686"/>
              <a:gd name="connsiteY124" fmla="*/ 2432723 h 5208475"/>
              <a:gd name="connsiteX125" fmla="*/ 7599095 w 14653686"/>
              <a:gd name="connsiteY125" fmla="*/ 2486294 h 5208475"/>
              <a:gd name="connsiteX126" fmla="*/ 7652664 w 14653686"/>
              <a:gd name="connsiteY126" fmla="*/ 2486294 h 5208475"/>
              <a:gd name="connsiteX127" fmla="*/ 9099064 w 14653686"/>
              <a:gd name="connsiteY127" fmla="*/ 504192 h 5208475"/>
              <a:gd name="connsiteX128" fmla="*/ 8724071 w 14653686"/>
              <a:gd name="connsiteY128" fmla="*/ 718473 h 5208475"/>
              <a:gd name="connsiteX129" fmla="*/ 8670502 w 14653686"/>
              <a:gd name="connsiteY129" fmla="*/ 718473 h 5208475"/>
              <a:gd name="connsiteX130" fmla="*/ 9688337 w 14653686"/>
              <a:gd name="connsiteY130" fmla="*/ 343481 h 5208475"/>
              <a:gd name="connsiteX131" fmla="*/ 1670135 w 14653686"/>
              <a:gd name="connsiteY131" fmla="*/ 280457 h 5208475"/>
              <a:gd name="connsiteX132" fmla="*/ 2571378 w 14653686"/>
              <a:gd name="connsiteY132" fmla="*/ 387598 h 5208475"/>
              <a:gd name="connsiteX133" fmla="*/ 2568226 w 14653686"/>
              <a:gd name="connsiteY133" fmla="*/ 441167 h 5208475"/>
              <a:gd name="connsiteX134" fmla="*/ 2193233 w 14653686"/>
              <a:gd name="connsiteY134" fmla="*/ 441167 h 5208475"/>
              <a:gd name="connsiteX135" fmla="*/ 2190081 w 14653686"/>
              <a:gd name="connsiteY135" fmla="*/ 494738 h 5208475"/>
              <a:gd name="connsiteX136" fmla="*/ 3028299 w 14653686"/>
              <a:gd name="connsiteY136" fmla="*/ 816160 h 5208475"/>
              <a:gd name="connsiteX137" fmla="*/ 3021997 w 14653686"/>
              <a:gd name="connsiteY137" fmla="*/ 923301 h 5208475"/>
              <a:gd name="connsiteX138" fmla="*/ 2754146 w 14653686"/>
              <a:gd name="connsiteY138" fmla="*/ 923301 h 5208475"/>
              <a:gd name="connsiteX139" fmla="*/ 2750994 w 14653686"/>
              <a:gd name="connsiteY139" fmla="*/ 976871 h 5208475"/>
              <a:gd name="connsiteX140" fmla="*/ 3122834 w 14653686"/>
              <a:gd name="connsiteY140" fmla="*/ 1030442 h 5208475"/>
              <a:gd name="connsiteX141" fmla="*/ 3119685 w 14653686"/>
              <a:gd name="connsiteY141" fmla="*/ 1084012 h 5208475"/>
              <a:gd name="connsiteX142" fmla="*/ 2798263 w 14653686"/>
              <a:gd name="connsiteY142" fmla="*/ 1084012 h 5208475"/>
              <a:gd name="connsiteX143" fmla="*/ 2795111 w 14653686"/>
              <a:gd name="connsiteY143" fmla="*/ 1137583 h 5208475"/>
              <a:gd name="connsiteX144" fmla="*/ 2949520 w 14653686"/>
              <a:gd name="connsiteY144" fmla="*/ 1244723 h 5208475"/>
              <a:gd name="connsiteX145" fmla="*/ 1244724 w 14653686"/>
              <a:gd name="connsiteY145" fmla="*/ 1941137 h 5208475"/>
              <a:gd name="connsiteX146" fmla="*/ 1241573 w 14653686"/>
              <a:gd name="connsiteY146" fmla="*/ 1994708 h 5208475"/>
              <a:gd name="connsiteX147" fmla="*/ 2883344 w 14653686"/>
              <a:gd name="connsiteY147" fmla="*/ 3226826 h 5208475"/>
              <a:gd name="connsiteX148" fmla="*/ 2880193 w 14653686"/>
              <a:gd name="connsiteY148" fmla="*/ 3280395 h 5208475"/>
              <a:gd name="connsiteX149" fmla="*/ 1786730 w 14653686"/>
              <a:gd name="connsiteY149" fmla="*/ 4566084 h 5208475"/>
              <a:gd name="connsiteX150" fmla="*/ 1459005 w 14653686"/>
              <a:gd name="connsiteY150" fmla="*/ 4619653 h 5208475"/>
              <a:gd name="connsiteX151" fmla="*/ 1455853 w 14653686"/>
              <a:gd name="connsiteY151" fmla="*/ 4673224 h 5208475"/>
              <a:gd name="connsiteX152" fmla="*/ 1562993 w 14653686"/>
              <a:gd name="connsiteY152" fmla="*/ 4673224 h 5208475"/>
              <a:gd name="connsiteX153" fmla="*/ 579821 w 14653686"/>
              <a:gd name="connsiteY153" fmla="*/ 4994646 h 5208475"/>
              <a:gd name="connsiteX154" fmla="*/ 586123 w 14653686"/>
              <a:gd name="connsiteY154" fmla="*/ 4887505 h 5208475"/>
              <a:gd name="connsiteX155" fmla="*/ 853975 w 14653686"/>
              <a:gd name="connsiteY155" fmla="*/ 4887505 h 5208475"/>
              <a:gd name="connsiteX156" fmla="*/ 860276 w 14653686"/>
              <a:gd name="connsiteY156" fmla="*/ 4833935 h 5208475"/>
              <a:gd name="connsiteX157" fmla="*/ 239492 w 14653686"/>
              <a:gd name="connsiteY157" fmla="*/ 4458943 h 5208475"/>
              <a:gd name="connsiteX158" fmla="*/ 0 w 14653686"/>
              <a:gd name="connsiteY158" fmla="*/ 3989415 h 5208475"/>
              <a:gd name="connsiteX159" fmla="*/ 3152 w 14653686"/>
              <a:gd name="connsiteY159" fmla="*/ 3923240 h 5208475"/>
              <a:gd name="connsiteX160" fmla="*/ 170166 w 14653686"/>
              <a:gd name="connsiteY160" fmla="*/ 3816098 h 5208475"/>
              <a:gd name="connsiteX161" fmla="*/ 324573 w 14653686"/>
              <a:gd name="connsiteY161" fmla="*/ 3923240 h 5208475"/>
              <a:gd name="connsiteX162" fmla="*/ 431715 w 14653686"/>
              <a:gd name="connsiteY162" fmla="*/ 3923240 h 5208475"/>
              <a:gd name="connsiteX163" fmla="*/ 1991557 w 14653686"/>
              <a:gd name="connsiteY163" fmla="*/ 2958974 h 5208475"/>
              <a:gd name="connsiteX164" fmla="*/ 1153339 w 14653686"/>
              <a:gd name="connsiteY164" fmla="*/ 2637552 h 5208475"/>
              <a:gd name="connsiteX165" fmla="*/ 1150187 w 14653686"/>
              <a:gd name="connsiteY165" fmla="*/ 2691121 h 5208475"/>
              <a:gd name="connsiteX166" fmla="*/ 623936 w 14653686"/>
              <a:gd name="connsiteY166" fmla="*/ 2476840 h 5208475"/>
              <a:gd name="connsiteX167" fmla="*/ 674358 w 14653686"/>
              <a:gd name="connsiteY167" fmla="*/ 2530411 h 5208475"/>
              <a:gd name="connsiteX168" fmla="*/ 671205 w 14653686"/>
              <a:gd name="connsiteY168" fmla="*/ 2637552 h 5208475"/>
              <a:gd name="connsiteX169" fmla="*/ 18908 w 14653686"/>
              <a:gd name="connsiteY169" fmla="*/ 1887566 h 5208475"/>
              <a:gd name="connsiteX170" fmla="*/ 438018 w 14653686"/>
              <a:gd name="connsiteY170" fmla="*/ 1137583 h 5208475"/>
              <a:gd name="connsiteX171" fmla="*/ 718474 w 14653686"/>
              <a:gd name="connsiteY171" fmla="*/ 923301 h 5208475"/>
              <a:gd name="connsiteX172" fmla="*/ 712171 w 14653686"/>
              <a:gd name="connsiteY172" fmla="*/ 1030442 h 5208475"/>
              <a:gd name="connsiteX173" fmla="*/ 6590718 w 14653686"/>
              <a:gd name="connsiteY173" fmla="*/ 267852 h 5208475"/>
              <a:gd name="connsiteX174" fmla="*/ 5799768 w 14653686"/>
              <a:gd name="connsiteY174" fmla="*/ 3028300 h 5208475"/>
              <a:gd name="connsiteX175" fmla="*/ 5799768 w 14653686"/>
              <a:gd name="connsiteY175" fmla="*/ 3081870 h 5208475"/>
              <a:gd name="connsiteX176" fmla="*/ 5853338 w 14653686"/>
              <a:gd name="connsiteY176" fmla="*/ 3081870 h 5208475"/>
              <a:gd name="connsiteX177" fmla="*/ 6697858 w 14653686"/>
              <a:gd name="connsiteY177" fmla="*/ 267852 h 5208475"/>
              <a:gd name="connsiteX178" fmla="*/ 14493222 w 14653686"/>
              <a:gd name="connsiteY178" fmla="*/ 261549 h 5208475"/>
              <a:gd name="connsiteX179" fmla="*/ 14653686 w 14653686"/>
              <a:gd name="connsiteY179" fmla="*/ 315037 h 5208475"/>
              <a:gd name="connsiteX180" fmla="*/ 14653686 w 14653686"/>
              <a:gd name="connsiteY180" fmla="*/ 422260 h 5208475"/>
              <a:gd name="connsiteX181" fmla="*/ 14493222 w 14653686"/>
              <a:gd name="connsiteY181" fmla="*/ 422260 h 5208475"/>
              <a:gd name="connsiteX182" fmla="*/ 14600360 w 14653686"/>
              <a:gd name="connsiteY182" fmla="*/ 582972 h 5208475"/>
              <a:gd name="connsiteX183" fmla="*/ 13743238 w 14653686"/>
              <a:gd name="connsiteY183" fmla="*/ 850823 h 5208475"/>
              <a:gd name="connsiteX184" fmla="*/ 13368242 w 14653686"/>
              <a:gd name="connsiteY184" fmla="*/ 904394 h 5208475"/>
              <a:gd name="connsiteX185" fmla="*/ 13314672 w 14653686"/>
              <a:gd name="connsiteY185" fmla="*/ 1065104 h 5208475"/>
              <a:gd name="connsiteX186" fmla="*/ 13368242 w 14653686"/>
              <a:gd name="connsiteY186" fmla="*/ 1065104 h 5208475"/>
              <a:gd name="connsiteX187" fmla="*/ 12725400 w 14653686"/>
              <a:gd name="connsiteY187" fmla="*/ 4493606 h 5208475"/>
              <a:gd name="connsiteX188" fmla="*/ 12886110 w 14653686"/>
              <a:gd name="connsiteY188" fmla="*/ 5190021 h 5208475"/>
              <a:gd name="connsiteX189" fmla="*/ 12832540 w 14653686"/>
              <a:gd name="connsiteY189" fmla="*/ 5190021 h 5208475"/>
              <a:gd name="connsiteX190" fmla="*/ 12618258 w 14653686"/>
              <a:gd name="connsiteY190" fmla="*/ 4654316 h 5208475"/>
              <a:gd name="connsiteX191" fmla="*/ 12671830 w 14653686"/>
              <a:gd name="connsiteY191" fmla="*/ 4118613 h 5208475"/>
              <a:gd name="connsiteX192" fmla="*/ 12671830 w 14653686"/>
              <a:gd name="connsiteY192" fmla="*/ 4065043 h 5208475"/>
              <a:gd name="connsiteX193" fmla="*/ 12618258 w 14653686"/>
              <a:gd name="connsiteY193" fmla="*/ 4065043 h 5208475"/>
              <a:gd name="connsiteX194" fmla="*/ 12618258 w 14653686"/>
              <a:gd name="connsiteY194" fmla="*/ 4172184 h 5208475"/>
              <a:gd name="connsiteX195" fmla="*/ 12457548 w 14653686"/>
              <a:gd name="connsiteY195" fmla="*/ 4279324 h 5208475"/>
              <a:gd name="connsiteX196" fmla="*/ 12457548 w 14653686"/>
              <a:gd name="connsiteY196" fmla="*/ 4332895 h 5208475"/>
              <a:gd name="connsiteX197" fmla="*/ 12564688 w 14653686"/>
              <a:gd name="connsiteY197" fmla="*/ 5190021 h 5208475"/>
              <a:gd name="connsiteX198" fmla="*/ 12564688 w 14653686"/>
              <a:gd name="connsiteY198" fmla="*/ 5208475 h 5208475"/>
              <a:gd name="connsiteX199" fmla="*/ 12410728 w 14653686"/>
              <a:gd name="connsiteY199" fmla="*/ 5208475 h 5208475"/>
              <a:gd name="connsiteX200" fmla="*/ 12243266 w 14653686"/>
              <a:gd name="connsiteY200" fmla="*/ 5082879 h 5208475"/>
              <a:gd name="connsiteX201" fmla="*/ 12189696 w 14653686"/>
              <a:gd name="connsiteY201" fmla="*/ 5136450 h 5208475"/>
              <a:gd name="connsiteX202" fmla="*/ 12136126 w 14653686"/>
              <a:gd name="connsiteY202" fmla="*/ 5136450 h 5208475"/>
              <a:gd name="connsiteX203" fmla="*/ 11921845 w 14653686"/>
              <a:gd name="connsiteY203" fmla="*/ 4332895 h 5208475"/>
              <a:gd name="connsiteX204" fmla="*/ 11975414 w 14653686"/>
              <a:gd name="connsiteY204" fmla="*/ 4386465 h 5208475"/>
              <a:gd name="connsiteX205" fmla="*/ 12028985 w 14653686"/>
              <a:gd name="connsiteY205" fmla="*/ 4386465 h 5208475"/>
              <a:gd name="connsiteX206" fmla="*/ 11921845 w 14653686"/>
              <a:gd name="connsiteY206" fmla="*/ 4011473 h 5208475"/>
              <a:gd name="connsiteX207" fmla="*/ 12082554 w 14653686"/>
              <a:gd name="connsiteY207" fmla="*/ 3957903 h 5208475"/>
              <a:gd name="connsiteX208" fmla="*/ 12082554 w 14653686"/>
              <a:gd name="connsiteY208" fmla="*/ 3690051 h 5208475"/>
              <a:gd name="connsiteX209" fmla="*/ 11975414 w 14653686"/>
              <a:gd name="connsiteY209" fmla="*/ 3690051 h 5208475"/>
              <a:gd name="connsiteX210" fmla="*/ 11975414 w 14653686"/>
              <a:gd name="connsiteY210" fmla="*/ 3636481 h 5208475"/>
              <a:gd name="connsiteX211" fmla="*/ 12136126 w 14653686"/>
              <a:gd name="connsiteY211" fmla="*/ 3529340 h 5208475"/>
              <a:gd name="connsiteX212" fmla="*/ 12136126 w 14653686"/>
              <a:gd name="connsiteY212" fmla="*/ 3475769 h 5208475"/>
              <a:gd name="connsiteX213" fmla="*/ 12028985 w 14653686"/>
              <a:gd name="connsiteY213" fmla="*/ 3475769 h 5208475"/>
              <a:gd name="connsiteX214" fmla="*/ 12189696 w 14653686"/>
              <a:gd name="connsiteY214" fmla="*/ 3047207 h 5208475"/>
              <a:gd name="connsiteX215" fmla="*/ 12189696 w 14653686"/>
              <a:gd name="connsiteY215" fmla="*/ 2350792 h 5208475"/>
              <a:gd name="connsiteX216" fmla="*/ 12403978 w 14653686"/>
              <a:gd name="connsiteY216" fmla="*/ 1225816 h 5208475"/>
              <a:gd name="connsiteX217" fmla="*/ 12028985 w 14653686"/>
              <a:gd name="connsiteY217" fmla="*/ 1279386 h 5208475"/>
              <a:gd name="connsiteX218" fmla="*/ 11279000 w 14653686"/>
              <a:gd name="connsiteY218" fmla="*/ 1225816 h 5208475"/>
              <a:gd name="connsiteX219" fmla="*/ 11279000 w 14653686"/>
              <a:gd name="connsiteY219" fmla="*/ 1172246 h 5208475"/>
              <a:gd name="connsiteX220" fmla="*/ 11546852 w 14653686"/>
              <a:gd name="connsiteY220" fmla="*/ 1118675 h 5208475"/>
              <a:gd name="connsiteX221" fmla="*/ 11546852 w 14653686"/>
              <a:gd name="connsiteY221" fmla="*/ 1172246 h 5208475"/>
              <a:gd name="connsiteX222" fmla="*/ 11600422 w 14653686"/>
              <a:gd name="connsiteY222" fmla="*/ 1118675 h 5208475"/>
              <a:gd name="connsiteX223" fmla="*/ 12403978 w 14653686"/>
              <a:gd name="connsiteY223" fmla="*/ 1118675 h 5208475"/>
              <a:gd name="connsiteX224" fmla="*/ 12403978 w 14653686"/>
              <a:gd name="connsiteY224" fmla="*/ 957964 h 5208475"/>
              <a:gd name="connsiteX225" fmla="*/ 11546852 w 14653686"/>
              <a:gd name="connsiteY225" fmla="*/ 1065104 h 5208475"/>
              <a:gd name="connsiteX226" fmla="*/ 11493282 w 14653686"/>
              <a:gd name="connsiteY226" fmla="*/ 1011534 h 5208475"/>
              <a:gd name="connsiteX227" fmla="*/ 11439711 w 14653686"/>
              <a:gd name="connsiteY227" fmla="*/ 1011534 h 5208475"/>
              <a:gd name="connsiteX228" fmla="*/ 11118289 w 14653686"/>
              <a:gd name="connsiteY228" fmla="*/ 1065104 h 5208475"/>
              <a:gd name="connsiteX229" fmla="*/ 10957578 w 14653686"/>
              <a:gd name="connsiteY229" fmla="*/ 957964 h 5208475"/>
              <a:gd name="connsiteX230" fmla="*/ 11011148 w 14653686"/>
              <a:gd name="connsiteY230" fmla="*/ 690112 h 5208475"/>
              <a:gd name="connsiteX231" fmla="*/ 10957578 w 14653686"/>
              <a:gd name="connsiteY231" fmla="*/ 636542 h 5208475"/>
              <a:gd name="connsiteX232" fmla="*/ 11600422 w 14653686"/>
              <a:gd name="connsiteY232" fmla="*/ 368691 h 5208475"/>
              <a:gd name="connsiteX233" fmla="*/ 6590718 w 14653686"/>
              <a:gd name="connsiteY233" fmla="*/ 0 h 5208475"/>
              <a:gd name="connsiteX234" fmla="*/ 6644288 w 14653686"/>
              <a:gd name="connsiteY234" fmla="*/ 0 h 5208475"/>
              <a:gd name="connsiteX235" fmla="*/ 6697858 w 14653686"/>
              <a:gd name="connsiteY235" fmla="*/ 160712 h 5208475"/>
              <a:gd name="connsiteX236" fmla="*/ 6751428 w 14653686"/>
              <a:gd name="connsiteY236" fmla="*/ 160712 h 5208475"/>
              <a:gd name="connsiteX237" fmla="*/ 6751428 w 14653686"/>
              <a:gd name="connsiteY237" fmla="*/ 53571 h 5208475"/>
              <a:gd name="connsiteX238" fmla="*/ 6805000 w 14653686"/>
              <a:gd name="connsiteY238" fmla="*/ 53571 h 5208475"/>
              <a:gd name="connsiteX239" fmla="*/ 7233562 w 14653686"/>
              <a:gd name="connsiteY239" fmla="*/ 214282 h 5208475"/>
              <a:gd name="connsiteX240" fmla="*/ 7233562 w 14653686"/>
              <a:gd name="connsiteY240" fmla="*/ 321421 h 5208475"/>
              <a:gd name="connsiteX241" fmla="*/ 7126420 w 14653686"/>
              <a:gd name="connsiteY241" fmla="*/ 482134 h 5208475"/>
              <a:gd name="connsiteX242" fmla="*/ 7126420 w 14653686"/>
              <a:gd name="connsiteY242" fmla="*/ 535703 h 5208475"/>
              <a:gd name="connsiteX243" fmla="*/ 7233562 w 14653686"/>
              <a:gd name="connsiteY243" fmla="*/ 535703 h 5208475"/>
              <a:gd name="connsiteX244" fmla="*/ 7287132 w 14653686"/>
              <a:gd name="connsiteY244" fmla="*/ 160712 h 5208475"/>
              <a:gd name="connsiteX245" fmla="*/ 7394272 w 14653686"/>
              <a:gd name="connsiteY245" fmla="*/ 160712 h 5208475"/>
              <a:gd name="connsiteX246" fmla="*/ 7501414 w 14653686"/>
              <a:gd name="connsiteY246" fmla="*/ 267852 h 5208475"/>
              <a:gd name="connsiteX247" fmla="*/ 7501414 w 14653686"/>
              <a:gd name="connsiteY247" fmla="*/ 321421 h 5208475"/>
              <a:gd name="connsiteX248" fmla="*/ 6281902 w 14653686"/>
              <a:gd name="connsiteY248" fmla="*/ 4528269 h 5208475"/>
              <a:gd name="connsiteX249" fmla="*/ 6121189 w 14653686"/>
              <a:gd name="connsiteY249" fmla="*/ 4581839 h 5208475"/>
              <a:gd name="connsiteX250" fmla="*/ 6121189 w 14653686"/>
              <a:gd name="connsiteY250" fmla="*/ 4474699 h 5208475"/>
              <a:gd name="connsiteX251" fmla="*/ 6067620 w 14653686"/>
              <a:gd name="connsiteY251" fmla="*/ 4528269 h 5208475"/>
              <a:gd name="connsiteX252" fmla="*/ 6014048 w 14653686"/>
              <a:gd name="connsiteY252" fmla="*/ 4528269 h 5208475"/>
              <a:gd name="connsiteX253" fmla="*/ 5960479 w 14653686"/>
              <a:gd name="connsiteY253" fmla="*/ 4474699 h 5208475"/>
              <a:gd name="connsiteX254" fmla="*/ 5799768 w 14653686"/>
              <a:gd name="connsiteY254" fmla="*/ 4688981 h 5208475"/>
              <a:gd name="connsiteX255" fmla="*/ 5371205 w 14653686"/>
              <a:gd name="connsiteY255" fmla="*/ 4528269 h 5208475"/>
              <a:gd name="connsiteX256" fmla="*/ 5424776 w 14653686"/>
              <a:gd name="connsiteY256" fmla="*/ 4528269 h 5208475"/>
              <a:gd name="connsiteX257" fmla="*/ 5210494 w 14653686"/>
              <a:gd name="connsiteY257" fmla="*/ 4153277 h 5208475"/>
              <a:gd name="connsiteX258" fmla="*/ 4996212 w 14653686"/>
              <a:gd name="connsiteY258" fmla="*/ 2974729 h 5208475"/>
              <a:gd name="connsiteX259" fmla="*/ 4353368 w 14653686"/>
              <a:gd name="connsiteY259" fmla="*/ 4474699 h 5208475"/>
              <a:gd name="connsiteX260" fmla="*/ 4085516 w 14653686"/>
              <a:gd name="connsiteY260" fmla="*/ 4742550 h 5208475"/>
              <a:gd name="connsiteX261" fmla="*/ 4031947 w 14653686"/>
              <a:gd name="connsiteY261" fmla="*/ 4742550 h 5208475"/>
              <a:gd name="connsiteX262" fmla="*/ 3978376 w 14653686"/>
              <a:gd name="connsiteY262" fmla="*/ 4528269 h 5208475"/>
              <a:gd name="connsiteX263" fmla="*/ 4835502 w 14653686"/>
              <a:gd name="connsiteY263" fmla="*/ 2439026 h 5208475"/>
              <a:gd name="connsiteX264" fmla="*/ 4139086 w 14653686"/>
              <a:gd name="connsiteY264" fmla="*/ 4046136 h 5208475"/>
              <a:gd name="connsiteX265" fmla="*/ 3924805 w 14653686"/>
              <a:gd name="connsiteY265" fmla="*/ 4688981 h 5208475"/>
              <a:gd name="connsiteX266" fmla="*/ 3442673 w 14653686"/>
              <a:gd name="connsiteY266" fmla="*/ 4688981 h 5208475"/>
              <a:gd name="connsiteX267" fmla="*/ 3389103 w 14653686"/>
              <a:gd name="connsiteY267" fmla="*/ 4474699 h 5208475"/>
              <a:gd name="connsiteX268" fmla="*/ 3335532 w 14653686"/>
              <a:gd name="connsiteY268" fmla="*/ 4528269 h 5208475"/>
              <a:gd name="connsiteX269" fmla="*/ 3281963 w 14653686"/>
              <a:gd name="connsiteY269" fmla="*/ 4528269 h 5208475"/>
              <a:gd name="connsiteX270" fmla="*/ 3121251 w 14653686"/>
              <a:gd name="connsiteY270" fmla="*/ 4099706 h 5208475"/>
              <a:gd name="connsiteX271" fmla="*/ 3121251 w 14653686"/>
              <a:gd name="connsiteY271" fmla="*/ 3885426 h 5208475"/>
              <a:gd name="connsiteX272" fmla="*/ 3335532 w 14653686"/>
              <a:gd name="connsiteY272" fmla="*/ 4046136 h 5208475"/>
              <a:gd name="connsiteX273" fmla="*/ 3228393 w 14653686"/>
              <a:gd name="connsiteY273" fmla="*/ 3135440 h 5208475"/>
              <a:gd name="connsiteX274" fmla="*/ 3281963 w 14653686"/>
              <a:gd name="connsiteY274" fmla="*/ 3081870 h 5208475"/>
              <a:gd name="connsiteX275" fmla="*/ 3228393 w 14653686"/>
              <a:gd name="connsiteY275" fmla="*/ 3028300 h 5208475"/>
              <a:gd name="connsiteX276" fmla="*/ 3281963 w 14653686"/>
              <a:gd name="connsiteY276" fmla="*/ 2974729 h 5208475"/>
              <a:gd name="connsiteX277" fmla="*/ 3228393 w 14653686"/>
              <a:gd name="connsiteY277" fmla="*/ 2974729 h 5208475"/>
              <a:gd name="connsiteX278" fmla="*/ 3281963 w 14653686"/>
              <a:gd name="connsiteY278" fmla="*/ 2921160 h 5208475"/>
              <a:gd name="connsiteX279" fmla="*/ 3281963 w 14653686"/>
              <a:gd name="connsiteY279" fmla="*/ 2171175 h 5208475"/>
              <a:gd name="connsiteX280" fmla="*/ 3335532 w 14653686"/>
              <a:gd name="connsiteY280" fmla="*/ 1903323 h 5208475"/>
              <a:gd name="connsiteX281" fmla="*/ 3281963 w 14653686"/>
              <a:gd name="connsiteY281" fmla="*/ 1903323 h 5208475"/>
              <a:gd name="connsiteX282" fmla="*/ 3335532 w 14653686"/>
              <a:gd name="connsiteY282" fmla="*/ 1849752 h 5208475"/>
              <a:gd name="connsiteX283" fmla="*/ 3335532 w 14653686"/>
              <a:gd name="connsiteY283" fmla="*/ 456923 h 5208475"/>
              <a:gd name="connsiteX284" fmla="*/ 3281963 w 14653686"/>
              <a:gd name="connsiteY284" fmla="*/ 403354 h 5208475"/>
              <a:gd name="connsiteX285" fmla="*/ 3281963 w 14653686"/>
              <a:gd name="connsiteY285" fmla="*/ 349783 h 5208475"/>
              <a:gd name="connsiteX286" fmla="*/ 3442673 w 14653686"/>
              <a:gd name="connsiteY286" fmla="*/ 242641 h 5208475"/>
              <a:gd name="connsiteX287" fmla="*/ 3603383 w 14653686"/>
              <a:gd name="connsiteY287" fmla="*/ 242641 h 5208475"/>
              <a:gd name="connsiteX288" fmla="*/ 3656955 w 14653686"/>
              <a:gd name="connsiteY288" fmla="*/ 510494 h 5208475"/>
              <a:gd name="connsiteX289" fmla="*/ 3817665 w 14653686"/>
              <a:gd name="connsiteY289" fmla="*/ 349783 h 5208475"/>
              <a:gd name="connsiteX290" fmla="*/ 3871234 w 14653686"/>
              <a:gd name="connsiteY290" fmla="*/ 349783 h 5208475"/>
              <a:gd name="connsiteX291" fmla="*/ 3978376 w 14653686"/>
              <a:gd name="connsiteY291" fmla="*/ 456923 h 5208475"/>
              <a:gd name="connsiteX292" fmla="*/ 3924805 w 14653686"/>
              <a:gd name="connsiteY292" fmla="*/ 778346 h 5208475"/>
              <a:gd name="connsiteX293" fmla="*/ 3978376 w 14653686"/>
              <a:gd name="connsiteY293" fmla="*/ 778346 h 5208475"/>
              <a:gd name="connsiteX294" fmla="*/ 3924805 w 14653686"/>
              <a:gd name="connsiteY294" fmla="*/ 831916 h 5208475"/>
              <a:gd name="connsiteX295" fmla="*/ 3924805 w 14653686"/>
              <a:gd name="connsiteY295" fmla="*/ 885486 h 5208475"/>
              <a:gd name="connsiteX296" fmla="*/ 3978376 w 14653686"/>
              <a:gd name="connsiteY296" fmla="*/ 939057 h 5208475"/>
              <a:gd name="connsiteX297" fmla="*/ 3978376 w 14653686"/>
              <a:gd name="connsiteY297" fmla="*/ 992627 h 5208475"/>
              <a:gd name="connsiteX298" fmla="*/ 3924805 w 14653686"/>
              <a:gd name="connsiteY298" fmla="*/ 992627 h 5208475"/>
              <a:gd name="connsiteX299" fmla="*/ 3978376 w 14653686"/>
              <a:gd name="connsiteY299" fmla="*/ 1046197 h 5208475"/>
              <a:gd name="connsiteX300" fmla="*/ 3978376 w 14653686"/>
              <a:gd name="connsiteY300" fmla="*/ 1099768 h 5208475"/>
              <a:gd name="connsiteX301" fmla="*/ 3924805 w 14653686"/>
              <a:gd name="connsiteY301" fmla="*/ 2867589 h 5208475"/>
              <a:gd name="connsiteX302" fmla="*/ 3924805 w 14653686"/>
              <a:gd name="connsiteY302" fmla="*/ 2921160 h 5208475"/>
              <a:gd name="connsiteX303" fmla="*/ 3978376 w 14653686"/>
              <a:gd name="connsiteY303" fmla="*/ 2921160 h 5208475"/>
              <a:gd name="connsiteX304" fmla="*/ 4139086 w 14653686"/>
              <a:gd name="connsiteY304" fmla="*/ 2385455 h 5208475"/>
              <a:gd name="connsiteX305" fmla="*/ 4246228 w 14653686"/>
              <a:gd name="connsiteY305" fmla="*/ 2385455 h 5208475"/>
              <a:gd name="connsiteX306" fmla="*/ 3871234 w 14653686"/>
              <a:gd name="connsiteY306" fmla="*/ 3403292 h 5208475"/>
              <a:gd name="connsiteX307" fmla="*/ 3978376 w 14653686"/>
              <a:gd name="connsiteY307" fmla="*/ 3403292 h 5208475"/>
              <a:gd name="connsiteX308" fmla="*/ 4621220 w 14653686"/>
              <a:gd name="connsiteY308" fmla="*/ 1581901 h 5208475"/>
              <a:gd name="connsiteX309" fmla="*/ 4514080 w 14653686"/>
              <a:gd name="connsiteY309" fmla="*/ 1581901 h 5208475"/>
              <a:gd name="connsiteX310" fmla="*/ 4299798 w 14653686"/>
              <a:gd name="connsiteY310" fmla="*/ 2278315 h 5208475"/>
              <a:gd name="connsiteX311" fmla="*/ 4192657 w 14653686"/>
              <a:gd name="connsiteY311" fmla="*/ 2278315 h 5208475"/>
              <a:gd name="connsiteX312" fmla="*/ 4192657 w 14653686"/>
              <a:gd name="connsiteY312" fmla="*/ 2224745 h 5208475"/>
              <a:gd name="connsiteX313" fmla="*/ 4567650 w 14653686"/>
              <a:gd name="connsiteY313" fmla="*/ 1367620 h 5208475"/>
              <a:gd name="connsiteX314" fmla="*/ 4621220 w 14653686"/>
              <a:gd name="connsiteY314" fmla="*/ 1367620 h 5208475"/>
              <a:gd name="connsiteX315" fmla="*/ 4621220 w 14653686"/>
              <a:gd name="connsiteY315" fmla="*/ 1474760 h 5208475"/>
              <a:gd name="connsiteX316" fmla="*/ 5049782 w 14653686"/>
              <a:gd name="connsiteY316" fmla="*/ 1367620 h 5208475"/>
              <a:gd name="connsiteX317" fmla="*/ 5264063 w 14653686"/>
              <a:gd name="connsiteY317" fmla="*/ 1528331 h 5208475"/>
              <a:gd name="connsiteX318" fmla="*/ 5317634 w 14653686"/>
              <a:gd name="connsiteY318" fmla="*/ 1474760 h 5208475"/>
              <a:gd name="connsiteX319" fmla="*/ 5478346 w 14653686"/>
              <a:gd name="connsiteY319" fmla="*/ 1474760 h 5208475"/>
              <a:gd name="connsiteX320" fmla="*/ 5692628 w 14653686"/>
              <a:gd name="connsiteY320" fmla="*/ 2760449 h 5208475"/>
              <a:gd name="connsiteX321" fmla="*/ 5746197 w 14653686"/>
              <a:gd name="connsiteY321" fmla="*/ 2760449 h 5208475"/>
              <a:gd name="connsiteX322" fmla="*/ 6590718 w 14653686"/>
              <a:gd name="connsiteY322" fmla="*/ 0 h 520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Lst>
            <a:rect l="l" t="t" r="r" b="b"/>
            <a:pathLst>
              <a:path w="14653686" h="5208475">
                <a:moveTo>
                  <a:pt x="1348713" y="4673224"/>
                </a:moveTo>
                <a:lnTo>
                  <a:pt x="920150" y="4726795"/>
                </a:lnTo>
                <a:lnTo>
                  <a:pt x="916999" y="4780364"/>
                </a:lnTo>
                <a:lnTo>
                  <a:pt x="1131281" y="4780364"/>
                </a:lnTo>
                <a:lnTo>
                  <a:pt x="1402283" y="4726795"/>
                </a:lnTo>
                <a:lnTo>
                  <a:pt x="1402283" y="4673224"/>
                </a:lnTo>
                <a:close/>
                <a:moveTo>
                  <a:pt x="1805636" y="4244661"/>
                </a:moveTo>
                <a:lnTo>
                  <a:pt x="1528332" y="4351802"/>
                </a:lnTo>
                <a:lnTo>
                  <a:pt x="1528332" y="4405372"/>
                </a:lnTo>
                <a:lnTo>
                  <a:pt x="1581902" y="4405372"/>
                </a:lnTo>
                <a:close/>
                <a:moveTo>
                  <a:pt x="8349079" y="4093404"/>
                </a:moveTo>
                <a:lnTo>
                  <a:pt x="8349079" y="4146975"/>
                </a:lnTo>
                <a:lnTo>
                  <a:pt x="8616931" y="4307685"/>
                </a:lnTo>
                <a:lnTo>
                  <a:pt x="8616931" y="4254115"/>
                </a:lnTo>
                <a:close/>
                <a:moveTo>
                  <a:pt x="2199536" y="3923240"/>
                </a:moveTo>
                <a:lnTo>
                  <a:pt x="1969499" y="4191090"/>
                </a:lnTo>
                <a:lnTo>
                  <a:pt x="2023070" y="4191090"/>
                </a:lnTo>
                <a:lnTo>
                  <a:pt x="2253107" y="3923240"/>
                </a:lnTo>
                <a:close/>
                <a:moveTo>
                  <a:pt x="1348713" y="3816098"/>
                </a:moveTo>
                <a:lnTo>
                  <a:pt x="1235270" y="3923240"/>
                </a:lnTo>
                <a:lnTo>
                  <a:pt x="1288840" y="3923240"/>
                </a:lnTo>
                <a:lnTo>
                  <a:pt x="1402283" y="3816098"/>
                </a:lnTo>
                <a:close/>
                <a:moveTo>
                  <a:pt x="6174760" y="3617574"/>
                </a:moveTo>
                <a:lnTo>
                  <a:pt x="6067620" y="4099706"/>
                </a:lnTo>
                <a:lnTo>
                  <a:pt x="6067620" y="4206847"/>
                </a:lnTo>
                <a:lnTo>
                  <a:pt x="6121189" y="4206847"/>
                </a:lnTo>
                <a:lnTo>
                  <a:pt x="6228330" y="3671144"/>
                </a:lnTo>
                <a:lnTo>
                  <a:pt x="6228330" y="3617574"/>
                </a:lnTo>
                <a:close/>
                <a:moveTo>
                  <a:pt x="12189696" y="3422200"/>
                </a:moveTo>
                <a:lnTo>
                  <a:pt x="12082554" y="4600747"/>
                </a:lnTo>
                <a:lnTo>
                  <a:pt x="12189696" y="4600747"/>
                </a:lnTo>
                <a:lnTo>
                  <a:pt x="12136126" y="4332895"/>
                </a:lnTo>
                <a:lnTo>
                  <a:pt x="12136126" y="4225755"/>
                </a:lnTo>
                <a:lnTo>
                  <a:pt x="12243266" y="4065043"/>
                </a:lnTo>
                <a:lnTo>
                  <a:pt x="12189696" y="4065043"/>
                </a:lnTo>
                <a:lnTo>
                  <a:pt x="12243266" y="4011473"/>
                </a:lnTo>
                <a:lnTo>
                  <a:pt x="12243266" y="3957903"/>
                </a:lnTo>
                <a:lnTo>
                  <a:pt x="12189696" y="3904332"/>
                </a:lnTo>
                <a:lnTo>
                  <a:pt x="12189696" y="3850761"/>
                </a:lnTo>
                <a:lnTo>
                  <a:pt x="12296838" y="3636481"/>
                </a:lnTo>
                <a:lnTo>
                  <a:pt x="12243266" y="3422200"/>
                </a:lnTo>
                <a:close/>
                <a:moveTo>
                  <a:pt x="10063330" y="2914857"/>
                </a:moveTo>
                <a:lnTo>
                  <a:pt x="9849048" y="3182709"/>
                </a:lnTo>
                <a:lnTo>
                  <a:pt x="9902619" y="3182709"/>
                </a:lnTo>
                <a:lnTo>
                  <a:pt x="10116900" y="2914857"/>
                </a:lnTo>
                <a:close/>
                <a:moveTo>
                  <a:pt x="7545524" y="2754146"/>
                </a:moveTo>
                <a:lnTo>
                  <a:pt x="7545524" y="3182709"/>
                </a:lnTo>
                <a:lnTo>
                  <a:pt x="7599095" y="3182709"/>
                </a:lnTo>
                <a:lnTo>
                  <a:pt x="7599095" y="2754146"/>
                </a:lnTo>
                <a:close/>
                <a:moveTo>
                  <a:pt x="10706174" y="2539864"/>
                </a:moveTo>
                <a:lnTo>
                  <a:pt x="10652604" y="2700575"/>
                </a:lnTo>
                <a:lnTo>
                  <a:pt x="10652604" y="2807715"/>
                </a:lnTo>
                <a:lnTo>
                  <a:pt x="10706174" y="2807715"/>
                </a:lnTo>
                <a:lnTo>
                  <a:pt x="10759745" y="2593435"/>
                </a:lnTo>
                <a:lnTo>
                  <a:pt x="10759745" y="2539864"/>
                </a:lnTo>
                <a:close/>
                <a:moveTo>
                  <a:pt x="6496182" y="2331886"/>
                </a:moveTo>
                <a:lnTo>
                  <a:pt x="6389040" y="2814018"/>
                </a:lnTo>
                <a:lnTo>
                  <a:pt x="6389040" y="2867589"/>
                </a:lnTo>
                <a:lnTo>
                  <a:pt x="6442612" y="2867589"/>
                </a:lnTo>
                <a:lnTo>
                  <a:pt x="6549753" y="2385455"/>
                </a:lnTo>
                <a:lnTo>
                  <a:pt x="6549753" y="2331886"/>
                </a:lnTo>
                <a:close/>
                <a:moveTo>
                  <a:pt x="10331182" y="2325583"/>
                </a:moveTo>
                <a:lnTo>
                  <a:pt x="10116900" y="2861286"/>
                </a:lnTo>
                <a:lnTo>
                  <a:pt x="10277611" y="2861286"/>
                </a:lnTo>
                <a:lnTo>
                  <a:pt x="10438322" y="2486294"/>
                </a:lnTo>
                <a:lnTo>
                  <a:pt x="10384752" y="2325583"/>
                </a:lnTo>
                <a:close/>
                <a:moveTo>
                  <a:pt x="8241939" y="2004161"/>
                </a:moveTo>
                <a:lnTo>
                  <a:pt x="8081228" y="2325583"/>
                </a:lnTo>
                <a:lnTo>
                  <a:pt x="8134798" y="2325583"/>
                </a:lnTo>
                <a:lnTo>
                  <a:pt x="8295510" y="2004161"/>
                </a:lnTo>
                <a:close/>
                <a:moveTo>
                  <a:pt x="10974026" y="1414887"/>
                </a:moveTo>
                <a:lnTo>
                  <a:pt x="11081166" y="1414887"/>
                </a:lnTo>
                <a:lnTo>
                  <a:pt x="11081166" y="1682740"/>
                </a:lnTo>
                <a:lnTo>
                  <a:pt x="10974026" y="1682740"/>
                </a:lnTo>
                <a:close/>
                <a:moveTo>
                  <a:pt x="9634768" y="1147035"/>
                </a:moveTo>
                <a:lnTo>
                  <a:pt x="9420486" y="1254177"/>
                </a:lnTo>
                <a:lnTo>
                  <a:pt x="9366916" y="1200606"/>
                </a:lnTo>
                <a:lnTo>
                  <a:pt x="9366916" y="1254177"/>
                </a:lnTo>
                <a:lnTo>
                  <a:pt x="9420486" y="1307746"/>
                </a:lnTo>
                <a:lnTo>
                  <a:pt x="9045494" y="1629169"/>
                </a:lnTo>
                <a:cubicBezTo>
                  <a:pt x="8749282" y="1629169"/>
                  <a:pt x="8463572" y="2129159"/>
                  <a:pt x="8188368" y="3129138"/>
                </a:cubicBezTo>
                <a:cubicBezTo>
                  <a:pt x="8188368" y="3414846"/>
                  <a:pt x="8349079" y="3664841"/>
                  <a:pt x="8670502" y="3879123"/>
                </a:cubicBezTo>
                <a:lnTo>
                  <a:pt x="8724071" y="3879123"/>
                </a:lnTo>
                <a:cubicBezTo>
                  <a:pt x="9114820" y="3879123"/>
                  <a:pt x="9561239" y="3468417"/>
                  <a:pt x="10063330" y="2647006"/>
                </a:cubicBezTo>
                <a:cubicBezTo>
                  <a:pt x="10241897" y="2256257"/>
                  <a:pt x="10331182" y="1970549"/>
                  <a:pt x="10331182" y="1789880"/>
                </a:cubicBezTo>
                <a:lnTo>
                  <a:pt x="10331182" y="1361317"/>
                </a:lnTo>
                <a:cubicBezTo>
                  <a:pt x="10331182" y="1262579"/>
                  <a:pt x="10152613" y="1191152"/>
                  <a:pt x="9795479" y="1147035"/>
                </a:cubicBezTo>
                <a:lnTo>
                  <a:pt x="9741908" y="1147035"/>
                </a:lnTo>
                <a:lnTo>
                  <a:pt x="9688337" y="1200606"/>
                </a:lnTo>
                <a:lnTo>
                  <a:pt x="9634768" y="1200606"/>
                </a:lnTo>
                <a:close/>
                <a:moveTo>
                  <a:pt x="2215293" y="976871"/>
                </a:moveTo>
                <a:cubicBezTo>
                  <a:pt x="1650178" y="1186951"/>
                  <a:pt x="1224766" y="1436946"/>
                  <a:pt x="939057" y="1726855"/>
                </a:cubicBezTo>
                <a:lnTo>
                  <a:pt x="935907" y="1780426"/>
                </a:lnTo>
                <a:lnTo>
                  <a:pt x="1881264" y="1191152"/>
                </a:lnTo>
                <a:lnTo>
                  <a:pt x="2316130" y="1084012"/>
                </a:lnTo>
                <a:lnTo>
                  <a:pt x="2322432" y="976871"/>
                </a:lnTo>
                <a:close/>
                <a:moveTo>
                  <a:pt x="14171798" y="422260"/>
                </a:moveTo>
                <a:lnTo>
                  <a:pt x="14171798" y="475830"/>
                </a:lnTo>
                <a:lnTo>
                  <a:pt x="14386082" y="475830"/>
                </a:lnTo>
                <a:lnTo>
                  <a:pt x="14386082" y="422260"/>
                </a:lnTo>
                <a:close/>
                <a:moveTo>
                  <a:pt x="9688337" y="343481"/>
                </a:moveTo>
                <a:cubicBezTo>
                  <a:pt x="10108496" y="343481"/>
                  <a:pt x="10501346" y="468477"/>
                  <a:pt x="10866885" y="718473"/>
                </a:cubicBezTo>
                <a:lnTo>
                  <a:pt x="10813314" y="772043"/>
                </a:lnTo>
                <a:lnTo>
                  <a:pt x="10813314" y="825613"/>
                </a:lnTo>
                <a:lnTo>
                  <a:pt x="11027596" y="1147035"/>
                </a:lnTo>
                <a:lnTo>
                  <a:pt x="10920456" y="1147035"/>
                </a:lnTo>
                <a:lnTo>
                  <a:pt x="10866885" y="1093466"/>
                </a:lnTo>
                <a:lnTo>
                  <a:pt x="10813314" y="1093466"/>
                </a:lnTo>
                <a:lnTo>
                  <a:pt x="10974026" y="2272014"/>
                </a:lnTo>
                <a:lnTo>
                  <a:pt x="11027596" y="2272014"/>
                </a:lnTo>
                <a:cubicBezTo>
                  <a:pt x="11027596" y="2093445"/>
                  <a:pt x="11063308" y="2004161"/>
                  <a:pt x="11134737" y="2004161"/>
                </a:cubicBezTo>
                <a:lnTo>
                  <a:pt x="11134737" y="2218443"/>
                </a:lnTo>
                <a:cubicBezTo>
                  <a:pt x="11134737" y="2420120"/>
                  <a:pt x="10956168" y="2884395"/>
                  <a:pt x="10599034" y="3611271"/>
                </a:cubicBezTo>
                <a:lnTo>
                  <a:pt x="10652604" y="3611271"/>
                </a:lnTo>
                <a:cubicBezTo>
                  <a:pt x="10400508" y="3957903"/>
                  <a:pt x="10025516" y="4279324"/>
                  <a:pt x="9527627" y="4575538"/>
                </a:cubicBezTo>
                <a:lnTo>
                  <a:pt x="9259776" y="4629107"/>
                </a:lnTo>
                <a:lnTo>
                  <a:pt x="9206205" y="4629107"/>
                </a:lnTo>
                <a:cubicBezTo>
                  <a:pt x="8357482" y="4629107"/>
                  <a:pt x="7821778" y="4289828"/>
                  <a:pt x="7599095" y="3611271"/>
                </a:cubicBezTo>
                <a:lnTo>
                  <a:pt x="7384813" y="3289849"/>
                </a:lnTo>
                <a:lnTo>
                  <a:pt x="7438384" y="3236278"/>
                </a:lnTo>
                <a:lnTo>
                  <a:pt x="7384813" y="2861286"/>
                </a:lnTo>
                <a:lnTo>
                  <a:pt x="7384813" y="2754146"/>
                </a:lnTo>
                <a:cubicBezTo>
                  <a:pt x="7384813" y="2457934"/>
                  <a:pt x="7670522" y="1940087"/>
                  <a:pt x="8241939" y="1200606"/>
                </a:cubicBezTo>
                <a:lnTo>
                  <a:pt x="8241939" y="1254177"/>
                </a:lnTo>
                <a:cubicBezTo>
                  <a:pt x="7979338" y="1607111"/>
                  <a:pt x="7765058" y="1999959"/>
                  <a:pt x="7599095" y="2432723"/>
                </a:cubicBezTo>
                <a:lnTo>
                  <a:pt x="7599095" y="2486294"/>
                </a:lnTo>
                <a:lnTo>
                  <a:pt x="7652664" y="2486294"/>
                </a:lnTo>
                <a:cubicBezTo>
                  <a:pt x="7782914" y="1963196"/>
                  <a:pt x="8265046" y="1302495"/>
                  <a:pt x="9099064" y="504192"/>
                </a:cubicBezTo>
                <a:lnTo>
                  <a:pt x="8724071" y="718473"/>
                </a:lnTo>
                <a:lnTo>
                  <a:pt x="8670502" y="718473"/>
                </a:lnTo>
                <a:cubicBezTo>
                  <a:pt x="8670502" y="554610"/>
                  <a:pt x="9009779" y="429613"/>
                  <a:pt x="9688337" y="343481"/>
                </a:cubicBezTo>
                <a:close/>
                <a:moveTo>
                  <a:pt x="1670135" y="280457"/>
                </a:moveTo>
                <a:cubicBezTo>
                  <a:pt x="1764671" y="351883"/>
                  <a:pt x="2065085" y="387598"/>
                  <a:pt x="2571378" y="387598"/>
                </a:cubicBezTo>
                <a:lnTo>
                  <a:pt x="2568226" y="441167"/>
                </a:lnTo>
                <a:lnTo>
                  <a:pt x="2193233" y="441167"/>
                </a:lnTo>
                <a:lnTo>
                  <a:pt x="2190081" y="494738"/>
                </a:lnTo>
                <a:cubicBezTo>
                  <a:pt x="2637553" y="494738"/>
                  <a:pt x="2916957" y="601878"/>
                  <a:pt x="3028299" y="816160"/>
                </a:cubicBezTo>
                <a:lnTo>
                  <a:pt x="3021997" y="923301"/>
                </a:lnTo>
                <a:lnTo>
                  <a:pt x="2754146" y="923301"/>
                </a:lnTo>
                <a:lnTo>
                  <a:pt x="2750994" y="976871"/>
                </a:lnTo>
                <a:lnTo>
                  <a:pt x="3122834" y="1030442"/>
                </a:lnTo>
                <a:lnTo>
                  <a:pt x="3119685" y="1084012"/>
                </a:lnTo>
                <a:lnTo>
                  <a:pt x="2798263" y="1084012"/>
                </a:lnTo>
                <a:lnTo>
                  <a:pt x="2795111" y="1137583"/>
                </a:lnTo>
                <a:cubicBezTo>
                  <a:pt x="2902252" y="1137583"/>
                  <a:pt x="2953723" y="1173296"/>
                  <a:pt x="2949520" y="1244723"/>
                </a:cubicBezTo>
                <a:cubicBezTo>
                  <a:pt x="2312978" y="1244723"/>
                  <a:pt x="1744713" y="1476861"/>
                  <a:pt x="1244724" y="1941137"/>
                </a:cubicBezTo>
                <a:lnTo>
                  <a:pt x="1241573" y="1994708"/>
                </a:lnTo>
                <a:cubicBezTo>
                  <a:pt x="1932734" y="2179578"/>
                  <a:pt x="2479993" y="2590283"/>
                  <a:pt x="2883344" y="3226826"/>
                </a:cubicBezTo>
                <a:lnTo>
                  <a:pt x="2880193" y="3280395"/>
                </a:lnTo>
                <a:cubicBezTo>
                  <a:pt x="2749945" y="3742571"/>
                  <a:pt x="2385456" y="4171134"/>
                  <a:pt x="1786730" y="4566084"/>
                </a:cubicBezTo>
                <a:lnTo>
                  <a:pt x="1459005" y="4619653"/>
                </a:lnTo>
                <a:lnTo>
                  <a:pt x="1455853" y="4673224"/>
                </a:lnTo>
                <a:lnTo>
                  <a:pt x="1562993" y="4673224"/>
                </a:lnTo>
                <a:cubicBezTo>
                  <a:pt x="1558793" y="4769861"/>
                  <a:pt x="1231068" y="4877002"/>
                  <a:pt x="579821" y="4994646"/>
                </a:cubicBezTo>
                <a:lnTo>
                  <a:pt x="586123" y="4887505"/>
                </a:lnTo>
                <a:lnTo>
                  <a:pt x="853975" y="4887505"/>
                </a:lnTo>
                <a:lnTo>
                  <a:pt x="860276" y="4833935"/>
                </a:lnTo>
                <a:cubicBezTo>
                  <a:pt x="631291" y="4833935"/>
                  <a:pt x="424361" y="4708937"/>
                  <a:pt x="239492" y="4458943"/>
                </a:cubicBezTo>
                <a:cubicBezTo>
                  <a:pt x="79832" y="4377012"/>
                  <a:pt x="0" y="4220502"/>
                  <a:pt x="0" y="3989415"/>
                </a:cubicBezTo>
                <a:cubicBezTo>
                  <a:pt x="0" y="3968407"/>
                  <a:pt x="1052" y="3946348"/>
                  <a:pt x="3152" y="3923240"/>
                </a:cubicBezTo>
                <a:lnTo>
                  <a:pt x="170166" y="3816098"/>
                </a:lnTo>
                <a:lnTo>
                  <a:pt x="324573" y="3923240"/>
                </a:lnTo>
                <a:lnTo>
                  <a:pt x="431715" y="3923240"/>
                </a:lnTo>
                <a:cubicBezTo>
                  <a:pt x="1440098" y="3765680"/>
                  <a:pt x="1960045" y="3444258"/>
                  <a:pt x="1991557" y="2958974"/>
                </a:cubicBezTo>
                <a:cubicBezTo>
                  <a:pt x="1569296" y="2744692"/>
                  <a:pt x="1289890" y="2637552"/>
                  <a:pt x="1153339" y="2637552"/>
                </a:cubicBezTo>
                <a:lnTo>
                  <a:pt x="1150187" y="2691121"/>
                </a:lnTo>
                <a:lnTo>
                  <a:pt x="623936" y="2476840"/>
                </a:lnTo>
                <a:lnTo>
                  <a:pt x="674358" y="2530411"/>
                </a:lnTo>
                <a:lnTo>
                  <a:pt x="671205" y="2637552"/>
                </a:lnTo>
                <a:cubicBezTo>
                  <a:pt x="225835" y="2309828"/>
                  <a:pt x="8403" y="2059833"/>
                  <a:pt x="18908" y="1887566"/>
                </a:cubicBezTo>
                <a:lnTo>
                  <a:pt x="438018" y="1137583"/>
                </a:lnTo>
                <a:lnTo>
                  <a:pt x="718474" y="923301"/>
                </a:lnTo>
                <a:lnTo>
                  <a:pt x="712171" y="1030442"/>
                </a:lnTo>
                <a:close/>
                <a:moveTo>
                  <a:pt x="6590718" y="267852"/>
                </a:moveTo>
                <a:cubicBezTo>
                  <a:pt x="6063416" y="1908576"/>
                  <a:pt x="5799768" y="2828725"/>
                  <a:pt x="5799768" y="3028300"/>
                </a:cubicBezTo>
                <a:lnTo>
                  <a:pt x="5799768" y="3081870"/>
                </a:lnTo>
                <a:lnTo>
                  <a:pt x="5853338" y="3081870"/>
                </a:lnTo>
                <a:lnTo>
                  <a:pt x="6697858" y="267852"/>
                </a:lnTo>
                <a:close/>
                <a:moveTo>
                  <a:pt x="14493222" y="261549"/>
                </a:moveTo>
                <a:lnTo>
                  <a:pt x="14653686" y="315037"/>
                </a:lnTo>
                <a:lnTo>
                  <a:pt x="14653686" y="422260"/>
                </a:lnTo>
                <a:lnTo>
                  <a:pt x="14493222" y="422260"/>
                </a:lnTo>
                <a:lnTo>
                  <a:pt x="14600360" y="582972"/>
                </a:lnTo>
                <a:cubicBezTo>
                  <a:pt x="14522634" y="761539"/>
                  <a:pt x="14236924" y="850823"/>
                  <a:pt x="13743238" y="850823"/>
                </a:cubicBezTo>
                <a:lnTo>
                  <a:pt x="13368242" y="904394"/>
                </a:lnTo>
                <a:lnTo>
                  <a:pt x="13314672" y="1065104"/>
                </a:lnTo>
                <a:lnTo>
                  <a:pt x="13368242" y="1065104"/>
                </a:lnTo>
                <a:cubicBezTo>
                  <a:pt x="13261102" y="1319302"/>
                  <a:pt x="13046822" y="2462135"/>
                  <a:pt x="12725400" y="4493606"/>
                </a:cubicBezTo>
                <a:lnTo>
                  <a:pt x="12886110" y="5190021"/>
                </a:lnTo>
                <a:lnTo>
                  <a:pt x="12832540" y="5190021"/>
                </a:lnTo>
                <a:cubicBezTo>
                  <a:pt x="12752710" y="5190021"/>
                  <a:pt x="12681282" y="5011453"/>
                  <a:pt x="12618258" y="4654316"/>
                </a:cubicBezTo>
                <a:lnTo>
                  <a:pt x="12671830" y="4118613"/>
                </a:lnTo>
                <a:lnTo>
                  <a:pt x="12671830" y="4065043"/>
                </a:lnTo>
                <a:lnTo>
                  <a:pt x="12618258" y="4065043"/>
                </a:lnTo>
                <a:lnTo>
                  <a:pt x="12618258" y="4172184"/>
                </a:lnTo>
                <a:cubicBezTo>
                  <a:pt x="12511118" y="4172184"/>
                  <a:pt x="12457548" y="4207897"/>
                  <a:pt x="12457548" y="4279324"/>
                </a:cubicBezTo>
                <a:lnTo>
                  <a:pt x="12457548" y="4332895"/>
                </a:lnTo>
                <a:lnTo>
                  <a:pt x="12564688" y="5190021"/>
                </a:lnTo>
                <a:lnTo>
                  <a:pt x="12564688" y="5208475"/>
                </a:lnTo>
                <a:lnTo>
                  <a:pt x="12410728" y="5208475"/>
                </a:lnTo>
                <a:lnTo>
                  <a:pt x="12243266" y="5082879"/>
                </a:lnTo>
                <a:lnTo>
                  <a:pt x="12189696" y="5136450"/>
                </a:lnTo>
                <a:lnTo>
                  <a:pt x="12136126" y="5136450"/>
                </a:lnTo>
                <a:cubicBezTo>
                  <a:pt x="11993271" y="4827633"/>
                  <a:pt x="11921845" y="4559781"/>
                  <a:pt x="11921845" y="4332895"/>
                </a:cubicBezTo>
                <a:lnTo>
                  <a:pt x="11975414" y="4386465"/>
                </a:lnTo>
                <a:lnTo>
                  <a:pt x="12028985" y="4386465"/>
                </a:lnTo>
                <a:lnTo>
                  <a:pt x="11921845" y="4011473"/>
                </a:lnTo>
                <a:lnTo>
                  <a:pt x="12082554" y="3957903"/>
                </a:lnTo>
                <a:lnTo>
                  <a:pt x="12082554" y="3690051"/>
                </a:lnTo>
                <a:lnTo>
                  <a:pt x="11975414" y="3690051"/>
                </a:lnTo>
                <a:lnTo>
                  <a:pt x="11975414" y="3636481"/>
                </a:lnTo>
                <a:cubicBezTo>
                  <a:pt x="12082554" y="3636481"/>
                  <a:pt x="12136126" y="3600768"/>
                  <a:pt x="12136126" y="3529340"/>
                </a:cubicBezTo>
                <a:lnTo>
                  <a:pt x="12136126" y="3475769"/>
                </a:lnTo>
                <a:lnTo>
                  <a:pt x="12028985" y="3475769"/>
                </a:lnTo>
                <a:cubicBezTo>
                  <a:pt x="12028985" y="3190061"/>
                  <a:pt x="12082554" y="3047207"/>
                  <a:pt x="12189696" y="3047207"/>
                </a:cubicBezTo>
                <a:lnTo>
                  <a:pt x="12189696" y="2350792"/>
                </a:lnTo>
                <a:cubicBezTo>
                  <a:pt x="12246418" y="2300374"/>
                  <a:pt x="12317846" y="1925381"/>
                  <a:pt x="12403978" y="1225816"/>
                </a:cubicBezTo>
                <a:lnTo>
                  <a:pt x="12028985" y="1279386"/>
                </a:lnTo>
                <a:lnTo>
                  <a:pt x="11279000" y="1225816"/>
                </a:lnTo>
                <a:lnTo>
                  <a:pt x="11279000" y="1172246"/>
                </a:lnTo>
                <a:lnTo>
                  <a:pt x="11546852" y="1118675"/>
                </a:lnTo>
                <a:lnTo>
                  <a:pt x="11546852" y="1172246"/>
                </a:lnTo>
                <a:lnTo>
                  <a:pt x="11600422" y="1118675"/>
                </a:lnTo>
                <a:lnTo>
                  <a:pt x="12403978" y="1118675"/>
                </a:lnTo>
                <a:lnTo>
                  <a:pt x="12403978" y="957964"/>
                </a:lnTo>
                <a:lnTo>
                  <a:pt x="11546852" y="1065104"/>
                </a:lnTo>
                <a:lnTo>
                  <a:pt x="11493282" y="1011534"/>
                </a:lnTo>
                <a:lnTo>
                  <a:pt x="11439711" y="1011534"/>
                </a:lnTo>
                <a:lnTo>
                  <a:pt x="11118289" y="1065104"/>
                </a:lnTo>
                <a:lnTo>
                  <a:pt x="10957578" y="957964"/>
                </a:lnTo>
                <a:lnTo>
                  <a:pt x="11011148" y="690112"/>
                </a:lnTo>
                <a:lnTo>
                  <a:pt x="10957578" y="636542"/>
                </a:lnTo>
                <a:cubicBezTo>
                  <a:pt x="10957578" y="457975"/>
                  <a:pt x="11171860" y="368691"/>
                  <a:pt x="11600422" y="368691"/>
                </a:cubicBezTo>
                <a:close/>
                <a:moveTo>
                  <a:pt x="6590718" y="0"/>
                </a:moveTo>
                <a:lnTo>
                  <a:pt x="6644288" y="0"/>
                </a:lnTo>
                <a:lnTo>
                  <a:pt x="6697858" y="160712"/>
                </a:lnTo>
                <a:lnTo>
                  <a:pt x="6751428" y="160712"/>
                </a:lnTo>
                <a:lnTo>
                  <a:pt x="6751428" y="53571"/>
                </a:lnTo>
                <a:lnTo>
                  <a:pt x="6805000" y="53571"/>
                </a:lnTo>
                <a:cubicBezTo>
                  <a:pt x="7069700" y="53571"/>
                  <a:pt x="7212554" y="107141"/>
                  <a:pt x="7233562" y="214282"/>
                </a:cubicBezTo>
                <a:lnTo>
                  <a:pt x="7233562" y="321421"/>
                </a:lnTo>
                <a:lnTo>
                  <a:pt x="7126420" y="482134"/>
                </a:lnTo>
                <a:lnTo>
                  <a:pt x="7126420" y="535703"/>
                </a:lnTo>
                <a:lnTo>
                  <a:pt x="7233562" y="535703"/>
                </a:lnTo>
                <a:lnTo>
                  <a:pt x="7287132" y="160712"/>
                </a:lnTo>
                <a:lnTo>
                  <a:pt x="7394272" y="160712"/>
                </a:lnTo>
                <a:lnTo>
                  <a:pt x="7501414" y="267852"/>
                </a:lnTo>
                <a:lnTo>
                  <a:pt x="7501414" y="321421"/>
                </a:lnTo>
                <a:lnTo>
                  <a:pt x="6281902" y="4528269"/>
                </a:lnTo>
                <a:lnTo>
                  <a:pt x="6121189" y="4581839"/>
                </a:lnTo>
                <a:lnTo>
                  <a:pt x="6121189" y="4474699"/>
                </a:lnTo>
                <a:lnTo>
                  <a:pt x="6067620" y="4528269"/>
                </a:lnTo>
                <a:lnTo>
                  <a:pt x="6014048" y="4528269"/>
                </a:lnTo>
                <a:lnTo>
                  <a:pt x="5960479" y="4474699"/>
                </a:lnTo>
                <a:cubicBezTo>
                  <a:pt x="5960479" y="4617553"/>
                  <a:pt x="5906908" y="4688981"/>
                  <a:pt x="5799768" y="4688981"/>
                </a:cubicBezTo>
                <a:cubicBezTo>
                  <a:pt x="5514060" y="4663770"/>
                  <a:pt x="5371205" y="4610201"/>
                  <a:pt x="5371205" y="4528269"/>
                </a:cubicBezTo>
                <a:lnTo>
                  <a:pt x="5424776" y="4528269"/>
                </a:lnTo>
                <a:cubicBezTo>
                  <a:pt x="5389060" y="4349702"/>
                  <a:pt x="5317634" y="4224703"/>
                  <a:pt x="5210494" y="4153277"/>
                </a:cubicBezTo>
                <a:lnTo>
                  <a:pt x="4996212" y="2974729"/>
                </a:lnTo>
                <a:cubicBezTo>
                  <a:pt x="4935290" y="2976831"/>
                  <a:pt x="4721008" y="3476819"/>
                  <a:pt x="4353368" y="4474699"/>
                </a:cubicBezTo>
                <a:lnTo>
                  <a:pt x="4085516" y="4742550"/>
                </a:lnTo>
                <a:lnTo>
                  <a:pt x="4031947" y="4742550"/>
                </a:lnTo>
                <a:lnTo>
                  <a:pt x="3978376" y="4528269"/>
                </a:lnTo>
                <a:cubicBezTo>
                  <a:pt x="4524584" y="3624927"/>
                  <a:pt x="4810292" y="2928512"/>
                  <a:pt x="4835502" y="2439026"/>
                </a:cubicBezTo>
                <a:cubicBezTo>
                  <a:pt x="4740965" y="2533563"/>
                  <a:pt x="4508828" y="3069266"/>
                  <a:pt x="4139086" y="4046136"/>
                </a:cubicBezTo>
                <a:cubicBezTo>
                  <a:pt x="4094970" y="4046136"/>
                  <a:pt x="4023544" y="4260418"/>
                  <a:pt x="3924805" y="4688981"/>
                </a:cubicBezTo>
                <a:lnTo>
                  <a:pt x="3442673" y="4688981"/>
                </a:lnTo>
                <a:lnTo>
                  <a:pt x="3389103" y="4474699"/>
                </a:lnTo>
                <a:lnTo>
                  <a:pt x="3335532" y="4528269"/>
                </a:lnTo>
                <a:lnTo>
                  <a:pt x="3281963" y="4528269"/>
                </a:lnTo>
                <a:cubicBezTo>
                  <a:pt x="3281963" y="4334996"/>
                  <a:pt x="3228393" y="4192142"/>
                  <a:pt x="3121251" y="4099706"/>
                </a:cubicBezTo>
                <a:lnTo>
                  <a:pt x="3121251" y="3885426"/>
                </a:lnTo>
                <a:lnTo>
                  <a:pt x="3335532" y="4046136"/>
                </a:lnTo>
                <a:lnTo>
                  <a:pt x="3228393" y="3135440"/>
                </a:lnTo>
                <a:lnTo>
                  <a:pt x="3281963" y="3081870"/>
                </a:lnTo>
                <a:lnTo>
                  <a:pt x="3228393" y="3028300"/>
                </a:lnTo>
                <a:lnTo>
                  <a:pt x="3281963" y="2974729"/>
                </a:lnTo>
                <a:lnTo>
                  <a:pt x="3228393" y="2974729"/>
                </a:lnTo>
                <a:lnTo>
                  <a:pt x="3281963" y="2921160"/>
                </a:lnTo>
                <a:lnTo>
                  <a:pt x="3281963" y="2171175"/>
                </a:lnTo>
                <a:lnTo>
                  <a:pt x="3335532" y="1903323"/>
                </a:lnTo>
                <a:lnTo>
                  <a:pt x="3281963" y="1903323"/>
                </a:lnTo>
                <a:lnTo>
                  <a:pt x="3335532" y="1849752"/>
                </a:lnTo>
                <a:lnTo>
                  <a:pt x="3335532" y="456923"/>
                </a:lnTo>
                <a:lnTo>
                  <a:pt x="3281963" y="403354"/>
                </a:lnTo>
                <a:lnTo>
                  <a:pt x="3281963" y="349783"/>
                </a:lnTo>
                <a:lnTo>
                  <a:pt x="3442673" y="242641"/>
                </a:lnTo>
                <a:lnTo>
                  <a:pt x="3603383" y="242641"/>
                </a:lnTo>
                <a:lnTo>
                  <a:pt x="3656955" y="510494"/>
                </a:lnTo>
                <a:cubicBezTo>
                  <a:pt x="3764095" y="510494"/>
                  <a:pt x="3817665" y="456923"/>
                  <a:pt x="3817665" y="349783"/>
                </a:cubicBezTo>
                <a:lnTo>
                  <a:pt x="3871234" y="349783"/>
                </a:lnTo>
                <a:lnTo>
                  <a:pt x="3978376" y="456923"/>
                </a:lnTo>
                <a:lnTo>
                  <a:pt x="3924805" y="778346"/>
                </a:lnTo>
                <a:lnTo>
                  <a:pt x="3978376" y="778346"/>
                </a:lnTo>
                <a:lnTo>
                  <a:pt x="3924805" y="831916"/>
                </a:lnTo>
                <a:lnTo>
                  <a:pt x="3924805" y="885486"/>
                </a:lnTo>
                <a:lnTo>
                  <a:pt x="3978376" y="939057"/>
                </a:lnTo>
                <a:lnTo>
                  <a:pt x="3978376" y="992627"/>
                </a:lnTo>
                <a:lnTo>
                  <a:pt x="3924805" y="992627"/>
                </a:lnTo>
                <a:lnTo>
                  <a:pt x="3978376" y="1046197"/>
                </a:lnTo>
                <a:lnTo>
                  <a:pt x="3978376" y="1099768"/>
                </a:lnTo>
                <a:lnTo>
                  <a:pt x="3924805" y="2867589"/>
                </a:lnTo>
                <a:lnTo>
                  <a:pt x="3924805" y="2921160"/>
                </a:lnTo>
                <a:lnTo>
                  <a:pt x="3978376" y="2921160"/>
                </a:lnTo>
                <a:lnTo>
                  <a:pt x="4139086" y="2385455"/>
                </a:lnTo>
                <a:lnTo>
                  <a:pt x="4246228" y="2385455"/>
                </a:lnTo>
                <a:lnTo>
                  <a:pt x="3871234" y="3403292"/>
                </a:lnTo>
                <a:lnTo>
                  <a:pt x="3978376" y="3403292"/>
                </a:lnTo>
                <a:lnTo>
                  <a:pt x="4621220" y="1581901"/>
                </a:lnTo>
                <a:lnTo>
                  <a:pt x="4514080" y="1581901"/>
                </a:lnTo>
                <a:lnTo>
                  <a:pt x="4299798" y="2278315"/>
                </a:lnTo>
                <a:lnTo>
                  <a:pt x="4192657" y="2278315"/>
                </a:lnTo>
                <a:lnTo>
                  <a:pt x="4192657" y="2224745"/>
                </a:lnTo>
                <a:lnTo>
                  <a:pt x="4567650" y="1367620"/>
                </a:lnTo>
                <a:lnTo>
                  <a:pt x="4621220" y="1367620"/>
                </a:lnTo>
                <a:lnTo>
                  <a:pt x="4621220" y="1474760"/>
                </a:lnTo>
                <a:lnTo>
                  <a:pt x="5049782" y="1367620"/>
                </a:lnTo>
                <a:cubicBezTo>
                  <a:pt x="5192637" y="1420139"/>
                  <a:pt x="5264063" y="1473710"/>
                  <a:pt x="5264063" y="1528331"/>
                </a:cubicBezTo>
                <a:lnTo>
                  <a:pt x="5317634" y="1474760"/>
                </a:lnTo>
                <a:lnTo>
                  <a:pt x="5478346" y="1474760"/>
                </a:lnTo>
                <a:lnTo>
                  <a:pt x="5692628" y="2760449"/>
                </a:lnTo>
                <a:lnTo>
                  <a:pt x="5746197" y="2760449"/>
                </a:lnTo>
                <a:cubicBezTo>
                  <a:pt x="5746197" y="2600787"/>
                  <a:pt x="6027704" y="1680638"/>
                  <a:pt x="6590718" y="0"/>
                </a:cubicBezTo>
                <a:close/>
              </a:path>
            </a:pathLst>
          </a:custGeom>
        </p:spPr>
        <p:txBody>
          <a:bodyPr wrap="square">
            <a:noAutofit/>
          </a:bodyPr>
          <a:lstStyle/>
          <a:p>
            <a:endParaRPr lang="en-US"/>
          </a:p>
        </p:txBody>
      </p:sp>
    </p:spTree>
  </p:cSld>
  <p:clrMapOvr>
    <a:masterClrMapping/>
  </p:clrMapOvr>
  <p:transition spd="slow" advClick="0" advTm="1000">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3" name="图片占位符 2"/>
          <p:cNvSpPr>
            <a:spLocks noGrp="1"/>
          </p:cNvSpPr>
          <p:nvPr>
            <p:ph type="pic" sz="quarter" idx="10"/>
          </p:nvPr>
        </p:nvSpPr>
        <p:spPr>
          <a:xfrm>
            <a:off x="0" y="0"/>
            <a:ext cx="22758400" cy="6792913"/>
          </a:xfrm>
          <a:prstGeom prst="rect">
            <a:avLst/>
          </a:prstGeom>
        </p:spPr>
        <p:txBody>
          <a:bodyPr/>
          <a:lstStyle/>
          <a:p>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lide #6">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2048197" y="0"/>
            <a:ext cx="8764859" cy="4196080"/>
          </a:xfrm>
          <a:custGeom>
            <a:avLst/>
            <a:gdLst>
              <a:gd name="connsiteX0" fmla="*/ 0 w 9388475"/>
              <a:gd name="connsiteY0" fmla="*/ 0 h 4495800"/>
              <a:gd name="connsiteX1" fmla="*/ 9388475 w 9388475"/>
              <a:gd name="connsiteY1" fmla="*/ 0 h 4495800"/>
              <a:gd name="connsiteX2" fmla="*/ 4693972 w 9388475"/>
              <a:gd name="connsiteY2" fmla="*/ 4495800 h 4495800"/>
              <a:gd name="connsiteX3" fmla="*/ 0 w 9388475"/>
              <a:gd name="connsiteY3" fmla="*/ 509 h 4495800"/>
            </a:gdLst>
            <a:ahLst/>
            <a:cxnLst>
              <a:cxn ang="0">
                <a:pos x="connsiteX0" y="connsiteY0"/>
              </a:cxn>
              <a:cxn ang="0">
                <a:pos x="connsiteX1" y="connsiteY1"/>
              </a:cxn>
              <a:cxn ang="0">
                <a:pos x="connsiteX2" y="connsiteY2"/>
              </a:cxn>
              <a:cxn ang="0">
                <a:pos x="connsiteX3" y="connsiteY3"/>
              </a:cxn>
            </a:cxnLst>
            <a:rect l="l" t="t" r="r" b="b"/>
            <a:pathLst>
              <a:path w="9388475" h="4495800">
                <a:moveTo>
                  <a:pt x="0" y="0"/>
                </a:moveTo>
                <a:lnTo>
                  <a:pt x="9388475" y="0"/>
                </a:lnTo>
                <a:lnTo>
                  <a:pt x="4693972" y="4495800"/>
                </a:lnTo>
                <a:lnTo>
                  <a:pt x="0" y="509"/>
                </a:lnTo>
                <a:close/>
              </a:path>
            </a:pathLst>
          </a:custGeom>
        </p:spPr>
        <p:txBody>
          <a:bodyPr wrap="square">
            <a:noAutofit/>
          </a:bodyPr>
          <a:lstStyle/>
          <a:p>
            <a:endParaRPr lang="en-US"/>
          </a:p>
        </p:txBody>
      </p:sp>
    </p:spTree>
  </p:cSld>
  <p:clrMapOvr>
    <a:masterClrMapping/>
  </p:clrMapOvr>
  <p:transition spd="slow" advClick="0" advTm="1000">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lide #3">
    <p:spTree>
      <p:nvGrpSpPr>
        <p:cNvPr id="1" name=""/>
        <p:cNvGrpSpPr/>
        <p:nvPr/>
      </p:nvGrpSpPr>
      <p:grpSpPr>
        <a:xfrm>
          <a:off x="0" y="0"/>
          <a:ext cx="0" cy="0"/>
          <a:chOff x="0" y="0"/>
          <a:chExt cx="0" cy="0"/>
        </a:xfrm>
      </p:grpSpPr>
      <p:sp>
        <p:nvSpPr>
          <p:cNvPr id="13" name="Рисунок 3"/>
          <p:cNvSpPr>
            <a:spLocks noGrp="1"/>
          </p:cNvSpPr>
          <p:nvPr>
            <p:ph type="pic" sz="quarter" idx="10"/>
          </p:nvPr>
        </p:nvSpPr>
        <p:spPr>
          <a:xfrm>
            <a:off x="2344607" y="2595880"/>
            <a:ext cx="7611823" cy="7609840"/>
          </a:xfrm>
          <a:prstGeom prst="ellipse">
            <a:avLst/>
          </a:prstGeom>
        </p:spPr>
        <p:txBody>
          <a:bodyPr/>
          <a:lstStyle/>
          <a:p>
            <a:endParaRPr lang="en-US"/>
          </a:p>
        </p:txBody>
      </p:sp>
    </p:spTree>
  </p:cSld>
  <p:clrMapOvr>
    <a:masterClrMapping/>
  </p:clrMapOvr>
  <p:transition spd="slow" advClick="0" advTm="1000">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lide #4">
    <p:spTree>
      <p:nvGrpSpPr>
        <p:cNvPr id="1" name=""/>
        <p:cNvGrpSpPr/>
        <p:nvPr/>
      </p:nvGrpSpPr>
      <p:grpSpPr>
        <a:xfrm>
          <a:off x="0" y="0"/>
          <a:ext cx="0" cy="0"/>
          <a:chOff x="0" y="0"/>
          <a:chExt cx="0" cy="0"/>
        </a:xfrm>
      </p:grpSpPr>
      <p:sp>
        <p:nvSpPr>
          <p:cNvPr id="10" name="Рисунок 3"/>
          <p:cNvSpPr>
            <a:spLocks noGrp="1"/>
          </p:cNvSpPr>
          <p:nvPr>
            <p:ph type="pic" sz="quarter" idx="10"/>
          </p:nvPr>
        </p:nvSpPr>
        <p:spPr>
          <a:xfrm>
            <a:off x="12801970" y="2595880"/>
            <a:ext cx="7611823" cy="7609840"/>
          </a:xfrm>
          <a:prstGeom prst="ellipse">
            <a:avLst/>
          </a:prstGeom>
        </p:spPr>
        <p:txBody>
          <a:bodyPr/>
          <a:lstStyle/>
          <a:p>
            <a:endParaRPr lang="en-US"/>
          </a:p>
        </p:txBody>
      </p:sp>
    </p:spTree>
  </p:cSld>
  <p:clrMapOvr>
    <a:masterClrMapping/>
  </p:clrMapOvr>
  <p:transition spd="slow" advClick="0" advTm="1000">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ide #16">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2131192" y="1606384"/>
            <a:ext cx="7516588" cy="10128419"/>
          </a:xfrm>
          <a:custGeom>
            <a:avLst/>
            <a:gdLst>
              <a:gd name="connsiteX0" fmla="*/ 2683796 w 8051390"/>
              <a:gd name="connsiteY0" fmla="*/ 6884525 h 10851877"/>
              <a:gd name="connsiteX1" fmla="*/ 2450422 w 8051390"/>
              <a:gd name="connsiteY1" fmla="*/ 9451636 h 10851877"/>
              <a:gd name="connsiteX2" fmla="*/ 2683796 w 8051390"/>
              <a:gd name="connsiteY2" fmla="*/ 9451636 h 10851877"/>
              <a:gd name="connsiteX3" fmla="*/ 2567109 w 8051390"/>
              <a:gd name="connsiteY3" fmla="*/ 8868201 h 10851877"/>
              <a:gd name="connsiteX4" fmla="*/ 2567109 w 8051390"/>
              <a:gd name="connsiteY4" fmla="*/ 8634827 h 10851877"/>
              <a:gd name="connsiteX5" fmla="*/ 2800482 w 8051390"/>
              <a:gd name="connsiteY5" fmla="*/ 8284767 h 10851877"/>
              <a:gd name="connsiteX6" fmla="*/ 2683796 w 8051390"/>
              <a:gd name="connsiteY6" fmla="*/ 8284767 h 10851877"/>
              <a:gd name="connsiteX7" fmla="*/ 2800482 w 8051390"/>
              <a:gd name="connsiteY7" fmla="*/ 8168079 h 10851877"/>
              <a:gd name="connsiteX8" fmla="*/ 2800482 w 8051390"/>
              <a:gd name="connsiteY8" fmla="*/ 8051393 h 10851877"/>
              <a:gd name="connsiteX9" fmla="*/ 2683796 w 8051390"/>
              <a:gd name="connsiteY9" fmla="*/ 7934705 h 10851877"/>
              <a:gd name="connsiteX10" fmla="*/ 2683796 w 8051390"/>
              <a:gd name="connsiteY10" fmla="*/ 7818019 h 10851877"/>
              <a:gd name="connsiteX11" fmla="*/ 2917169 w 8051390"/>
              <a:gd name="connsiteY11" fmla="*/ 7351273 h 10851877"/>
              <a:gd name="connsiteX12" fmla="*/ 2800482 w 8051390"/>
              <a:gd name="connsiteY12" fmla="*/ 6884525 h 10851877"/>
              <a:gd name="connsiteX13" fmla="*/ 7001209 w 8051390"/>
              <a:gd name="connsiteY13" fmla="*/ 350061 h 10851877"/>
              <a:gd name="connsiteX14" fmla="*/ 7001209 w 8051390"/>
              <a:gd name="connsiteY14" fmla="*/ 466748 h 10851877"/>
              <a:gd name="connsiteX15" fmla="*/ 7467957 w 8051390"/>
              <a:gd name="connsiteY15" fmla="*/ 466748 h 10851877"/>
              <a:gd name="connsiteX16" fmla="*/ 7467957 w 8051390"/>
              <a:gd name="connsiteY16" fmla="*/ 350061 h 10851877"/>
              <a:gd name="connsiteX17" fmla="*/ 7701329 w 8051390"/>
              <a:gd name="connsiteY17" fmla="*/ 0 h 10851877"/>
              <a:gd name="connsiteX18" fmla="*/ 8051390 w 8051390"/>
              <a:gd name="connsiteY18" fmla="*/ 116687 h 10851877"/>
              <a:gd name="connsiteX19" fmla="*/ 8051390 w 8051390"/>
              <a:gd name="connsiteY19" fmla="*/ 350061 h 10851877"/>
              <a:gd name="connsiteX20" fmla="*/ 7701329 w 8051390"/>
              <a:gd name="connsiteY20" fmla="*/ 350061 h 10851877"/>
              <a:gd name="connsiteX21" fmla="*/ 7934703 w 8051390"/>
              <a:gd name="connsiteY21" fmla="*/ 700122 h 10851877"/>
              <a:gd name="connsiteX22" fmla="*/ 6067714 w 8051390"/>
              <a:gd name="connsiteY22" fmla="*/ 1283557 h 10851877"/>
              <a:gd name="connsiteX23" fmla="*/ 5250906 w 8051390"/>
              <a:gd name="connsiteY23" fmla="*/ 1400243 h 10851877"/>
              <a:gd name="connsiteX24" fmla="*/ 5134219 w 8051390"/>
              <a:gd name="connsiteY24" fmla="*/ 1750304 h 10851877"/>
              <a:gd name="connsiteX25" fmla="*/ 5250906 w 8051390"/>
              <a:gd name="connsiteY25" fmla="*/ 1750304 h 10851877"/>
              <a:gd name="connsiteX26" fmla="*/ 3850665 w 8051390"/>
              <a:gd name="connsiteY26" fmla="*/ 9218262 h 10851877"/>
              <a:gd name="connsiteX27" fmla="*/ 4200726 w 8051390"/>
              <a:gd name="connsiteY27" fmla="*/ 10735190 h 10851877"/>
              <a:gd name="connsiteX28" fmla="*/ 4084039 w 8051390"/>
              <a:gd name="connsiteY28" fmla="*/ 10735190 h 10851877"/>
              <a:gd name="connsiteX29" fmla="*/ 3617291 w 8051390"/>
              <a:gd name="connsiteY29" fmla="*/ 9568323 h 10851877"/>
              <a:gd name="connsiteX30" fmla="*/ 3733978 w 8051390"/>
              <a:gd name="connsiteY30" fmla="*/ 8401453 h 10851877"/>
              <a:gd name="connsiteX31" fmla="*/ 3733978 w 8051390"/>
              <a:gd name="connsiteY31" fmla="*/ 8284767 h 10851877"/>
              <a:gd name="connsiteX32" fmla="*/ 3617291 w 8051390"/>
              <a:gd name="connsiteY32" fmla="*/ 8284767 h 10851877"/>
              <a:gd name="connsiteX33" fmla="*/ 3617291 w 8051390"/>
              <a:gd name="connsiteY33" fmla="*/ 8518140 h 10851877"/>
              <a:gd name="connsiteX34" fmla="*/ 3267230 w 8051390"/>
              <a:gd name="connsiteY34" fmla="*/ 8751514 h 10851877"/>
              <a:gd name="connsiteX35" fmla="*/ 3267230 w 8051390"/>
              <a:gd name="connsiteY35" fmla="*/ 8868201 h 10851877"/>
              <a:gd name="connsiteX36" fmla="*/ 3500604 w 8051390"/>
              <a:gd name="connsiteY36" fmla="*/ 10735190 h 10851877"/>
              <a:gd name="connsiteX37" fmla="*/ 3500604 w 8051390"/>
              <a:gd name="connsiteY37" fmla="*/ 10851877 h 10851877"/>
              <a:gd name="connsiteX38" fmla="*/ 3267230 w 8051390"/>
              <a:gd name="connsiteY38" fmla="*/ 10851877 h 10851877"/>
              <a:gd name="connsiteX39" fmla="*/ 2800482 w 8051390"/>
              <a:gd name="connsiteY39" fmla="*/ 10501818 h 10851877"/>
              <a:gd name="connsiteX40" fmla="*/ 2683796 w 8051390"/>
              <a:gd name="connsiteY40" fmla="*/ 10618505 h 10851877"/>
              <a:gd name="connsiteX41" fmla="*/ 2567109 w 8051390"/>
              <a:gd name="connsiteY41" fmla="*/ 10618505 h 10851877"/>
              <a:gd name="connsiteX42" fmla="*/ 2100361 w 8051390"/>
              <a:gd name="connsiteY42" fmla="*/ 8868201 h 10851877"/>
              <a:gd name="connsiteX43" fmla="*/ 2217048 w 8051390"/>
              <a:gd name="connsiteY43" fmla="*/ 8984888 h 10851877"/>
              <a:gd name="connsiteX44" fmla="*/ 2333735 w 8051390"/>
              <a:gd name="connsiteY44" fmla="*/ 8984888 h 10851877"/>
              <a:gd name="connsiteX45" fmla="*/ 2100361 w 8051390"/>
              <a:gd name="connsiteY45" fmla="*/ 8168079 h 10851877"/>
              <a:gd name="connsiteX46" fmla="*/ 2450422 w 8051390"/>
              <a:gd name="connsiteY46" fmla="*/ 8051393 h 10851877"/>
              <a:gd name="connsiteX47" fmla="*/ 2450422 w 8051390"/>
              <a:gd name="connsiteY47" fmla="*/ 7467960 h 10851877"/>
              <a:gd name="connsiteX48" fmla="*/ 2217048 w 8051390"/>
              <a:gd name="connsiteY48" fmla="*/ 7467960 h 10851877"/>
              <a:gd name="connsiteX49" fmla="*/ 2217048 w 8051390"/>
              <a:gd name="connsiteY49" fmla="*/ 7351273 h 10851877"/>
              <a:gd name="connsiteX50" fmla="*/ 2567109 w 8051390"/>
              <a:gd name="connsiteY50" fmla="*/ 7117899 h 10851877"/>
              <a:gd name="connsiteX51" fmla="*/ 2567109 w 8051390"/>
              <a:gd name="connsiteY51" fmla="*/ 7001212 h 10851877"/>
              <a:gd name="connsiteX52" fmla="*/ 2333735 w 8051390"/>
              <a:gd name="connsiteY52" fmla="*/ 7001212 h 10851877"/>
              <a:gd name="connsiteX53" fmla="*/ 2683796 w 8051390"/>
              <a:gd name="connsiteY53" fmla="*/ 6067717 h 10851877"/>
              <a:gd name="connsiteX54" fmla="*/ 2683796 w 8051390"/>
              <a:gd name="connsiteY54" fmla="*/ 4550789 h 10851877"/>
              <a:gd name="connsiteX55" fmla="*/ 3150543 w 8051390"/>
              <a:gd name="connsiteY55" fmla="*/ 2100365 h 10851877"/>
              <a:gd name="connsiteX56" fmla="*/ 2333735 w 8051390"/>
              <a:gd name="connsiteY56" fmla="*/ 2217052 h 10851877"/>
              <a:gd name="connsiteX57" fmla="*/ 700122 w 8051390"/>
              <a:gd name="connsiteY57" fmla="*/ 2100365 h 10851877"/>
              <a:gd name="connsiteX58" fmla="*/ 700122 w 8051390"/>
              <a:gd name="connsiteY58" fmla="*/ 1983678 h 10851877"/>
              <a:gd name="connsiteX59" fmla="*/ 1283554 w 8051390"/>
              <a:gd name="connsiteY59" fmla="*/ 1866991 h 10851877"/>
              <a:gd name="connsiteX60" fmla="*/ 1283554 w 8051390"/>
              <a:gd name="connsiteY60" fmla="*/ 1983678 h 10851877"/>
              <a:gd name="connsiteX61" fmla="*/ 1400241 w 8051390"/>
              <a:gd name="connsiteY61" fmla="*/ 1866991 h 10851877"/>
              <a:gd name="connsiteX62" fmla="*/ 3150543 w 8051390"/>
              <a:gd name="connsiteY62" fmla="*/ 1866991 h 10851877"/>
              <a:gd name="connsiteX63" fmla="*/ 3150543 w 8051390"/>
              <a:gd name="connsiteY63" fmla="*/ 1516930 h 10851877"/>
              <a:gd name="connsiteX64" fmla="*/ 1283554 w 8051390"/>
              <a:gd name="connsiteY64" fmla="*/ 1750304 h 10851877"/>
              <a:gd name="connsiteX65" fmla="*/ 1166868 w 8051390"/>
              <a:gd name="connsiteY65" fmla="*/ 1633617 h 10851877"/>
              <a:gd name="connsiteX66" fmla="*/ 1050181 w 8051390"/>
              <a:gd name="connsiteY66" fmla="*/ 1633617 h 10851877"/>
              <a:gd name="connsiteX67" fmla="*/ 350061 w 8051390"/>
              <a:gd name="connsiteY67" fmla="*/ 1750304 h 10851877"/>
              <a:gd name="connsiteX68" fmla="*/ 0 w 8051390"/>
              <a:gd name="connsiteY68" fmla="*/ 1516930 h 10851877"/>
              <a:gd name="connsiteX69" fmla="*/ 116687 w 8051390"/>
              <a:gd name="connsiteY69" fmla="*/ 933496 h 10851877"/>
              <a:gd name="connsiteX70" fmla="*/ 0 w 8051390"/>
              <a:gd name="connsiteY70" fmla="*/ 816809 h 10851877"/>
              <a:gd name="connsiteX71" fmla="*/ 1400241 w 8051390"/>
              <a:gd name="connsiteY71" fmla="*/ 233374 h 1085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8051390" h="10851877">
                <a:moveTo>
                  <a:pt x="2683796" y="6884525"/>
                </a:moveTo>
                <a:lnTo>
                  <a:pt x="2450422" y="9451636"/>
                </a:lnTo>
                <a:lnTo>
                  <a:pt x="2683796" y="9451636"/>
                </a:lnTo>
                <a:lnTo>
                  <a:pt x="2567109" y="8868201"/>
                </a:lnTo>
                <a:lnTo>
                  <a:pt x="2567109" y="8634827"/>
                </a:lnTo>
                <a:lnTo>
                  <a:pt x="2800482" y="8284767"/>
                </a:lnTo>
                <a:lnTo>
                  <a:pt x="2683796" y="8284767"/>
                </a:lnTo>
                <a:lnTo>
                  <a:pt x="2800482" y="8168079"/>
                </a:lnTo>
                <a:lnTo>
                  <a:pt x="2800482" y="8051393"/>
                </a:lnTo>
                <a:lnTo>
                  <a:pt x="2683796" y="7934705"/>
                </a:lnTo>
                <a:lnTo>
                  <a:pt x="2683796" y="7818019"/>
                </a:lnTo>
                <a:lnTo>
                  <a:pt x="2917169" y="7351273"/>
                </a:lnTo>
                <a:lnTo>
                  <a:pt x="2800482" y="6884525"/>
                </a:lnTo>
                <a:close/>
                <a:moveTo>
                  <a:pt x="7001209" y="350061"/>
                </a:moveTo>
                <a:lnTo>
                  <a:pt x="7001209" y="466748"/>
                </a:lnTo>
                <a:lnTo>
                  <a:pt x="7467957" y="466748"/>
                </a:lnTo>
                <a:lnTo>
                  <a:pt x="7467957" y="350061"/>
                </a:lnTo>
                <a:close/>
                <a:moveTo>
                  <a:pt x="7701329" y="0"/>
                </a:moveTo>
                <a:lnTo>
                  <a:pt x="8051390" y="116687"/>
                </a:lnTo>
                <a:lnTo>
                  <a:pt x="8051390" y="350061"/>
                </a:lnTo>
                <a:lnTo>
                  <a:pt x="7701329" y="350061"/>
                </a:lnTo>
                <a:lnTo>
                  <a:pt x="7934703" y="700122"/>
                </a:lnTo>
                <a:cubicBezTo>
                  <a:pt x="7765393" y="1089078"/>
                  <a:pt x="7143063" y="1283557"/>
                  <a:pt x="6067714" y="1283557"/>
                </a:cubicBezTo>
                <a:lnTo>
                  <a:pt x="5250906" y="1400243"/>
                </a:lnTo>
                <a:lnTo>
                  <a:pt x="5134219" y="1750304"/>
                </a:lnTo>
                <a:lnTo>
                  <a:pt x="5250906" y="1750304"/>
                </a:lnTo>
                <a:cubicBezTo>
                  <a:pt x="5017534" y="2303995"/>
                  <a:pt x="4550786" y="4793315"/>
                  <a:pt x="3850665" y="9218262"/>
                </a:cubicBezTo>
                <a:lnTo>
                  <a:pt x="4200726" y="10735190"/>
                </a:lnTo>
                <a:lnTo>
                  <a:pt x="4084039" y="10735190"/>
                </a:lnTo>
                <a:cubicBezTo>
                  <a:pt x="3910152" y="10735190"/>
                  <a:pt x="3754569" y="10346235"/>
                  <a:pt x="3617291" y="9568323"/>
                </a:cubicBezTo>
                <a:lnTo>
                  <a:pt x="3733978" y="8401453"/>
                </a:lnTo>
                <a:lnTo>
                  <a:pt x="3733978" y="8284767"/>
                </a:lnTo>
                <a:lnTo>
                  <a:pt x="3617291" y="8284767"/>
                </a:lnTo>
                <a:lnTo>
                  <a:pt x="3617291" y="8518140"/>
                </a:lnTo>
                <a:cubicBezTo>
                  <a:pt x="3383917" y="8518140"/>
                  <a:pt x="3267230" y="8595932"/>
                  <a:pt x="3267230" y="8751514"/>
                </a:cubicBezTo>
                <a:lnTo>
                  <a:pt x="3267230" y="8868201"/>
                </a:lnTo>
                <a:lnTo>
                  <a:pt x="3500604" y="10735190"/>
                </a:lnTo>
                <a:lnTo>
                  <a:pt x="3500604" y="10851877"/>
                </a:lnTo>
                <a:lnTo>
                  <a:pt x="3267230" y="10851877"/>
                </a:lnTo>
                <a:lnTo>
                  <a:pt x="2800482" y="10501818"/>
                </a:lnTo>
                <a:lnTo>
                  <a:pt x="2683796" y="10618505"/>
                </a:lnTo>
                <a:lnTo>
                  <a:pt x="2567109" y="10618505"/>
                </a:lnTo>
                <a:cubicBezTo>
                  <a:pt x="2255945" y="9945838"/>
                  <a:pt x="2100361" y="9362403"/>
                  <a:pt x="2100361" y="8868201"/>
                </a:cubicBezTo>
                <a:lnTo>
                  <a:pt x="2217048" y="8984888"/>
                </a:lnTo>
                <a:lnTo>
                  <a:pt x="2333735" y="8984888"/>
                </a:lnTo>
                <a:lnTo>
                  <a:pt x="2100361" y="8168079"/>
                </a:lnTo>
                <a:lnTo>
                  <a:pt x="2450422" y="8051393"/>
                </a:lnTo>
                <a:lnTo>
                  <a:pt x="2450422" y="7467960"/>
                </a:lnTo>
                <a:lnTo>
                  <a:pt x="2217048" y="7467960"/>
                </a:lnTo>
                <a:lnTo>
                  <a:pt x="2217048" y="7351273"/>
                </a:lnTo>
                <a:cubicBezTo>
                  <a:pt x="2450422" y="7351273"/>
                  <a:pt x="2567109" y="7273481"/>
                  <a:pt x="2567109" y="7117899"/>
                </a:cubicBezTo>
                <a:lnTo>
                  <a:pt x="2567109" y="7001212"/>
                </a:lnTo>
                <a:lnTo>
                  <a:pt x="2333735" y="7001212"/>
                </a:lnTo>
                <a:cubicBezTo>
                  <a:pt x="2333735" y="6378882"/>
                  <a:pt x="2450422" y="6067717"/>
                  <a:pt x="2683796" y="6067717"/>
                </a:cubicBezTo>
                <a:lnTo>
                  <a:pt x="2683796" y="4550789"/>
                </a:lnTo>
                <a:cubicBezTo>
                  <a:pt x="2807347" y="4440966"/>
                  <a:pt x="2962930" y="3624158"/>
                  <a:pt x="3150543" y="2100365"/>
                </a:cubicBezTo>
                <a:lnTo>
                  <a:pt x="2333735" y="2217052"/>
                </a:lnTo>
                <a:lnTo>
                  <a:pt x="700122" y="2100365"/>
                </a:lnTo>
                <a:lnTo>
                  <a:pt x="700122" y="1983678"/>
                </a:lnTo>
                <a:lnTo>
                  <a:pt x="1283554" y="1866991"/>
                </a:lnTo>
                <a:lnTo>
                  <a:pt x="1283554" y="1983678"/>
                </a:lnTo>
                <a:lnTo>
                  <a:pt x="1400241" y="1866991"/>
                </a:lnTo>
                <a:lnTo>
                  <a:pt x="3150543" y="1866991"/>
                </a:lnTo>
                <a:lnTo>
                  <a:pt x="3150543" y="1516930"/>
                </a:lnTo>
                <a:lnTo>
                  <a:pt x="1283554" y="1750304"/>
                </a:lnTo>
                <a:lnTo>
                  <a:pt x="1166868" y="1633617"/>
                </a:lnTo>
                <a:lnTo>
                  <a:pt x="1050181" y="1633617"/>
                </a:lnTo>
                <a:lnTo>
                  <a:pt x="350061" y="1750304"/>
                </a:lnTo>
                <a:lnTo>
                  <a:pt x="0" y="1516930"/>
                </a:lnTo>
                <a:lnTo>
                  <a:pt x="116687" y="933496"/>
                </a:lnTo>
                <a:lnTo>
                  <a:pt x="0" y="816809"/>
                </a:lnTo>
                <a:cubicBezTo>
                  <a:pt x="0" y="427852"/>
                  <a:pt x="466748" y="233374"/>
                  <a:pt x="1400241" y="233374"/>
                </a:cubicBezTo>
                <a:close/>
              </a:path>
            </a:pathLst>
          </a:custGeom>
        </p:spPr>
        <p:txBody>
          <a:bodyPr wrap="square">
            <a:noAutofit/>
          </a:bodyPr>
          <a:lstStyle/>
          <a:p>
            <a:endParaRPr lang="en-US"/>
          </a:p>
        </p:txBody>
      </p:sp>
    </p:spTree>
  </p:cSld>
  <p:clrMapOvr>
    <a:masterClrMapping/>
  </p:clrMapOvr>
  <p:transition spd="slow" advClick="0" advTm="1000">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9D95AD33-9E6B-41EC-92FA-2B43FAD78858}" type="datetimeFigureOut">
              <a:rPr lang="zh-CN" altLang="en-US" smtClean="0"/>
              <a:t>2021/1/4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80CD8E9-94C4-4BA2-AA75-E76A843C62EF}"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552787" y="3191512"/>
            <a:ext cx="19629120" cy="5325109"/>
          </a:xfrm>
        </p:spPr>
        <p:txBody>
          <a:bodyPr anchor="b"/>
          <a:lstStyle>
            <a:lvl1pPr>
              <a:defRPr sz="112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1552787" y="8566999"/>
            <a:ext cx="19629120" cy="2800349"/>
          </a:xfrm>
        </p:spPr>
        <p:txBody>
          <a:bodyPr/>
          <a:lstStyle>
            <a:lvl1pPr marL="0" indent="0">
              <a:buNone/>
              <a:defRPr sz="4480">
                <a:solidFill>
                  <a:schemeClr val="tx1">
                    <a:tint val="75000"/>
                  </a:schemeClr>
                </a:solidFill>
              </a:defRPr>
            </a:lvl1pPr>
            <a:lvl2pPr marL="853440" indent="0">
              <a:buNone/>
              <a:defRPr sz="3735">
                <a:solidFill>
                  <a:schemeClr val="tx1">
                    <a:tint val="75000"/>
                  </a:schemeClr>
                </a:solidFill>
              </a:defRPr>
            </a:lvl2pPr>
            <a:lvl3pPr marL="1706880" indent="0">
              <a:buNone/>
              <a:defRPr sz="3360">
                <a:solidFill>
                  <a:schemeClr val="tx1">
                    <a:tint val="75000"/>
                  </a:schemeClr>
                </a:solidFill>
              </a:defRPr>
            </a:lvl3pPr>
            <a:lvl4pPr marL="2560320" indent="0">
              <a:buNone/>
              <a:defRPr sz="2985">
                <a:solidFill>
                  <a:schemeClr val="tx1">
                    <a:tint val="75000"/>
                  </a:schemeClr>
                </a:solidFill>
              </a:defRPr>
            </a:lvl4pPr>
            <a:lvl5pPr marL="3413760" indent="0">
              <a:buNone/>
              <a:defRPr sz="2985">
                <a:solidFill>
                  <a:schemeClr val="tx1">
                    <a:tint val="75000"/>
                  </a:schemeClr>
                </a:solidFill>
              </a:defRPr>
            </a:lvl5pPr>
            <a:lvl6pPr marL="4267200" indent="0">
              <a:buNone/>
              <a:defRPr sz="2985">
                <a:solidFill>
                  <a:schemeClr val="tx1">
                    <a:tint val="75000"/>
                  </a:schemeClr>
                </a:solidFill>
              </a:defRPr>
            </a:lvl6pPr>
            <a:lvl7pPr marL="5120640" indent="0">
              <a:buNone/>
              <a:defRPr sz="2985">
                <a:solidFill>
                  <a:schemeClr val="tx1">
                    <a:tint val="75000"/>
                  </a:schemeClr>
                </a:solidFill>
              </a:defRPr>
            </a:lvl7pPr>
            <a:lvl8pPr marL="5974080" indent="0">
              <a:buNone/>
              <a:defRPr sz="2985">
                <a:solidFill>
                  <a:schemeClr val="tx1">
                    <a:tint val="75000"/>
                  </a:schemeClr>
                </a:solidFill>
              </a:defRPr>
            </a:lvl8pPr>
            <a:lvl9pPr marL="6827520" indent="0">
              <a:buNone/>
              <a:defRPr sz="2985">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C764DE79-268F-4C1A-8933-263129D2AF90}" type="datetimeFigureOut">
              <a:rPr lang="en-US" dirty="0"/>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1564640" y="3407833"/>
            <a:ext cx="9672320" cy="812249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11521440" y="3407833"/>
            <a:ext cx="9672320" cy="812249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567604" y="681568"/>
            <a:ext cx="19629120" cy="2474384"/>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1567605" y="3138171"/>
            <a:ext cx="9627869" cy="1537969"/>
          </a:xfrm>
        </p:spPr>
        <p:txBody>
          <a:bodyPr anchor="b"/>
          <a:lstStyle>
            <a:lvl1pPr marL="0" indent="0">
              <a:buNone/>
              <a:defRPr sz="4480" b="1"/>
            </a:lvl1pPr>
            <a:lvl2pPr marL="853440" indent="0">
              <a:buNone/>
              <a:defRPr sz="3735" b="1"/>
            </a:lvl2pPr>
            <a:lvl3pPr marL="1706880" indent="0">
              <a:buNone/>
              <a:defRPr sz="3360" b="1"/>
            </a:lvl3pPr>
            <a:lvl4pPr marL="2560320" indent="0">
              <a:buNone/>
              <a:defRPr sz="2985" b="1"/>
            </a:lvl4pPr>
            <a:lvl5pPr marL="3413760" indent="0">
              <a:buNone/>
              <a:defRPr sz="2985" b="1"/>
            </a:lvl5pPr>
            <a:lvl6pPr marL="4267200" indent="0">
              <a:buNone/>
              <a:defRPr sz="2985" b="1"/>
            </a:lvl6pPr>
            <a:lvl7pPr marL="5120640" indent="0">
              <a:buNone/>
              <a:defRPr sz="2985" b="1"/>
            </a:lvl7pPr>
            <a:lvl8pPr marL="5974080" indent="0">
              <a:buNone/>
              <a:defRPr sz="2985" b="1"/>
            </a:lvl8pPr>
            <a:lvl9pPr marL="6827520" indent="0">
              <a:buNone/>
              <a:defRPr sz="2985" b="1"/>
            </a:lvl9pPr>
          </a:lstStyle>
          <a:p>
            <a:pPr lvl="0"/>
            <a:r>
              <a:rPr lang="zh-CN" altLang="en-US"/>
              <a:t>编辑母版文本样式</a:t>
            </a:r>
          </a:p>
        </p:txBody>
      </p:sp>
      <p:sp>
        <p:nvSpPr>
          <p:cNvPr id="4" name="Content Placeholder 3"/>
          <p:cNvSpPr>
            <a:spLocks noGrp="1"/>
          </p:cNvSpPr>
          <p:nvPr>
            <p:ph sz="half" idx="2" hasCustomPrompt="1"/>
          </p:nvPr>
        </p:nvSpPr>
        <p:spPr>
          <a:xfrm>
            <a:off x="1567605" y="4676140"/>
            <a:ext cx="9627869" cy="687789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11521440" y="3138171"/>
            <a:ext cx="9675284" cy="1537969"/>
          </a:xfrm>
        </p:spPr>
        <p:txBody>
          <a:bodyPr anchor="b"/>
          <a:lstStyle>
            <a:lvl1pPr marL="0" indent="0">
              <a:buNone/>
              <a:defRPr sz="4480" b="1"/>
            </a:lvl1pPr>
            <a:lvl2pPr marL="853440" indent="0">
              <a:buNone/>
              <a:defRPr sz="3735" b="1"/>
            </a:lvl2pPr>
            <a:lvl3pPr marL="1706880" indent="0">
              <a:buNone/>
              <a:defRPr sz="3360" b="1"/>
            </a:lvl3pPr>
            <a:lvl4pPr marL="2560320" indent="0">
              <a:buNone/>
              <a:defRPr sz="2985" b="1"/>
            </a:lvl4pPr>
            <a:lvl5pPr marL="3413760" indent="0">
              <a:buNone/>
              <a:defRPr sz="2985" b="1"/>
            </a:lvl5pPr>
            <a:lvl6pPr marL="4267200" indent="0">
              <a:buNone/>
              <a:defRPr sz="2985" b="1"/>
            </a:lvl6pPr>
            <a:lvl7pPr marL="5120640" indent="0">
              <a:buNone/>
              <a:defRPr sz="2985" b="1"/>
            </a:lvl7pPr>
            <a:lvl8pPr marL="5974080" indent="0">
              <a:buNone/>
              <a:defRPr sz="2985" b="1"/>
            </a:lvl8pPr>
            <a:lvl9pPr marL="6827520" indent="0">
              <a:buNone/>
              <a:defRPr sz="2985" b="1"/>
            </a:lvl9pPr>
          </a:lstStyle>
          <a:p>
            <a:pPr lvl="0"/>
            <a:r>
              <a:rPr lang="zh-CN" altLang="en-US"/>
              <a:t>编辑母版文本样式</a:t>
            </a:r>
          </a:p>
        </p:txBody>
      </p:sp>
      <p:sp>
        <p:nvSpPr>
          <p:cNvPr id="6" name="Content Placeholder 5"/>
          <p:cNvSpPr>
            <a:spLocks noGrp="1"/>
          </p:cNvSpPr>
          <p:nvPr>
            <p:ph sz="quarter" idx="4" hasCustomPrompt="1"/>
          </p:nvPr>
        </p:nvSpPr>
        <p:spPr>
          <a:xfrm>
            <a:off x="11521440" y="4676140"/>
            <a:ext cx="9675284" cy="687789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567605" y="853440"/>
            <a:ext cx="7340176" cy="2987040"/>
          </a:xfrm>
        </p:spPr>
        <p:txBody>
          <a:bodyPr anchor="b"/>
          <a:lstStyle>
            <a:lvl1pPr>
              <a:defRPr sz="5975"/>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9675284" y="1843194"/>
            <a:ext cx="11521440" cy="9097433"/>
          </a:xfrm>
        </p:spPr>
        <p:txBody>
          <a:bodyPr/>
          <a:lstStyle>
            <a:lvl1pPr>
              <a:defRPr sz="5975"/>
            </a:lvl1pPr>
            <a:lvl2pPr>
              <a:defRPr sz="5225"/>
            </a:lvl2pPr>
            <a:lvl3pPr>
              <a:defRPr sz="4480"/>
            </a:lvl3pPr>
            <a:lvl4pPr>
              <a:defRPr sz="3735"/>
            </a:lvl4pPr>
            <a:lvl5pPr>
              <a:defRPr sz="3735"/>
            </a:lvl5pPr>
            <a:lvl6pPr>
              <a:defRPr sz="3735"/>
            </a:lvl6pPr>
            <a:lvl7pPr>
              <a:defRPr sz="3735"/>
            </a:lvl7pPr>
            <a:lvl8pPr>
              <a:defRPr sz="3735"/>
            </a:lvl8pPr>
            <a:lvl9pPr>
              <a:defRPr sz="3735"/>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1567605" y="3840480"/>
            <a:ext cx="7340176" cy="7114964"/>
          </a:xfrm>
        </p:spPr>
        <p:txBody>
          <a:bodyPr/>
          <a:lstStyle>
            <a:lvl1pPr marL="0" indent="0">
              <a:buNone/>
              <a:defRPr sz="2985"/>
            </a:lvl1pPr>
            <a:lvl2pPr marL="853440" indent="0">
              <a:buNone/>
              <a:defRPr sz="2615"/>
            </a:lvl2pPr>
            <a:lvl3pPr marL="1706880" indent="0">
              <a:buNone/>
              <a:defRPr sz="2240"/>
            </a:lvl3pPr>
            <a:lvl4pPr marL="2560320" indent="0">
              <a:buNone/>
              <a:defRPr sz="1865"/>
            </a:lvl4pPr>
            <a:lvl5pPr marL="3413760" indent="0">
              <a:buNone/>
              <a:defRPr sz="1865"/>
            </a:lvl5pPr>
            <a:lvl6pPr marL="4267200" indent="0">
              <a:buNone/>
              <a:defRPr sz="1865"/>
            </a:lvl6pPr>
            <a:lvl7pPr marL="5120640" indent="0">
              <a:buNone/>
              <a:defRPr sz="1865"/>
            </a:lvl7pPr>
            <a:lvl8pPr marL="5974080" indent="0">
              <a:buNone/>
              <a:defRPr sz="1865"/>
            </a:lvl8pPr>
            <a:lvl9pPr marL="6827520" indent="0">
              <a:buNone/>
              <a:defRPr sz="1865"/>
            </a:lvl9pPr>
          </a:lstStyle>
          <a:p>
            <a:pPr lvl="0"/>
            <a:r>
              <a:rPr lang="zh-CN" altLang="en-US"/>
              <a:t>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dirty="0"/>
              <a:t>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567605" y="853440"/>
            <a:ext cx="7340176" cy="2987040"/>
          </a:xfrm>
        </p:spPr>
        <p:txBody>
          <a:bodyPr anchor="b"/>
          <a:lstStyle>
            <a:lvl1pPr>
              <a:defRPr sz="5975"/>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9675284" y="1843194"/>
            <a:ext cx="11521440" cy="9097433"/>
          </a:xfrm>
        </p:spPr>
        <p:txBody>
          <a:bodyPr anchor="t"/>
          <a:lstStyle>
            <a:lvl1pPr marL="0" indent="0">
              <a:buNone/>
              <a:defRPr sz="5975"/>
            </a:lvl1pPr>
            <a:lvl2pPr marL="853440" indent="0">
              <a:buNone/>
              <a:defRPr sz="5225"/>
            </a:lvl2pPr>
            <a:lvl3pPr marL="1706880" indent="0">
              <a:buNone/>
              <a:defRPr sz="4480"/>
            </a:lvl3pPr>
            <a:lvl4pPr marL="2560320" indent="0">
              <a:buNone/>
              <a:defRPr sz="3735"/>
            </a:lvl4pPr>
            <a:lvl5pPr marL="3413760" indent="0">
              <a:buNone/>
              <a:defRPr sz="3735"/>
            </a:lvl5pPr>
            <a:lvl6pPr marL="4267200" indent="0">
              <a:buNone/>
              <a:defRPr sz="3735"/>
            </a:lvl6pPr>
            <a:lvl7pPr marL="5120640" indent="0">
              <a:buNone/>
              <a:defRPr sz="3735"/>
            </a:lvl7pPr>
            <a:lvl8pPr marL="5974080" indent="0">
              <a:buNone/>
              <a:defRPr sz="3735"/>
            </a:lvl8pPr>
            <a:lvl9pPr marL="6827520" indent="0">
              <a:buNone/>
              <a:defRPr sz="3735"/>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1567605" y="3840480"/>
            <a:ext cx="7340176" cy="7114964"/>
          </a:xfrm>
        </p:spPr>
        <p:txBody>
          <a:bodyPr/>
          <a:lstStyle>
            <a:lvl1pPr marL="0" indent="0">
              <a:buNone/>
              <a:defRPr sz="2985"/>
            </a:lvl1pPr>
            <a:lvl2pPr marL="853440" indent="0">
              <a:buNone/>
              <a:defRPr sz="2615"/>
            </a:lvl2pPr>
            <a:lvl3pPr marL="1706880" indent="0">
              <a:buNone/>
              <a:defRPr sz="2240"/>
            </a:lvl3pPr>
            <a:lvl4pPr marL="2560320" indent="0">
              <a:buNone/>
              <a:defRPr sz="1865"/>
            </a:lvl4pPr>
            <a:lvl5pPr marL="3413760" indent="0">
              <a:buNone/>
              <a:defRPr sz="1865"/>
            </a:lvl5pPr>
            <a:lvl6pPr marL="4267200" indent="0">
              <a:buNone/>
              <a:defRPr sz="1865"/>
            </a:lvl6pPr>
            <a:lvl7pPr marL="5120640" indent="0">
              <a:buNone/>
              <a:defRPr sz="1865"/>
            </a:lvl7pPr>
            <a:lvl8pPr marL="5974080" indent="0">
              <a:buNone/>
              <a:defRPr sz="1865"/>
            </a:lvl8pPr>
            <a:lvl9pPr marL="6827520" indent="0">
              <a:buNone/>
              <a:defRPr sz="1865"/>
            </a:lvl9pPr>
          </a:lstStyle>
          <a:p>
            <a:pPr lvl="0"/>
            <a:r>
              <a:rPr lang="zh-CN" altLang="en-US"/>
              <a:t>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dirty="0"/>
              <a:t>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64640" y="681568"/>
            <a:ext cx="19629120" cy="2474384"/>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564640" y="3407833"/>
            <a:ext cx="19629120" cy="812249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1564640" y="11865187"/>
            <a:ext cx="5120640" cy="681567"/>
          </a:xfrm>
          <a:prstGeom prst="rect">
            <a:avLst/>
          </a:prstGeom>
        </p:spPr>
        <p:txBody>
          <a:bodyPr vert="horz" lIns="91440" tIns="45720" rIns="91440" bIns="45720" rtlCol="0" anchor="ctr"/>
          <a:lstStyle>
            <a:lvl1pPr algn="l">
              <a:defRPr sz="2240">
                <a:solidFill>
                  <a:schemeClr val="tx1">
                    <a:tint val="75000"/>
                  </a:schemeClr>
                </a:solidFill>
              </a:defRPr>
            </a:lvl1pPr>
          </a:lstStyle>
          <a:p>
            <a:fld id="{C764DE79-268F-4C1A-8933-263129D2AF90}" type="datetimeFigureOut">
              <a:rPr lang="en-US" dirty="0"/>
              <a:t>1/4/2021</a:t>
            </a:fld>
            <a:endParaRPr lang="en-US" dirty="0"/>
          </a:p>
        </p:txBody>
      </p:sp>
      <p:sp>
        <p:nvSpPr>
          <p:cNvPr id="5" name="Footer Placeholder 4"/>
          <p:cNvSpPr>
            <a:spLocks noGrp="1"/>
          </p:cNvSpPr>
          <p:nvPr>
            <p:ph type="ftr" sz="quarter" idx="3"/>
          </p:nvPr>
        </p:nvSpPr>
        <p:spPr>
          <a:xfrm>
            <a:off x="7538720" y="11865187"/>
            <a:ext cx="7680960" cy="681567"/>
          </a:xfrm>
          <a:prstGeom prst="rect">
            <a:avLst/>
          </a:prstGeom>
        </p:spPr>
        <p:txBody>
          <a:bodyPr vert="horz" lIns="91440" tIns="45720" rIns="91440" bIns="45720" rtlCol="0" anchor="ctr"/>
          <a:lstStyle>
            <a:lvl1pPr algn="ctr">
              <a:defRPr sz="224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6073120" y="11865187"/>
            <a:ext cx="5120640" cy="681567"/>
          </a:xfrm>
          <a:prstGeom prst="rect">
            <a:avLst/>
          </a:prstGeom>
        </p:spPr>
        <p:txBody>
          <a:bodyPr vert="horz" lIns="91440" tIns="45720" rIns="91440" bIns="45720" rtlCol="0" anchor="ctr"/>
          <a:lstStyle>
            <a:lvl1pPr algn="r">
              <a:defRPr sz="2240">
                <a:solidFill>
                  <a:schemeClr val="tx1">
                    <a:tint val="75000"/>
                  </a:schemeClr>
                </a:solidFill>
              </a:defRPr>
            </a:lvl1pPr>
          </a:lstStyle>
          <a:p>
            <a:fld id="{48F63A3B-78C7-47BE-AE5E-E10140E04643}"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1706880" rtl="0" eaLnBrk="1" latinLnBrk="0" hangingPunct="1">
        <a:lnSpc>
          <a:spcPct val="90000"/>
        </a:lnSpc>
        <a:spcBef>
          <a:spcPct val="0"/>
        </a:spcBef>
        <a:buNone/>
        <a:defRPr sz="8215" kern="1200">
          <a:solidFill>
            <a:schemeClr val="tx1"/>
          </a:solidFill>
          <a:latin typeface="+mj-lt"/>
          <a:ea typeface="+mj-ea"/>
          <a:cs typeface="+mj-cs"/>
        </a:defRPr>
      </a:lvl1pPr>
    </p:titleStyle>
    <p:bodyStyle>
      <a:lvl1pPr marL="426720" indent="-426720" algn="l" defTabSz="1706880" rtl="0" eaLnBrk="1" latinLnBrk="0" hangingPunct="1">
        <a:lnSpc>
          <a:spcPct val="90000"/>
        </a:lnSpc>
        <a:spcBef>
          <a:spcPts val="1865"/>
        </a:spcBef>
        <a:buFont typeface="Arial" panose="020B0604020202020204" pitchFamily="34" charset="0"/>
        <a:buChar char="•"/>
        <a:defRPr sz="5225" kern="1200">
          <a:solidFill>
            <a:schemeClr val="tx1"/>
          </a:solidFill>
          <a:latin typeface="+mn-lt"/>
          <a:ea typeface="+mn-ea"/>
          <a:cs typeface="+mn-cs"/>
        </a:defRPr>
      </a:lvl1pPr>
      <a:lvl2pPr marL="1280160" indent="-426720" algn="l" defTabSz="1706880" rtl="0" eaLnBrk="1" latinLnBrk="0" hangingPunct="1">
        <a:lnSpc>
          <a:spcPct val="90000"/>
        </a:lnSpc>
        <a:spcBef>
          <a:spcPts val="935"/>
        </a:spcBef>
        <a:buFont typeface="Arial" panose="020B0604020202020204" pitchFamily="34" charset="0"/>
        <a:buChar char="•"/>
        <a:defRPr sz="4480" kern="1200">
          <a:solidFill>
            <a:schemeClr val="tx1"/>
          </a:solidFill>
          <a:latin typeface="+mn-lt"/>
          <a:ea typeface="+mn-ea"/>
          <a:cs typeface="+mn-cs"/>
        </a:defRPr>
      </a:lvl2pPr>
      <a:lvl3pPr marL="2133600" indent="-426720" algn="l" defTabSz="1706880" rtl="0" eaLnBrk="1" latinLnBrk="0" hangingPunct="1">
        <a:lnSpc>
          <a:spcPct val="90000"/>
        </a:lnSpc>
        <a:spcBef>
          <a:spcPts val="935"/>
        </a:spcBef>
        <a:buFont typeface="Arial" panose="020B0604020202020204" pitchFamily="34" charset="0"/>
        <a:buChar char="•"/>
        <a:defRPr sz="3735" kern="1200">
          <a:solidFill>
            <a:schemeClr val="tx1"/>
          </a:solidFill>
          <a:latin typeface="+mn-lt"/>
          <a:ea typeface="+mn-ea"/>
          <a:cs typeface="+mn-cs"/>
        </a:defRPr>
      </a:lvl3pPr>
      <a:lvl4pPr marL="2987040" indent="-426720" algn="l" defTabSz="1706880" rtl="0" eaLnBrk="1" latinLnBrk="0" hangingPunct="1">
        <a:lnSpc>
          <a:spcPct val="90000"/>
        </a:lnSpc>
        <a:spcBef>
          <a:spcPts val="935"/>
        </a:spcBef>
        <a:buFont typeface="Arial" panose="020B0604020202020204" pitchFamily="34" charset="0"/>
        <a:buChar char="•"/>
        <a:defRPr sz="3360" kern="1200">
          <a:solidFill>
            <a:schemeClr val="tx1"/>
          </a:solidFill>
          <a:latin typeface="+mn-lt"/>
          <a:ea typeface="+mn-ea"/>
          <a:cs typeface="+mn-cs"/>
        </a:defRPr>
      </a:lvl4pPr>
      <a:lvl5pPr marL="3840480" indent="-426720" algn="l" defTabSz="1706880" rtl="0" eaLnBrk="1" latinLnBrk="0" hangingPunct="1">
        <a:lnSpc>
          <a:spcPct val="90000"/>
        </a:lnSpc>
        <a:spcBef>
          <a:spcPts val="935"/>
        </a:spcBef>
        <a:buFont typeface="Arial" panose="020B0604020202020204" pitchFamily="34" charset="0"/>
        <a:buChar char="•"/>
        <a:defRPr sz="3360" kern="1200">
          <a:solidFill>
            <a:schemeClr val="tx1"/>
          </a:solidFill>
          <a:latin typeface="+mn-lt"/>
          <a:ea typeface="+mn-ea"/>
          <a:cs typeface="+mn-cs"/>
        </a:defRPr>
      </a:lvl5pPr>
      <a:lvl6pPr marL="4693920" indent="-426720" algn="l" defTabSz="1706880" rtl="0" eaLnBrk="1" latinLnBrk="0" hangingPunct="1">
        <a:lnSpc>
          <a:spcPct val="90000"/>
        </a:lnSpc>
        <a:spcBef>
          <a:spcPts val="935"/>
        </a:spcBef>
        <a:buFont typeface="Arial" panose="020B0604020202020204" pitchFamily="34" charset="0"/>
        <a:buChar char="•"/>
        <a:defRPr sz="3360" kern="1200">
          <a:solidFill>
            <a:schemeClr val="tx1"/>
          </a:solidFill>
          <a:latin typeface="+mn-lt"/>
          <a:ea typeface="+mn-ea"/>
          <a:cs typeface="+mn-cs"/>
        </a:defRPr>
      </a:lvl6pPr>
      <a:lvl7pPr marL="5547360" indent="-426720" algn="l" defTabSz="1706880" rtl="0" eaLnBrk="1" latinLnBrk="0" hangingPunct="1">
        <a:lnSpc>
          <a:spcPct val="90000"/>
        </a:lnSpc>
        <a:spcBef>
          <a:spcPts val="935"/>
        </a:spcBef>
        <a:buFont typeface="Arial" panose="020B0604020202020204" pitchFamily="34" charset="0"/>
        <a:buChar char="•"/>
        <a:defRPr sz="3360" kern="1200">
          <a:solidFill>
            <a:schemeClr val="tx1"/>
          </a:solidFill>
          <a:latin typeface="+mn-lt"/>
          <a:ea typeface="+mn-ea"/>
          <a:cs typeface="+mn-cs"/>
        </a:defRPr>
      </a:lvl7pPr>
      <a:lvl8pPr marL="6400800" indent="-426720" algn="l" defTabSz="1706880" rtl="0" eaLnBrk="1" latinLnBrk="0" hangingPunct="1">
        <a:lnSpc>
          <a:spcPct val="90000"/>
        </a:lnSpc>
        <a:spcBef>
          <a:spcPts val="935"/>
        </a:spcBef>
        <a:buFont typeface="Arial" panose="020B0604020202020204" pitchFamily="34" charset="0"/>
        <a:buChar char="•"/>
        <a:defRPr sz="3360" kern="1200">
          <a:solidFill>
            <a:schemeClr val="tx1"/>
          </a:solidFill>
          <a:latin typeface="+mn-lt"/>
          <a:ea typeface="+mn-ea"/>
          <a:cs typeface="+mn-cs"/>
        </a:defRPr>
      </a:lvl8pPr>
      <a:lvl9pPr marL="7254240" indent="-426720" algn="l" defTabSz="1706880" rtl="0" eaLnBrk="1" latinLnBrk="0" hangingPunct="1">
        <a:lnSpc>
          <a:spcPct val="90000"/>
        </a:lnSpc>
        <a:spcBef>
          <a:spcPts val="935"/>
        </a:spcBef>
        <a:buFont typeface="Arial" panose="020B0604020202020204" pitchFamily="34" charset="0"/>
        <a:buChar char="•"/>
        <a:defRPr sz="3360" kern="1200">
          <a:solidFill>
            <a:schemeClr val="tx1"/>
          </a:solidFill>
          <a:latin typeface="+mn-lt"/>
          <a:ea typeface="+mn-ea"/>
          <a:cs typeface="+mn-cs"/>
        </a:defRPr>
      </a:lvl9pPr>
    </p:bodyStyle>
    <p:otherStyle>
      <a:defPPr>
        <a:defRPr lang="en-US"/>
      </a:defPPr>
      <a:lvl1pPr marL="0" algn="l" defTabSz="1706880" rtl="0" eaLnBrk="1" latinLnBrk="0" hangingPunct="1">
        <a:defRPr sz="3360" kern="1200">
          <a:solidFill>
            <a:schemeClr val="tx1"/>
          </a:solidFill>
          <a:latin typeface="+mn-lt"/>
          <a:ea typeface="+mn-ea"/>
          <a:cs typeface="+mn-cs"/>
        </a:defRPr>
      </a:lvl1pPr>
      <a:lvl2pPr marL="853440" algn="l" defTabSz="1706880" rtl="0" eaLnBrk="1" latinLnBrk="0" hangingPunct="1">
        <a:defRPr sz="3360" kern="1200">
          <a:solidFill>
            <a:schemeClr val="tx1"/>
          </a:solidFill>
          <a:latin typeface="+mn-lt"/>
          <a:ea typeface="+mn-ea"/>
          <a:cs typeface="+mn-cs"/>
        </a:defRPr>
      </a:lvl2pPr>
      <a:lvl3pPr marL="1706880" algn="l" defTabSz="1706880" rtl="0" eaLnBrk="1" latinLnBrk="0" hangingPunct="1">
        <a:defRPr sz="3360" kern="1200">
          <a:solidFill>
            <a:schemeClr val="tx1"/>
          </a:solidFill>
          <a:latin typeface="+mn-lt"/>
          <a:ea typeface="+mn-ea"/>
          <a:cs typeface="+mn-cs"/>
        </a:defRPr>
      </a:lvl3pPr>
      <a:lvl4pPr marL="2560320" algn="l" defTabSz="1706880" rtl="0" eaLnBrk="1" latinLnBrk="0" hangingPunct="1">
        <a:defRPr sz="3360" kern="1200">
          <a:solidFill>
            <a:schemeClr val="tx1"/>
          </a:solidFill>
          <a:latin typeface="+mn-lt"/>
          <a:ea typeface="+mn-ea"/>
          <a:cs typeface="+mn-cs"/>
        </a:defRPr>
      </a:lvl4pPr>
      <a:lvl5pPr marL="3413760" algn="l" defTabSz="1706880" rtl="0" eaLnBrk="1" latinLnBrk="0" hangingPunct="1">
        <a:defRPr sz="3360" kern="1200">
          <a:solidFill>
            <a:schemeClr val="tx1"/>
          </a:solidFill>
          <a:latin typeface="+mn-lt"/>
          <a:ea typeface="+mn-ea"/>
          <a:cs typeface="+mn-cs"/>
        </a:defRPr>
      </a:lvl5pPr>
      <a:lvl6pPr marL="4267200" algn="l" defTabSz="1706880" rtl="0" eaLnBrk="1" latinLnBrk="0" hangingPunct="1">
        <a:defRPr sz="3360" kern="1200">
          <a:solidFill>
            <a:schemeClr val="tx1"/>
          </a:solidFill>
          <a:latin typeface="+mn-lt"/>
          <a:ea typeface="+mn-ea"/>
          <a:cs typeface="+mn-cs"/>
        </a:defRPr>
      </a:lvl6pPr>
      <a:lvl7pPr marL="5120640" algn="l" defTabSz="1706880" rtl="0" eaLnBrk="1" latinLnBrk="0" hangingPunct="1">
        <a:defRPr sz="3360" kern="1200">
          <a:solidFill>
            <a:schemeClr val="tx1"/>
          </a:solidFill>
          <a:latin typeface="+mn-lt"/>
          <a:ea typeface="+mn-ea"/>
          <a:cs typeface="+mn-cs"/>
        </a:defRPr>
      </a:lvl7pPr>
      <a:lvl8pPr marL="5974080" algn="l" defTabSz="1706880" rtl="0" eaLnBrk="1" latinLnBrk="0" hangingPunct="1">
        <a:defRPr sz="3360" kern="1200">
          <a:solidFill>
            <a:schemeClr val="tx1"/>
          </a:solidFill>
          <a:latin typeface="+mn-lt"/>
          <a:ea typeface="+mn-ea"/>
          <a:cs typeface="+mn-cs"/>
        </a:defRPr>
      </a:lvl8pPr>
      <a:lvl9pPr marL="6827520" algn="l" defTabSz="1706880" rtl="0" eaLnBrk="1" latinLnBrk="0" hangingPunct="1">
        <a:defRPr sz="33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3.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tags" Target="../tags/tag6.xml"/><Relationship Id="rId7" Type="http://schemas.openxmlformats.org/officeDocument/2006/relationships/image" Target="../media/image8.jpe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12.xml"/><Relationship Id="rId5" Type="http://schemas.openxmlformats.org/officeDocument/2006/relationships/slideLayout" Target="../slideLayouts/slideLayout13.xml"/><Relationship Id="rId4" Type="http://schemas.openxmlformats.org/officeDocument/2006/relationships/tags" Target="../tags/tag7.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8.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9.xml"/><Relationship Id="rId5" Type="http://schemas.openxmlformats.org/officeDocument/2006/relationships/slide" Target="slide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12.xml"/><Relationship Id="rId7" Type="http://schemas.openxmlformats.org/officeDocument/2006/relationships/slide" Target="slide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4.png"/><Relationship Id="rId5" Type="http://schemas.openxmlformats.org/officeDocument/2006/relationships/notesSlide" Target="../notesSlides/notesSlide17.xml"/><Relationship Id="rId4"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chart" Target="../charts/chart4.xml"/></Relationships>
</file>

<file path=ppt/slides/_rels/slide19.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slide" Target="slide2.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notesSlide" Target="../notesSlides/notesSlide19.xml"/><Relationship Id="rId5" Type="http://schemas.openxmlformats.org/officeDocument/2006/relationships/slideLayout" Target="../slideLayouts/slideLayout13.xml"/><Relationship Id="rId4" Type="http://schemas.openxmlformats.org/officeDocument/2006/relationships/tags" Target="../tags/tag1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7.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chart" Target="../charts/chart5.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slide" Target="slide2.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notesSlide" Target="../notesSlides/notesSlide23.xml"/><Relationship Id="rId5" Type="http://schemas.openxmlformats.org/officeDocument/2006/relationships/slideLayout" Target="../slideLayouts/slideLayout13.xml"/><Relationship Id="rId4" Type="http://schemas.openxmlformats.org/officeDocument/2006/relationships/tags" Target="../tags/tag2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chart" Target="../charts/chart1.xml"/><Relationship Id="rId5" Type="http://schemas.openxmlformats.org/officeDocument/2006/relationships/slide" Target="slide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3525" y="28448"/>
            <a:ext cx="22651350" cy="12744704"/>
          </a:xfrm>
          <a:prstGeom prst="rect">
            <a:avLst/>
          </a:prstGeom>
          <a:solidFill>
            <a:schemeClr val="tx2">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75"/>
          </a:p>
        </p:txBody>
      </p:sp>
      <p:pic>
        <p:nvPicPr>
          <p:cNvPr id="5" name="图片占位符 4"/>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a:stretch>
            <a:fillRect/>
          </a:stretch>
        </p:blipFill>
        <p:spPr>
          <a:xfrm>
            <a:off x="53735" y="28448"/>
            <a:ext cx="22650930" cy="12744704"/>
          </a:xfrm>
          <a:prstGeom prst="rect">
            <a:avLst/>
          </a:prstGeom>
        </p:spPr>
      </p:pic>
      <p:sp>
        <p:nvSpPr>
          <p:cNvPr id="8" name="Равнобедренный треугольник 7"/>
          <p:cNvSpPr/>
          <p:nvPr/>
        </p:nvSpPr>
        <p:spPr>
          <a:xfrm>
            <a:off x="5573280" y="1232115"/>
            <a:ext cx="11611841" cy="10010208"/>
          </a:xfrm>
          <a:prstGeom prst="triangl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75"/>
          </a:p>
        </p:txBody>
      </p:sp>
      <p:sp>
        <p:nvSpPr>
          <p:cNvPr id="10" name="TextBox 9"/>
          <p:cNvSpPr txBox="1"/>
          <p:nvPr/>
        </p:nvSpPr>
        <p:spPr>
          <a:xfrm>
            <a:off x="4695904" y="7739850"/>
            <a:ext cx="13868847" cy="683100"/>
          </a:xfrm>
          <a:prstGeom prst="rect">
            <a:avLst/>
          </a:prstGeom>
          <a:noFill/>
        </p:spPr>
        <p:txBody>
          <a:bodyPr wrap="square" rtlCol="0">
            <a:spAutoFit/>
          </a:bodyPr>
          <a:lstStyle/>
          <a:p>
            <a:pPr algn="ctr">
              <a:lnSpc>
                <a:spcPct val="60000"/>
              </a:lnSpc>
            </a:pPr>
            <a:r>
              <a:rPr lang="zh-CN" altLang="en-US" sz="5975" spc="597" dirty="0">
                <a:solidFill>
                  <a:schemeClr val="bg1"/>
                </a:solidFill>
                <a:latin typeface="Arial Narrow" panose="020B0606020202030204" pitchFamily="34" charset="0"/>
              </a:rPr>
              <a:t>杂志风通用</a:t>
            </a:r>
            <a:r>
              <a:rPr lang="en-US" altLang="zh-CN" sz="5975" spc="597" dirty="0">
                <a:solidFill>
                  <a:schemeClr val="bg1"/>
                </a:solidFill>
                <a:latin typeface="Arial Narrow" panose="020B0606020202030204" pitchFamily="34" charset="0"/>
              </a:rPr>
              <a:t>PPT</a:t>
            </a:r>
            <a:endParaRPr lang="ru-RU" sz="5975" spc="597" dirty="0">
              <a:solidFill>
                <a:schemeClr val="bg1"/>
              </a:solidFill>
              <a:latin typeface="Arial Narrow" panose="020B0606020202030204" pitchFamily="34" charset="0"/>
            </a:endParaRPr>
          </a:p>
        </p:txBody>
      </p:sp>
      <p:sp>
        <p:nvSpPr>
          <p:cNvPr id="11" name="TextBox 10"/>
          <p:cNvSpPr txBox="1"/>
          <p:nvPr/>
        </p:nvSpPr>
        <p:spPr>
          <a:xfrm>
            <a:off x="7265054" y="8713686"/>
            <a:ext cx="8213254" cy="471040"/>
          </a:xfrm>
          <a:prstGeom prst="rect">
            <a:avLst/>
          </a:prstGeom>
          <a:noFill/>
        </p:spPr>
        <p:txBody>
          <a:bodyPr wrap="square" rtlCol="0">
            <a:spAutoFit/>
          </a:bodyPr>
          <a:lstStyle/>
          <a:p>
            <a:pPr algn="ctr">
              <a:lnSpc>
                <a:spcPct val="60000"/>
              </a:lnSpc>
            </a:pPr>
            <a:r>
              <a:rPr lang="en-US" sz="3720" dirty="0">
                <a:solidFill>
                  <a:schemeClr val="bg1"/>
                </a:solidFill>
                <a:latin typeface="Montserrat Light" panose="00000400000000000000" pitchFamily="50" charset="0"/>
              </a:rPr>
              <a:t>minimal </a:t>
            </a:r>
            <a:r>
              <a:rPr lang="en-US" sz="3720" dirty="0" err="1">
                <a:solidFill>
                  <a:schemeClr val="bg1"/>
                </a:solidFill>
                <a:latin typeface="Montserrat Light" panose="00000400000000000000" pitchFamily="50" charset="0"/>
              </a:rPr>
              <a:t>powerpoint</a:t>
            </a:r>
            <a:r>
              <a:rPr lang="en-US" sz="3720" dirty="0">
                <a:solidFill>
                  <a:schemeClr val="bg1"/>
                </a:solidFill>
                <a:latin typeface="Montserrat Light" panose="00000400000000000000" pitchFamily="50" charset="0"/>
              </a:rPr>
              <a:t> template</a:t>
            </a:r>
            <a:endParaRPr lang="ru-RU" sz="3720" dirty="0">
              <a:solidFill>
                <a:schemeClr val="bg1"/>
              </a:solidFill>
            </a:endParaRPr>
          </a:p>
        </p:txBody>
      </p:sp>
      <p:sp>
        <p:nvSpPr>
          <p:cNvPr id="13" name="Равнобедренный треугольник 12"/>
          <p:cNvSpPr/>
          <p:nvPr/>
        </p:nvSpPr>
        <p:spPr>
          <a:xfrm rot="10800000">
            <a:off x="5565760" y="-6016742"/>
            <a:ext cx="11611841" cy="10010208"/>
          </a:xfrm>
          <a:prstGeom prst="triangl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75"/>
          </a:p>
        </p:txBody>
      </p:sp>
    </p:spTree>
  </p:cSld>
  <p:clrMapOvr>
    <a:masterClrMapping/>
  </p:clrMapOvr>
  <mc:AlternateContent xmlns:mc="http://schemas.openxmlformats.org/markup-compatibility/2006" xmlns:p14="http://schemas.microsoft.com/office/powerpoint/2010/main">
    <mc:Choice Requires="p14">
      <p:transition spd="slow" p14:dur="1600" advClick="0" advTm="1000">
        <p:blinds dir="vert"/>
      </p:transition>
    </mc:Choice>
    <mc:Fallback xmlns="">
      <p:transition spd="slow" advClick="0" advTm="1000">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MH_Entry_1">
            <a:hlinkClick r:id="rId4" action="ppaction://hlinksldjump"/>
          </p:cNvPr>
          <p:cNvSpPr>
            <a:spLocks noChangeArrowheads="1"/>
          </p:cNvSpPr>
          <p:nvPr>
            <p:custDataLst>
              <p:tags r:id="rId1"/>
            </p:custDataLst>
          </p:nvPr>
        </p:nvSpPr>
        <p:spPr bwMode="auto">
          <a:xfrm>
            <a:off x="10718473" y="5024297"/>
            <a:ext cx="9530215" cy="1135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6901"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a:lnSpc>
                <a:spcPct val="130000"/>
              </a:lnSpc>
              <a:spcBef>
                <a:spcPct val="0"/>
              </a:spcBef>
              <a:buNone/>
            </a:pPr>
            <a:r>
              <a:rPr lang="en-US" altLang="zh-CN" sz="4780" dirty="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4780" dirty="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矩形 3"/>
          <p:cNvSpPr/>
          <p:nvPr/>
        </p:nvSpPr>
        <p:spPr>
          <a:xfrm>
            <a:off x="10718473" y="10166291"/>
            <a:ext cx="10894666" cy="1415608"/>
          </a:xfrm>
          <a:prstGeom prst="rect">
            <a:avLst/>
          </a:prstGeom>
        </p:spPr>
        <p:txBody>
          <a:bodyPr wrap="square">
            <a:spAutoFit/>
          </a:bodyPr>
          <a:lstStyle/>
          <a:p>
            <a:pPr algn="r">
              <a:lnSpc>
                <a:spcPct val="120000"/>
              </a:lnSpc>
            </a:pPr>
            <a:r>
              <a:rPr lang="en-US" altLang="zh-CN" sz="2390" dirty="0">
                <a:solidFill>
                  <a:schemeClr val="bg1">
                    <a:lumMod val="50000"/>
                  </a:schemeClr>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endParaRPr lang="zh-CN" altLang="en-US" sz="239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17163940" y="7296912"/>
            <a:ext cx="3783954" cy="0"/>
          </a:xfrm>
          <a:prstGeom prst="line">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cxnSp>
      <p:grpSp>
        <p:nvGrpSpPr>
          <p:cNvPr id="2" name="组合 1"/>
          <p:cNvGrpSpPr/>
          <p:nvPr/>
        </p:nvGrpSpPr>
        <p:grpSpPr>
          <a:xfrm>
            <a:off x="-2523721" y="28448"/>
            <a:ext cx="12812643" cy="12744705"/>
            <a:chOff x="-2534987" y="-1"/>
            <a:chExt cx="12869842" cy="12801601"/>
          </a:xfrm>
        </p:grpSpPr>
        <p:pic>
          <p:nvPicPr>
            <p:cNvPr id="26" name="图片 25"/>
            <p:cNvPicPr>
              <a:picLocks noChangeAspect="1"/>
            </p:cNvPicPr>
            <p:nvPr/>
          </p:nvPicPr>
          <p:blipFill rotWithShape="1">
            <a:blip r:embed="rId5" cstate="email">
              <a:duotone>
                <a:prstClr val="black"/>
                <a:schemeClr val="accent3">
                  <a:tint val="45000"/>
                  <a:satMod val="400000"/>
                </a:schemeClr>
              </a:duotone>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a:xfrm>
              <a:off x="-2534987" y="-1"/>
              <a:ext cx="12869842" cy="12801601"/>
            </a:xfrm>
            <a:custGeom>
              <a:avLst/>
              <a:gdLst>
                <a:gd name="connsiteX0" fmla="*/ 4831323 w 10942542"/>
                <a:gd name="connsiteY0" fmla="*/ 0 h 10884521"/>
                <a:gd name="connsiteX1" fmla="*/ 10942542 w 10942542"/>
                <a:gd name="connsiteY1" fmla="*/ 4831323 h 10884521"/>
                <a:gd name="connsiteX2" fmla="*/ 6157090 w 10942542"/>
                <a:gd name="connsiteY2" fmla="*/ 10884521 h 10884521"/>
                <a:gd name="connsiteX3" fmla="*/ 6037828 w 10942542"/>
                <a:gd name="connsiteY3" fmla="*/ 10884521 h 10884521"/>
                <a:gd name="connsiteX4" fmla="*/ 0 w 10942542"/>
                <a:gd name="connsiteY4" fmla="*/ 6111220 h 10884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2542" h="10884521">
                  <a:moveTo>
                    <a:pt x="4831323" y="0"/>
                  </a:moveTo>
                  <a:lnTo>
                    <a:pt x="10942542" y="4831323"/>
                  </a:lnTo>
                  <a:lnTo>
                    <a:pt x="6157090" y="10884521"/>
                  </a:lnTo>
                  <a:lnTo>
                    <a:pt x="6037828" y="10884521"/>
                  </a:lnTo>
                  <a:lnTo>
                    <a:pt x="0" y="6111220"/>
                  </a:lnTo>
                  <a:close/>
                </a:path>
              </a:pathLst>
            </a:custGeom>
          </p:spPr>
        </p:pic>
        <p:sp>
          <p:nvSpPr>
            <p:cNvPr id="28" name="矩形 27"/>
            <p:cNvSpPr/>
            <p:nvPr/>
          </p:nvSpPr>
          <p:spPr>
            <a:xfrm rot="2299722">
              <a:off x="2398017" y="2249463"/>
              <a:ext cx="7594747" cy="7594746"/>
            </a:xfrm>
            <a:prstGeom prst="rect">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10"/>
            </a:p>
          </p:txBody>
        </p:sp>
        <p:sp>
          <p:nvSpPr>
            <p:cNvPr id="11" name="文本框 10"/>
            <p:cNvSpPr txBox="1"/>
            <p:nvPr/>
          </p:nvSpPr>
          <p:spPr>
            <a:xfrm>
              <a:off x="3276600" y="3904633"/>
              <a:ext cx="4724400" cy="4508927"/>
            </a:xfrm>
            <a:prstGeom prst="rect">
              <a:avLst/>
            </a:prstGeom>
            <a:noFill/>
          </p:spPr>
          <p:txBody>
            <a:bodyPr wrap="square" rtlCol="0">
              <a:spAutoFit/>
            </a:bodyPr>
            <a:lstStyle/>
            <a:p>
              <a:pPr algn="ctr"/>
              <a:r>
                <a:rPr lang="en-US" altLang="zh-CN" sz="28575" dirty="0">
                  <a:solidFill>
                    <a:schemeClr val="bg1"/>
                  </a:solidFill>
                  <a:effectLst>
                    <a:outerShdw blurRad="38100" dist="38100" dir="2700000" algn="tl">
                      <a:srgbClr val="000000">
                        <a:alpha val="43137"/>
                      </a:srgbClr>
                    </a:outerShdw>
                  </a:effectLst>
                  <a:latin typeface="Impact" panose="020B0806030902050204" pitchFamily="34" charset="0"/>
                </a:rPr>
                <a:t>02</a:t>
              </a:r>
              <a:endParaRPr lang="zh-CN" altLang="en-US" sz="28575" dirty="0">
                <a:solidFill>
                  <a:schemeClr val="bg1"/>
                </a:solidFill>
                <a:effectLst>
                  <a:outerShdw blurRad="38100" dist="38100" dir="2700000" algn="tl">
                    <a:srgbClr val="000000">
                      <a:alpha val="43137"/>
                    </a:srgbClr>
                  </a:outerShdw>
                </a:effectLst>
                <a:latin typeface="Impact" panose="020B080603090205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1000">
        <p:blinds dir="vert"/>
      </p:transition>
    </mc:Choice>
    <mc:Fallback xmlns="">
      <p:transition spd="slow" advClick="0" advTm="100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0000">
                                      <p:stCondLst>
                                        <p:cond delay="500"/>
                                      </p:stCondLst>
                                      <p:childTnLst>
                                        <p:set>
                                          <p:cBhvr>
                                            <p:cTn id="10" dur="1" fill="hold">
                                              <p:stCondLst>
                                                <p:cond delay="0"/>
                                              </p:stCondLst>
                                            </p:cTn>
                                            <p:tgtEl>
                                              <p:spTgt spid="30"/>
                                            </p:tgtEl>
                                            <p:attrNameLst>
                                              <p:attrName>style.visibility</p:attrName>
                                            </p:attrNameLst>
                                          </p:cBhvr>
                                          <p:to>
                                            <p:strVal val="visible"/>
                                          </p:to>
                                        </p:set>
                                        <p:anim calcmode="lin" valueType="num" p14:bounceEnd="50000">
                                          <p:cBhvr additive="base">
                                            <p:cTn id="11" dur="1000" fill="hold"/>
                                            <p:tgtEl>
                                              <p:spTgt spid="30"/>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30"/>
                                            </p:tgtEl>
                                            <p:attrNameLst>
                                              <p:attrName>ppt_y</p:attrName>
                                            </p:attrNameLst>
                                          </p:cBhvr>
                                          <p:tavLst>
                                            <p:tav tm="0">
                                              <p:val>
                                                <p:strVal val="#ppt_y"/>
                                              </p:val>
                                            </p:tav>
                                            <p:tav tm="100000">
                                              <p:val>
                                                <p:strVal val="#ppt_y"/>
                                              </p:val>
                                            </p:tav>
                                          </p:tavLst>
                                        </p:anim>
                                      </p:childTnLst>
                                    </p:cTn>
                                  </p:par>
                                  <p:par>
                                    <p:cTn id="13" presetID="22" presetClass="entr" presetSubtype="2" fill="hold" nodeType="withEffect">
                                      <p:stCondLst>
                                        <p:cond delay="15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fill="hold"/>
                                            <p:tgtEl>
                                              <p:spTgt spid="30"/>
                                            </p:tgtEl>
                                            <p:attrNameLst>
                                              <p:attrName>ppt_x</p:attrName>
                                            </p:attrNameLst>
                                          </p:cBhvr>
                                          <p:tavLst>
                                            <p:tav tm="0">
                                              <p:val>
                                                <p:strVal val="1+#ppt_w/2"/>
                                              </p:val>
                                            </p:tav>
                                            <p:tav tm="100000">
                                              <p:val>
                                                <p:strVal val="#ppt_x"/>
                                              </p:val>
                                            </p:tav>
                                          </p:tavLst>
                                        </p:anim>
                                        <p:anim calcmode="lin" valueType="num">
                                          <p:cBhvr additive="base">
                                            <p:cTn id="12" dur="1000" fill="hold"/>
                                            <p:tgtEl>
                                              <p:spTgt spid="30"/>
                                            </p:tgtEl>
                                            <p:attrNameLst>
                                              <p:attrName>ppt_y</p:attrName>
                                            </p:attrNameLst>
                                          </p:cBhvr>
                                          <p:tavLst>
                                            <p:tav tm="0">
                                              <p:val>
                                                <p:strVal val="#ppt_y"/>
                                              </p:val>
                                            </p:tav>
                                            <p:tav tm="100000">
                                              <p:val>
                                                <p:strVal val="#ppt_y"/>
                                              </p:val>
                                            </p:tav>
                                          </p:tavLst>
                                        </p:anim>
                                      </p:childTnLst>
                                    </p:cTn>
                                  </p:par>
                                  <p:par>
                                    <p:cTn id="13" presetID="22" presetClass="entr" presetSubtype="2" fill="hold" nodeType="withEffect">
                                      <p:stCondLst>
                                        <p:cond delay="15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8" name="组合 197"/>
          <p:cNvGrpSpPr/>
          <p:nvPr/>
        </p:nvGrpSpPr>
        <p:grpSpPr>
          <a:xfrm>
            <a:off x="2100344" y="9115747"/>
            <a:ext cx="18528979" cy="627256"/>
            <a:chOff x="2257435" y="10337467"/>
            <a:chExt cx="18611698" cy="630056"/>
          </a:xfrm>
        </p:grpSpPr>
        <p:sp>
          <p:nvSpPr>
            <p:cNvPr id="158" name="圆角矩形 157"/>
            <p:cNvSpPr/>
            <p:nvPr/>
          </p:nvSpPr>
          <p:spPr>
            <a:xfrm>
              <a:off x="2257435" y="10516011"/>
              <a:ext cx="18611698" cy="272970"/>
            </a:xfrm>
            <a:prstGeom prst="roundRect">
              <a:avLst>
                <a:gd name="adj" fmla="val 50000"/>
              </a:avLst>
            </a:prstGeom>
            <a:solidFill>
              <a:schemeClr val="bg1">
                <a:lumMod val="8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590">
                <a:defRPr/>
              </a:pPr>
              <a:endParaRPr lang="zh-CN" altLang="en-US" sz="1790" kern="0">
                <a:solidFill>
                  <a:srgbClr val="FFFFFF"/>
                </a:solidFill>
                <a:latin typeface="Calibri" panose="020F0502020204030204"/>
                <a:ea typeface="宋体" panose="02010600030101010101" pitchFamily="2" charset="-122"/>
              </a:endParaRPr>
            </a:p>
          </p:txBody>
        </p:sp>
        <p:sp>
          <p:nvSpPr>
            <p:cNvPr id="159" name="圆角矩形 158"/>
            <p:cNvSpPr/>
            <p:nvPr/>
          </p:nvSpPr>
          <p:spPr>
            <a:xfrm>
              <a:off x="12573579" y="10537387"/>
              <a:ext cx="4571295" cy="272970"/>
            </a:xfrm>
            <a:prstGeom prst="roundRect">
              <a:avLst>
                <a:gd name="adj" fmla="val 50000"/>
              </a:avLst>
            </a:prstGeom>
            <a:solidFill>
              <a:srgbClr val="0F85F1"/>
            </a:solidFill>
            <a:ln w="19050">
              <a:noFill/>
            </a:ln>
            <a:effectLst>
              <a:innerShdw blurRad="101600" dist="381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590">
                <a:defRPr/>
              </a:pPr>
              <a:endParaRPr lang="zh-CN" altLang="en-US" sz="1790" kern="0">
                <a:solidFill>
                  <a:srgbClr val="FFFFFF"/>
                </a:solidFill>
                <a:latin typeface="Calibri" panose="020F0502020204030204"/>
                <a:ea typeface="宋体" panose="02010600030101010101" pitchFamily="2" charset="-122"/>
              </a:endParaRPr>
            </a:p>
          </p:txBody>
        </p:sp>
        <p:sp>
          <p:nvSpPr>
            <p:cNvPr id="178" name="椭圆 177"/>
            <p:cNvSpPr/>
            <p:nvPr/>
          </p:nvSpPr>
          <p:spPr>
            <a:xfrm>
              <a:off x="3390077" y="10337467"/>
              <a:ext cx="630056" cy="630056"/>
            </a:xfrm>
            <a:prstGeom prst="ellipse">
              <a:avLst/>
            </a:prstGeom>
            <a:solidFill>
              <a:schemeClr val="bg1">
                <a:lumMod val="95000"/>
              </a:schemeClr>
            </a:solidFill>
            <a:ln w="50800">
              <a:solidFill>
                <a:srgbClr val="0F85F1"/>
              </a:solidFill>
            </a:ln>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590">
                <a:defRPr/>
              </a:pPr>
              <a:endParaRPr lang="zh-CN" altLang="en-US" sz="1790">
                <a:solidFill>
                  <a:srgbClr val="FFFFFF"/>
                </a:solidFill>
                <a:latin typeface="Calibri" panose="020F0502020204030204"/>
                <a:ea typeface="宋体" panose="02010600030101010101" pitchFamily="2" charset="-122"/>
              </a:endParaRPr>
            </a:p>
          </p:txBody>
        </p:sp>
        <p:sp>
          <p:nvSpPr>
            <p:cNvPr id="179" name="椭圆 178"/>
            <p:cNvSpPr/>
            <p:nvPr/>
          </p:nvSpPr>
          <p:spPr>
            <a:xfrm>
              <a:off x="5930966" y="10337467"/>
              <a:ext cx="630056" cy="630056"/>
            </a:xfrm>
            <a:prstGeom prst="ellipse">
              <a:avLst/>
            </a:prstGeom>
            <a:solidFill>
              <a:schemeClr val="bg1">
                <a:lumMod val="95000"/>
              </a:schemeClr>
            </a:solidFill>
            <a:ln w="50800">
              <a:solidFill>
                <a:srgbClr val="0F85F1"/>
              </a:solidFill>
            </a:ln>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590">
                <a:defRPr/>
              </a:pPr>
              <a:endParaRPr lang="zh-CN" altLang="en-US" sz="1790">
                <a:solidFill>
                  <a:srgbClr val="FFFFFF"/>
                </a:solidFill>
                <a:latin typeface="Calibri" panose="020F0502020204030204"/>
                <a:ea typeface="宋体" panose="02010600030101010101" pitchFamily="2" charset="-122"/>
              </a:endParaRPr>
            </a:p>
          </p:txBody>
        </p:sp>
        <p:sp>
          <p:nvSpPr>
            <p:cNvPr id="180" name="椭圆 179"/>
            <p:cNvSpPr/>
            <p:nvPr/>
          </p:nvSpPr>
          <p:spPr>
            <a:xfrm>
              <a:off x="12172747" y="10337467"/>
              <a:ext cx="630056" cy="630056"/>
            </a:xfrm>
            <a:prstGeom prst="ellipse">
              <a:avLst/>
            </a:prstGeom>
            <a:solidFill>
              <a:schemeClr val="bg1">
                <a:lumMod val="95000"/>
              </a:schemeClr>
            </a:solidFill>
            <a:ln w="50800">
              <a:solidFill>
                <a:srgbClr val="0F85F1"/>
              </a:solidFill>
            </a:ln>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590">
                <a:defRPr/>
              </a:pPr>
              <a:endParaRPr lang="zh-CN" altLang="en-US" sz="1790">
                <a:solidFill>
                  <a:srgbClr val="FFFFFF"/>
                </a:solidFill>
                <a:latin typeface="Calibri" panose="020F0502020204030204"/>
                <a:ea typeface="宋体" panose="02010600030101010101" pitchFamily="2" charset="-122"/>
              </a:endParaRPr>
            </a:p>
          </p:txBody>
        </p:sp>
        <p:sp>
          <p:nvSpPr>
            <p:cNvPr id="181" name="椭圆 180"/>
            <p:cNvSpPr/>
            <p:nvPr/>
          </p:nvSpPr>
          <p:spPr>
            <a:xfrm>
              <a:off x="16982888" y="10337467"/>
              <a:ext cx="630056" cy="630056"/>
            </a:xfrm>
            <a:prstGeom prst="ellipse">
              <a:avLst/>
            </a:prstGeom>
            <a:solidFill>
              <a:schemeClr val="bg1">
                <a:lumMod val="95000"/>
              </a:schemeClr>
            </a:solidFill>
            <a:ln w="50800">
              <a:solidFill>
                <a:srgbClr val="0F85F1"/>
              </a:solidFill>
            </a:ln>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590">
                <a:defRPr/>
              </a:pPr>
              <a:endParaRPr lang="zh-CN" altLang="en-US" sz="1790">
                <a:solidFill>
                  <a:srgbClr val="FFFFFF"/>
                </a:solidFill>
                <a:latin typeface="Calibri" panose="020F0502020204030204"/>
                <a:ea typeface="宋体" panose="02010600030101010101" pitchFamily="2" charset="-122"/>
              </a:endParaRPr>
            </a:p>
          </p:txBody>
        </p:sp>
      </p:grpSp>
      <p:sp>
        <p:nvSpPr>
          <p:cNvPr id="196" name="TextBox 13"/>
          <p:cNvSpPr txBox="1"/>
          <p:nvPr/>
        </p:nvSpPr>
        <p:spPr>
          <a:xfrm>
            <a:off x="1271078" y="551888"/>
            <a:ext cx="8629271" cy="983954"/>
          </a:xfrm>
          <a:prstGeom prst="rect">
            <a:avLst/>
          </a:prstGeom>
          <a:noFill/>
        </p:spPr>
        <p:txBody>
          <a:bodyPr wrap="square" rtlCol="0">
            <a:spAutoFit/>
          </a:bodyPr>
          <a:lstStyle/>
          <a:p>
            <a:pPr defTabSz="1757680">
              <a:lnSpc>
                <a:spcPct val="150000"/>
              </a:lnSpc>
            </a:pPr>
            <a:r>
              <a:rPr lang="en-US" sz="4380" b="1" dirty="0">
                <a:solidFill>
                  <a:prstClr val="black">
                    <a:lumMod val="65000"/>
                    <a:lumOff val="35000"/>
                  </a:prstClr>
                </a:solidFill>
                <a:latin typeface="+mj-ea"/>
                <a:ea typeface="+mj-ea"/>
              </a:rPr>
              <a:t>ADD YOUR TITLE HERE</a:t>
            </a:r>
            <a:endParaRPr lang="en-US" sz="4380" b="1" dirty="0">
              <a:solidFill>
                <a:srgbClr val="00A8A7"/>
              </a:solidFill>
              <a:latin typeface="+mj-ea"/>
              <a:ea typeface="+mj-ea"/>
            </a:endParaRPr>
          </a:p>
        </p:txBody>
      </p:sp>
      <p:sp>
        <p:nvSpPr>
          <p:cNvPr id="197" name="Rectangle 14"/>
          <p:cNvSpPr/>
          <p:nvPr/>
        </p:nvSpPr>
        <p:spPr>
          <a:xfrm>
            <a:off x="1271079" y="1501957"/>
            <a:ext cx="9835021" cy="455273"/>
          </a:xfrm>
          <a:prstGeom prst="rect">
            <a:avLst/>
          </a:prstGeom>
        </p:spPr>
        <p:txBody>
          <a:bodyPr wrap="square">
            <a:spAutoFit/>
          </a:bodyPr>
          <a:lstStyle/>
          <a:p>
            <a:pPr defTabSz="1757680">
              <a:lnSpc>
                <a:spcPct val="150000"/>
              </a:lnSpc>
            </a:pPr>
            <a:r>
              <a:rPr lang="en-US" altLang="zh-CN" sz="1790" dirty="0">
                <a:solidFill>
                  <a:prstClr val="black">
                    <a:lumMod val="65000"/>
                    <a:lumOff val="35000"/>
                  </a:prstClr>
                </a:solidFill>
                <a:latin typeface="+mj-ea"/>
                <a:ea typeface="+mj-ea"/>
                <a:cs typeface="Open Sans Light" panose="020B0306030504020204" pitchFamily="34" charset="0"/>
              </a:rPr>
              <a:t>Business is the human activity related to material things. It is necessary for civilization. </a:t>
            </a:r>
          </a:p>
        </p:txBody>
      </p:sp>
      <p:grpSp>
        <p:nvGrpSpPr>
          <p:cNvPr id="2" name="组合 1"/>
          <p:cNvGrpSpPr/>
          <p:nvPr/>
        </p:nvGrpSpPr>
        <p:grpSpPr>
          <a:xfrm>
            <a:off x="2247402" y="3301614"/>
            <a:ext cx="18234862" cy="3099186"/>
            <a:chOff x="2257435" y="3287778"/>
            <a:chExt cx="18316268" cy="3113022"/>
          </a:xfrm>
        </p:grpSpPr>
        <p:sp>
          <p:nvSpPr>
            <p:cNvPr id="161" name="圆角矩形 160"/>
            <p:cNvSpPr/>
            <p:nvPr/>
          </p:nvSpPr>
          <p:spPr>
            <a:xfrm>
              <a:off x="2257435" y="3287778"/>
              <a:ext cx="18316268" cy="3113022"/>
            </a:xfrm>
            <a:prstGeom prst="roundRect">
              <a:avLst>
                <a:gd name="adj" fmla="val 50000"/>
              </a:avLst>
            </a:prstGeom>
            <a:noFill/>
            <a:ln w="31750">
              <a:solidFill>
                <a:srgbClr val="323B4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590">
                <a:defRPr/>
              </a:pPr>
              <a:endParaRPr lang="zh-CN" altLang="en-US" sz="3980" kern="0">
                <a:solidFill>
                  <a:srgbClr val="FFFFFF"/>
                </a:solidFill>
                <a:latin typeface="Calibri" panose="020F0502020204030204"/>
                <a:ea typeface="宋体" panose="02010600030101010101" pitchFamily="2" charset="-122"/>
              </a:endParaRPr>
            </a:p>
          </p:txBody>
        </p:sp>
        <p:sp>
          <p:nvSpPr>
            <p:cNvPr id="162" name="圆角矩形 161"/>
            <p:cNvSpPr/>
            <p:nvPr/>
          </p:nvSpPr>
          <p:spPr>
            <a:xfrm>
              <a:off x="2509377" y="3535678"/>
              <a:ext cx="17812387" cy="2617218"/>
            </a:xfrm>
            <a:prstGeom prst="roundRect">
              <a:avLst>
                <a:gd name="adj" fmla="val 50000"/>
              </a:avLst>
            </a:prstGeom>
            <a:noFill/>
            <a:ln w="50800">
              <a:solidFill>
                <a:srgbClr val="0F85F1"/>
              </a:solidFill>
            </a:ln>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590">
                <a:defRPr/>
              </a:pPr>
              <a:endParaRPr lang="zh-CN" altLang="en-US" sz="3980">
                <a:solidFill>
                  <a:srgbClr val="FFFFFF"/>
                </a:solidFill>
                <a:latin typeface="Calibri" panose="020F0502020204030204"/>
                <a:ea typeface="宋体" panose="02010600030101010101" pitchFamily="2" charset="-122"/>
              </a:endParaRPr>
            </a:p>
          </p:txBody>
        </p:sp>
        <p:sp>
          <p:nvSpPr>
            <p:cNvPr id="165" name="文本框 164"/>
            <p:cNvSpPr txBox="1"/>
            <p:nvPr/>
          </p:nvSpPr>
          <p:spPr>
            <a:xfrm>
              <a:off x="4277654" y="5165352"/>
              <a:ext cx="2492403" cy="461666"/>
            </a:xfrm>
            <a:prstGeom prst="rect">
              <a:avLst/>
            </a:prstGeom>
            <a:noFill/>
          </p:spPr>
          <p:txBody>
            <a:bodyPr wrap="square" rtlCol="0">
              <a:spAutoFit/>
            </a:bodyPr>
            <a:lstStyle/>
            <a:p>
              <a:pPr algn="dist" defTabSz="910590">
                <a:defRPr/>
              </a:pPr>
              <a:r>
                <a:rPr lang="en-US" altLang="zh-CN" sz="2390" kern="0" dirty="0">
                  <a:solidFill>
                    <a:schemeClr val="tx1">
                      <a:lumMod val="65000"/>
                      <a:lumOff val="35000"/>
                    </a:schemeClr>
                  </a:solidFill>
                  <a:latin typeface="微软雅黑" panose="020B0503020204020204" pitchFamily="34" charset="-122"/>
                </a:rPr>
                <a:t>PERCEPTUAL</a:t>
              </a:r>
            </a:p>
          </p:txBody>
        </p:sp>
        <p:sp>
          <p:nvSpPr>
            <p:cNvPr id="168" name="文本框 167"/>
            <p:cNvSpPr txBox="1"/>
            <p:nvPr/>
          </p:nvSpPr>
          <p:spPr>
            <a:xfrm>
              <a:off x="8205462" y="5165352"/>
              <a:ext cx="2492403" cy="461666"/>
            </a:xfrm>
            <a:prstGeom prst="rect">
              <a:avLst/>
            </a:prstGeom>
            <a:noFill/>
          </p:spPr>
          <p:txBody>
            <a:bodyPr wrap="square" rtlCol="0">
              <a:spAutoFit/>
            </a:bodyPr>
            <a:lstStyle/>
            <a:p>
              <a:pPr algn="dist" defTabSz="910590">
                <a:defRPr/>
              </a:pPr>
              <a:r>
                <a:rPr lang="en-US" altLang="zh-CN" sz="2390" kern="0" dirty="0">
                  <a:solidFill>
                    <a:schemeClr val="tx1">
                      <a:lumMod val="65000"/>
                      <a:lumOff val="35000"/>
                    </a:schemeClr>
                  </a:solidFill>
                  <a:latin typeface="微软雅黑" panose="020B0503020204020204" pitchFamily="34" charset="-122"/>
                </a:rPr>
                <a:t>PERCEPTUAL</a:t>
              </a:r>
            </a:p>
          </p:txBody>
        </p:sp>
        <p:sp>
          <p:nvSpPr>
            <p:cNvPr id="171" name="文本框 170"/>
            <p:cNvSpPr txBox="1"/>
            <p:nvPr/>
          </p:nvSpPr>
          <p:spPr>
            <a:xfrm>
              <a:off x="12133269" y="5165352"/>
              <a:ext cx="2492403" cy="461666"/>
            </a:xfrm>
            <a:prstGeom prst="rect">
              <a:avLst/>
            </a:prstGeom>
            <a:noFill/>
          </p:spPr>
          <p:txBody>
            <a:bodyPr wrap="square" rtlCol="0">
              <a:spAutoFit/>
            </a:bodyPr>
            <a:lstStyle/>
            <a:p>
              <a:pPr algn="dist" defTabSz="910590">
                <a:defRPr/>
              </a:pPr>
              <a:r>
                <a:rPr lang="en-US" altLang="zh-CN" sz="2390" kern="0" dirty="0">
                  <a:solidFill>
                    <a:schemeClr val="tx1">
                      <a:lumMod val="65000"/>
                      <a:lumOff val="35000"/>
                    </a:schemeClr>
                  </a:solidFill>
                  <a:latin typeface="微软雅黑" panose="020B0503020204020204" pitchFamily="34" charset="-122"/>
                </a:rPr>
                <a:t>PRECISENESS</a:t>
              </a:r>
            </a:p>
          </p:txBody>
        </p:sp>
        <p:sp>
          <p:nvSpPr>
            <p:cNvPr id="174" name="文本框 173"/>
            <p:cNvSpPr txBox="1"/>
            <p:nvPr/>
          </p:nvSpPr>
          <p:spPr>
            <a:xfrm>
              <a:off x="16061077" y="5165352"/>
              <a:ext cx="2492403" cy="461666"/>
            </a:xfrm>
            <a:prstGeom prst="rect">
              <a:avLst/>
            </a:prstGeom>
            <a:noFill/>
          </p:spPr>
          <p:txBody>
            <a:bodyPr wrap="square" rtlCol="0">
              <a:spAutoFit/>
            </a:bodyPr>
            <a:lstStyle/>
            <a:p>
              <a:pPr algn="dist" defTabSz="910590">
                <a:defRPr/>
              </a:pPr>
              <a:r>
                <a:rPr lang="en-US" altLang="zh-CN" sz="2390" kern="0" dirty="0">
                  <a:solidFill>
                    <a:schemeClr val="tx1">
                      <a:lumMod val="65000"/>
                      <a:lumOff val="35000"/>
                    </a:schemeClr>
                  </a:solidFill>
                  <a:latin typeface="微软雅黑" panose="020B0503020204020204" pitchFamily="34" charset="-122"/>
                </a:rPr>
                <a:t>PERCEPTUAL</a:t>
              </a:r>
            </a:p>
          </p:txBody>
        </p:sp>
        <p:cxnSp>
          <p:nvCxnSpPr>
            <p:cNvPr id="175" name="直接连接符 174"/>
            <p:cNvCxnSpPr/>
            <p:nvPr/>
          </p:nvCxnSpPr>
          <p:spPr>
            <a:xfrm>
              <a:off x="7470684" y="4027869"/>
              <a:ext cx="0" cy="1505913"/>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a:off x="11415569" y="4027869"/>
              <a:ext cx="0" cy="1505913"/>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p:nvPr/>
          </p:nvCxnSpPr>
          <p:spPr>
            <a:xfrm>
              <a:off x="15360454" y="4027869"/>
              <a:ext cx="0" cy="1505913"/>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9" name="Shape 2485"/>
            <p:cNvSpPr/>
            <p:nvPr/>
          </p:nvSpPr>
          <p:spPr>
            <a:xfrm>
              <a:off x="16942689" y="4159340"/>
              <a:ext cx="729178" cy="662840"/>
            </a:xfrm>
            <a:custGeom>
              <a:avLst/>
              <a:gdLst/>
              <a:ahLst/>
              <a:cxnLst>
                <a:cxn ang="0">
                  <a:pos x="wd2" y="hd2"/>
                </a:cxn>
                <a:cxn ang="5400000">
                  <a:pos x="wd2" y="hd2"/>
                </a:cxn>
                <a:cxn ang="10800000">
                  <a:pos x="wd2" y="hd2"/>
                </a:cxn>
                <a:cxn ang="16200000">
                  <a:pos x="wd2" y="hd2"/>
                </a:cxn>
              </a:cxnLst>
              <a:rect l="0" t="0" r="r" b="b"/>
              <a:pathLst>
                <a:path w="21600" h="21600" extrusionOk="0">
                  <a:moveTo>
                    <a:pt x="6382" y="10800"/>
                  </a:moveTo>
                  <a:cubicBezTo>
                    <a:pt x="6653" y="10800"/>
                    <a:pt x="6873" y="10559"/>
                    <a:pt x="6873" y="10260"/>
                  </a:cubicBezTo>
                  <a:cubicBezTo>
                    <a:pt x="6873" y="9962"/>
                    <a:pt x="6653" y="9720"/>
                    <a:pt x="6382" y="9720"/>
                  </a:cubicBezTo>
                  <a:cubicBezTo>
                    <a:pt x="6110" y="9720"/>
                    <a:pt x="5891" y="9962"/>
                    <a:pt x="5891" y="10260"/>
                  </a:cubicBezTo>
                  <a:cubicBezTo>
                    <a:pt x="5891" y="10559"/>
                    <a:pt x="6110" y="10800"/>
                    <a:pt x="6382" y="10800"/>
                  </a:cubicBezTo>
                  <a:moveTo>
                    <a:pt x="3436" y="10800"/>
                  </a:moveTo>
                  <a:cubicBezTo>
                    <a:pt x="3708" y="10800"/>
                    <a:pt x="3927" y="11042"/>
                    <a:pt x="3927" y="11340"/>
                  </a:cubicBezTo>
                  <a:cubicBezTo>
                    <a:pt x="3927" y="11639"/>
                    <a:pt x="3708" y="11880"/>
                    <a:pt x="3436" y="11880"/>
                  </a:cubicBezTo>
                  <a:cubicBezTo>
                    <a:pt x="3165" y="11880"/>
                    <a:pt x="2945" y="11639"/>
                    <a:pt x="2945" y="11340"/>
                  </a:cubicBezTo>
                  <a:cubicBezTo>
                    <a:pt x="2945" y="11042"/>
                    <a:pt x="3165" y="10800"/>
                    <a:pt x="3436" y="10800"/>
                  </a:cubicBezTo>
                  <a:moveTo>
                    <a:pt x="3436" y="12960"/>
                  </a:moveTo>
                  <a:cubicBezTo>
                    <a:pt x="4249" y="12960"/>
                    <a:pt x="4909" y="12235"/>
                    <a:pt x="4909" y="11340"/>
                  </a:cubicBezTo>
                  <a:cubicBezTo>
                    <a:pt x="4909" y="10446"/>
                    <a:pt x="4249" y="9720"/>
                    <a:pt x="3436" y="9720"/>
                  </a:cubicBezTo>
                  <a:cubicBezTo>
                    <a:pt x="2623" y="9720"/>
                    <a:pt x="1964" y="10446"/>
                    <a:pt x="1964" y="11340"/>
                  </a:cubicBezTo>
                  <a:cubicBezTo>
                    <a:pt x="1964" y="12235"/>
                    <a:pt x="2623" y="12960"/>
                    <a:pt x="3436" y="12960"/>
                  </a:cubicBezTo>
                  <a:moveTo>
                    <a:pt x="14236" y="18360"/>
                  </a:moveTo>
                  <a:lnTo>
                    <a:pt x="2455" y="18360"/>
                  </a:lnTo>
                  <a:cubicBezTo>
                    <a:pt x="2183" y="18360"/>
                    <a:pt x="1964" y="18602"/>
                    <a:pt x="1964" y="18900"/>
                  </a:cubicBezTo>
                  <a:cubicBezTo>
                    <a:pt x="1964" y="19199"/>
                    <a:pt x="2183" y="19440"/>
                    <a:pt x="2455" y="19440"/>
                  </a:cubicBezTo>
                  <a:lnTo>
                    <a:pt x="14236" y="19440"/>
                  </a:lnTo>
                  <a:cubicBezTo>
                    <a:pt x="14508" y="19440"/>
                    <a:pt x="14727" y="19199"/>
                    <a:pt x="14727" y="18900"/>
                  </a:cubicBezTo>
                  <a:cubicBezTo>
                    <a:pt x="14727" y="18602"/>
                    <a:pt x="14508" y="18360"/>
                    <a:pt x="14236" y="18360"/>
                  </a:cubicBezTo>
                  <a:moveTo>
                    <a:pt x="20618" y="18105"/>
                  </a:moveTo>
                  <a:lnTo>
                    <a:pt x="16691" y="16377"/>
                  </a:lnTo>
                  <a:lnTo>
                    <a:pt x="16691" y="12784"/>
                  </a:lnTo>
                  <a:lnTo>
                    <a:pt x="20618" y="11056"/>
                  </a:lnTo>
                  <a:cubicBezTo>
                    <a:pt x="20618" y="11056"/>
                    <a:pt x="20618" y="18105"/>
                    <a:pt x="20618" y="18105"/>
                  </a:cubicBezTo>
                  <a:close/>
                  <a:moveTo>
                    <a:pt x="15709" y="19440"/>
                  </a:moveTo>
                  <a:cubicBezTo>
                    <a:pt x="15709" y="20037"/>
                    <a:pt x="15269" y="20520"/>
                    <a:pt x="14727" y="20520"/>
                  </a:cubicBezTo>
                  <a:lnTo>
                    <a:pt x="1964" y="20520"/>
                  </a:lnTo>
                  <a:cubicBezTo>
                    <a:pt x="1422" y="20520"/>
                    <a:pt x="982" y="20037"/>
                    <a:pt x="982" y="19440"/>
                  </a:cubicBezTo>
                  <a:lnTo>
                    <a:pt x="982" y="9720"/>
                  </a:lnTo>
                  <a:cubicBezTo>
                    <a:pt x="982" y="9124"/>
                    <a:pt x="1422" y="8640"/>
                    <a:pt x="1964" y="8640"/>
                  </a:cubicBezTo>
                  <a:lnTo>
                    <a:pt x="14727" y="8640"/>
                  </a:lnTo>
                  <a:cubicBezTo>
                    <a:pt x="15269" y="8640"/>
                    <a:pt x="15709" y="9124"/>
                    <a:pt x="15709" y="9720"/>
                  </a:cubicBezTo>
                  <a:cubicBezTo>
                    <a:pt x="15709" y="9720"/>
                    <a:pt x="15709" y="19440"/>
                    <a:pt x="15709" y="19440"/>
                  </a:cubicBezTo>
                  <a:close/>
                  <a:moveTo>
                    <a:pt x="1964" y="4320"/>
                  </a:moveTo>
                  <a:cubicBezTo>
                    <a:pt x="1964" y="2531"/>
                    <a:pt x="3282" y="1080"/>
                    <a:pt x="4909" y="1080"/>
                  </a:cubicBezTo>
                  <a:cubicBezTo>
                    <a:pt x="6536" y="1080"/>
                    <a:pt x="7855" y="2531"/>
                    <a:pt x="7855" y="4320"/>
                  </a:cubicBezTo>
                  <a:cubicBezTo>
                    <a:pt x="7855" y="6110"/>
                    <a:pt x="6536" y="7560"/>
                    <a:pt x="4909" y="7560"/>
                  </a:cubicBezTo>
                  <a:cubicBezTo>
                    <a:pt x="3282" y="7560"/>
                    <a:pt x="1964" y="6110"/>
                    <a:pt x="1964" y="4320"/>
                  </a:cubicBezTo>
                  <a:moveTo>
                    <a:pt x="9190" y="7560"/>
                  </a:moveTo>
                  <a:lnTo>
                    <a:pt x="7501" y="7560"/>
                  </a:lnTo>
                  <a:cubicBezTo>
                    <a:pt x="7839" y="7233"/>
                    <a:pt x="8122" y="6840"/>
                    <a:pt x="8342" y="6404"/>
                  </a:cubicBezTo>
                  <a:cubicBezTo>
                    <a:pt x="8562" y="6842"/>
                    <a:pt x="8851" y="7232"/>
                    <a:pt x="9190" y="7560"/>
                  </a:cubicBezTo>
                  <a:moveTo>
                    <a:pt x="11782" y="1080"/>
                  </a:moveTo>
                  <a:cubicBezTo>
                    <a:pt x="13409" y="1080"/>
                    <a:pt x="14727" y="2531"/>
                    <a:pt x="14727" y="4320"/>
                  </a:cubicBezTo>
                  <a:cubicBezTo>
                    <a:pt x="14727" y="6110"/>
                    <a:pt x="13409" y="7560"/>
                    <a:pt x="11782" y="7560"/>
                  </a:cubicBezTo>
                  <a:cubicBezTo>
                    <a:pt x="10155" y="7560"/>
                    <a:pt x="8836" y="6110"/>
                    <a:pt x="8836" y="4320"/>
                  </a:cubicBezTo>
                  <a:cubicBezTo>
                    <a:pt x="8836" y="2531"/>
                    <a:pt x="10155" y="1080"/>
                    <a:pt x="11782" y="1080"/>
                  </a:cubicBezTo>
                  <a:moveTo>
                    <a:pt x="21109" y="9720"/>
                  </a:moveTo>
                  <a:cubicBezTo>
                    <a:pt x="21030" y="9720"/>
                    <a:pt x="20958" y="9745"/>
                    <a:pt x="20892" y="9782"/>
                  </a:cubicBezTo>
                  <a:lnTo>
                    <a:pt x="20890" y="9777"/>
                  </a:lnTo>
                  <a:lnTo>
                    <a:pt x="16691" y="11625"/>
                  </a:lnTo>
                  <a:lnTo>
                    <a:pt x="16691" y="9720"/>
                  </a:lnTo>
                  <a:cubicBezTo>
                    <a:pt x="16691" y="8527"/>
                    <a:pt x="15812" y="7560"/>
                    <a:pt x="14727" y="7560"/>
                  </a:cubicBezTo>
                  <a:lnTo>
                    <a:pt x="14373" y="7560"/>
                  </a:lnTo>
                  <a:cubicBezTo>
                    <a:pt x="15191" y="6768"/>
                    <a:pt x="15709" y="5612"/>
                    <a:pt x="15709" y="4320"/>
                  </a:cubicBezTo>
                  <a:cubicBezTo>
                    <a:pt x="15709" y="1934"/>
                    <a:pt x="13951" y="0"/>
                    <a:pt x="11782" y="0"/>
                  </a:cubicBezTo>
                  <a:cubicBezTo>
                    <a:pt x="10302" y="0"/>
                    <a:pt x="9015" y="901"/>
                    <a:pt x="8345" y="2231"/>
                  </a:cubicBezTo>
                  <a:cubicBezTo>
                    <a:pt x="7676" y="901"/>
                    <a:pt x="6389" y="0"/>
                    <a:pt x="4909" y="0"/>
                  </a:cubicBezTo>
                  <a:cubicBezTo>
                    <a:pt x="2740" y="0"/>
                    <a:pt x="982" y="1934"/>
                    <a:pt x="982" y="4320"/>
                  </a:cubicBezTo>
                  <a:cubicBezTo>
                    <a:pt x="982" y="5612"/>
                    <a:pt x="1501" y="6768"/>
                    <a:pt x="2317" y="7560"/>
                  </a:cubicBezTo>
                  <a:lnTo>
                    <a:pt x="1964" y="7560"/>
                  </a:lnTo>
                  <a:cubicBezTo>
                    <a:pt x="879" y="7560"/>
                    <a:pt x="0" y="8527"/>
                    <a:pt x="0" y="9720"/>
                  </a:cubicBezTo>
                  <a:lnTo>
                    <a:pt x="0" y="19440"/>
                  </a:lnTo>
                  <a:cubicBezTo>
                    <a:pt x="0" y="20633"/>
                    <a:pt x="879" y="21600"/>
                    <a:pt x="1964" y="21600"/>
                  </a:cubicBezTo>
                  <a:lnTo>
                    <a:pt x="14727" y="21600"/>
                  </a:lnTo>
                  <a:cubicBezTo>
                    <a:pt x="15812" y="21600"/>
                    <a:pt x="16691" y="20633"/>
                    <a:pt x="16691" y="19440"/>
                  </a:cubicBezTo>
                  <a:lnTo>
                    <a:pt x="16691" y="17536"/>
                  </a:lnTo>
                  <a:lnTo>
                    <a:pt x="20890" y="19383"/>
                  </a:lnTo>
                  <a:lnTo>
                    <a:pt x="20891" y="19379"/>
                  </a:lnTo>
                  <a:cubicBezTo>
                    <a:pt x="20958" y="19415"/>
                    <a:pt x="21030" y="19440"/>
                    <a:pt x="21109" y="19440"/>
                  </a:cubicBezTo>
                  <a:cubicBezTo>
                    <a:pt x="21380" y="19440"/>
                    <a:pt x="21600" y="19199"/>
                    <a:pt x="21600" y="18900"/>
                  </a:cubicBezTo>
                  <a:lnTo>
                    <a:pt x="21600" y="10260"/>
                  </a:lnTo>
                  <a:cubicBezTo>
                    <a:pt x="21600" y="9962"/>
                    <a:pt x="21380" y="9720"/>
                    <a:pt x="21109" y="9720"/>
                  </a:cubicBezTo>
                  <a:moveTo>
                    <a:pt x="11782" y="5400"/>
                  </a:moveTo>
                  <a:cubicBezTo>
                    <a:pt x="12324" y="5400"/>
                    <a:pt x="12764" y="4916"/>
                    <a:pt x="12764" y="4320"/>
                  </a:cubicBezTo>
                  <a:cubicBezTo>
                    <a:pt x="12764" y="3724"/>
                    <a:pt x="12324" y="3240"/>
                    <a:pt x="11782" y="3240"/>
                  </a:cubicBezTo>
                  <a:cubicBezTo>
                    <a:pt x="11240" y="3240"/>
                    <a:pt x="10800" y="3724"/>
                    <a:pt x="10800" y="4320"/>
                  </a:cubicBezTo>
                  <a:cubicBezTo>
                    <a:pt x="10800" y="4916"/>
                    <a:pt x="11240" y="5400"/>
                    <a:pt x="11782" y="5400"/>
                  </a:cubicBezTo>
                  <a:moveTo>
                    <a:pt x="4909" y="5400"/>
                  </a:moveTo>
                  <a:cubicBezTo>
                    <a:pt x="5451" y="5400"/>
                    <a:pt x="5891" y="4916"/>
                    <a:pt x="5891" y="4320"/>
                  </a:cubicBezTo>
                  <a:cubicBezTo>
                    <a:pt x="5891" y="3724"/>
                    <a:pt x="5451" y="3240"/>
                    <a:pt x="4909" y="3240"/>
                  </a:cubicBezTo>
                  <a:cubicBezTo>
                    <a:pt x="4367" y="3240"/>
                    <a:pt x="3927" y="3724"/>
                    <a:pt x="3927" y="4320"/>
                  </a:cubicBezTo>
                  <a:cubicBezTo>
                    <a:pt x="3927" y="4916"/>
                    <a:pt x="4367" y="5400"/>
                    <a:pt x="4909" y="5400"/>
                  </a:cubicBezTo>
                </a:path>
              </a:pathLst>
            </a:custGeom>
            <a:solidFill>
              <a:srgbClr val="323B43"/>
            </a:solidFill>
            <a:ln w="12700">
              <a:miter lim="400000"/>
            </a:ln>
          </p:spPr>
          <p:txBody>
            <a:bodyPr lIns="36413" tIns="36413" rIns="36413" bIns="36413" anchor="ctr"/>
            <a:lstStyle/>
            <a:p>
              <a:pPr algn="ctr" defTabSz="4368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85" kern="0">
                <a:solidFill>
                  <a:schemeClr val="bg1"/>
                </a:solidFill>
                <a:effectLst>
                  <a:outerShdw blurRad="38100" dist="12700" dir="5400000" rotWithShape="0">
                    <a:srgbClr val="000000">
                      <a:alpha val="50000"/>
                    </a:srgbClr>
                  </a:outerShdw>
                </a:effectLst>
                <a:latin typeface="Arial" panose="020B0604020202020204"/>
                <a:ea typeface="Arial" panose="020B0604020202020204"/>
                <a:cs typeface="Arial" panose="020B0604020202020204"/>
                <a:sym typeface="Gill Sans"/>
              </a:endParaRPr>
            </a:p>
          </p:txBody>
        </p:sp>
        <p:sp>
          <p:nvSpPr>
            <p:cNvPr id="200" name="Shape 2498"/>
            <p:cNvSpPr/>
            <p:nvPr/>
          </p:nvSpPr>
          <p:spPr>
            <a:xfrm>
              <a:off x="5159266" y="4247960"/>
              <a:ext cx="729178" cy="596556"/>
            </a:xfrm>
            <a:custGeom>
              <a:avLst/>
              <a:gdLst/>
              <a:ahLst/>
              <a:cxnLst>
                <a:cxn ang="0">
                  <a:pos x="wd2" y="hd2"/>
                </a:cxn>
                <a:cxn ang="5400000">
                  <a:pos x="wd2" y="hd2"/>
                </a:cxn>
                <a:cxn ang="10800000">
                  <a:pos x="wd2" y="hd2"/>
                </a:cxn>
                <a:cxn ang="16200000">
                  <a:pos x="wd2" y="hd2"/>
                </a:cxn>
              </a:cxnLst>
              <a:rect l="0" t="0" r="r" b="b"/>
              <a:pathLst>
                <a:path w="21600" h="21600" extrusionOk="0">
                  <a:moveTo>
                    <a:pt x="20618" y="14400"/>
                  </a:moveTo>
                  <a:lnTo>
                    <a:pt x="16349" y="14400"/>
                  </a:lnTo>
                  <a:cubicBezTo>
                    <a:pt x="16227" y="14820"/>
                    <a:pt x="16076" y="15221"/>
                    <a:pt x="15897" y="15600"/>
                  </a:cubicBezTo>
                  <a:lnTo>
                    <a:pt x="20618" y="15600"/>
                  </a:lnTo>
                  <a:lnTo>
                    <a:pt x="20618" y="19200"/>
                  </a:lnTo>
                  <a:cubicBezTo>
                    <a:pt x="20618" y="19862"/>
                    <a:pt x="20178" y="20400"/>
                    <a:pt x="19636" y="20400"/>
                  </a:cubicBezTo>
                  <a:lnTo>
                    <a:pt x="1964" y="20400"/>
                  </a:lnTo>
                  <a:cubicBezTo>
                    <a:pt x="1422" y="20400"/>
                    <a:pt x="982" y="19862"/>
                    <a:pt x="982" y="19200"/>
                  </a:cubicBezTo>
                  <a:lnTo>
                    <a:pt x="982" y="15600"/>
                  </a:lnTo>
                  <a:lnTo>
                    <a:pt x="5704" y="15600"/>
                  </a:lnTo>
                  <a:cubicBezTo>
                    <a:pt x="5524" y="15221"/>
                    <a:pt x="5373" y="14820"/>
                    <a:pt x="5251" y="14400"/>
                  </a:cubicBezTo>
                  <a:lnTo>
                    <a:pt x="982" y="14400"/>
                  </a:lnTo>
                  <a:lnTo>
                    <a:pt x="982" y="4800"/>
                  </a:lnTo>
                  <a:cubicBezTo>
                    <a:pt x="982" y="4138"/>
                    <a:pt x="1422" y="3600"/>
                    <a:pt x="1964" y="3600"/>
                  </a:cubicBezTo>
                  <a:lnTo>
                    <a:pt x="3927" y="3600"/>
                  </a:lnTo>
                  <a:cubicBezTo>
                    <a:pt x="5891" y="3600"/>
                    <a:pt x="5891" y="1200"/>
                    <a:pt x="7364" y="1200"/>
                  </a:cubicBezTo>
                  <a:lnTo>
                    <a:pt x="10800" y="1200"/>
                  </a:lnTo>
                  <a:lnTo>
                    <a:pt x="14236" y="1200"/>
                  </a:lnTo>
                  <a:cubicBezTo>
                    <a:pt x="15709" y="1200"/>
                    <a:pt x="15709" y="3600"/>
                    <a:pt x="17673" y="3600"/>
                  </a:cubicBezTo>
                  <a:lnTo>
                    <a:pt x="19636" y="3600"/>
                  </a:lnTo>
                  <a:cubicBezTo>
                    <a:pt x="20178" y="3600"/>
                    <a:pt x="20618" y="4138"/>
                    <a:pt x="20618" y="4800"/>
                  </a:cubicBezTo>
                  <a:cubicBezTo>
                    <a:pt x="20618" y="4800"/>
                    <a:pt x="20618" y="14400"/>
                    <a:pt x="20618" y="14400"/>
                  </a:cubicBezTo>
                  <a:close/>
                  <a:moveTo>
                    <a:pt x="19636" y="2400"/>
                  </a:moveTo>
                  <a:lnTo>
                    <a:pt x="17673" y="2400"/>
                  </a:lnTo>
                  <a:cubicBezTo>
                    <a:pt x="16200" y="2400"/>
                    <a:pt x="16200" y="0"/>
                    <a:pt x="14236" y="0"/>
                  </a:cubicBezTo>
                  <a:lnTo>
                    <a:pt x="10800" y="0"/>
                  </a:lnTo>
                  <a:lnTo>
                    <a:pt x="7364" y="0"/>
                  </a:lnTo>
                  <a:cubicBezTo>
                    <a:pt x="5400" y="0"/>
                    <a:pt x="5400" y="2400"/>
                    <a:pt x="3927" y="2400"/>
                  </a:cubicBezTo>
                  <a:lnTo>
                    <a:pt x="1964" y="2400"/>
                  </a:lnTo>
                  <a:cubicBezTo>
                    <a:pt x="879" y="2400"/>
                    <a:pt x="0" y="3475"/>
                    <a:pt x="0" y="4800"/>
                  </a:cubicBezTo>
                  <a:lnTo>
                    <a:pt x="0" y="19200"/>
                  </a:lnTo>
                  <a:cubicBezTo>
                    <a:pt x="0" y="20525"/>
                    <a:pt x="879" y="21600"/>
                    <a:pt x="1964" y="21600"/>
                  </a:cubicBezTo>
                  <a:lnTo>
                    <a:pt x="19636" y="21600"/>
                  </a:lnTo>
                  <a:cubicBezTo>
                    <a:pt x="20721" y="21600"/>
                    <a:pt x="21600" y="20525"/>
                    <a:pt x="21600" y="19200"/>
                  </a:cubicBezTo>
                  <a:lnTo>
                    <a:pt x="21600" y="4800"/>
                  </a:lnTo>
                  <a:cubicBezTo>
                    <a:pt x="21600" y="3475"/>
                    <a:pt x="20721" y="2400"/>
                    <a:pt x="19636" y="2400"/>
                  </a:cubicBezTo>
                  <a:moveTo>
                    <a:pt x="18164" y="7200"/>
                  </a:moveTo>
                  <a:cubicBezTo>
                    <a:pt x="17892" y="7200"/>
                    <a:pt x="17673" y="6932"/>
                    <a:pt x="17673" y="6600"/>
                  </a:cubicBezTo>
                  <a:cubicBezTo>
                    <a:pt x="17673" y="6269"/>
                    <a:pt x="17892" y="6000"/>
                    <a:pt x="18164" y="6000"/>
                  </a:cubicBezTo>
                  <a:cubicBezTo>
                    <a:pt x="18435" y="6000"/>
                    <a:pt x="18655" y="6269"/>
                    <a:pt x="18655" y="6600"/>
                  </a:cubicBezTo>
                  <a:cubicBezTo>
                    <a:pt x="18655" y="6932"/>
                    <a:pt x="18435" y="7200"/>
                    <a:pt x="18164" y="7200"/>
                  </a:cubicBezTo>
                  <a:moveTo>
                    <a:pt x="18164" y="4800"/>
                  </a:moveTo>
                  <a:cubicBezTo>
                    <a:pt x="17351" y="4800"/>
                    <a:pt x="16691" y="5607"/>
                    <a:pt x="16691" y="6600"/>
                  </a:cubicBezTo>
                  <a:cubicBezTo>
                    <a:pt x="16691" y="7594"/>
                    <a:pt x="17351" y="8400"/>
                    <a:pt x="18164" y="8400"/>
                  </a:cubicBezTo>
                  <a:cubicBezTo>
                    <a:pt x="18977" y="8400"/>
                    <a:pt x="19636" y="7594"/>
                    <a:pt x="19636" y="6600"/>
                  </a:cubicBezTo>
                  <a:cubicBezTo>
                    <a:pt x="19636" y="5607"/>
                    <a:pt x="18977" y="4800"/>
                    <a:pt x="18164" y="4800"/>
                  </a:cubicBezTo>
                  <a:moveTo>
                    <a:pt x="18164" y="9600"/>
                  </a:moveTo>
                  <a:cubicBezTo>
                    <a:pt x="17892" y="9600"/>
                    <a:pt x="17673" y="9869"/>
                    <a:pt x="17673" y="10200"/>
                  </a:cubicBezTo>
                  <a:cubicBezTo>
                    <a:pt x="17673" y="10532"/>
                    <a:pt x="17892" y="10800"/>
                    <a:pt x="18164" y="10800"/>
                  </a:cubicBezTo>
                  <a:cubicBezTo>
                    <a:pt x="18435" y="10800"/>
                    <a:pt x="18655" y="10532"/>
                    <a:pt x="18655" y="10200"/>
                  </a:cubicBezTo>
                  <a:cubicBezTo>
                    <a:pt x="18655" y="9869"/>
                    <a:pt x="18435" y="9600"/>
                    <a:pt x="18164" y="9600"/>
                  </a:cubicBezTo>
                  <a:moveTo>
                    <a:pt x="10800" y="16800"/>
                  </a:moveTo>
                  <a:cubicBezTo>
                    <a:pt x="8631" y="16800"/>
                    <a:pt x="6873" y="14651"/>
                    <a:pt x="6873" y="12000"/>
                  </a:cubicBezTo>
                  <a:cubicBezTo>
                    <a:pt x="6873" y="9349"/>
                    <a:pt x="8631" y="7200"/>
                    <a:pt x="10800" y="7200"/>
                  </a:cubicBezTo>
                  <a:cubicBezTo>
                    <a:pt x="12969" y="7200"/>
                    <a:pt x="14727" y="9349"/>
                    <a:pt x="14727" y="12000"/>
                  </a:cubicBezTo>
                  <a:cubicBezTo>
                    <a:pt x="14727" y="14651"/>
                    <a:pt x="12969" y="16800"/>
                    <a:pt x="10800" y="16800"/>
                  </a:cubicBezTo>
                  <a:moveTo>
                    <a:pt x="10800" y="6000"/>
                  </a:moveTo>
                  <a:cubicBezTo>
                    <a:pt x="8088" y="6000"/>
                    <a:pt x="5891" y="8687"/>
                    <a:pt x="5891" y="12000"/>
                  </a:cubicBezTo>
                  <a:cubicBezTo>
                    <a:pt x="5891" y="15314"/>
                    <a:pt x="8088" y="18000"/>
                    <a:pt x="10800" y="18000"/>
                  </a:cubicBezTo>
                  <a:cubicBezTo>
                    <a:pt x="13512" y="18000"/>
                    <a:pt x="15709" y="15314"/>
                    <a:pt x="15709" y="12000"/>
                  </a:cubicBezTo>
                  <a:cubicBezTo>
                    <a:pt x="15709" y="8687"/>
                    <a:pt x="13512" y="6000"/>
                    <a:pt x="10800" y="6000"/>
                  </a:cubicBezTo>
                  <a:moveTo>
                    <a:pt x="10800" y="14400"/>
                  </a:moveTo>
                  <a:cubicBezTo>
                    <a:pt x="9716" y="14400"/>
                    <a:pt x="8836" y="13325"/>
                    <a:pt x="8836" y="12000"/>
                  </a:cubicBezTo>
                  <a:cubicBezTo>
                    <a:pt x="8836" y="10675"/>
                    <a:pt x="9716" y="9600"/>
                    <a:pt x="10800" y="9600"/>
                  </a:cubicBezTo>
                  <a:cubicBezTo>
                    <a:pt x="11884" y="9600"/>
                    <a:pt x="12764" y="10675"/>
                    <a:pt x="12764" y="12000"/>
                  </a:cubicBezTo>
                  <a:cubicBezTo>
                    <a:pt x="12764" y="13325"/>
                    <a:pt x="11884" y="14400"/>
                    <a:pt x="10800" y="14400"/>
                  </a:cubicBezTo>
                  <a:moveTo>
                    <a:pt x="10800" y="8400"/>
                  </a:moveTo>
                  <a:cubicBezTo>
                    <a:pt x="9173" y="8400"/>
                    <a:pt x="7855" y="10012"/>
                    <a:pt x="7855" y="12000"/>
                  </a:cubicBezTo>
                  <a:cubicBezTo>
                    <a:pt x="7855" y="13988"/>
                    <a:pt x="9173" y="15600"/>
                    <a:pt x="10800" y="15600"/>
                  </a:cubicBezTo>
                  <a:cubicBezTo>
                    <a:pt x="12426" y="15600"/>
                    <a:pt x="13745" y="13988"/>
                    <a:pt x="13745" y="12000"/>
                  </a:cubicBezTo>
                  <a:cubicBezTo>
                    <a:pt x="13745" y="10012"/>
                    <a:pt x="12426" y="8400"/>
                    <a:pt x="10800" y="8400"/>
                  </a:cubicBezTo>
                  <a:moveTo>
                    <a:pt x="8345" y="3600"/>
                  </a:moveTo>
                  <a:lnTo>
                    <a:pt x="13255" y="3600"/>
                  </a:lnTo>
                  <a:cubicBezTo>
                    <a:pt x="13526" y="3600"/>
                    <a:pt x="13745" y="3332"/>
                    <a:pt x="13745" y="3000"/>
                  </a:cubicBezTo>
                  <a:cubicBezTo>
                    <a:pt x="13745" y="2669"/>
                    <a:pt x="13526" y="2400"/>
                    <a:pt x="13255" y="2400"/>
                  </a:cubicBezTo>
                  <a:lnTo>
                    <a:pt x="8345" y="2400"/>
                  </a:lnTo>
                  <a:cubicBezTo>
                    <a:pt x="8074" y="2400"/>
                    <a:pt x="7855" y="2669"/>
                    <a:pt x="7855" y="3000"/>
                  </a:cubicBezTo>
                  <a:cubicBezTo>
                    <a:pt x="7855" y="3332"/>
                    <a:pt x="8074" y="3600"/>
                    <a:pt x="8345" y="3600"/>
                  </a:cubicBezTo>
                </a:path>
              </a:pathLst>
            </a:custGeom>
            <a:solidFill>
              <a:srgbClr val="323B43"/>
            </a:solidFill>
            <a:ln w="12700">
              <a:miter lim="400000"/>
            </a:ln>
          </p:spPr>
          <p:txBody>
            <a:bodyPr lIns="36413" tIns="36413" rIns="36413" bIns="36413" anchor="ctr"/>
            <a:lstStyle/>
            <a:p>
              <a:pPr algn="ctr" defTabSz="4368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85" kern="0">
                <a:solidFill>
                  <a:schemeClr val="bg1"/>
                </a:solidFill>
                <a:effectLst>
                  <a:outerShdw blurRad="38100" dist="12700" dir="5400000" rotWithShape="0">
                    <a:srgbClr val="000000">
                      <a:alpha val="50000"/>
                    </a:srgbClr>
                  </a:outerShdw>
                </a:effectLst>
                <a:latin typeface="Arial" panose="020B0604020202020204"/>
                <a:ea typeface="Arial" panose="020B0604020202020204"/>
                <a:cs typeface="Arial" panose="020B0604020202020204"/>
                <a:sym typeface="Gill Sans"/>
              </a:endParaRPr>
            </a:p>
          </p:txBody>
        </p:sp>
        <p:sp>
          <p:nvSpPr>
            <p:cNvPr id="201" name="Shape 2532"/>
            <p:cNvSpPr/>
            <p:nvPr/>
          </p:nvSpPr>
          <p:spPr>
            <a:xfrm>
              <a:off x="9087074" y="4115392"/>
              <a:ext cx="729178" cy="729124"/>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rgbClr val="323B43"/>
            </a:solidFill>
            <a:ln w="12700">
              <a:miter lim="400000"/>
            </a:ln>
          </p:spPr>
          <p:txBody>
            <a:bodyPr lIns="36413" tIns="36413" rIns="36413" bIns="36413" anchor="ctr"/>
            <a:lstStyle/>
            <a:p>
              <a:pPr algn="ctr" defTabSz="4368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85" kern="0">
                <a:solidFill>
                  <a:schemeClr val="bg1"/>
                </a:solidFill>
                <a:effectLst>
                  <a:outerShdw blurRad="38100" dist="12700" dir="5400000" rotWithShape="0">
                    <a:srgbClr val="000000">
                      <a:alpha val="50000"/>
                    </a:srgbClr>
                  </a:outerShdw>
                </a:effectLst>
                <a:latin typeface="Arial" panose="020B0604020202020204"/>
                <a:ea typeface="Arial" panose="020B0604020202020204"/>
                <a:cs typeface="Arial" panose="020B0604020202020204"/>
                <a:sym typeface="Gill Sans"/>
              </a:endParaRPr>
            </a:p>
          </p:txBody>
        </p:sp>
        <p:sp>
          <p:nvSpPr>
            <p:cNvPr id="202" name="Shape 2539"/>
            <p:cNvSpPr/>
            <p:nvPr/>
          </p:nvSpPr>
          <p:spPr>
            <a:xfrm>
              <a:off x="13014882" y="4115392"/>
              <a:ext cx="729178" cy="729124"/>
            </a:xfrm>
            <a:custGeom>
              <a:avLst/>
              <a:gdLst/>
              <a:ahLst/>
              <a:cxnLst>
                <a:cxn ang="0">
                  <a:pos x="wd2" y="hd2"/>
                </a:cxn>
                <a:cxn ang="5400000">
                  <a:pos x="wd2" y="hd2"/>
                </a:cxn>
                <a:cxn ang="10800000">
                  <a:pos x="wd2" y="hd2"/>
                </a:cxn>
                <a:cxn ang="16200000">
                  <a:pos x="wd2" y="hd2"/>
                </a:cxn>
              </a:cxnLst>
              <a:rect l="0" t="0" r="r" b="b"/>
              <a:pathLst>
                <a:path w="21600" h="21600" extrusionOk="0">
                  <a:moveTo>
                    <a:pt x="12764" y="19636"/>
                  </a:moveTo>
                  <a:cubicBezTo>
                    <a:pt x="12764" y="20178"/>
                    <a:pt x="12324" y="20618"/>
                    <a:pt x="11782" y="20618"/>
                  </a:cubicBezTo>
                  <a:lnTo>
                    <a:pt x="9818" y="20618"/>
                  </a:lnTo>
                  <a:cubicBezTo>
                    <a:pt x="9276" y="20618"/>
                    <a:pt x="8836" y="20178"/>
                    <a:pt x="8836" y="19636"/>
                  </a:cubicBezTo>
                  <a:lnTo>
                    <a:pt x="8836" y="17673"/>
                  </a:lnTo>
                  <a:cubicBezTo>
                    <a:pt x="8836" y="17131"/>
                    <a:pt x="9276" y="16691"/>
                    <a:pt x="9818" y="16691"/>
                  </a:cubicBezTo>
                  <a:lnTo>
                    <a:pt x="11782" y="16691"/>
                  </a:lnTo>
                  <a:cubicBezTo>
                    <a:pt x="12324" y="16691"/>
                    <a:pt x="12764" y="17131"/>
                    <a:pt x="12764" y="17673"/>
                  </a:cubicBezTo>
                  <a:cubicBezTo>
                    <a:pt x="12764" y="17673"/>
                    <a:pt x="12764" y="19636"/>
                    <a:pt x="12764" y="19636"/>
                  </a:cubicBezTo>
                  <a:close/>
                  <a:moveTo>
                    <a:pt x="11782" y="15709"/>
                  </a:moveTo>
                  <a:lnTo>
                    <a:pt x="9818" y="15709"/>
                  </a:lnTo>
                  <a:cubicBezTo>
                    <a:pt x="8734" y="15709"/>
                    <a:pt x="7855" y="16588"/>
                    <a:pt x="7855" y="17673"/>
                  </a:cubicBezTo>
                  <a:lnTo>
                    <a:pt x="7855" y="19636"/>
                  </a:lnTo>
                  <a:cubicBezTo>
                    <a:pt x="7855" y="20721"/>
                    <a:pt x="8734" y="21600"/>
                    <a:pt x="9818" y="21600"/>
                  </a:cubicBezTo>
                  <a:lnTo>
                    <a:pt x="11782" y="21600"/>
                  </a:lnTo>
                  <a:cubicBezTo>
                    <a:pt x="12866" y="21600"/>
                    <a:pt x="13745" y="20721"/>
                    <a:pt x="13745" y="19636"/>
                  </a:cubicBezTo>
                  <a:lnTo>
                    <a:pt x="13745" y="17673"/>
                  </a:lnTo>
                  <a:cubicBezTo>
                    <a:pt x="13745" y="16588"/>
                    <a:pt x="12866" y="15709"/>
                    <a:pt x="11782" y="15709"/>
                  </a:cubicBezTo>
                  <a:moveTo>
                    <a:pt x="20618" y="19636"/>
                  </a:moveTo>
                  <a:cubicBezTo>
                    <a:pt x="20618" y="20178"/>
                    <a:pt x="20178" y="20618"/>
                    <a:pt x="19636" y="20618"/>
                  </a:cubicBezTo>
                  <a:lnTo>
                    <a:pt x="17673" y="20618"/>
                  </a:lnTo>
                  <a:cubicBezTo>
                    <a:pt x="17131" y="20618"/>
                    <a:pt x="16691" y="20178"/>
                    <a:pt x="16691" y="19636"/>
                  </a:cubicBezTo>
                  <a:lnTo>
                    <a:pt x="16691" y="17673"/>
                  </a:lnTo>
                  <a:cubicBezTo>
                    <a:pt x="16691" y="17131"/>
                    <a:pt x="17131" y="16691"/>
                    <a:pt x="17673" y="16691"/>
                  </a:cubicBezTo>
                  <a:lnTo>
                    <a:pt x="19636" y="16691"/>
                  </a:lnTo>
                  <a:cubicBezTo>
                    <a:pt x="20178" y="16691"/>
                    <a:pt x="20618" y="17131"/>
                    <a:pt x="20618" y="17673"/>
                  </a:cubicBezTo>
                  <a:cubicBezTo>
                    <a:pt x="20618" y="17673"/>
                    <a:pt x="20618" y="19636"/>
                    <a:pt x="20618" y="19636"/>
                  </a:cubicBezTo>
                  <a:close/>
                  <a:moveTo>
                    <a:pt x="19636" y="15709"/>
                  </a:moveTo>
                  <a:lnTo>
                    <a:pt x="17673" y="15709"/>
                  </a:lnTo>
                  <a:cubicBezTo>
                    <a:pt x="16588" y="15709"/>
                    <a:pt x="15709" y="16588"/>
                    <a:pt x="15709" y="17673"/>
                  </a:cubicBezTo>
                  <a:lnTo>
                    <a:pt x="15709" y="19636"/>
                  </a:lnTo>
                  <a:cubicBezTo>
                    <a:pt x="15709" y="20721"/>
                    <a:pt x="16588" y="21600"/>
                    <a:pt x="17673" y="21600"/>
                  </a:cubicBezTo>
                  <a:lnTo>
                    <a:pt x="19636" y="21600"/>
                  </a:lnTo>
                  <a:cubicBezTo>
                    <a:pt x="20721" y="21600"/>
                    <a:pt x="21600" y="20721"/>
                    <a:pt x="21600" y="19636"/>
                  </a:cubicBezTo>
                  <a:lnTo>
                    <a:pt x="21600" y="17673"/>
                  </a:lnTo>
                  <a:cubicBezTo>
                    <a:pt x="21600" y="16588"/>
                    <a:pt x="20721" y="15709"/>
                    <a:pt x="19636" y="15709"/>
                  </a:cubicBezTo>
                  <a:moveTo>
                    <a:pt x="4909" y="19636"/>
                  </a:moveTo>
                  <a:cubicBezTo>
                    <a:pt x="4909" y="20178"/>
                    <a:pt x="4469" y="20618"/>
                    <a:pt x="3927" y="20618"/>
                  </a:cubicBezTo>
                  <a:lnTo>
                    <a:pt x="1964" y="20618"/>
                  </a:lnTo>
                  <a:cubicBezTo>
                    <a:pt x="1422" y="20618"/>
                    <a:pt x="982" y="20178"/>
                    <a:pt x="982" y="19636"/>
                  </a:cubicBezTo>
                  <a:lnTo>
                    <a:pt x="982" y="17673"/>
                  </a:lnTo>
                  <a:cubicBezTo>
                    <a:pt x="982" y="17131"/>
                    <a:pt x="1422" y="16691"/>
                    <a:pt x="1964" y="16691"/>
                  </a:cubicBezTo>
                  <a:lnTo>
                    <a:pt x="3927" y="16691"/>
                  </a:lnTo>
                  <a:cubicBezTo>
                    <a:pt x="4469" y="16691"/>
                    <a:pt x="4909" y="17131"/>
                    <a:pt x="4909" y="17673"/>
                  </a:cubicBezTo>
                  <a:cubicBezTo>
                    <a:pt x="4909" y="17673"/>
                    <a:pt x="4909" y="19636"/>
                    <a:pt x="4909" y="19636"/>
                  </a:cubicBezTo>
                  <a:close/>
                  <a:moveTo>
                    <a:pt x="3927" y="15709"/>
                  </a:moveTo>
                  <a:lnTo>
                    <a:pt x="1964" y="15709"/>
                  </a:lnTo>
                  <a:cubicBezTo>
                    <a:pt x="879" y="15709"/>
                    <a:pt x="0" y="16588"/>
                    <a:pt x="0" y="17673"/>
                  </a:cubicBezTo>
                  <a:lnTo>
                    <a:pt x="0" y="19636"/>
                  </a:lnTo>
                  <a:cubicBezTo>
                    <a:pt x="0" y="20721"/>
                    <a:pt x="879" y="21600"/>
                    <a:pt x="1964" y="21600"/>
                  </a:cubicBezTo>
                  <a:lnTo>
                    <a:pt x="3927" y="21600"/>
                  </a:lnTo>
                  <a:cubicBezTo>
                    <a:pt x="5012" y="21600"/>
                    <a:pt x="5891" y="20721"/>
                    <a:pt x="5891" y="19636"/>
                  </a:cubicBezTo>
                  <a:lnTo>
                    <a:pt x="5891" y="17673"/>
                  </a:lnTo>
                  <a:cubicBezTo>
                    <a:pt x="5891" y="16588"/>
                    <a:pt x="5012" y="15709"/>
                    <a:pt x="3927" y="15709"/>
                  </a:cubicBezTo>
                  <a:moveTo>
                    <a:pt x="2945" y="14727"/>
                  </a:moveTo>
                  <a:cubicBezTo>
                    <a:pt x="3217" y="14727"/>
                    <a:pt x="3436" y="14507"/>
                    <a:pt x="3436" y="14236"/>
                  </a:cubicBezTo>
                  <a:lnTo>
                    <a:pt x="3436" y="10800"/>
                  </a:lnTo>
                  <a:lnTo>
                    <a:pt x="10309" y="10800"/>
                  </a:lnTo>
                  <a:lnTo>
                    <a:pt x="10309" y="14236"/>
                  </a:lnTo>
                  <a:cubicBezTo>
                    <a:pt x="10309" y="14507"/>
                    <a:pt x="10529" y="14727"/>
                    <a:pt x="10800" y="14727"/>
                  </a:cubicBezTo>
                  <a:cubicBezTo>
                    <a:pt x="11071" y="14727"/>
                    <a:pt x="11291" y="14507"/>
                    <a:pt x="11291" y="14236"/>
                  </a:cubicBezTo>
                  <a:lnTo>
                    <a:pt x="11291" y="10800"/>
                  </a:lnTo>
                  <a:lnTo>
                    <a:pt x="18164" y="10800"/>
                  </a:lnTo>
                  <a:lnTo>
                    <a:pt x="18164" y="14236"/>
                  </a:lnTo>
                  <a:cubicBezTo>
                    <a:pt x="18164" y="14507"/>
                    <a:pt x="18384" y="14727"/>
                    <a:pt x="18655" y="14727"/>
                  </a:cubicBezTo>
                  <a:cubicBezTo>
                    <a:pt x="18926" y="14727"/>
                    <a:pt x="19145" y="14507"/>
                    <a:pt x="19145" y="14236"/>
                  </a:cubicBezTo>
                  <a:lnTo>
                    <a:pt x="19145" y="10309"/>
                  </a:lnTo>
                  <a:cubicBezTo>
                    <a:pt x="19145" y="10038"/>
                    <a:pt x="18926" y="9818"/>
                    <a:pt x="18655" y="9818"/>
                  </a:cubicBezTo>
                  <a:lnTo>
                    <a:pt x="11291" y="9818"/>
                  </a:lnTo>
                  <a:lnTo>
                    <a:pt x="11291" y="7364"/>
                  </a:lnTo>
                  <a:cubicBezTo>
                    <a:pt x="11291" y="7093"/>
                    <a:pt x="11071" y="6873"/>
                    <a:pt x="10800" y="6873"/>
                  </a:cubicBezTo>
                  <a:cubicBezTo>
                    <a:pt x="10529" y="6873"/>
                    <a:pt x="10309" y="7093"/>
                    <a:pt x="10309" y="7364"/>
                  </a:cubicBezTo>
                  <a:lnTo>
                    <a:pt x="10309" y="9818"/>
                  </a:lnTo>
                  <a:lnTo>
                    <a:pt x="2945" y="9818"/>
                  </a:lnTo>
                  <a:cubicBezTo>
                    <a:pt x="2674" y="9818"/>
                    <a:pt x="2455" y="10038"/>
                    <a:pt x="2455" y="10309"/>
                  </a:cubicBezTo>
                  <a:lnTo>
                    <a:pt x="2455" y="14236"/>
                  </a:lnTo>
                  <a:cubicBezTo>
                    <a:pt x="2455" y="14507"/>
                    <a:pt x="2674" y="14727"/>
                    <a:pt x="2945" y="14727"/>
                  </a:cubicBezTo>
                  <a:moveTo>
                    <a:pt x="8836" y="1964"/>
                  </a:moveTo>
                  <a:cubicBezTo>
                    <a:pt x="8836" y="1422"/>
                    <a:pt x="9276" y="982"/>
                    <a:pt x="9818" y="982"/>
                  </a:cubicBezTo>
                  <a:lnTo>
                    <a:pt x="11782" y="982"/>
                  </a:lnTo>
                  <a:cubicBezTo>
                    <a:pt x="12324" y="982"/>
                    <a:pt x="12764" y="1422"/>
                    <a:pt x="12764" y="1964"/>
                  </a:cubicBezTo>
                  <a:lnTo>
                    <a:pt x="12764" y="3927"/>
                  </a:lnTo>
                  <a:cubicBezTo>
                    <a:pt x="12764" y="4469"/>
                    <a:pt x="12324" y="4909"/>
                    <a:pt x="11782" y="4909"/>
                  </a:cubicBezTo>
                  <a:lnTo>
                    <a:pt x="9818" y="4909"/>
                  </a:lnTo>
                  <a:cubicBezTo>
                    <a:pt x="9276" y="4909"/>
                    <a:pt x="8836" y="4469"/>
                    <a:pt x="8836" y="3927"/>
                  </a:cubicBezTo>
                  <a:cubicBezTo>
                    <a:pt x="8836" y="3927"/>
                    <a:pt x="8836" y="1964"/>
                    <a:pt x="8836" y="1964"/>
                  </a:cubicBezTo>
                  <a:close/>
                  <a:moveTo>
                    <a:pt x="9818" y="5891"/>
                  </a:moveTo>
                  <a:lnTo>
                    <a:pt x="11782" y="5891"/>
                  </a:lnTo>
                  <a:cubicBezTo>
                    <a:pt x="12866" y="5891"/>
                    <a:pt x="13745" y="5012"/>
                    <a:pt x="13745" y="3927"/>
                  </a:cubicBezTo>
                  <a:lnTo>
                    <a:pt x="13745" y="1964"/>
                  </a:lnTo>
                  <a:cubicBezTo>
                    <a:pt x="13745" y="879"/>
                    <a:pt x="12866" y="0"/>
                    <a:pt x="11782" y="0"/>
                  </a:cubicBezTo>
                  <a:lnTo>
                    <a:pt x="9818" y="0"/>
                  </a:lnTo>
                  <a:cubicBezTo>
                    <a:pt x="8734" y="0"/>
                    <a:pt x="7855" y="879"/>
                    <a:pt x="7855" y="1964"/>
                  </a:cubicBezTo>
                  <a:lnTo>
                    <a:pt x="7855" y="3927"/>
                  </a:lnTo>
                  <a:cubicBezTo>
                    <a:pt x="7855" y="5012"/>
                    <a:pt x="8734" y="5891"/>
                    <a:pt x="9818" y="5891"/>
                  </a:cubicBezTo>
                </a:path>
              </a:pathLst>
            </a:custGeom>
            <a:solidFill>
              <a:srgbClr val="323B43"/>
            </a:solidFill>
            <a:ln w="12700">
              <a:miter lim="400000"/>
            </a:ln>
          </p:spPr>
          <p:txBody>
            <a:bodyPr lIns="36413" tIns="36413" rIns="36413" bIns="36413" anchor="ctr"/>
            <a:lstStyle/>
            <a:p>
              <a:pPr algn="ctr" defTabSz="4368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85" kern="0">
                <a:solidFill>
                  <a:schemeClr val="bg1"/>
                </a:solidFill>
                <a:effectLst>
                  <a:outerShdw blurRad="38100" dist="12700" dir="5400000" rotWithShape="0">
                    <a:srgbClr val="000000">
                      <a:alpha val="50000"/>
                    </a:srgbClr>
                  </a:outerShdw>
                </a:effectLst>
                <a:latin typeface="Arial" panose="020B0604020202020204"/>
                <a:ea typeface="Arial" panose="020B0604020202020204"/>
                <a:cs typeface="Arial" panose="020B0604020202020204"/>
                <a:sym typeface="Gill Sans"/>
              </a:endParaRPr>
            </a:p>
          </p:txBody>
        </p:sp>
      </p:grpSp>
      <p:sp>
        <p:nvSpPr>
          <p:cNvPr id="203" name="矩形 202"/>
          <p:cNvSpPr/>
          <p:nvPr/>
        </p:nvSpPr>
        <p:spPr>
          <a:xfrm>
            <a:off x="3227888" y="10062807"/>
            <a:ext cx="5420304" cy="1470762"/>
          </a:xfrm>
          <a:prstGeom prst="rect">
            <a:avLst/>
          </a:prstGeom>
        </p:spPr>
        <p:txBody>
          <a:bodyPr wrap="square">
            <a:spAutoFit/>
          </a:bodyPr>
          <a:lstStyle/>
          <a:p>
            <a:pPr>
              <a:lnSpc>
                <a:spcPct val="150000"/>
              </a:lnSpc>
            </a:pPr>
            <a:r>
              <a:rPr lang="en-US" altLang="zh-CN" sz="2390" dirty="0">
                <a:solidFill>
                  <a:srgbClr val="0F85F1"/>
                </a:solidFill>
                <a:latin typeface="微软雅黑" panose="020B0503020204020204" pitchFamily="34" charset="-122"/>
                <a:ea typeface="微软雅黑" panose="020B0503020204020204" pitchFamily="34" charset="-122"/>
              </a:rPr>
              <a:t>2012</a:t>
            </a:r>
          </a:p>
          <a:p>
            <a:pPr>
              <a:lnSpc>
                <a:spcPct val="150000"/>
              </a:lnSpc>
            </a:pPr>
            <a:r>
              <a:rPr lang="en-US" altLang="zh-CN" sz="1790" dirty="0">
                <a:solidFill>
                  <a:schemeClr val="tx1">
                    <a:lumMod val="65000"/>
                    <a:lumOff val="35000"/>
                  </a:schemeClr>
                </a:solidFill>
                <a:latin typeface="微软雅黑" panose="020B0503020204020204" pitchFamily="34" charset="-122"/>
                <a:ea typeface="微软雅黑" panose="020B0503020204020204" pitchFamily="34" charset="-122"/>
              </a:rPr>
              <a:t>Business is the human activity related to material things. It is necessary for civilization. </a:t>
            </a:r>
            <a:endParaRPr lang="zh-CN" altLang="en-US" sz="179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4" name="矩形 203"/>
          <p:cNvSpPr/>
          <p:nvPr/>
        </p:nvSpPr>
        <p:spPr>
          <a:xfrm>
            <a:off x="5757548" y="7325180"/>
            <a:ext cx="5420304" cy="1470762"/>
          </a:xfrm>
          <a:prstGeom prst="rect">
            <a:avLst/>
          </a:prstGeom>
        </p:spPr>
        <p:txBody>
          <a:bodyPr wrap="square">
            <a:spAutoFit/>
          </a:bodyPr>
          <a:lstStyle/>
          <a:p>
            <a:pPr>
              <a:lnSpc>
                <a:spcPct val="150000"/>
              </a:lnSpc>
            </a:pPr>
            <a:r>
              <a:rPr lang="en-US" altLang="zh-CN" sz="2390" dirty="0">
                <a:solidFill>
                  <a:srgbClr val="0F85F1"/>
                </a:solidFill>
                <a:latin typeface="微软雅黑" panose="020B0503020204020204" pitchFamily="34" charset="-122"/>
                <a:ea typeface="微软雅黑" panose="020B0503020204020204" pitchFamily="34" charset="-122"/>
              </a:rPr>
              <a:t>2013</a:t>
            </a:r>
          </a:p>
          <a:p>
            <a:pPr>
              <a:lnSpc>
                <a:spcPct val="150000"/>
              </a:lnSpc>
            </a:pPr>
            <a:r>
              <a:rPr lang="en-US" altLang="zh-CN" sz="1790" dirty="0">
                <a:solidFill>
                  <a:schemeClr val="tx1">
                    <a:lumMod val="65000"/>
                    <a:lumOff val="35000"/>
                  </a:schemeClr>
                </a:solidFill>
                <a:latin typeface="微软雅黑" panose="020B0503020204020204" pitchFamily="34" charset="-122"/>
                <a:ea typeface="微软雅黑" panose="020B0503020204020204" pitchFamily="34" charset="-122"/>
              </a:rPr>
              <a:t>Business is the human activity related to material things. It is necessary for civilization. </a:t>
            </a:r>
            <a:endParaRPr lang="zh-CN" altLang="en-US" sz="179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5" name="矩形 204"/>
          <p:cNvSpPr/>
          <p:nvPr/>
        </p:nvSpPr>
        <p:spPr>
          <a:xfrm>
            <a:off x="11967302" y="10062807"/>
            <a:ext cx="5420304" cy="1470762"/>
          </a:xfrm>
          <a:prstGeom prst="rect">
            <a:avLst/>
          </a:prstGeom>
        </p:spPr>
        <p:txBody>
          <a:bodyPr wrap="square">
            <a:spAutoFit/>
          </a:bodyPr>
          <a:lstStyle/>
          <a:p>
            <a:pPr>
              <a:lnSpc>
                <a:spcPct val="150000"/>
              </a:lnSpc>
            </a:pPr>
            <a:r>
              <a:rPr lang="en-US" altLang="zh-CN" sz="2390" dirty="0">
                <a:solidFill>
                  <a:srgbClr val="0F85F1"/>
                </a:solidFill>
                <a:latin typeface="微软雅黑" panose="020B0503020204020204" pitchFamily="34" charset="-122"/>
                <a:ea typeface="微软雅黑" panose="020B0503020204020204" pitchFamily="34" charset="-122"/>
              </a:rPr>
              <a:t>2015</a:t>
            </a:r>
          </a:p>
          <a:p>
            <a:pPr>
              <a:lnSpc>
                <a:spcPct val="150000"/>
              </a:lnSpc>
            </a:pPr>
            <a:r>
              <a:rPr lang="en-US" altLang="zh-CN" sz="1790" dirty="0">
                <a:solidFill>
                  <a:schemeClr val="tx1">
                    <a:lumMod val="65000"/>
                    <a:lumOff val="35000"/>
                  </a:schemeClr>
                </a:solidFill>
                <a:latin typeface="微软雅黑" panose="020B0503020204020204" pitchFamily="34" charset="-122"/>
                <a:ea typeface="微软雅黑" panose="020B0503020204020204" pitchFamily="34" charset="-122"/>
              </a:rPr>
              <a:t>Business is the human activity related to material things. It is necessary for civilization. </a:t>
            </a:r>
            <a:endParaRPr lang="zh-CN" altLang="en-US" sz="179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6" name="矩形 205"/>
          <p:cNvSpPr/>
          <p:nvPr/>
        </p:nvSpPr>
        <p:spPr>
          <a:xfrm>
            <a:off x="16760350" y="7325180"/>
            <a:ext cx="5420304" cy="1470762"/>
          </a:xfrm>
          <a:prstGeom prst="rect">
            <a:avLst/>
          </a:prstGeom>
        </p:spPr>
        <p:txBody>
          <a:bodyPr wrap="square">
            <a:spAutoFit/>
          </a:bodyPr>
          <a:lstStyle/>
          <a:p>
            <a:pPr>
              <a:lnSpc>
                <a:spcPct val="150000"/>
              </a:lnSpc>
            </a:pPr>
            <a:r>
              <a:rPr lang="en-US" altLang="zh-CN" sz="2390" dirty="0">
                <a:solidFill>
                  <a:srgbClr val="0F85F1"/>
                </a:solidFill>
                <a:latin typeface="微软雅黑" panose="020B0503020204020204" pitchFamily="34" charset="-122"/>
                <a:ea typeface="微软雅黑" panose="020B0503020204020204" pitchFamily="34" charset="-122"/>
              </a:rPr>
              <a:t>2016</a:t>
            </a:r>
          </a:p>
          <a:p>
            <a:pPr>
              <a:lnSpc>
                <a:spcPct val="150000"/>
              </a:lnSpc>
            </a:pPr>
            <a:r>
              <a:rPr lang="en-US" altLang="zh-CN" sz="1790" dirty="0">
                <a:solidFill>
                  <a:schemeClr val="tx1">
                    <a:lumMod val="65000"/>
                    <a:lumOff val="35000"/>
                  </a:schemeClr>
                </a:solidFill>
                <a:latin typeface="微软雅黑" panose="020B0503020204020204" pitchFamily="34" charset="-122"/>
                <a:ea typeface="微软雅黑" panose="020B0503020204020204" pitchFamily="34" charset="-122"/>
              </a:rPr>
              <a:t>Business is the human activity related to material things. It is necessary for civilization. </a:t>
            </a:r>
            <a:endParaRPr lang="zh-CN" altLang="en-US" sz="179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1000">
        <p:blinds dir="vert"/>
      </p:transition>
    </mc:Choice>
    <mc:Fallback xmlns="">
      <p:transition spd="slow" advClick="0" advTm="100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8" fill="hold" nodeType="withEffect">
                                      <p:stCondLst>
                                        <p:cond delay="750"/>
                                      </p:stCondLst>
                                      <p:childTnLst>
                                        <p:set>
                                          <p:cBhvr>
                                            <p:cTn id="10" dur="1" fill="hold">
                                              <p:stCondLst>
                                                <p:cond delay="0"/>
                                              </p:stCondLst>
                                            </p:cTn>
                                            <p:tgtEl>
                                              <p:spTgt spid="198"/>
                                            </p:tgtEl>
                                            <p:attrNameLst>
                                              <p:attrName>style.visibility</p:attrName>
                                            </p:attrNameLst>
                                          </p:cBhvr>
                                          <p:to>
                                            <p:strVal val="visible"/>
                                          </p:to>
                                        </p:set>
                                        <p:animEffect transition="in" filter="wipe(left)">
                                          <p:cBhvr>
                                            <p:cTn id="11" dur="1000"/>
                                            <p:tgtEl>
                                              <p:spTgt spid="198"/>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203"/>
                                            </p:tgtEl>
                                            <p:attrNameLst>
                                              <p:attrName>style.visibility</p:attrName>
                                            </p:attrNameLst>
                                          </p:cBhvr>
                                          <p:to>
                                            <p:strVal val="visible"/>
                                          </p:to>
                                        </p:set>
                                        <p:animEffect transition="in" filter="fade">
                                          <p:cBhvr>
                                            <p:cTn id="14" dur="500"/>
                                            <p:tgtEl>
                                              <p:spTgt spid="203"/>
                                            </p:tgtEl>
                                          </p:cBhvr>
                                        </p:animEffect>
                                      </p:childTnLst>
                                    </p:cTn>
                                  </p:par>
                                  <p:par>
                                    <p:cTn id="15" presetID="10" presetClass="entr" presetSubtype="0" fill="hold" grpId="0" nodeType="withEffect">
                                      <p:stCondLst>
                                        <p:cond delay="1250"/>
                                      </p:stCondLst>
                                      <p:childTnLst>
                                        <p:set>
                                          <p:cBhvr>
                                            <p:cTn id="16" dur="1" fill="hold">
                                              <p:stCondLst>
                                                <p:cond delay="0"/>
                                              </p:stCondLst>
                                            </p:cTn>
                                            <p:tgtEl>
                                              <p:spTgt spid="204"/>
                                            </p:tgtEl>
                                            <p:attrNameLst>
                                              <p:attrName>style.visibility</p:attrName>
                                            </p:attrNameLst>
                                          </p:cBhvr>
                                          <p:to>
                                            <p:strVal val="visible"/>
                                          </p:to>
                                        </p:set>
                                        <p:animEffect transition="in" filter="fade">
                                          <p:cBhvr>
                                            <p:cTn id="17" dur="500"/>
                                            <p:tgtEl>
                                              <p:spTgt spid="204"/>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205"/>
                                            </p:tgtEl>
                                            <p:attrNameLst>
                                              <p:attrName>style.visibility</p:attrName>
                                            </p:attrNameLst>
                                          </p:cBhvr>
                                          <p:to>
                                            <p:strVal val="visible"/>
                                          </p:to>
                                        </p:set>
                                        <p:animEffect transition="in" filter="fade">
                                          <p:cBhvr>
                                            <p:cTn id="20" dur="500"/>
                                            <p:tgtEl>
                                              <p:spTgt spid="205"/>
                                            </p:tgtEl>
                                          </p:cBhvr>
                                        </p:animEffect>
                                      </p:childTnLst>
                                    </p:cTn>
                                  </p:par>
                                  <p:par>
                                    <p:cTn id="21" presetID="10" presetClass="entr" presetSubtype="0" fill="hold" grpId="0" nodeType="withEffect">
                                      <p:stCondLst>
                                        <p:cond delay="1750"/>
                                      </p:stCondLst>
                                      <p:childTnLst>
                                        <p:set>
                                          <p:cBhvr>
                                            <p:cTn id="22" dur="1" fill="hold">
                                              <p:stCondLst>
                                                <p:cond delay="0"/>
                                              </p:stCondLst>
                                            </p:cTn>
                                            <p:tgtEl>
                                              <p:spTgt spid="206"/>
                                            </p:tgtEl>
                                            <p:attrNameLst>
                                              <p:attrName>style.visibility</p:attrName>
                                            </p:attrNameLst>
                                          </p:cBhvr>
                                          <p:to>
                                            <p:strVal val="visible"/>
                                          </p:to>
                                        </p:set>
                                        <p:animEffect transition="in" filter="fade">
                                          <p:cBhvr>
                                            <p:cTn id="23" dur="5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p:bldP spid="204" grpId="0"/>
          <p:bldP spid="205" grpId="0"/>
          <p:bldP spid="20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8" fill="hold" nodeType="withEffect">
                                      <p:stCondLst>
                                        <p:cond delay="750"/>
                                      </p:stCondLst>
                                      <p:childTnLst>
                                        <p:set>
                                          <p:cBhvr>
                                            <p:cTn id="10" dur="1" fill="hold">
                                              <p:stCondLst>
                                                <p:cond delay="0"/>
                                              </p:stCondLst>
                                            </p:cTn>
                                            <p:tgtEl>
                                              <p:spTgt spid="198"/>
                                            </p:tgtEl>
                                            <p:attrNameLst>
                                              <p:attrName>style.visibility</p:attrName>
                                            </p:attrNameLst>
                                          </p:cBhvr>
                                          <p:to>
                                            <p:strVal val="visible"/>
                                          </p:to>
                                        </p:set>
                                        <p:animEffect transition="in" filter="wipe(left)">
                                          <p:cBhvr>
                                            <p:cTn id="11" dur="1000"/>
                                            <p:tgtEl>
                                              <p:spTgt spid="198"/>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203"/>
                                            </p:tgtEl>
                                            <p:attrNameLst>
                                              <p:attrName>style.visibility</p:attrName>
                                            </p:attrNameLst>
                                          </p:cBhvr>
                                          <p:to>
                                            <p:strVal val="visible"/>
                                          </p:to>
                                        </p:set>
                                        <p:animEffect transition="in" filter="fade">
                                          <p:cBhvr>
                                            <p:cTn id="14" dur="500"/>
                                            <p:tgtEl>
                                              <p:spTgt spid="203"/>
                                            </p:tgtEl>
                                          </p:cBhvr>
                                        </p:animEffect>
                                      </p:childTnLst>
                                    </p:cTn>
                                  </p:par>
                                  <p:par>
                                    <p:cTn id="15" presetID="10" presetClass="entr" presetSubtype="0" fill="hold" grpId="0" nodeType="withEffect">
                                      <p:stCondLst>
                                        <p:cond delay="1250"/>
                                      </p:stCondLst>
                                      <p:childTnLst>
                                        <p:set>
                                          <p:cBhvr>
                                            <p:cTn id="16" dur="1" fill="hold">
                                              <p:stCondLst>
                                                <p:cond delay="0"/>
                                              </p:stCondLst>
                                            </p:cTn>
                                            <p:tgtEl>
                                              <p:spTgt spid="204"/>
                                            </p:tgtEl>
                                            <p:attrNameLst>
                                              <p:attrName>style.visibility</p:attrName>
                                            </p:attrNameLst>
                                          </p:cBhvr>
                                          <p:to>
                                            <p:strVal val="visible"/>
                                          </p:to>
                                        </p:set>
                                        <p:animEffect transition="in" filter="fade">
                                          <p:cBhvr>
                                            <p:cTn id="17" dur="500"/>
                                            <p:tgtEl>
                                              <p:spTgt spid="204"/>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205"/>
                                            </p:tgtEl>
                                            <p:attrNameLst>
                                              <p:attrName>style.visibility</p:attrName>
                                            </p:attrNameLst>
                                          </p:cBhvr>
                                          <p:to>
                                            <p:strVal val="visible"/>
                                          </p:to>
                                        </p:set>
                                        <p:animEffect transition="in" filter="fade">
                                          <p:cBhvr>
                                            <p:cTn id="20" dur="500"/>
                                            <p:tgtEl>
                                              <p:spTgt spid="205"/>
                                            </p:tgtEl>
                                          </p:cBhvr>
                                        </p:animEffect>
                                      </p:childTnLst>
                                    </p:cTn>
                                  </p:par>
                                  <p:par>
                                    <p:cTn id="21" presetID="10" presetClass="entr" presetSubtype="0" fill="hold" grpId="0" nodeType="withEffect">
                                      <p:stCondLst>
                                        <p:cond delay="1750"/>
                                      </p:stCondLst>
                                      <p:childTnLst>
                                        <p:set>
                                          <p:cBhvr>
                                            <p:cTn id="22" dur="1" fill="hold">
                                              <p:stCondLst>
                                                <p:cond delay="0"/>
                                              </p:stCondLst>
                                            </p:cTn>
                                            <p:tgtEl>
                                              <p:spTgt spid="206"/>
                                            </p:tgtEl>
                                            <p:attrNameLst>
                                              <p:attrName>style.visibility</p:attrName>
                                            </p:attrNameLst>
                                          </p:cBhvr>
                                          <p:to>
                                            <p:strVal val="visible"/>
                                          </p:to>
                                        </p:set>
                                        <p:animEffect transition="in" filter="fade">
                                          <p:cBhvr>
                                            <p:cTn id="23" dur="5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p:bldP spid="204" grpId="0"/>
          <p:bldP spid="205" grpId="0"/>
          <p:bldP spid="206"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7" cstate="email">
            <a:extLst>
              <a:ext uri="{28A0092B-C50C-407E-A947-70E740481C1C}">
                <a14:useLocalDpi xmlns:a14="http://schemas.microsoft.com/office/drawing/2010/main" val="0"/>
              </a:ext>
            </a:extLst>
          </a:blip>
          <a:srcRect/>
          <a:stretch>
            <a:fillRect/>
          </a:stretch>
        </p:blipFill>
        <p:spPr>
          <a:xfrm>
            <a:off x="0" y="30535"/>
            <a:ext cx="22761110" cy="7118873"/>
          </a:xfrm>
          <a:prstGeom prst="rect">
            <a:avLst/>
          </a:prstGeom>
        </p:spPr>
      </p:pic>
      <p:sp>
        <p:nvSpPr>
          <p:cNvPr id="3" name="矩形 2"/>
          <p:cNvSpPr/>
          <p:nvPr/>
        </p:nvSpPr>
        <p:spPr>
          <a:xfrm rot="16200000">
            <a:off x="10649646" y="-3681723"/>
            <a:ext cx="1459109" cy="22758401"/>
          </a:xfrm>
          <a:prstGeom prst="rect">
            <a:avLst/>
          </a:prstGeom>
          <a:solidFill>
            <a:srgbClr val="323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57680"/>
            <a:endParaRPr lang="zh-CN" altLang="en-US" sz="3460"/>
          </a:p>
        </p:txBody>
      </p:sp>
      <p:sp>
        <p:nvSpPr>
          <p:cNvPr id="4" name="文本框 3"/>
          <p:cNvSpPr txBox="1"/>
          <p:nvPr/>
        </p:nvSpPr>
        <p:spPr>
          <a:xfrm>
            <a:off x="14511763" y="7513631"/>
            <a:ext cx="8246638" cy="367691"/>
          </a:xfrm>
          <a:prstGeom prst="rect">
            <a:avLst/>
          </a:prstGeom>
          <a:noFill/>
        </p:spPr>
        <p:txBody>
          <a:bodyPr vert="horz" wrap="square" rtlCol="0">
            <a:spAutoFit/>
          </a:bodyPr>
          <a:lstStyle/>
          <a:p>
            <a:pPr algn="r"/>
            <a:r>
              <a:rPr lang="en-US" altLang="zh-CN" sz="1790" spc="597" dirty="0">
                <a:solidFill>
                  <a:schemeClr val="bg1"/>
                </a:solidFill>
              </a:rPr>
              <a:t>PHOTO FROM PIXABAY</a:t>
            </a:r>
            <a:endParaRPr lang="zh-CN" altLang="en-US" sz="1790" spc="597" dirty="0">
              <a:solidFill>
                <a:schemeClr val="bg1"/>
              </a:solidFill>
            </a:endParaRPr>
          </a:p>
        </p:txBody>
      </p:sp>
      <p:sp>
        <p:nvSpPr>
          <p:cNvPr id="5" name="Shape 2412"/>
          <p:cNvSpPr/>
          <p:nvPr/>
        </p:nvSpPr>
        <p:spPr>
          <a:xfrm>
            <a:off x="2125241" y="8922489"/>
            <a:ext cx="494888" cy="494861"/>
          </a:xfrm>
          <a:custGeom>
            <a:avLst/>
            <a:gdLst/>
            <a:ahLst/>
            <a:cxnLst>
              <a:cxn ang="0">
                <a:pos x="wd2" y="hd2"/>
              </a:cxn>
              <a:cxn ang="5400000">
                <a:pos x="wd2" y="hd2"/>
              </a:cxn>
              <a:cxn ang="10800000">
                <a:pos x="wd2" y="hd2"/>
              </a:cxn>
              <a:cxn ang="16200000">
                <a:pos x="wd2" y="hd2"/>
              </a:cxn>
            </a:cxnLst>
            <a:rect l="0" t="0" r="r" b="b"/>
            <a:pathLst>
              <a:path w="21600" h="21600" extrusionOk="0">
                <a:moveTo>
                  <a:pt x="20618" y="8836"/>
                </a:moveTo>
                <a:lnTo>
                  <a:pt x="982" y="8836"/>
                </a:lnTo>
                <a:lnTo>
                  <a:pt x="982" y="6873"/>
                </a:lnTo>
                <a:lnTo>
                  <a:pt x="20618" y="6873"/>
                </a:lnTo>
                <a:cubicBezTo>
                  <a:pt x="20618" y="6873"/>
                  <a:pt x="20618" y="8836"/>
                  <a:pt x="20618" y="8836"/>
                </a:cubicBezTo>
                <a:close/>
                <a:moveTo>
                  <a:pt x="18655" y="20618"/>
                </a:moveTo>
                <a:lnTo>
                  <a:pt x="2945" y="20618"/>
                </a:lnTo>
                <a:lnTo>
                  <a:pt x="2945" y="9818"/>
                </a:lnTo>
                <a:lnTo>
                  <a:pt x="18655" y="9818"/>
                </a:lnTo>
                <a:cubicBezTo>
                  <a:pt x="18655" y="9818"/>
                  <a:pt x="18655" y="20618"/>
                  <a:pt x="18655" y="20618"/>
                </a:cubicBezTo>
                <a:close/>
                <a:moveTo>
                  <a:pt x="3927" y="982"/>
                </a:moveTo>
                <a:lnTo>
                  <a:pt x="11782" y="982"/>
                </a:lnTo>
                <a:lnTo>
                  <a:pt x="11782" y="3436"/>
                </a:lnTo>
                <a:cubicBezTo>
                  <a:pt x="11782" y="3708"/>
                  <a:pt x="12002" y="3927"/>
                  <a:pt x="12273" y="3927"/>
                </a:cubicBezTo>
                <a:lnTo>
                  <a:pt x="14727" y="3927"/>
                </a:lnTo>
                <a:lnTo>
                  <a:pt x="14727" y="5891"/>
                </a:lnTo>
                <a:lnTo>
                  <a:pt x="3927" y="5891"/>
                </a:lnTo>
                <a:cubicBezTo>
                  <a:pt x="3927" y="5891"/>
                  <a:pt x="3927" y="982"/>
                  <a:pt x="3927" y="982"/>
                </a:cubicBezTo>
                <a:close/>
                <a:moveTo>
                  <a:pt x="12764" y="1473"/>
                </a:moveTo>
                <a:lnTo>
                  <a:pt x="14236" y="2945"/>
                </a:lnTo>
                <a:lnTo>
                  <a:pt x="12764" y="2945"/>
                </a:lnTo>
                <a:cubicBezTo>
                  <a:pt x="12764" y="2945"/>
                  <a:pt x="12764" y="1473"/>
                  <a:pt x="12764" y="1473"/>
                </a:cubicBezTo>
                <a:close/>
                <a:moveTo>
                  <a:pt x="17673" y="1964"/>
                </a:moveTo>
                <a:lnTo>
                  <a:pt x="17673" y="5891"/>
                </a:lnTo>
                <a:lnTo>
                  <a:pt x="15709" y="5891"/>
                </a:lnTo>
                <a:lnTo>
                  <a:pt x="15709" y="2945"/>
                </a:lnTo>
                <a:lnTo>
                  <a:pt x="14727" y="1964"/>
                </a:lnTo>
                <a:cubicBezTo>
                  <a:pt x="14727" y="1964"/>
                  <a:pt x="17673" y="1964"/>
                  <a:pt x="17673" y="1964"/>
                </a:cubicBezTo>
                <a:close/>
                <a:moveTo>
                  <a:pt x="20618" y="5891"/>
                </a:moveTo>
                <a:lnTo>
                  <a:pt x="18655" y="5891"/>
                </a:lnTo>
                <a:lnTo>
                  <a:pt x="18655" y="1964"/>
                </a:lnTo>
                <a:cubicBezTo>
                  <a:pt x="18655" y="1422"/>
                  <a:pt x="18215" y="982"/>
                  <a:pt x="17673" y="982"/>
                </a:cubicBezTo>
                <a:lnTo>
                  <a:pt x="13745" y="982"/>
                </a:lnTo>
                <a:lnTo>
                  <a:pt x="12764" y="0"/>
                </a:lnTo>
                <a:lnTo>
                  <a:pt x="3927" y="0"/>
                </a:lnTo>
                <a:cubicBezTo>
                  <a:pt x="3385" y="0"/>
                  <a:pt x="2945" y="440"/>
                  <a:pt x="2945" y="982"/>
                </a:cubicBezTo>
                <a:lnTo>
                  <a:pt x="2945" y="5891"/>
                </a:lnTo>
                <a:lnTo>
                  <a:pt x="982" y="5891"/>
                </a:lnTo>
                <a:cubicBezTo>
                  <a:pt x="440" y="5891"/>
                  <a:pt x="0" y="6331"/>
                  <a:pt x="0" y="6873"/>
                </a:cubicBezTo>
                <a:lnTo>
                  <a:pt x="0" y="8836"/>
                </a:lnTo>
                <a:cubicBezTo>
                  <a:pt x="0" y="9379"/>
                  <a:pt x="440" y="9818"/>
                  <a:pt x="982" y="9818"/>
                </a:cubicBezTo>
                <a:lnTo>
                  <a:pt x="1964" y="9818"/>
                </a:lnTo>
                <a:lnTo>
                  <a:pt x="1964" y="20618"/>
                </a:lnTo>
                <a:cubicBezTo>
                  <a:pt x="1964" y="21160"/>
                  <a:pt x="2403" y="21600"/>
                  <a:pt x="2945" y="21600"/>
                </a:cubicBezTo>
                <a:lnTo>
                  <a:pt x="18655" y="21600"/>
                </a:lnTo>
                <a:cubicBezTo>
                  <a:pt x="19197" y="21600"/>
                  <a:pt x="19636" y="21160"/>
                  <a:pt x="19636" y="20618"/>
                </a:cubicBezTo>
                <a:lnTo>
                  <a:pt x="19636" y="9818"/>
                </a:lnTo>
                <a:lnTo>
                  <a:pt x="20618" y="9818"/>
                </a:lnTo>
                <a:cubicBezTo>
                  <a:pt x="21160" y="9818"/>
                  <a:pt x="21600" y="9379"/>
                  <a:pt x="21600" y="8836"/>
                </a:cubicBezTo>
                <a:lnTo>
                  <a:pt x="21600" y="6873"/>
                </a:lnTo>
                <a:cubicBezTo>
                  <a:pt x="21600" y="6331"/>
                  <a:pt x="21160" y="5891"/>
                  <a:pt x="20618" y="5891"/>
                </a:cubicBezTo>
                <a:moveTo>
                  <a:pt x="7855" y="12763"/>
                </a:moveTo>
                <a:lnTo>
                  <a:pt x="13745" y="12763"/>
                </a:lnTo>
                <a:lnTo>
                  <a:pt x="13745" y="13745"/>
                </a:lnTo>
                <a:lnTo>
                  <a:pt x="7855" y="13745"/>
                </a:lnTo>
                <a:cubicBezTo>
                  <a:pt x="7855" y="13745"/>
                  <a:pt x="7855" y="12763"/>
                  <a:pt x="7855" y="12763"/>
                </a:cubicBezTo>
                <a:close/>
                <a:moveTo>
                  <a:pt x="7855" y="14727"/>
                </a:moveTo>
                <a:lnTo>
                  <a:pt x="13745" y="14727"/>
                </a:lnTo>
                <a:cubicBezTo>
                  <a:pt x="14287" y="14727"/>
                  <a:pt x="14727" y="14287"/>
                  <a:pt x="14727" y="13745"/>
                </a:cubicBezTo>
                <a:lnTo>
                  <a:pt x="14727" y="12763"/>
                </a:lnTo>
                <a:cubicBezTo>
                  <a:pt x="14727" y="12221"/>
                  <a:pt x="14287" y="11782"/>
                  <a:pt x="13745" y="11782"/>
                </a:cubicBezTo>
                <a:lnTo>
                  <a:pt x="7855" y="11782"/>
                </a:lnTo>
                <a:cubicBezTo>
                  <a:pt x="7313" y="11782"/>
                  <a:pt x="6873" y="12221"/>
                  <a:pt x="6873" y="12763"/>
                </a:cubicBezTo>
                <a:lnTo>
                  <a:pt x="6873" y="13745"/>
                </a:lnTo>
                <a:cubicBezTo>
                  <a:pt x="6873" y="14287"/>
                  <a:pt x="7313" y="14727"/>
                  <a:pt x="7855" y="14727"/>
                </a:cubicBezTo>
              </a:path>
            </a:pathLst>
          </a:custGeom>
          <a:solidFill>
            <a:schemeClr val="tx1">
              <a:lumMod val="65000"/>
              <a:lumOff val="35000"/>
            </a:schemeClr>
          </a:solidFill>
          <a:ln w="12700">
            <a:miter lim="400000"/>
          </a:ln>
        </p:spPr>
        <p:txBody>
          <a:bodyPr lIns="36413" tIns="36413" rIns="36413" bIns="36413" anchor="ctr"/>
          <a:lstStyle/>
          <a:p>
            <a:pPr algn="ctr" defTabSz="4368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85">
              <a:latin typeface="Arial" panose="020B0604020202020204"/>
              <a:ea typeface="Arial" panose="020B0604020202020204"/>
              <a:cs typeface="Arial" panose="020B0604020202020204"/>
            </a:endParaRPr>
          </a:p>
        </p:txBody>
      </p:sp>
      <p:sp>
        <p:nvSpPr>
          <p:cNvPr id="6" name="Shape 2423"/>
          <p:cNvSpPr/>
          <p:nvPr/>
        </p:nvSpPr>
        <p:spPr>
          <a:xfrm>
            <a:off x="2125241" y="10721644"/>
            <a:ext cx="494888" cy="494849"/>
          </a:xfrm>
          <a:custGeom>
            <a:avLst/>
            <a:gdLst/>
            <a:ahLst/>
            <a:cxnLst>
              <a:cxn ang="0">
                <a:pos x="wd2" y="hd2"/>
              </a:cxn>
              <a:cxn ang="5400000">
                <a:pos x="wd2" y="hd2"/>
              </a:cxn>
              <a:cxn ang="10800000">
                <a:pos x="wd2" y="hd2"/>
              </a:cxn>
              <a:cxn ang="16200000">
                <a:pos x="wd2" y="hd2"/>
              </a:cxn>
            </a:cxnLst>
            <a:rect l="0" t="0" r="r" b="b"/>
            <a:pathLst>
              <a:path w="21600" h="21600" extrusionOk="0">
                <a:moveTo>
                  <a:pt x="9445" y="15886"/>
                </a:moveTo>
                <a:lnTo>
                  <a:pt x="10478" y="18984"/>
                </a:lnTo>
                <a:lnTo>
                  <a:pt x="7944" y="17126"/>
                </a:lnTo>
                <a:lnTo>
                  <a:pt x="7364" y="16700"/>
                </a:lnTo>
                <a:lnTo>
                  <a:pt x="6783" y="17126"/>
                </a:lnTo>
                <a:lnTo>
                  <a:pt x="4249" y="18984"/>
                </a:lnTo>
                <a:lnTo>
                  <a:pt x="5283" y="15886"/>
                </a:lnTo>
                <a:lnTo>
                  <a:pt x="5505" y="15220"/>
                </a:lnTo>
                <a:lnTo>
                  <a:pt x="4946" y="14794"/>
                </a:lnTo>
                <a:lnTo>
                  <a:pt x="2908" y="13240"/>
                </a:lnTo>
                <a:lnTo>
                  <a:pt x="6037" y="13240"/>
                </a:lnTo>
                <a:lnTo>
                  <a:pt x="6275" y="12602"/>
                </a:lnTo>
                <a:lnTo>
                  <a:pt x="7364" y="9683"/>
                </a:lnTo>
                <a:lnTo>
                  <a:pt x="8452" y="12602"/>
                </a:lnTo>
                <a:lnTo>
                  <a:pt x="8690" y="13240"/>
                </a:lnTo>
                <a:lnTo>
                  <a:pt x="11820" y="13240"/>
                </a:lnTo>
                <a:lnTo>
                  <a:pt x="9781" y="14794"/>
                </a:lnTo>
                <a:lnTo>
                  <a:pt x="9223" y="15220"/>
                </a:lnTo>
                <a:cubicBezTo>
                  <a:pt x="9223" y="15220"/>
                  <a:pt x="9445" y="15886"/>
                  <a:pt x="9445" y="15886"/>
                </a:cubicBezTo>
                <a:close/>
                <a:moveTo>
                  <a:pt x="9372" y="12259"/>
                </a:moveTo>
                <a:lnTo>
                  <a:pt x="7364" y="6873"/>
                </a:lnTo>
                <a:lnTo>
                  <a:pt x="5355" y="12259"/>
                </a:lnTo>
                <a:lnTo>
                  <a:pt x="0" y="12259"/>
                </a:lnTo>
                <a:lnTo>
                  <a:pt x="4351" y="15575"/>
                </a:lnTo>
                <a:lnTo>
                  <a:pt x="2343" y="21600"/>
                </a:lnTo>
                <a:lnTo>
                  <a:pt x="7364" y="17918"/>
                </a:lnTo>
                <a:lnTo>
                  <a:pt x="12384" y="21600"/>
                </a:lnTo>
                <a:lnTo>
                  <a:pt x="10376" y="15575"/>
                </a:lnTo>
                <a:lnTo>
                  <a:pt x="14727" y="12259"/>
                </a:lnTo>
                <a:cubicBezTo>
                  <a:pt x="14727" y="12259"/>
                  <a:pt x="9372" y="12259"/>
                  <a:pt x="9372" y="12259"/>
                </a:cubicBezTo>
                <a:close/>
                <a:moveTo>
                  <a:pt x="16781" y="7308"/>
                </a:moveTo>
                <a:lnTo>
                  <a:pt x="16200" y="6883"/>
                </a:lnTo>
                <a:lnTo>
                  <a:pt x="15619" y="7308"/>
                </a:lnTo>
                <a:lnTo>
                  <a:pt x="14426" y="8184"/>
                </a:lnTo>
                <a:lnTo>
                  <a:pt x="14922" y="6693"/>
                </a:lnTo>
                <a:lnTo>
                  <a:pt x="15143" y="6031"/>
                </a:lnTo>
                <a:lnTo>
                  <a:pt x="14590" y="5605"/>
                </a:lnTo>
                <a:lnTo>
                  <a:pt x="13682" y="4905"/>
                </a:lnTo>
                <a:lnTo>
                  <a:pt x="15408" y="4905"/>
                </a:lnTo>
                <a:lnTo>
                  <a:pt x="15647" y="4267"/>
                </a:lnTo>
                <a:lnTo>
                  <a:pt x="16200" y="2793"/>
                </a:lnTo>
                <a:lnTo>
                  <a:pt x="16754" y="4267"/>
                </a:lnTo>
                <a:lnTo>
                  <a:pt x="16992" y="4905"/>
                </a:lnTo>
                <a:lnTo>
                  <a:pt x="18718" y="4905"/>
                </a:lnTo>
                <a:lnTo>
                  <a:pt x="17810" y="5605"/>
                </a:lnTo>
                <a:lnTo>
                  <a:pt x="17257" y="6031"/>
                </a:lnTo>
                <a:lnTo>
                  <a:pt x="17478" y="6693"/>
                </a:lnTo>
                <a:lnTo>
                  <a:pt x="17975" y="8184"/>
                </a:lnTo>
                <a:cubicBezTo>
                  <a:pt x="17975" y="8184"/>
                  <a:pt x="16781" y="7308"/>
                  <a:pt x="16781" y="7308"/>
                </a:cubicBezTo>
                <a:close/>
                <a:moveTo>
                  <a:pt x="21600" y="3922"/>
                </a:moveTo>
                <a:lnTo>
                  <a:pt x="17673" y="3922"/>
                </a:lnTo>
                <a:lnTo>
                  <a:pt x="16200" y="0"/>
                </a:lnTo>
                <a:lnTo>
                  <a:pt x="14727" y="3922"/>
                </a:lnTo>
                <a:lnTo>
                  <a:pt x="10800" y="3922"/>
                </a:lnTo>
                <a:lnTo>
                  <a:pt x="13991" y="6382"/>
                </a:lnTo>
                <a:lnTo>
                  <a:pt x="12518" y="10800"/>
                </a:lnTo>
                <a:lnTo>
                  <a:pt x="16200" y="8100"/>
                </a:lnTo>
                <a:lnTo>
                  <a:pt x="19882" y="10800"/>
                </a:lnTo>
                <a:lnTo>
                  <a:pt x="18409" y="6382"/>
                </a:lnTo>
                <a:cubicBezTo>
                  <a:pt x="18409" y="6382"/>
                  <a:pt x="21600" y="3922"/>
                  <a:pt x="21600" y="3922"/>
                </a:cubicBezTo>
                <a:close/>
              </a:path>
            </a:pathLst>
          </a:custGeom>
          <a:solidFill>
            <a:schemeClr val="tx1">
              <a:lumMod val="65000"/>
              <a:lumOff val="35000"/>
            </a:schemeClr>
          </a:solidFill>
          <a:ln w="12700">
            <a:miter lim="400000"/>
          </a:ln>
        </p:spPr>
        <p:txBody>
          <a:bodyPr lIns="36413" tIns="36413" rIns="36413" bIns="36413" anchor="ctr"/>
          <a:lstStyle/>
          <a:p>
            <a:pPr algn="ctr" defTabSz="4368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85">
              <a:latin typeface="Arial" panose="020B0604020202020204"/>
              <a:ea typeface="Arial" panose="020B0604020202020204"/>
              <a:cs typeface="Arial" panose="020B0604020202020204"/>
            </a:endParaRPr>
          </a:p>
        </p:txBody>
      </p:sp>
      <p:sp>
        <p:nvSpPr>
          <p:cNvPr id="7" name="Shape 2430"/>
          <p:cNvSpPr/>
          <p:nvPr/>
        </p:nvSpPr>
        <p:spPr>
          <a:xfrm>
            <a:off x="12348232" y="10721644"/>
            <a:ext cx="494888" cy="494849"/>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tx1">
              <a:lumMod val="65000"/>
              <a:lumOff val="35000"/>
            </a:schemeClr>
          </a:solidFill>
          <a:ln w="12700">
            <a:miter lim="400000"/>
          </a:ln>
        </p:spPr>
        <p:txBody>
          <a:bodyPr lIns="36413" tIns="36413" rIns="36413" bIns="36413" anchor="ctr"/>
          <a:lstStyle/>
          <a:p>
            <a:pPr algn="ctr" defTabSz="4368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85">
              <a:latin typeface="Arial" panose="020B0604020202020204"/>
              <a:ea typeface="Arial" panose="020B0604020202020204"/>
              <a:cs typeface="Arial" panose="020B0604020202020204"/>
            </a:endParaRPr>
          </a:p>
        </p:txBody>
      </p:sp>
      <p:sp>
        <p:nvSpPr>
          <p:cNvPr id="8" name="Shape 2438"/>
          <p:cNvSpPr/>
          <p:nvPr/>
        </p:nvSpPr>
        <p:spPr>
          <a:xfrm>
            <a:off x="12348232" y="8944988"/>
            <a:ext cx="494888" cy="449863"/>
          </a:xfrm>
          <a:custGeom>
            <a:avLst/>
            <a:gdLst/>
            <a:ahLst/>
            <a:cxnLst>
              <a:cxn ang="0">
                <a:pos x="wd2" y="hd2"/>
              </a:cxn>
              <a:cxn ang="5400000">
                <a:pos x="wd2" y="hd2"/>
              </a:cxn>
              <a:cxn ang="10800000">
                <a:pos x="wd2" y="hd2"/>
              </a:cxn>
              <a:cxn ang="16200000">
                <a:pos x="wd2" y="hd2"/>
              </a:cxn>
            </a:cxnLst>
            <a:rect l="0" t="0" r="r" b="b"/>
            <a:pathLst>
              <a:path w="21600" h="21600" extrusionOk="0">
                <a:moveTo>
                  <a:pt x="7364" y="14040"/>
                </a:moveTo>
                <a:lnTo>
                  <a:pt x="14236" y="14040"/>
                </a:lnTo>
                <a:cubicBezTo>
                  <a:pt x="14507" y="14040"/>
                  <a:pt x="14727" y="13799"/>
                  <a:pt x="14727" y="13500"/>
                </a:cubicBezTo>
                <a:cubicBezTo>
                  <a:pt x="14727" y="13202"/>
                  <a:pt x="14507" y="12960"/>
                  <a:pt x="14236" y="12960"/>
                </a:cubicBezTo>
                <a:lnTo>
                  <a:pt x="7364" y="12960"/>
                </a:lnTo>
                <a:cubicBezTo>
                  <a:pt x="7093" y="12960"/>
                  <a:pt x="6873" y="13202"/>
                  <a:pt x="6873" y="13500"/>
                </a:cubicBezTo>
                <a:cubicBezTo>
                  <a:pt x="6873" y="13799"/>
                  <a:pt x="7093" y="14040"/>
                  <a:pt x="7364" y="14040"/>
                </a:cubicBezTo>
                <a:moveTo>
                  <a:pt x="7364" y="11880"/>
                </a:moveTo>
                <a:lnTo>
                  <a:pt x="18164" y="11880"/>
                </a:lnTo>
                <a:cubicBezTo>
                  <a:pt x="18434" y="11880"/>
                  <a:pt x="18655" y="11639"/>
                  <a:pt x="18655" y="11340"/>
                </a:cubicBezTo>
                <a:cubicBezTo>
                  <a:pt x="18655" y="11042"/>
                  <a:pt x="18434" y="10800"/>
                  <a:pt x="18164" y="10800"/>
                </a:cubicBezTo>
                <a:lnTo>
                  <a:pt x="7364" y="10800"/>
                </a:lnTo>
                <a:cubicBezTo>
                  <a:pt x="7093" y="10800"/>
                  <a:pt x="6873" y="11042"/>
                  <a:pt x="6873" y="11340"/>
                </a:cubicBezTo>
                <a:cubicBezTo>
                  <a:pt x="6873" y="11639"/>
                  <a:pt x="7093" y="11880"/>
                  <a:pt x="7364" y="11880"/>
                </a:cubicBezTo>
                <a:moveTo>
                  <a:pt x="20618" y="19440"/>
                </a:moveTo>
                <a:lnTo>
                  <a:pt x="18605" y="19440"/>
                </a:lnTo>
                <a:cubicBezTo>
                  <a:pt x="18378" y="18208"/>
                  <a:pt x="17387" y="17280"/>
                  <a:pt x="16200" y="17280"/>
                </a:cubicBezTo>
                <a:cubicBezTo>
                  <a:pt x="15013" y="17280"/>
                  <a:pt x="14022" y="18208"/>
                  <a:pt x="13795" y="19440"/>
                </a:cubicBezTo>
                <a:lnTo>
                  <a:pt x="11732" y="19440"/>
                </a:lnTo>
                <a:cubicBezTo>
                  <a:pt x="11505" y="18208"/>
                  <a:pt x="10515" y="17280"/>
                  <a:pt x="9327" y="17280"/>
                </a:cubicBezTo>
                <a:cubicBezTo>
                  <a:pt x="8140" y="17280"/>
                  <a:pt x="7150" y="18208"/>
                  <a:pt x="6922" y="19440"/>
                </a:cubicBezTo>
                <a:lnTo>
                  <a:pt x="4909" y="19440"/>
                </a:lnTo>
                <a:lnTo>
                  <a:pt x="4909" y="5400"/>
                </a:lnTo>
                <a:lnTo>
                  <a:pt x="20618" y="5400"/>
                </a:lnTo>
                <a:cubicBezTo>
                  <a:pt x="20618" y="5400"/>
                  <a:pt x="20618" y="19440"/>
                  <a:pt x="20618" y="19440"/>
                </a:cubicBezTo>
                <a:close/>
                <a:moveTo>
                  <a:pt x="20618" y="4320"/>
                </a:moveTo>
                <a:lnTo>
                  <a:pt x="4909" y="4320"/>
                </a:lnTo>
                <a:cubicBezTo>
                  <a:pt x="4367" y="4320"/>
                  <a:pt x="3927" y="4804"/>
                  <a:pt x="3927" y="5400"/>
                </a:cubicBezTo>
                <a:lnTo>
                  <a:pt x="3927" y="19440"/>
                </a:lnTo>
                <a:cubicBezTo>
                  <a:pt x="3927" y="20036"/>
                  <a:pt x="4367" y="20520"/>
                  <a:pt x="4909" y="20520"/>
                </a:cubicBezTo>
                <a:lnTo>
                  <a:pt x="7364" y="20520"/>
                </a:lnTo>
                <a:cubicBezTo>
                  <a:pt x="7634" y="20520"/>
                  <a:pt x="7855" y="20279"/>
                  <a:pt x="7855" y="19980"/>
                </a:cubicBezTo>
                <a:cubicBezTo>
                  <a:pt x="7855" y="19085"/>
                  <a:pt x="8514" y="18360"/>
                  <a:pt x="9327" y="18360"/>
                </a:cubicBezTo>
                <a:cubicBezTo>
                  <a:pt x="10141" y="18360"/>
                  <a:pt x="10800" y="19085"/>
                  <a:pt x="10800" y="19980"/>
                </a:cubicBezTo>
                <a:cubicBezTo>
                  <a:pt x="10800" y="20279"/>
                  <a:pt x="11020" y="20520"/>
                  <a:pt x="11291" y="20520"/>
                </a:cubicBezTo>
                <a:lnTo>
                  <a:pt x="14236" y="20520"/>
                </a:lnTo>
                <a:cubicBezTo>
                  <a:pt x="14507" y="20520"/>
                  <a:pt x="14727" y="20279"/>
                  <a:pt x="14727" y="19980"/>
                </a:cubicBezTo>
                <a:cubicBezTo>
                  <a:pt x="14727" y="19085"/>
                  <a:pt x="15386" y="18360"/>
                  <a:pt x="16200" y="18360"/>
                </a:cubicBezTo>
                <a:cubicBezTo>
                  <a:pt x="17014" y="18360"/>
                  <a:pt x="17673" y="19085"/>
                  <a:pt x="17673" y="19980"/>
                </a:cubicBezTo>
                <a:cubicBezTo>
                  <a:pt x="17673" y="20279"/>
                  <a:pt x="17893" y="20520"/>
                  <a:pt x="18164" y="20520"/>
                </a:cubicBezTo>
                <a:lnTo>
                  <a:pt x="20618" y="20520"/>
                </a:lnTo>
                <a:cubicBezTo>
                  <a:pt x="21160" y="20520"/>
                  <a:pt x="21600" y="20036"/>
                  <a:pt x="21600" y="19440"/>
                </a:cubicBezTo>
                <a:lnTo>
                  <a:pt x="21600" y="5400"/>
                </a:lnTo>
                <a:cubicBezTo>
                  <a:pt x="21600" y="4804"/>
                  <a:pt x="21160" y="4320"/>
                  <a:pt x="20618" y="4320"/>
                </a:cubicBezTo>
                <a:moveTo>
                  <a:pt x="7364" y="9720"/>
                </a:moveTo>
                <a:lnTo>
                  <a:pt x="18164" y="9720"/>
                </a:lnTo>
                <a:cubicBezTo>
                  <a:pt x="18434" y="9720"/>
                  <a:pt x="18655" y="9479"/>
                  <a:pt x="18655" y="9180"/>
                </a:cubicBezTo>
                <a:cubicBezTo>
                  <a:pt x="18655" y="8882"/>
                  <a:pt x="18434" y="8640"/>
                  <a:pt x="18164" y="8640"/>
                </a:cubicBezTo>
                <a:lnTo>
                  <a:pt x="7364" y="8640"/>
                </a:lnTo>
                <a:cubicBezTo>
                  <a:pt x="7093" y="8640"/>
                  <a:pt x="6873" y="8882"/>
                  <a:pt x="6873" y="9180"/>
                </a:cubicBezTo>
                <a:cubicBezTo>
                  <a:pt x="6873" y="9479"/>
                  <a:pt x="7093" y="9720"/>
                  <a:pt x="7364" y="9720"/>
                </a:cubicBezTo>
                <a:moveTo>
                  <a:pt x="9327" y="19440"/>
                </a:moveTo>
                <a:cubicBezTo>
                  <a:pt x="9056" y="19440"/>
                  <a:pt x="8836" y="19682"/>
                  <a:pt x="8836" y="19980"/>
                </a:cubicBezTo>
                <a:lnTo>
                  <a:pt x="8836" y="21060"/>
                </a:lnTo>
                <a:cubicBezTo>
                  <a:pt x="8836" y="21359"/>
                  <a:pt x="9056" y="21600"/>
                  <a:pt x="9327" y="21600"/>
                </a:cubicBezTo>
                <a:cubicBezTo>
                  <a:pt x="9598" y="21600"/>
                  <a:pt x="9818" y="21359"/>
                  <a:pt x="9818" y="21060"/>
                </a:cubicBezTo>
                <a:lnTo>
                  <a:pt x="9818" y="19980"/>
                </a:lnTo>
                <a:cubicBezTo>
                  <a:pt x="9818" y="19682"/>
                  <a:pt x="9598" y="19440"/>
                  <a:pt x="9327" y="19440"/>
                </a:cubicBezTo>
                <a:moveTo>
                  <a:pt x="2455" y="15120"/>
                </a:moveTo>
                <a:lnTo>
                  <a:pt x="982" y="15120"/>
                </a:lnTo>
                <a:lnTo>
                  <a:pt x="982" y="1080"/>
                </a:lnTo>
                <a:lnTo>
                  <a:pt x="16691" y="1080"/>
                </a:lnTo>
                <a:lnTo>
                  <a:pt x="16691" y="2700"/>
                </a:lnTo>
                <a:cubicBezTo>
                  <a:pt x="16691" y="2999"/>
                  <a:pt x="16911" y="3240"/>
                  <a:pt x="17182" y="3240"/>
                </a:cubicBezTo>
                <a:cubicBezTo>
                  <a:pt x="17453" y="3240"/>
                  <a:pt x="17673" y="2999"/>
                  <a:pt x="17673" y="2700"/>
                </a:cubicBezTo>
                <a:lnTo>
                  <a:pt x="17673" y="1080"/>
                </a:lnTo>
                <a:cubicBezTo>
                  <a:pt x="17673" y="484"/>
                  <a:pt x="17233" y="0"/>
                  <a:pt x="16691" y="0"/>
                </a:cubicBezTo>
                <a:lnTo>
                  <a:pt x="982" y="0"/>
                </a:lnTo>
                <a:cubicBezTo>
                  <a:pt x="440" y="0"/>
                  <a:pt x="0" y="484"/>
                  <a:pt x="0" y="1080"/>
                </a:cubicBezTo>
                <a:lnTo>
                  <a:pt x="0" y="15120"/>
                </a:lnTo>
                <a:cubicBezTo>
                  <a:pt x="0" y="15716"/>
                  <a:pt x="440" y="16201"/>
                  <a:pt x="982" y="16201"/>
                </a:cubicBezTo>
                <a:lnTo>
                  <a:pt x="2455" y="16201"/>
                </a:lnTo>
                <a:cubicBezTo>
                  <a:pt x="2725" y="16201"/>
                  <a:pt x="2945" y="15959"/>
                  <a:pt x="2945" y="15660"/>
                </a:cubicBezTo>
                <a:cubicBezTo>
                  <a:pt x="2945" y="15362"/>
                  <a:pt x="2725" y="15120"/>
                  <a:pt x="2455" y="15120"/>
                </a:cubicBezTo>
                <a:moveTo>
                  <a:pt x="16200" y="19440"/>
                </a:moveTo>
                <a:cubicBezTo>
                  <a:pt x="15929" y="19440"/>
                  <a:pt x="15709" y="19682"/>
                  <a:pt x="15709" y="19980"/>
                </a:cubicBezTo>
                <a:lnTo>
                  <a:pt x="15709" y="21060"/>
                </a:lnTo>
                <a:cubicBezTo>
                  <a:pt x="15709" y="21359"/>
                  <a:pt x="15929" y="21600"/>
                  <a:pt x="16200" y="21600"/>
                </a:cubicBezTo>
                <a:cubicBezTo>
                  <a:pt x="16471" y="21600"/>
                  <a:pt x="16691" y="21359"/>
                  <a:pt x="16691" y="21060"/>
                </a:cubicBezTo>
                <a:lnTo>
                  <a:pt x="16691" y="19980"/>
                </a:lnTo>
                <a:cubicBezTo>
                  <a:pt x="16691" y="19682"/>
                  <a:pt x="16471" y="19440"/>
                  <a:pt x="16200" y="19440"/>
                </a:cubicBezTo>
              </a:path>
            </a:pathLst>
          </a:custGeom>
          <a:solidFill>
            <a:schemeClr val="tx1">
              <a:lumMod val="65000"/>
              <a:lumOff val="35000"/>
            </a:schemeClr>
          </a:solidFill>
          <a:ln w="12700">
            <a:miter lim="400000"/>
          </a:ln>
        </p:spPr>
        <p:txBody>
          <a:bodyPr lIns="36413" tIns="36413" rIns="36413" bIns="36413" anchor="ctr"/>
          <a:lstStyle/>
          <a:p>
            <a:pPr algn="ctr" defTabSz="4368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85">
              <a:latin typeface="Arial" panose="020B0604020202020204"/>
              <a:ea typeface="Arial" panose="020B0604020202020204"/>
              <a:cs typeface="Arial" panose="020B0604020202020204"/>
            </a:endParaRPr>
          </a:p>
        </p:txBody>
      </p:sp>
      <p:sp>
        <p:nvSpPr>
          <p:cNvPr id="9" name="MH_Entry_1">
            <a:hlinkClick r:id="rId8" action="ppaction://hlinksldjump"/>
          </p:cNvPr>
          <p:cNvSpPr>
            <a:spLocks noChangeArrowheads="1"/>
          </p:cNvSpPr>
          <p:nvPr>
            <p:custDataLst>
              <p:tags r:id="rId1"/>
            </p:custDataLst>
          </p:nvPr>
        </p:nvSpPr>
        <p:spPr bwMode="auto">
          <a:xfrm>
            <a:off x="2818017" y="8476202"/>
            <a:ext cx="9530215" cy="1135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6901"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3185"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3185"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a:off x="2818018" y="9263818"/>
            <a:ext cx="8561182" cy="1286917"/>
          </a:xfrm>
          <a:prstGeom prst="rect">
            <a:avLst/>
          </a:prstGeom>
        </p:spPr>
        <p:txBody>
          <a:bodyPr wrap="square">
            <a:spAutoFit/>
          </a:bodyPr>
          <a:lstStyle/>
          <a:p>
            <a:pPr>
              <a:lnSpc>
                <a:spcPct val="130000"/>
              </a:lnSpc>
            </a:pPr>
            <a:r>
              <a:rPr lang="en-US" altLang="zh-CN" sz="199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11" name="MH_Entry_1">
            <a:hlinkClick r:id="rId8" action="ppaction://hlinksldjump"/>
          </p:cNvPr>
          <p:cNvSpPr>
            <a:spLocks noChangeArrowheads="1"/>
          </p:cNvSpPr>
          <p:nvPr>
            <p:custDataLst>
              <p:tags r:id="rId2"/>
            </p:custDataLst>
          </p:nvPr>
        </p:nvSpPr>
        <p:spPr bwMode="auto">
          <a:xfrm>
            <a:off x="13040332" y="8476202"/>
            <a:ext cx="9530215" cy="1135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6901"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3185"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3185"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 name="矩形 11"/>
          <p:cNvSpPr/>
          <p:nvPr/>
        </p:nvSpPr>
        <p:spPr>
          <a:xfrm>
            <a:off x="13040332" y="9263818"/>
            <a:ext cx="8561182" cy="1286917"/>
          </a:xfrm>
          <a:prstGeom prst="rect">
            <a:avLst/>
          </a:prstGeom>
        </p:spPr>
        <p:txBody>
          <a:bodyPr wrap="square">
            <a:spAutoFit/>
          </a:bodyPr>
          <a:lstStyle/>
          <a:p>
            <a:pPr>
              <a:lnSpc>
                <a:spcPct val="130000"/>
              </a:lnSpc>
            </a:pPr>
            <a:r>
              <a:rPr lang="en-US" altLang="zh-CN" sz="199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13" name="MH_Entry_1">
            <a:hlinkClick r:id="rId8" action="ppaction://hlinksldjump"/>
          </p:cNvPr>
          <p:cNvSpPr>
            <a:spLocks noChangeArrowheads="1"/>
          </p:cNvSpPr>
          <p:nvPr>
            <p:custDataLst>
              <p:tags r:id="rId3"/>
            </p:custDataLst>
          </p:nvPr>
        </p:nvSpPr>
        <p:spPr bwMode="auto">
          <a:xfrm>
            <a:off x="13040332" y="10401133"/>
            <a:ext cx="9530215" cy="1135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6901"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3185"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3185"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4" name="矩形 13"/>
          <p:cNvSpPr/>
          <p:nvPr/>
        </p:nvSpPr>
        <p:spPr>
          <a:xfrm>
            <a:off x="13040332" y="11188748"/>
            <a:ext cx="8561182" cy="1286917"/>
          </a:xfrm>
          <a:prstGeom prst="rect">
            <a:avLst/>
          </a:prstGeom>
        </p:spPr>
        <p:txBody>
          <a:bodyPr wrap="square">
            <a:spAutoFit/>
          </a:bodyPr>
          <a:lstStyle/>
          <a:p>
            <a:pPr>
              <a:lnSpc>
                <a:spcPct val="130000"/>
              </a:lnSpc>
            </a:pPr>
            <a:r>
              <a:rPr lang="en-US" altLang="zh-CN" sz="199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15" name="MH_Entry_1">
            <a:hlinkClick r:id="rId8" action="ppaction://hlinksldjump"/>
          </p:cNvPr>
          <p:cNvSpPr>
            <a:spLocks noChangeArrowheads="1"/>
          </p:cNvSpPr>
          <p:nvPr>
            <p:custDataLst>
              <p:tags r:id="rId4"/>
            </p:custDataLst>
          </p:nvPr>
        </p:nvSpPr>
        <p:spPr bwMode="auto">
          <a:xfrm>
            <a:off x="2818017" y="10401133"/>
            <a:ext cx="9530215" cy="1135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6901"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3185"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3185"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6" name="矩形 15"/>
          <p:cNvSpPr/>
          <p:nvPr/>
        </p:nvSpPr>
        <p:spPr>
          <a:xfrm>
            <a:off x="2818018" y="11188748"/>
            <a:ext cx="8561182" cy="1286917"/>
          </a:xfrm>
          <a:prstGeom prst="rect">
            <a:avLst/>
          </a:prstGeom>
        </p:spPr>
        <p:txBody>
          <a:bodyPr wrap="square">
            <a:spAutoFit/>
          </a:bodyPr>
          <a:lstStyle/>
          <a:p>
            <a:pPr>
              <a:lnSpc>
                <a:spcPct val="130000"/>
              </a:lnSpc>
            </a:pPr>
            <a:r>
              <a:rPr lang="en-US" altLang="zh-CN" sz="199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Tree>
  </p:cSld>
  <p:clrMapOvr>
    <a:masterClrMapping/>
  </p:clrMapOvr>
  <mc:AlternateContent xmlns:mc="http://schemas.openxmlformats.org/markup-compatibility/2006" xmlns:p14="http://schemas.microsoft.com/office/powerpoint/2010/main">
    <mc:Choice Requires="p14">
      <p:transition spd="slow" p14:dur="1600" advClick="0" advTm="1000">
        <p:blinds dir="vert"/>
      </p:transition>
    </mc:Choice>
    <mc:Fallback xmlns="">
      <p:transition spd="slow" advClick="0"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49" presetClass="entr" presetSubtype="0" decel="100000" fill="hold" grpId="0" nodeType="withEffect">
                                  <p:stCondLst>
                                    <p:cond delay="20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style.rotation</p:attrName>
                                        </p:attrNameLst>
                                      </p:cBhvr>
                                      <p:tavLst>
                                        <p:tav tm="0">
                                          <p:val>
                                            <p:fltVal val="360"/>
                                          </p:val>
                                        </p:tav>
                                        <p:tav tm="100000">
                                          <p:val>
                                            <p:fltVal val="0"/>
                                          </p:val>
                                        </p:tav>
                                      </p:tavLst>
                                    </p:anim>
                                    <p:animEffect transition="in" filter="fade">
                                      <p:cBhvr>
                                        <p:cTn id="16" dur="500"/>
                                        <p:tgtEl>
                                          <p:spTgt spid="6"/>
                                        </p:tgtEl>
                                      </p:cBhvr>
                                    </p:animEffect>
                                  </p:childTnLst>
                                </p:cTn>
                              </p:par>
                              <p:par>
                                <p:cTn id="17" presetID="49" presetClass="entr" presetSubtype="0" decel="100000" fill="hold" grpId="0" nodeType="withEffect">
                                  <p:stCondLst>
                                    <p:cond delay="8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 calcmode="lin" valueType="num">
                                      <p:cBhvr>
                                        <p:cTn id="21" dur="500" fill="hold"/>
                                        <p:tgtEl>
                                          <p:spTgt spid="8"/>
                                        </p:tgtEl>
                                        <p:attrNameLst>
                                          <p:attrName>style.rotation</p:attrName>
                                        </p:attrNameLst>
                                      </p:cBhvr>
                                      <p:tavLst>
                                        <p:tav tm="0">
                                          <p:val>
                                            <p:fltVal val="360"/>
                                          </p:val>
                                        </p:tav>
                                        <p:tav tm="100000">
                                          <p:val>
                                            <p:fltVal val="0"/>
                                          </p:val>
                                        </p:tav>
                                      </p:tavLst>
                                    </p:anim>
                                    <p:animEffect transition="in" filter="fade">
                                      <p:cBhvr>
                                        <p:cTn id="22" dur="500"/>
                                        <p:tgtEl>
                                          <p:spTgt spid="8"/>
                                        </p:tgtEl>
                                      </p:cBhvr>
                                    </p:animEffect>
                                  </p:childTnLst>
                                </p:cTn>
                              </p:par>
                              <p:par>
                                <p:cTn id="23" presetID="49" presetClass="entr" presetSubtype="0" decel="100000" fill="hold" grpId="0" nodeType="withEffect">
                                  <p:stCondLst>
                                    <p:cond delay="10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 name="图表 80"/>
          <p:cNvGraphicFramePr/>
          <p:nvPr/>
        </p:nvGraphicFramePr>
        <p:xfrm>
          <a:off x="12182655" y="4339916"/>
          <a:ext cx="9570157" cy="6812839"/>
        </p:xfrm>
        <a:graphic>
          <a:graphicData uri="http://schemas.openxmlformats.org/drawingml/2006/chart">
            <c:chart xmlns:c="http://schemas.openxmlformats.org/drawingml/2006/chart" xmlns:r="http://schemas.openxmlformats.org/officeDocument/2006/relationships" r:id="rId3"/>
          </a:graphicData>
        </a:graphic>
      </p:graphicFrame>
      <p:grpSp>
        <p:nvGrpSpPr>
          <p:cNvPr id="38" name="组合 37"/>
          <p:cNvGrpSpPr/>
          <p:nvPr/>
        </p:nvGrpSpPr>
        <p:grpSpPr>
          <a:xfrm>
            <a:off x="1628639" y="4339916"/>
            <a:ext cx="8821259" cy="7443726"/>
            <a:chOff x="1635910" y="4330715"/>
            <a:chExt cx="8860640" cy="7476957"/>
          </a:xfrm>
        </p:grpSpPr>
        <p:grpSp>
          <p:nvGrpSpPr>
            <p:cNvPr id="2" name="Group 2"/>
            <p:cNvGrpSpPr/>
            <p:nvPr/>
          </p:nvGrpSpPr>
          <p:grpSpPr bwMode="auto">
            <a:xfrm>
              <a:off x="1635910" y="4330715"/>
              <a:ext cx="8860640" cy="6843253"/>
              <a:chOff x="1156" y="890"/>
              <a:chExt cx="3311" cy="2721"/>
            </a:xfrm>
            <a:solidFill>
              <a:srgbClr val="BCD9E3"/>
            </a:solidFill>
          </p:grpSpPr>
          <p:sp>
            <p:nvSpPr>
              <p:cNvPr id="3" name="Freeform 3"/>
              <p:cNvSpPr/>
              <p:nvPr/>
            </p:nvSpPr>
            <p:spPr bwMode="auto">
              <a:xfrm>
                <a:off x="3717" y="890"/>
                <a:ext cx="750" cy="666"/>
              </a:xfrm>
              <a:custGeom>
                <a:avLst/>
                <a:gdLst>
                  <a:gd name="T0" fmla="*/ 229 w 1088"/>
                  <a:gd name="T1" fmla="*/ 544 h 988"/>
                  <a:gd name="T2" fmla="*/ 272 w 1088"/>
                  <a:gd name="T3" fmla="*/ 593 h 988"/>
                  <a:gd name="T4" fmla="*/ 304 w 1088"/>
                  <a:gd name="T5" fmla="*/ 586 h 988"/>
                  <a:gd name="T6" fmla="*/ 346 w 1088"/>
                  <a:gd name="T7" fmla="*/ 589 h 988"/>
                  <a:gd name="T8" fmla="*/ 391 w 1088"/>
                  <a:gd name="T9" fmla="*/ 579 h 988"/>
                  <a:gd name="T10" fmla="*/ 423 w 1088"/>
                  <a:gd name="T11" fmla="*/ 617 h 988"/>
                  <a:gd name="T12" fmla="*/ 449 w 1088"/>
                  <a:gd name="T13" fmla="*/ 626 h 988"/>
                  <a:gd name="T14" fmla="*/ 479 w 1088"/>
                  <a:gd name="T15" fmla="*/ 645 h 988"/>
                  <a:gd name="T16" fmla="*/ 487 w 1088"/>
                  <a:gd name="T17" fmla="*/ 609 h 988"/>
                  <a:gd name="T18" fmla="*/ 520 w 1088"/>
                  <a:gd name="T19" fmla="*/ 646 h 988"/>
                  <a:gd name="T20" fmla="*/ 549 w 1088"/>
                  <a:gd name="T21" fmla="*/ 663 h 988"/>
                  <a:gd name="T22" fmla="*/ 581 w 1088"/>
                  <a:gd name="T23" fmla="*/ 625 h 988"/>
                  <a:gd name="T24" fmla="*/ 602 w 1088"/>
                  <a:gd name="T25" fmla="*/ 622 h 988"/>
                  <a:gd name="T26" fmla="*/ 636 w 1088"/>
                  <a:gd name="T27" fmla="*/ 645 h 988"/>
                  <a:gd name="T28" fmla="*/ 665 w 1088"/>
                  <a:gd name="T29" fmla="*/ 646 h 988"/>
                  <a:gd name="T30" fmla="*/ 655 w 1088"/>
                  <a:gd name="T31" fmla="*/ 594 h 988"/>
                  <a:gd name="T32" fmla="*/ 640 w 1088"/>
                  <a:gd name="T33" fmla="*/ 530 h 988"/>
                  <a:gd name="T34" fmla="*/ 713 w 1088"/>
                  <a:gd name="T35" fmla="*/ 502 h 988"/>
                  <a:gd name="T36" fmla="*/ 720 w 1088"/>
                  <a:gd name="T37" fmla="*/ 470 h 988"/>
                  <a:gd name="T38" fmla="*/ 729 w 1088"/>
                  <a:gd name="T39" fmla="*/ 439 h 988"/>
                  <a:gd name="T40" fmla="*/ 733 w 1088"/>
                  <a:gd name="T41" fmla="*/ 315 h 988"/>
                  <a:gd name="T42" fmla="*/ 730 w 1088"/>
                  <a:gd name="T43" fmla="*/ 262 h 988"/>
                  <a:gd name="T44" fmla="*/ 726 w 1088"/>
                  <a:gd name="T45" fmla="*/ 237 h 988"/>
                  <a:gd name="T46" fmla="*/ 678 w 1088"/>
                  <a:gd name="T47" fmla="*/ 274 h 988"/>
                  <a:gd name="T48" fmla="*/ 627 w 1088"/>
                  <a:gd name="T49" fmla="*/ 319 h 988"/>
                  <a:gd name="T50" fmla="*/ 536 w 1088"/>
                  <a:gd name="T51" fmla="*/ 319 h 988"/>
                  <a:gd name="T52" fmla="*/ 525 w 1088"/>
                  <a:gd name="T53" fmla="*/ 284 h 988"/>
                  <a:gd name="T54" fmla="*/ 493 w 1088"/>
                  <a:gd name="T55" fmla="*/ 262 h 988"/>
                  <a:gd name="T56" fmla="*/ 434 w 1088"/>
                  <a:gd name="T57" fmla="*/ 247 h 988"/>
                  <a:gd name="T58" fmla="*/ 385 w 1088"/>
                  <a:gd name="T59" fmla="*/ 241 h 988"/>
                  <a:gd name="T60" fmla="*/ 343 w 1088"/>
                  <a:gd name="T61" fmla="*/ 212 h 988"/>
                  <a:gd name="T62" fmla="*/ 322 w 1088"/>
                  <a:gd name="T63" fmla="*/ 177 h 988"/>
                  <a:gd name="T64" fmla="*/ 292 w 1088"/>
                  <a:gd name="T65" fmla="*/ 140 h 988"/>
                  <a:gd name="T66" fmla="*/ 255 w 1088"/>
                  <a:gd name="T67" fmla="*/ 82 h 988"/>
                  <a:gd name="T68" fmla="*/ 216 w 1088"/>
                  <a:gd name="T69" fmla="*/ 24 h 988"/>
                  <a:gd name="T70" fmla="*/ 152 w 1088"/>
                  <a:gd name="T71" fmla="*/ 14 h 988"/>
                  <a:gd name="T72" fmla="*/ 81 w 1088"/>
                  <a:gd name="T73" fmla="*/ 0 h 988"/>
                  <a:gd name="T74" fmla="*/ 3 w 1088"/>
                  <a:gd name="T75" fmla="*/ 33 h 988"/>
                  <a:gd name="T76" fmla="*/ 0 w 1088"/>
                  <a:gd name="T77" fmla="*/ 94 h 988"/>
                  <a:gd name="T78" fmla="*/ 34 w 1088"/>
                  <a:gd name="T79" fmla="*/ 117 h 988"/>
                  <a:gd name="T80" fmla="*/ 76 w 1088"/>
                  <a:gd name="T81" fmla="*/ 109 h 988"/>
                  <a:gd name="T82" fmla="*/ 85 w 1088"/>
                  <a:gd name="T83" fmla="*/ 150 h 988"/>
                  <a:gd name="T84" fmla="*/ 136 w 1088"/>
                  <a:gd name="T85" fmla="*/ 173 h 988"/>
                  <a:gd name="T86" fmla="*/ 167 w 1088"/>
                  <a:gd name="T87" fmla="*/ 160 h 988"/>
                  <a:gd name="T88" fmla="*/ 255 w 1088"/>
                  <a:gd name="T89" fmla="*/ 165 h 988"/>
                  <a:gd name="T90" fmla="*/ 241 w 1088"/>
                  <a:gd name="T91" fmla="*/ 281 h 988"/>
                  <a:gd name="T92" fmla="*/ 229 w 1088"/>
                  <a:gd name="T93" fmla="*/ 317 h 988"/>
                  <a:gd name="T94" fmla="*/ 224 w 1088"/>
                  <a:gd name="T95" fmla="*/ 392 h 988"/>
                  <a:gd name="T96" fmla="*/ 203 w 1088"/>
                  <a:gd name="T97" fmla="*/ 376 h 988"/>
                  <a:gd name="T98" fmla="*/ 158 w 1088"/>
                  <a:gd name="T99" fmla="*/ 444 h 988"/>
                  <a:gd name="T100" fmla="*/ 139 w 1088"/>
                  <a:gd name="T101" fmla="*/ 477 h 988"/>
                  <a:gd name="T102" fmla="*/ 203 w 1088"/>
                  <a:gd name="T103" fmla="*/ 500 h 988"/>
                  <a:gd name="T104" fmla="*/ 203 w 1088"/>
                  <a:gd name="T105" fmla="*/ 514 h 988"/>
                  <a:gd name="T106" fmla="*/ 181 w 1088"/>
                  <a:gd name="T107" fmla="*/ 542 h 9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88"/>
                  <a:gd name="T163" fmla="*/ 0 h 988"/>
                  <a:gd name="T164" fmla="*/ 1088 w 1088"/>
                  <a:gd name="T165" fmla="*/ 988 h 98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88" h="988">
                    <a:moveTo>
                      <a:pt x="275" y="816"/>
                    </a:moveTo>
                    <a:lnTo>
                      <a:pt x="332" y="807"/>
                    </a:lnTo>
                    <a:lnTo>
                      <a:pt x="357" y="853"/>
                    </a:lnTo>
                    <a:lnTo>
                      <a:pt x="394" y="879"/>
                    </a:lnTo>
                    <a:lnTo>
                      <a:pt x="419" y="869"/>
                    </a:lnTo>
                    <a:lnTo>
                      <a:pt x="441" y="869"/>
                    </a:lnTo>
                    <a:lnTo>
                      <a:pt x="478" y="846"/>
                    </a:lnTo>
                    <a:lnTo>
                      <a:pt x="502" y="874"/>
                    </a:lnTo>
                    <a:lnTo>
                      <a:pt x="520" y="879"/>
                    </a:lnTo>
                    <a:lnTo>
                      <a:pt x="567" y="859"/>
                    </a:lnTo>
                    <a:lnTo>
                      <a:pt x="602" y="879"/>
                    </a:lnTo>
                    <a:lnTo>
                      <a:pt x="614" y="915"/>
                    </a:lnTo>
                    <a:lnTo>
                      <a:pt x="638" y="915"/>
                    </a:lnTo>
                    <a:lnTo>
                      <a:pt x="651" y="929"/>
                    </a:lnTo>
                    <a:lnTo>
                      <a:pt x="682" y="964"/>
                    </a:lnTo>
                    <a:lnTo>
                      <a:pt x="695" y="957"/>
                    </a:lnTo>
                    <a:lnTo>
                      <a:pt x="689" y="915"/>
                    </a:lnTo>
                    <a:lnTo>
                      <a:pt x="707" y="903"/>
                    </a:lnTo>
                    <a:lnTo>
                      <a:pt x="733" y="952"/>
                    </a:lnTo>
                    <a:lnTo>
                      <a:pt x="754" y="959"/>
                    </a:lnTo>
                    <a:lnTo>
                      <a:pt x="779" y="987"/>
                    </a:lnTo>
                    <a:lnTo>
                      <a:pt x="797" y="984"/>
                    </a:lnTo>
                    <a:lnTo>
                      <a:pt x="805" y="971"/>
                    </a:lnTo>
                    <a:lnTo>
                      <a:pt x="843" y="927"/>
                    </a:lnTo>
                    <a:lnTo>
                      <a:pt x="860" y="940"/>
                    </a:lnTo>
                    <a:lnTo>
                      <a:pt x="873" y="922"/>
                    </a:lnTo>
                    <a:lnTo>
                      <a:pt x="884" y="945"/>
                    </a:lnTo>
                    <a:lnTo>
                      <a:pt x="922" y="957"/>
                    </a:lnTo>
                    <a:lnTo>
                      <a:pt x="947" y="957"/>
                    </a:lnTo>
                    <a:lnTo>
                      <a:pt x="964" y="959"/>
                    </a:lnTo>
                    <a:lnTo>
                      <a:pt x="955" y="940"/>
                    </a:lnTo>
                    <a:lnTo>
                      <a:pt x="950" y="881"/>
                    </a:lnTo>
                    <a:lnTo>
                      <a:pt x="904" y="811"/>
                    </a:lnTo>
                    <a:lnTo>
                      <a:pt x="929" y="786"/>
                    </a:lnTo>
                    <a:lnTo>
                      <a:pt x="952" y="744"/>
                    </a:lnTo>
                    <a:lnTo>
                      <a:pt x="1035" y="744"/>
                    </a:lnTo>
                    <a:lnTo>
                      <a:pt x="1049" y="733"/>
                    </a:lnTo>
                    <a:lnTo>
                      <a:pt x="1045" y="697"/>
                    </a:lnTo>
                    <a:lnTo>
                      <a:pt x="1063" y="669"/>
                    </a:lnTo>
                    <a:lnTo>
                      <a:pt x="1058" y="651"/>
                    </a:lnTo>
                    <a:lnTo>
                      <a:pt x="1064" y="622"/>
                    </a:lnTo>
                    <a:lnTo>
                      <a:pt x="1063" y="468"/>
                    </a:lnTo>
                    <a:lnTo>
                      <a:pt x="1087" y="419"/>
                    </a:lnTo>
                    <a:lnTo>
                      <a:pt x="1059" y="388"/>
                    </a:lnTo>
                    <a:lnTo>
                      <a:pt x="1064" y="368"/>
                    </a:lnTo>
                    <a:lnTo>
                      <a:pt x="1053" y="352"/>
                    </a:lnTo>
                    <a:lnTo>
                      <a:pt x="1021" y="363"/>
                    </a:lnTo>
                    <a:lnTo>
                      <a:pt x="983" y="406"/>
                    </a:lnTo>
                    <a:lnTo>
                      <a:pt x="947" y="422"/>
                    </a:lnTo>
                    <a:lnTo>
                      <a:pt x="909" y="473"/>
                    </a:lnTo>
                    <a:lnTo>
                      <a:pt x="818" y="503"/>
                    </a:lnTo>
                    <a:lnTo>
                      <a:pt x="777" y="473"/>
                    </a:lnTo>
                    <a:lnTo>
                      <a:pt x="782" y="454"/>
                    </a:lnTo>
                    <a:lnTo>
                      <a:pt x="761" y="422"/>
                    </a:lnTo>
                    <a:lnTo>
                      <a:pt x="749" y="388"/>
                    </a:lnTo>
                    <a:lnTo>
                      <a:pt x="715" y="388"/>
                    </a:lnTo>
                    <a:lnTo>
                      <a:pt x="652" y="357"/>
                    </a:lnTo>
                    <a:lnTo>
                      <a:pt x="629" y="366"/>
                    </a:lnTo>
                    <a:lnTo>
                      <a:pt x="602" y="352"/>
                    </a:lnTo>
                    <a:lnTo>
                      <a:pt x="559" y="358"/>
                    </a:lnTo>
                    <a:lnTo>
                      <a:pt x="520" y="345"/>
                    </a:lnTo>
                    <a:lnTo>
                      <a:pt x="497" y="314"/>
                    </a:lnTo>
                    <a:lnTo>
                      <a:pt x="478" y="290"/>
                    </a:lnTo>
                    <a:lnTo>
                      <a:pt x="467" y="263"/>
                    </a:lnTo>
                    <a:lnTo>
                      <a:pt x="441" y="236"/>
                    </a:lnTo>
                    <a:lnTo>
                      <a:pt x="424" y="208"/>
                    </a:lnTo>
                    <a:lnTo>
                      <a:pt x="382" y="154"/>
                    </a:lnTo>
                    <a:lnTo>
                      <a:pt x="370" y="122"/>
                    </a:lnTo>
                    <a:lnTo>
                      <a:pt x="325" y="65"/>
                    </a:lnTo>
                    <a:lnTo>
                      <a:pt x="313" y="35"/>
                    </a:lnTo>
                    <a:lnTo>
                      <a:pt x="259" y="9"/>
                    </a:lnTo>
                    <a:lnTo>
                      <a:pt x="221" y="21"/>
                    </a:lnTo>
                    <a:lnTo>
                      <a:pt x="190" y="14"/>
                    </a:lnTo>
                    <a:lnTo>
                      <a:pt x="118" y="0"/>
                    </a:lnTo>
                    <a:lnTo>
                      <a:pt x="22" y="33"/>
                    </a:lnTo>
                    <a:lnTo>
                      <a:pt x="4" y="49"/>
                    </a:lnTo>
                    <a:lnTo>
                      <a:pt x="25" y="76"/>
                    </a:lnTo>
                    <a:lnTo>
                      <a:pt x="0" y="139"/>
                    </a:lnTo>
                    <a:lnTo>
                      <a:pt x="7" y="146"/>
                    </a:lnTo>
                    <a:lnTo>
                      <a:pt x="50" y="173"/>
                    </a:lnTo>
                    <a:lnTo>
                      <a:pt x="71" y="136"/>
                    </a:lnTo>
                    <a:lnTo>
                      <a:pt x="110" y="161"/>
                    </a:lnTo>
                    <a:lnTo>
                      <a:pt x="107" y="179"/>
                    </a:lnTo>
                    <a:lnTo>
                      <a:pt x="123" y="223"/>
                    </a:lnTo>
                    <a:lnTo>
                      <a:pt x="147" y="249"/>
                    </a:lnTo>
                    <a:lnTo>
                      <a:pt x="197" y="257"/>
                    </a:lnTo>
                    <a:lnTo>
                      <a:pt x="212" y="243"/>
                    </a:lnTo>
                    <a:lnTo>
                      <a:pt x="242" y="238"/>
                    </a:lnTo>
                    <a:lnTo>
                      <a:pt x="295" y="190"/>
                    </a:lnTo>
                    <a:lnTo>
                      <a:pt x="370" y="245"/>
                    </a:lnTo>
                    <a:lnTo>
                      <a:pt x="345" y="345"/>
                    </a:lnTo>
                    <a:lnTo>
                      <a:pt x="350" y="417"/>
                    </a:lnTo>
                    <a:lnTo>
                      <a:pt x="350" y="461"/>
                    </a:lnTo>
                    <a:lnTo>
                      <a:pt x="332" y="471"/>
                    </a:lnTo>
                    <a:lnTo>
                      <a:pt x="329" y="585"/>
                    </a:lnTo>
                    <a:lnTo>
                      <a:pt x="325" y="582"/>
                    </a:lnTo>
                    <a:lnTo>
                      <a:pt x="304" y="558"/>
                    </a:lnTo>
                    <a:lnTo>
                      <a:pt x="295" y="558"/>
                    </a:lnTo>
                    <a:lnTo>
                      <a:pt x="289" y="566"/>
                    </a:lnTo>
                    <a:lnTo>
                      <a:pt x="229" y="659"/>
                    </a:lnTo>
                    <a:lnTo>
                      <a:pt x="197" y="696"/>
                    </a:lnTo>
                    <a:lnTo>
                      <a:pt x="202" y="708"/>
                    </a:lnTo>
                    <a:lnTo>
                      <a:pt x="265" y="749"/>
                    </a:lnTo>
                    <a:lnTo>
                      <a:pt x="295" y="742"/>
                    </a:lnTo>
                    <a:lnTo>
                      <a:pt x="299" y="749"/>
                    </a:lnTo>
                    <a:lnTo>
                      <a:pt x="295" y="762"/>
                    </a:lnTo>
                    <a:lnTo>
                      <a:pt x="265" y="774"/>
                    </a:lnTo>
                    <a:lnTo>
                      <a:pt x="262" y="804"/>
                    </a:lnTo>
                    <a:lnTo>
                      <a:pt x="275" y="816"/>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790"/>
              </a:p>
            </p:txBody>
          </p:sp>
          <p:sp>
            <p:nvSpPr>
              <p:cNvPr id="4" name="Freeform 4"/>
              <p:cNvSpPr/>
              <p:nvPr/>
            </p:nvSpPr>
            <p:spPr bwMode="auto">
              <a:xfrm>
                <a:off x="2527" y="923"/>
                <a:ext cx="1458" cy="1284"/>
              </a:xfrm>
              <a:custGeom>
                <a:avLst/>
                <a:gdLst>
                  <a:gd name="T0" fmla="*/ 475 w 2117"/>
                  <a:gd name="T1" fmla="*/ 1244 h 1903"/>
                  <a:gd name="T2" fmla="*/ 539 w 2117"/>
                  <a:gd name="T3" fmla="*/ 1136 h 1903"/>
                  <a:gd name="T4" fmla="*/ 585 w 2117"/>
                  <a:gd name="T5" fmla="*/ 1237 h 1903"/>
                  <a:gd name="T6" fmla="*/ 642 w 2117"/>
                  <a:gd name="T7" fmla="*/ 1259 h 1903"/>
                  <a:gd name="T8" fmla="*/ 716 w 2117"/>
                  <a:gd name="T9" fmla="*/ 1151 h 1903"/>
                  <a:gd name="T10" fmla="*/ 793 w 2117"/>
                  <a:gd name="T11" fmla="*/ 1115 h 1903"/>
                  <a:gd name="T12" fmla="*/ 881 w 2117"/>
                  <a:gd name="T13" fmla="*/ 1046 h 1903"/>
                  <a:gd name="T14" fmla="*/ 934 w 2117"/>
                  <a:gd name="T15" fmla="*/ 977 h 1903"/>
                  <a:gd name="T16" fmla="*/ 985 w 2117"/>
                  <a:gd name="T17" fmla="*/ 900 h 1903"/>
                  <a:gd name="T18" fmla="*/ 1037 w 2117"/>
                  <a:gd name="T19" fmla="*/ 903 h 1903"/>
                  <a:gd name="T20" fmla="*/ 1096 w 2117"/>
                  <a:gd name="T21" fmla="*/ 885 h 1903"/>
                  <a:gd name="T22" fmla="*/ 1171 w 2117"/>
                  <a:gd name="T23" fmla="*/ 879 h 1903"/>
                  <a:gd name="T24" fmla="*/ 1242 w 2117"/>
                  <a:gd name="T25" fmla="*/ 905 h 1903"/>
                  <a:gd name="T26" fmla="*/ 1280 w 2117"/>
                  <a:gd name="T27" fmla="*/ 877 h 1903"/>
                  <a:gd name="T28" fmla="*/ 1355 w 2117"/>
                  <a:gd name="T29" fmla="*/ 808 h 1903"/>
                  <a:gd name="T30" fmla="*/ 1419 w 2117"/>
                  <a:gd name="T31" fmla="*/ 773 h 1903"/>
                  <a:gd name="T32" fmla="*/ 1436 w 2117"/>
                  <a:gd name="T33" fmla="*/ 715 h 1903"/>
                  <a:gd name="T34" fmla="*/ 1357 w 2117"/>
                  <a:gd name="T35" fmla="*/ 672 h 1903"/>
                  <a:gd name="T36" fmla="*/ 1339 w 2117"/>
                  <a:gd name="T37" fmla="*/ 587 h 1903"/>
                  <a:gd name="T38" fmla="*/ 1363 w 2117"/>
                  <a:gd name="T39" fmla="*/ 559 h 1903"/>
                  <a:gd name="T40" fmla="*/ 1372 w 2117"/>
                  <a:gd name="T41" fmla="*/ 492 h 1903"/>
                  <a:gd name="T42" fmla="*/ 1372 w 2117"/>
                  <a:gd name="T43" fmla="*/ 475 h 1903"/>
                  <a:gd name="T44" fmla="*/ 1389 w 2117"/>
                  <a:gd name="T45" fmla="*/ 350 h 1903"/>
                  <a:gd name="T46" fmla="*/ 1417 w 2117"/>
                  <a:gd name="T47" fmla="*/ 363 h 1903"/>
                  <a:gd name="T48" fmla="*/ 1428 w 2117"/>
                  <a:gd name="T49" fmla="*/ 200 h 1903"/>
                  <a:gd name="T50" fmla="*/ 1335 w 2117"/>
                  <a:gd name="T51" fmla="*/ 131 h 1903"/>
                  <a:gd name="T52" fmla="*/ 1264 w 2117"/>
                  <a:gd name="T53" fmla="*/ 89 h 1903"/>
                  <a:gd name="T54" fmla="*/ 1194 w 2117"/>
                  <a:gd name="T55" fmla="*/ 66 h 1903"/>
                  <a:gd name="T56" fmla="*/ 1181 w 2117"/>
                  <a:gd name="T57" fmla="*/ 0 h 1903"/>
                  <a:gd name="T58" fmla="*/ 1153 w 2117"/>
                  <a:gd name="T59" fmla="*/ 66 h 1903"/>
                  <a:gd name="T60" fmla="*/ 1117 w 2117"/>
                  <a:gd name="T61" fmla="*/ 242 h 1903"/>
                  <a:gd name="T62" fmla="*/ 1023 w 2117"/>
                  <a:gd name="T63" fmla="*/ 312 h 1903"/>
                  <a:gd name="T64" fmla="*/ 959 w 2117"/>
                  <a:gd name="T65" fmla="*/ 436 h 1903"/>
                  <a:gd name="T66" fmla="*/ 1059 w 2117"/>
                  <a:gd name="T67" fmla="*/ 458 h 1903"/>
                  <a:gd name="T68" fmla="*/ 1198 w 2117"/>
                  <a:gd name="T69" fmla="*/ 503 h 1903"/>
                  <a:gd name="T70" fmla="*/ 1099 w 2117"/>
                  <a:gd name="T71" fmla="*/ 545 h 1903"/>
                  <a:gd name="T72" fmla="*/ 1019 w 2117"/>
                  <a:gd name="T73" fmla="*/ 596 h 1903"/>
                  <a:gd name="T74" fmla="*/ 913 w 2117"/>
                  <a:gd name="T75" fmla="*/ 690 h 1903"/>
                  <a:gd name="T76" fmla="*/ 787 w 2117"/>
                  <a:gd name="T77" fmla="*/ 709 h 1903"/>
                  <a:gd name="T78" fmla="*/ 760 w 2117"/>
                  <a:gd name="T79" fmla="*/ 827 h 1903"/>
                  <a:gd name="T80" fmla="*/ 568 w 2117"/>
                  <a:gd name="T81" fmla="*/ 908 h 1903"/>
                  <a:gd name="T82" fmla="*/ 402 w 2117"/>
                  <a:gd name="T83" fmla="*/ 958 h 1903"/>
                  <a:gd name="T84" fmla="*/ 146 w 2117"/>
                  <a:gd name="T85" fmla="*/ 899 h 1903"/>
                  <a:gd name="T86" fmla="*/ 8 w 2117"/>
                  <a:gd name="T87" fmla="*/ 943 h 1903"/>
                  <a:gd name="T88" fmla="*/ 87 w 2117"/>
                  <a:gd name="T89" fmla="*/ 1030 h 1903"/>
                  <a:gd name="T90" fmla="*/ 165 w 2117"/>
                  <a:gd name="T91" fmla="*/ 1063 h 1903"/>
                  <a:gd name="T92" fmla="*/ 189 w 2117"/>
                  <a:gd name="T93" fmla="*/ 1132 h 1903"/>
                  <a:gd name="T94" fmla="*/ 271 w 2117"/>
                  <a:gd name="T95" fmla="*/ 1177 h 1903"/>
                  <a:gd name="T96" fmla="*/ 390 w 2117"/>
                  <a:gd name="T97" fmla="*/ 1167 h 1903"/>
                  <a:gd name="T98" fmla="*/ 351 w 2117"/>
                  <a:gd name="T99" fmla="*/ 1227 h 19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17"/>
                  <a:gd name="T151" fmla="*/ 0 h 1903"/>
                  <a:gd name="T152" fmla="*/ 2117 w 2117"/>
                  <a:gd name="T153" fmla="*/ 1903 h 190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17" h="1903">
                    <a:moveTo>
                      <a:pt x="596" y="1893"/>
                    </a:moveTo>
                    <a:lnTo>
                      <a:pt x="626" y="1888"/>
                    </a:lnTo>
                    <a:lnTo>
                      <a:pt x="650" y="1879"/>
                    </a:lnTo>
                    <a:lnTo>
                      <a:pt x="690" y="1843"/>
                    </a:lnTo>
                    <a:lnTo>
                      <a:pt x="700" y="1789"/>
                    </a:lnTo>
                    <a:lnTo>
                      <a:pt x="724" y="1711"/>
                    </a:lnTo>
                    <a:lnTo>
                      <a:pt x="775" y="1676"/>
                    </a:lnTo>
                    <a:lnTo>
                      <a:pt x="782" y="1683"/>
                    </a:lnTo>
                    <a:lnTo>
                      <a:pt x="799" y="1738"/>
                    </a:lnTo>
                    <a:lnTo>
                      <a:pt x="775" y="1772"/>
                    </a:lnTo>
                    <a:lnTo>
                      <a:pt x="766" y="1804"/>
                    </a:lnTo>
                    <a:lnTo>
                      <a:pt x="849" y="1833"/>
                    </a:lnTo>
                    <a:lnTo>
                      <a:pt x="854" y="1856"/>
                    </a:lnTo>
                    <a:lnTo>
                      <a:pt x="901" y="1854"/>
                    </a:lnTo>
                    <a:lnTo>
                      <a:pt x="921" y="1860"/>
                    </a:lnTo>
                    <a:lnTo>
                      <a:pt x="932" y="1866"/>
                    </a:lnTo>
                    <a:lnTo>
                      <a:pt x="1014" y="1750"/>
                    </a:lnTo>
                    <a:lnTo>
                      <a:pt x="1036" y="1743"/>
                    </a:lnTo>
                    <a:lnTo>
                      <a:pt x="1041" y="1729"/>
                    </a:lnTo>
                    <a:lnTo>
                      <a:pt x="1039" y="1706"/>
                    </a:lnTo>
                    <a:lnTo>
                      <a:pt x="1067" y="1666"/>
                    </a:lnTo>
                    <a:lnTo>
                      <a:pt x="1119" y="1664"/>
                    </a:lnTo>
                    <a:lnTo>
                      <a:pt x="1139" y="1641"/>
                    </a:lnTo>
                    <a:lnTo>
                      <a:pt x="1151" y="1652"/>
                    </a:lnTo>
                    <a:lnTo>
                      <a:pt x="1181" y="1627"/>
                    </a:lnTo>
                    <a:lnTo>
                      <a:pt x="1197" y="1627"/>
                    </a:lnTo>
                    <a:lnTo>
                      <a:pt x="1251" y="1548"/>
                    </a:lnTo>
                    <a:lnTo>
                      <a:pt x="1279" y="1550"/>
                    </a:lnTo>
                    <a:lnTo>
                      <a:pt x="1314" y="1525"/>
                    </a:lnTo>
                    <a:lnTo>
                      <a:pt x="1323" y="1534"/>
                    </a:lnTo>
                    <a:lnTo>
                      <a:pt x="1388" y="1502"/>
                    </a:lnTo>
                    <a:lnTo>
                      <a:pt x="1356" y="1448"/>
                    </a:lnTo>
                    <a:lnTo>
                      <a:pt x="1365" y="1394"/>
                    </a:lnTo>
                    <a:lnTo>
                      <a:pt x="1393" y="1336"/>
                    </a:lnTo>
                    <a:lnTo>
                      <a:pt x="1416" y="1327"/>
                    </a:lnTo>
                    <a:lnTo>
                      <a:pt x="1430" y="1334"/>
                    </a:lnTo>
                    <a:lnTo>
                      <a:pt x="1430" y="1375"/>
                    </a:lnTo>
                    <a:lnTo>
                      <a:pt x="1447" y="1387"/>
                    </a:lnTo>
                    <a:lnTo>
                      <a:pt x="1488" y="1357"/>
                    </a:lnTo>
                    <a:lnTo>
                      <a:pt x="1505" y="1339"/>
                    </a:lnTo>
                    <a:lnTo>
                      <a:pt x="1521" y="1347"/>
                    </a:lnTo>
                    <a:lnTo>
                      <a:pt x="1542" y="1329"/>
                    </a:lnTo>
                    <a:lnTo>
                      <a:pt x="1584" y="1327"/>
                    </a:lnTo>
                    <a:lnTo>
                      <a:pt x="1591" y="1312"/>
                    </a:lnTo>
                    <a:lnTo>
                      <a:pt x="1581" y="1290"/>
                    </a:lnTo>
                    <a:lnTo>
                      <a:pt x="1610" y="1261"/>
                    </a:lnTo>
                    <a:lnTo>
                      <a:pt x="1645" y="1243"/>
                    </a:lnTo>
                    <a:lnTo>
                      <a:pt x="1700" y="1303"/>
                    </a:lnTo>
                    <a:lnTo>
                      <a:pt x="1697" y="1324"/>
                    </a:lnTo>
                    <a:lnTo>
                      <a:pt x="1724" y="1368"/>
                    </a:lnTo>
                    <a:lnTo>
                      <a:pt x="1789" y="1372"/>
                    </a:lnTo>
                    <a:lnTo>
                      <a:pt x="1803" y="1342"/>
                    </a:lnTo>
                    <a:lnTo>
                      <a:pt x="1787" y="1255"/>
                    </a:lnTo>
                    <a:lnTo>
                      <a:pt x="1801" y="1240"/>
                    </a:lnTo>
                    <a:lnTo>
                      <a:pt x="1831" y="1261"/>
                    </a:lnTo>
                    <a:lnTo>
                      <a:pt x="1859" y="1300"/>
                    </a:lnTo>
                    <a:lnTo>
                      <a:pt x="1901" y="1236"/>
                    </a:lnTo>
                    <a:lnTo>
                      <a:pt x="1921" y="1231"/>
                    </a:lnTo>
                    <a:lnTo>
                      <a:pt x="1951" y="1198"/>
                    </a:lnTo>
                    <a:lnTo>
                      <a:pt x="1967" y="1198"/>
                    </a:lnTo>
                    <a:lnTo>
                      <a:pt x="1994" y="1171"/>
                    </a:lnTo>
                    <a:lnTo>
                      <a:pt x="2009" y="1171"/>
                    </a:lnTo>
                    <a:lnTo>
                      <a:pt x="2023" y="1146"/>
                    </a:lnTo>
                    <a:lnTo>
                      <a:pt x="2060" y="1146"/>
                    </a:lnTo>
                    <a:lnTo>
                      <a:pt x="2099" y="1111"/>
                    </a:lnTo>
                    <a:lnTo>
                      <a:pt x="2116" y="1095"/>
                    </a:lnTo>
                    <a:lnTo>
                      <a:pt x="2116" y="1076"/>
                    </a:lnTo>
                    <a:lnTo>
                      <a:pt x="2085" y="1060"/>
                    </a:lnTo>
                    <a:lnTo>
                      <a:pt x="2085" y="1023"/>
                    </a:lnTo>
                    <a:lnTo>
                      <a:pt x="2036" y="958"/>
                    </a:lnTo>
                    <a:lnTo>
                      <a:pt x="1986" y="1005"/>
                    </a:lnTo>
                    <a:lnTo>
                      <a:pt x="1971" y="996"/>
                    </a:lnTo>
                    <a:lnTo>
                      <a:pt x="1969" y="969"/>
                    </a:lnTo>
                    <a:lnTo>
                      <a:pt x="1949" y="939"/>
                    </a:lnTo>
                    <a:lnTo>
                      <a:pt x="1944" y="907"/>
                    </a:lnTo>
                    <a:lnTo>
                      <a:pt x="1944" y="870"/>
                    </a:lnTo>
                    <a:lnTo>
                      <a:pt x="1910" y="844"/>
                    </a:lnTo>
                    <a:lnTo>
                      <a:pt x="1905" y="832"/>
                    </a:lnTo>
                    <a:lnTo>
                      <a:pt x="1913" y="810"/>
                    </a:lnTo>
                    <a:lnTo>
                      <a:pt x="1979" y="828"/>
                    </a:lnTo>
                    <a:lnTo>
                      <a:pt x="1981" y="798"/>
                    </a:lnTo>
                    <a:lnTo>
                      <a:pt x="2004" y="771"/>
                    </a:lnTo>
                    <a:lnTo>
                      <a:pt x="1989" y="759"/>
                    </a:lnTo>
                    <a:lnTo>
                      <a:pt x="1992" y="729"/>
                    </a:lnTo>
                    <a:lnTo>
                      <a:pt x="2023" y="717"/>
                    </a:lnTo>
                    <a:lnTo>
                      <a:pt x="2028" y="704"/>
                    </a:lnTo>
                    <a:lnTo>
                      <a:pt x="2023" y="697"/>
                    </a:lnTo>
                    <a:lnTo>
                      <a:pt x="1992" y="704"/>
                    </a:lnTo>
                    <a:lnTo>
                      <a:pt x="1931" y="662"/>
                    </a:lnTo>
                    <a:lnTo>
                      <a:pt x="1926" y="650"/>
                    </a:lnTo>
                    <a:lnTo>
                      <a:pt x="1956" y="613"/>
                    </a:lnTo>
                    <a:lnTo>
                      <a:pt x="2017" y="518"/>
                    </a:lnTo>
                    <a:lnTo>
                      <a:pt x="2023" y="511"/>
                    </a:lnTo>
                    <a:lnTo>
                      <a:pt x="2033" y="511"/>
                    </a:lnTo>
                    <a:lnTo>
                      <a:pt x="2053" y="536"/>
                    </a:lnTo>
                    <a:lnTo>
                      <a:pt x="2058" y="538"/>
                    </a:lnTo>
                    <a:lnTo>
                      <a:pt x="2060" y="424"/>
                    </a:lnTo>
                    <a:lnTo>
                      <a:pt x="2078" y="415"/>
                    </a:lnTo>
                    <a:lnTo>
                      <a:pt x="2078" y="370"/>
                    </a:lnTo>
                    <a:lnTo>
                      <a:pt x="2073" y="297"/>
                    </a:lnTo>
                    <a:lnTo>
                      <a:pt x="2099" y="196"/>
                    </a:lnTo>
                    <a:lnTo>
                      <a:pt x="2023" y="142"/>
                    </a:lnTo>
                    <a:lnTo>
                      <a:pt x="1969" y="189"/>
                    </a:lnTo>
                    <a:lnTo>
                      <a:pt x="1939" y="194"/>
                    </a:lnTo>
                    <a:lnTo>
                      <a:pt x="1926" y="210"/>
                    </a:lnTo>
                    <a:lnTo>
                      <a:pt x="1875" y="201"/>
                    </a:lnTo>
                    <a:lnTo>
                      <a:pt x="1851" y="174"/>
                    </a:lnTo>
                    <a:lnTo>
                      <a:pt x="1836" y="132"/>
                    </a:lnTo>
                    <a:lnTo>
                      <a:pt x="1838" y="114"/>
                    </a:lnTo>
                    <a:lnTo>
                      <a:pt x="1799" y="88"/>
                    </a:lnTo>
                    <a:lnTo>
                      <a:pt x="1777" y="126"/>
                    </a:lnTo>
                    <a:lnTo>
                      <a:pt x="1734" y="98"/>
                    </a:lnTo>
                    <a:lnTo>
                      <a:pt x="1727" y="91"/>
                    </a:lnTo>
                    <a:lnTo>
                      <a:pt x="1752" y="27"/>
                    </a:lnTo>
                    <a:lnTo>
                      <a:pt x="1731" y="0"/>
                    </a:lnTo>
                    <a:lnTo>
                      <a:pt x="1715" y="0"/>
                    </a:lnTo>
                    <a:lnTo>
                      <a:pt x="1669" y="32"/>
                    </a:lnTo>
                    <a:lnTo>
                      <a:pt x="1633" y="86"/>
                    </a:lnTo>
                    <a:lnTo>
                      <a:pt x="1647" y="96"/>
                    </a:lnTo>
                    <a:lnTo>
                      <a:pt x="1674" y="98"/>
                    </a:lnTo>
                    <a:lnTo>
                      <a:pt x="1697" y="156"/>
                    </a:lnTo>
                    <a:lnTo>
                      <a:pt x="1685" y="177"/>
                    </a:lnTo>
                    <a:lnTo>
                      <a:pt x="1663" y="210"/>
                    </a:lnTo>
                    <a:lnTo>
                      <a:pt x="1622" y="358"/>
                    </a:lnTo>
                    <a:lnTo>
                      <a:pt x="1638" y="384"/>
                    </a:lnTo>
                    <a:lnTo>
                      <a:pt x="1625" y="405"/>
                    </a:lnTo>
                    <a:lnTo>
                      <a:pt x="1535" y="470"/>
                    </a:lnTo>
                    <a:lnTo>
                      <a:pt x="1485" y="463"/>
                    </a:lnTo>
                    <a:lnTo>
                      <a:pt x="1458" y="452"/>
                    </a:lnTo>
                    <a:lnTo>
                      <a:pt x="1452" y="465"/>
                    </a:lnTo>
                    <a:lnTo>
                      <a:pt x="1412" y="625"/>
                    </a:lnTo>
                    <a:lnTo>
                      <a:pt x="1393" y="646"/>
                    </a:lnTo>
                    <a:lnTo>
                      <a:pt x="1403" y="674"/>
                    </a:lnTo>
                    <a:lnTo>
                      <a:pt x="1428" y="697"/>
                    </a:lnTo>
                    <a:lnTo>
                      <a:pt x="1470" y="672"/>
                    </a:lnTo>
                    <a:lnTo>
                      <a:pt x="1537" y="679"/>
                    </a:lnTo>
                    <a:lnTo>
                      <a:pt x="1556" y="646"/>
                    </a:lnTo>
                    <a:lnTo>
                      <a:pt x="1591" y="637"/>
                    </a:lnTo>
                    <a:lnTo>
                      <a:pt x="1657" y="662"/>
                    </a:lnTo>
                    <a:lnTo>
                      <a:pt x="1739" y="746"/>
                    </a:lnTo>
                    <a:lnTo>
                      <a:pt x="1739" y="764"/>
                    </a:lnTo>
                    <a:lnTo>
                      <a:pt x="1722" y="776"/>
                    </a:lnTo>
                    <a:lnTo>
                      <a:pt x="1627" y="783"/>
                    </a:lnTo>
                    <a:lnTo>
                      <a:pt x="1596" y="807"/>
                    </a:lnTo>
                    <a:lnTo>
                      <a:pt x="1572" y="802"/>
                    </a:lnTo>
                    <a:lnTo>
                      <a:pt x="1554" y="832"/>
                    </a:lnTo>
                    <a:lnTo>
                      <a:pt x="1509" y="840"/>
                    </a:lnTo>
                    <a:lnTo>
                      <a:pt x="1479" y="884"/>
                    </a:lnTo>
                    <a:lnTo>
                      <a:pt x="1475" y="916"/>
                    </a:lnTo>
                    <a:lnTo>
                      <a:pt x="1411" y="958"/>
                    </a:lnTo>
                    <a:lnTo>
                      <a:pt x="1370" y="964"/>
                    </a:lnTo>
                    <a:lnTo>
                      <a:pt x="1326" y="1023"/>
                    </a:lnTo>
                    <a:lnTo>
                      <a:pt x="1284" y="1048"/>
                    </a:lnTo>
                    <a:lnTo>
                      <a:pt x="1202" y="1030"/>
                    </a:lnTo>
                    <a:lnTo>
                      <a:pt x="1176" y="1018"/>
                    </a:lnTo>
                    <a:lnTo>
                      <a:pt x="1143" y="1051"/>
                    </a:lnTo>
                    <a:lnTo>
                      <a:pt x="1129" y="1107"/>
                    </a:lnTo>
                    <a:lnTo>
                      <a:pt x="1172" y="1171"/>
                    </a:lnTo>
                    <a:lnTo>
                      <a:pt x="1143" y="1201"/>
                    </a:lnTo>
                    <a:lnTo>
                      <a:pt x="1104" y="1226"/>
                    </a:lnTo>
                    <a:lnTo>
                      <a:pt x="1044" y="1300"/>
                    </a:lnTo>
                    <a:lnTo>
                      <a:pt x="967" y="1334"/>
                    </a:lnTo>
                    <a:lnTo>
                      <a:pt x="841" y="1347"/>
                    </a:lnTo>
                    <a:lnTo>
                      <a:pt x="825" y="1345"/>
                    </a:lnTo>
                    <a:lnTo>
                      <a:pt x="679" y="1407"/>
                    </a:lnTo>
                    <a:lnTo>
                      <a:pt x="608" y="1448"/>
                    </a:lnTo>
                    <a:lnTo>
                      <a:pt x="590" y="1438"/>
                    </a:lnTo>
                    <a:lnTo>
                      <a:pt x="583" y="1420"/>
                    </a:lnTo>
                    <a:lnTo>
                      <a:pt x="492" y="1414"/>
                    </a:lnTo>
                    <a:lnTo>
                      <a:pt x="391" y="1382"/>
                    </a:lnTo>
                    <a:lnTo>
                      <a:pt x="363" y="1350"/>
                    </a:lnTo>
                    <a:lnTo>
                      <a:pt x="212" y="1332"/>
                    </a:lnTo>
                    <a:lnTo>
                      <a:pt x="184" y="1345"/>
                    </a:lnTo>
                    <a:lnTo>
                      <a:pt x="2" y="1327"/>
                    </a:lnTo>
                    <a:lnTo>
                      <a:pt x="0" y="1354"/>
                    </a:lnTo>
                    <a:lnTo>
                      <a:pt x="12" y="1398"/>
                    </a:lnTo>
                    <a:lnTo>
                      <a:pt x="4" y="1465"/>
                    </a:lnTo>
                    <a:lnTo>
                      <a:pt x="56" y="1542"/>
                    </a:lnTo>
                    <a:lnTo>
                      <a:pt x="85" y="1560"/>
                    </a:lnTo>
                    <a:lnTo>
                      <a:pt x="127" y="1527"/>
                    </a:lnTo>
                    <a:lnTo>
                      <a:pt x="214" y="1527"/>
                    </a:lnTo>
                    <a:lnTo>
                      <a:pt x="236" y="1534"/>
                    </a:lnTo>
                    <a:lnTo>
                      <a:pt x="249" y="1555"/>
                    </a:lnTo>
                    <a:lnTo>
                      <a:pt x="240" y="1576"/>
                    </a:lnTo>
                    <a:lnTo>
                      <a:pt x="190" y="1616"/>
                    </a:lnTo>
                    <a:lnTo>
                      <a:pt x="195" y="1636"/>
                    </a:lnTo>
                    <a:lnTo>
                      <a:pt x="253" y="1678"/>
                    </a:lnTo>
                    <a:lnTo>
                      <a:pt x="274" y="1678"/>
                    </a:lnTo>
                    <a:lnTo>
                      <a:pt x="282" y="1688"/>
                    </a:lnTo>
                    <a:lnTo>
                      <a:pt x="277" y="1706"/>
                    </a:lnTo>
                    <a:lnTo>
                      <a:pt x="312" y="1734"/>
                    </a:lnTo>
                    <a:lnTo>
                      <a:pt x="394" y="1744"/>
                    </a:lnTo>
                    <a:lnTo>
                      <a:pt x="430" y="1736"/>
                    </a:lnTo>
                    <a:lnTo>
                      <a:pt x="481" y="1686"/>
                    </a:lnTo>
                    <a:lnTo>
                      <a:pt x="541" y="1690"/>
                    </a:lnTo>
                    <a:lnTo>
                      <a:pt x="566" y="1729"/>
                    </a:lnTo>
                    <a:lnTo>
                      <a:pt x="552" y="1761"/>
                    </a:lnTo>
                    <a:lnTo>
                      <a:pt x="554" y="1782"/>
                    </a:lnTo>
                    <a:lnTo>
                      <a:pt x="523" y="1802"/>
                    </a:lnTo>
                    <a:lnTo>
                      <a:pt x="510" y="1819"/>
                    </a:lnTo>
                    <a:lnTo>
                      <a:pt x="514" y="1860"/>
                    </a:lnTo>
                    <a:lnTo>
                      <a:pt x="571" y="1902"/>
                    </a:lnTo>
                    <a:lnTo>
                      <a:pt x="596" y="1893"/>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790"/>
              </a:p>
            </p:txBody>
          </p:sp>
          <p:sp>
            <p:nvSpPr>
              <p:cNvPr id="5" name="Freeform 5"/>
              <p:cNvSpPr/>
              <p:nvPr/>
            </p:nvSpPr>
            <p:spPr bwMode="auto">
              <a:xfrm>
                <a:off x="1156" y="1279"/>
                <a:ext cx="1324" cy="982"/>
              </a:xfrm>
              <a:custGeom>
                <a:avLst/>
                <a:gdLst>
                  <a:gd name="T0" fmla="*/ 908 w 1922"/>
                  <a:gd name="T1" fmla="*/ 34 h 1456"/>
                  <a:gd name="T2" fmla="*/ 949 w 1922"/>
                  <a:gd name="T3" fmla="*/ 83 h 1456"/>
                  <a:gd name="T4" fmla="*/ 1006 w 1922"/>
                  <a:gd name="T5" fmla="*/ 119 h 1456"/>
                  <a:gd name="T6" fmla="*/ 1055 w 1922"/>
                  <a:gd name="T7" fmla="*/ 215 h 1456"/>
                  <a:gd name="T8" fmla="*/ 1028 w 1922"/>
                  <a:gd name="T9" fmla="*/ 288 h 1456"/>
                  <a:gd name="T10" fmla="*/ 1172 w 1922"/>
                  <a:gd name="T11" fmla="*/ 351 h 1456"/>
                  <a:gd name="T12" fmla="*/ 1272 w 1922"/>
                  <a:gd name="T13" fmla="*/ 423 h 1456"/>
                  <a:gd name="T14" fmla="*/ 1323 w 1922"/>
                  <a:gd name="T15" fmla="*/ 531 h 1456"/>
                  <a:gd name="T16" fmla="*/ 1286 w 1922"/>
                  <a:gd name="T17" fmla="*/ 579 h 1456"/>
                  <a:gd name="T18" fmla="*/ 1152 w 1922"/>
                  <a:gd name="T19" fmla="*/ 651 h 1456"/>
                  <a:gd name="T20" fmla="*/ 1133 w 1922"/>
                  <a:gd name="T21" fmla="*/ 764 h 1456"/>
                  <a:gd name="T22" fmla="*/ 944 w 1922"/>
                  <a:gd name="T23" fmla="*/ 819 h 1456"/>
                  <a:gd name="T24" fmla="*/ 978 w 1922"/>
                  <a:gd name="T25" fmla="*/ 922 h 1456"/>
                  <a:gd name="T26" fmla="*/ 957 w 1922"/>
                  <a:gd name="T27" fmla="*/ 955 h 1456"/>
                  <a:gd name="T28" fmla="*/ 929 w 1922"/>
                  <a:gd name="T29" fmla="*/ 981 h 1456"/>
                  <a:gd name="T30" fmla="*/ 854 w 1922"/>
                  <a:gd name="T31" fmla="*/ 962 h 1456"/>
                  <a:gd name="T32" fmla="*/ 725 w 1922"/>
                  <a:gd name="T33" fmla="*/ 945 h 1456"/>
                  <a:gd name="T34" fmla="*/ 596 w 1922"/>
                  <a:gd name="T35" fmla="*/ 967 h 1456"/>
                  <a:gd name="T36" fmla="*/ 495 w 1922"/>
                  <a:gd name="T37" fmla="*/ 952 h 1456"/>
                  <a:gd name="T38" fmla="*/ 381 w 1922"/>
                  <a:gd name="T39" fmla="*/ 961 h 1456"/>
                  <a:gd name="T40" fmla="*/ 316 w 1922"/>
                  <a:gd name="T41" fmla="*/ 930 h 1456"/>
                  <a:gd name="T42" fmla="*/ 247 w 1922"/>
                  <a:gd name="T43" fmla="*/ 884 h 1456"/>
                  <a:gd name="T44" fmla="*/ 101 w 1922"/>
                  <a:gd name="T45" fmla="*/ 858 h 1456"/>
                  <a:gd name="T46" fmla="*/ 81 w 1922"/>
                  <a:gd name="T47" fmla="*/ 802 h 1456"/>
                  <a:gd name="T48" fmla="*/ 51 w 1922"/>
                  <a:gd name="T49" fmla="*/ 763 h 1456"/>
                  <a:gd name="T50" fmla="*/ 28 w 1922"/>
                  <a:gd name="T51" fmla="*/ 724 h 1456"/>
                  <a:gd name="T52" fmla="*/ 49 w 1922"/>
                  <a:gd name="T53" fmla="*/ 679 h 1456"/>
                  <a:gd name="T54" fmla="*/ 6 w 1922"/>
                  <a:gd name="T55" fmla="*/ 625 h 1456"/>
                  <a:gd name="T56" fmla="*/ 5 w 1922"/>
                  <a:gd name="T57" fmla="*/ 567 h 1456"/>
                  <a:gd name="T58" fmla="*/ 30 w 1922"/>
                  <a:gd name="T59" fmla="*/ 528 h 1456"/>
                  <a:gd name="T60" fmla="*/ 104 w 1922"/>
                  <a:gd name="T61" fmla="*/ 503 h 1456"/>
                  <a:gd name="T62" fmla="*/ 140 w 1922"/>
                  <a:gd name="T63" fmla="*/ 506 h 1456"/>
                  <a:gd name="T64" fmla="*/ 184 w 1922"/>
                  <a:gd name="T65" fmla="*/ 526 h 1456"/>
                  <a:gd name="T66" fmla="*/ 316 w 1922"/>
                  <a:gd name="T67" fmla="*/ 481 h 1456"/>
                  <a:gd name="T68" fmla="*/ 431 w 1922"/>
                  <a:gd name="T69" fmla="*/ 409 h 1456"/>
                  <a:gd name="T70" fmla="*/ 466 w 1922"/>
                  <a:gd name="T71" fmla="*/ 378 h 1456"/>
                  <a:gd name="T72" fmla="*/ 446 w 1922"/>
                  <a:gd name="T73" fmla="*/ 256 h 1456"/>
                  <a:gd name="T74" fmla="*/ 547 w 1922"/>
                  <a:gd name="T75" fmla="*/ 235 h 1456"/>
                  <a:gd name="T76" fmla="*/ 590 w 1922"/>
                  <a:gd name="T77" fmla="*/ 256 h 1456"/>
                  <a:gd name="T78" fmla="*/ 642 w 1922"/>
                  <a:gd name="T79" fmla="*/ 123 h 1456"/>
                  <a:gd name="T80" fmla="*/ 722 w 1922"/>
                  <a:gd name="T81" fmla="*/ 140 h 1456"/>
                  <a:gd name="T82" fmla="*/ 790 w 1922"/>
                  <a:gd name="T83" fmla="*/ 62 h 1456"/>
                  <a:gd name="T84" fmla="*/ 853 w 1922"/>
                  <a:gd name="T85" fmla="*/ 28 h 1456"/>
                  <a:gd name="T86" fmla="*/ 902 w 1922"/>
                  <a:gd name="T87" fmla="*/ 9 h 14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22"/>
                  <a:gd name="T133" fmla="*/ 0 h 1456"/>
                  <a:gd name="T134" fmla="*/ 1922 w 1922"/>
                  <a:gd name="T135" fmla="*/ 1456 h 14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22" h="1456">
                    <a:moveTo>
                      <a:pt x="1310" y="13"/>
                    </a:moveTo>
                    <a:lnTo>
                      <a:pt x="1333" y="13"/>
                    </a:lnTo>
                    <a:lnTo>
                      <a:pt x="1318" y="50"/>
                    </a:lnTo>
                    <a:lnTo>
                      <a:pt x="1337" y="71"/>
                    </a:lnTo>
                    <a:lnTo>
                      <a:pt x="1337" y="87"/>
                    </a:lnTo>
                    <a:lnTo>
                      <a:pt x="1377" y="123"/>
                    </a:lnTo>
                    <a:lnTo>
                      <a:pt x="1387" y="152"/>
                    </a:lnTo>
                    <a:lnTo>
                      <a:pt x="1439" y="158"/>
                    </a:lnTo>
                    <a:lnTo>
                      <a:pt x="1460" y="177"/>
                    </a:lnTo>
                    <a:lnTo>
                      <a:pt x="1473" y="177"/>
                    </a:lnTo>
                    <a:lnTo>
                      <a:pt x="1503" y="239"/>
                    </a:lnTo>
                    <a:lnTo>
                      <a:pt x="1532" y="319"/>
                    </a:lnTo>
                    <a:lnTo>
                      <a:pt x="1517" y="363"/>
                    </a:lnTo>
                    <a:lnTo>
                      <a:pt x="1520" y="380"/>
                    </a:lnTo>
                    <a:lnTo>
                      <a:pt x="1492" y="427"/>
                    </a:lnTo>
                    <a:lnTo>
                      <a:pt x="1499" y="467"/>
                    </a:lnTo>
                    <a:lnTo>
                      <a:pt x="1597" y="506"/>
                    </a:lnTo>
                    <a:lnTo>
                      <a:pt x="1701" y="521"/>
                    </a:lnTo>
                    <a:lnTo>
                      <a:pt x="1809" y="596"/>
                    </a:lnTo>
                    <a:lnTo>
                      <a:pt x="1844" y="606"/>
                    </a:lnTo>
                    <a:lnTo>
                      <a:pt x="1846" y="627"/>
                    </a:lnTo>
                    <a:lnTo>
                      <a:pt x="1869" y="674"/>
                    </a:lnTo>
                    <a:lnTo>
                      <a:pt x="1891" y="735"/>
                    </a:lnTo>
                    <a:lnTo>
                      <a:pt x="1921" y="788"/>
                    </a:lnTo>
                    <a:lnTo>
                      <a:pt x="1904" y="807"/>
                    </a:lnTo>
                    <a:lnTo>
                      <a:pt x="1904" y="843"/>
                    </a:lnTo>
                    <a:lnTo>
                      <a:pt x="1867" y="858"/>
                    </a:lnTo>
                    <a:lnTo>
                      <a:pt x="1774" y="897"/>
                    </a:lnTo>
                    <a:lnTo>
                      <a:pt x="1715" y="945"/>
                    </a:lnTo>
                    <a:lnTo>
                      <a:pt x="1673" y="965"/>
                    </a:lnTo>
                    <a:lnTo>
                      <a:pt x="1666" y="995"/>
                    </a:lnTo>
                    <a:lnTo>
                      <a:pt x="1678" y="1138"/>
                    </a:lnTo>
                    <a:lnTo>
                      <a:pt x="1645" y="1133"/>
                    </a:lnTo>
                    <a:lnTo>
                      <a:pt x="1629" y="1145"/>
                    </a:lnTo>
                    <a:lnTo>
                      <a:pt x="1402" y="1189"/>
                    </a:lnTo>
                    <a:lnTo>
                      <a:pt x="1370" y="1215"/>
                    </a:lnTo>
                    <a:lnTo>
                      <a:pt x="1375" y="1275"/>
                    </a:lnTo>
                    <a:lnTo>
                      <a:pt x="1441" y="1332"/>
                    </a:lnTo>
                    <a:lnTo>
                      <a:pt x="1419" y="1367"/>
                    </a:lnTo>
                    <a:lnTo>
                      <a:pt x="1387" y="1383"/>
                    </a:lnTo>
                    <a:lnTo>
                      <a:pt x="1382" y="1401"/>
                    </a:lnTo>
                    <a:lnTo>
                      <a:pt x="1389" y="1416"/>
                    </a:lnTo>
                    <a:lnTo>
                      <a:pt x="1407" y="1416"/>
                    </a:lnTo>
                    <a:lnTo>
                      <a:pt x="1417" y="1429"/>
                    </a:lnTo>
                    <a:lnTo>
                      <a:pt x="1349" y="1455"/>
                    </a:lnTo>
                    <a:lnTo>
                      <a:pt x="1310" y="1439"/>
                    </a:lnTo>
                    <a:lnTo>
                      <a:pt x="1291" y="1427"/>
                    </a:lnTo>
                    <a:lnTo>
                      <a:pt x="1240" y="1427"/>
                    </a:lnTo>
                    <a:lnTo>
                      <a:pt x="1151" y="1387"/>
                    </a:lnTo>
                    <a:lnTo>
                      <a:pt x="1097" y="1387"/>
                    </a:lnTo>
                    <a:lnTo>
                      <a:pt x="1053" y="1401"/>
                    </a:lnTo>
                    <a:lnTo>
                      <a:pt x="1004" y="1401"/>
                    </a:lnTo>
                    <a:lnTo>
                      <a:pt x="927" y="1441"/>
                    </a:lnTo>
                    <a:lnTo>
                      <a:pt x="865" y="1434"/>
                    </a:lnTo>
                    <a:lnTo>
                      <a:pt x="802" y="1455"/>
                    </a:lnTo>
                    <a:lnTo>
                      <a:pt x="752" y="1439"/>
                    </a:lnTo>
                    <a:lnTo>
                      <a:pt x="719" y="1411"/>
                    </a:lnTo>
                    <a:lnTo>
                      <a:pt x="638" y="1401"/>
                    </a:lnTo>
                    <a:lnTo>
                      <a:pt x="583" y="1437"/>
                    </a:lnTo>
                    <a:lnTo>
                      <a:pt x="553" y="1425"/>
                    </a:lnTo>
                    <a:lnTo>
                      <a:pt x="529" y="1405"/>
                    </a:lnTo>
                    <a:lnTo>
                      <a:pt x="470" y="1389"/>
                    </a:lnTo>
                    <a:lnTo>
                      <a:pt x="459" y="1379"/>
                    </a:lnTo>
                    <a:lnTo>
                      <a:pt x="435" y="1378"/>
                    </a:lnTo>
                    <a:lnTo>
                      <a:pt x="398" y="1319"/>
                    </a:lnTo>
                    <a:lnTo>
                      <a:pt x="359" y="1311"/>
                    </a:lnTo>
                    <a:lnTo>
                      <a:pt x="267" y="1341"/>
                    </a:lnTo>
                    <a:lnTo>
                      <a:pt x="226" y="1332"/>
                    </a:lnTo>
                    <a:lnTo>
                      <a:pt x="146" y="1272"/>
                    </a:lnTo>
                    <a:lnTo>
                      <a:pt x="123" y="1270"/>
                    </a:lnTo>
                    <a:lnTo>
                      <a:pt x="105" y="1229"/>
                    </a:lnTo>
                    <a:lnTo>
                      <a:pt x="118" y="1189"/>
                    </a:lnTo>
                    <a:lnTo>
                      <a:pt x="113" y="1170"/>
                    </a:lnTo>
                    <a:lnTo>
                      <a:pt x="83" y="1150"/>
                    </a:lnTo>
                    <a:lnTo>
                      <a:pt x="74" y="1131"/>
                    </a:lnTo>
                    <a:lnTo>
                      <a:pt x="11" y="1096"/>
                    </a:lnTo>
                    <a:lnTo>
                      <a:pt x="11" y="1086"/>
                    </a:lnTo>
                    <a:lnTo>
                      <a:pt x="41" y="1074"/>
                    </a:lnTo>
                    <a:lnTo>
                      <a:pt x="58" y="1084"/>
                    </a:lnTo>
                    <a:lnTo>
                      <a:pt x="76" y="1067"/>
                    </a:lnTo>
                    <a:lnTo>
                      <a:pt x="71" y="1007"/>
                    </a:lnTo>
                    <a:lnTo>
                      <a:pt x="76" y="958"/>
                    </a:lnTo>
                    <a:lnTo>
                      <a:pt x="37" y="918"/>
                    </a:lnTo>
                    <a:lnTo>
                      <a:pt x="9" y="926"/>
                    </a:lnTo>
                    <a:lnTo>
                      <a:pt x="0" y="897"/>
                    </a:lnTo>
                    <a:lnTo>
                      <a:pt x="14" y="866"/>
                    </a:lnTo>
                    <a:lnTo>
                      <a:pt x="7" y="840"/>
                    </a:lnTo>
                    <a:lnTo>
                      <a:pt x="34" y="815"/>
                    </a:lnTo>
                    <a:lnTo>
                      <a:pt x="44" y="804"/>
                    </a:lnTo>
                    <a:lnTo>
                      <a:pt x="44" y="783"/>
                    </a:lnTo>
                    <a:lnTo>
                      <a:pt x="81" y="766"/>
                    </a:lnTo>
                    <a:lnTo>
                      <a:pt x="118" y="758"/>
                    </a:lnTo>
                    <a:lnTo>
                      <a:pt x="151" y="746"/>
                    </a:lnTo>
                    <a:lnTo>
                      <a:pt x="177" y="753"/>
                    </a:lnTo>
                    <a:lnTo>
                      <a:pt x="197" y="746"/>
                    </a:lnTo>
                    <a:lnTo>
                      <a:pt x="203" y="750"/>
                    </a:lnTo>
                    <a:lnTo>
                      <a:pt x="207" y="776"/>
                    </a:lnTo>
                    <a:lnTo>
                      <a:pt x="224" y="783"/>
                    </a:lnTo>
                    <a:lnTo>
                      <a:pt x="267" y="780"/>
                    </a:lnTo>
                    <a:lnTo>
                      <a:pt x="314" y="728"/>
                    </a:lnTo>
                    <a:lnTo>
                      <a:pt x="410" y="748"/>
                    </a:lnTo>
                    <a:lnTo>
                      <a:pt x="459" y="713"/>
                    </a:lnTo>
                    <a:lnTo>
                      <a:pt x="602" y="681"/>
                    </a:lnTo>
                    <a:lnTo>
                      <a:pt x="611" y="660"/>
                    </a:lnTo>
                    <a:lnTo>
                      <a:pt x="625" y="606"/>
                    </a:lnTo>
                    <a:lnTo>
                      <a:pt x="664" y="575"/>
                    </a:lnTo>
                    <a:lnTo>
                      <a:pt x="676" y="575"/>
                    </a:lnTo>
                    <a:lnTo>
                      <a:pt x="676" y="560"/>
                    </a:lnTo>
                    <a:lnTo>
                      <a:pt x="680" y="422"/>
                    </a:lnTo>
                    <a:lnTo>
                      <a:pt x="686" y="394"/>
                    </a:lnTo>
                    <a:lnTo>
                      <a:pt x="647" y="380"/>
                    </a:lnTo>
                    <a:lnTo>
                      <a:pt x="645" y="370"/>
                    </a:lnTo>
                    <a:lnTo>
                      <a:pt x="686" y="358"/>
                    </a:lnTo>
                    <a:lnTo>
                      <a:pt x="794" y="349"/>
                    </a:lnTo>
                    <a:lnTo>
                      <a:pt x="807" y="370"/>
                    </a:lnTo>
                    <a:lnTo>
                      <a:pt x="848" y="380"/>
                    </a:lnTo>
                    <a:lnTo>
                      <a:pt x="857" y="380"/>
                    </a:lnTo>
                    <a:lnTo>
                      <a:pt x="872" y="362"/>
                    </a:lnTo>
                    <a:lnTo>
                      <a:pt x="853" y="344"/>
                    </a:lnTo>
                    <a:lnTo>
                      <a:pt x="932" y="183"/>
                    </a:lnTo>
                    <a:lnTo>
                      <a:pt x="944" y="172"/>
                    </a:lnTo>
                    <a:lnTo>
                      <a:pt x="1016" y="207"/>
                    </a:lnTo>
                    <a:lnTo>
                      <a:pt x="1048" y="207"/>
                    </a:lnTo>
                    <a:lnTo>
                      <a:pt x="1063" y="227"/>
                    </a:lnTo>
                    <a:lnTo>
                      <a:pt x="1129" y="207"/>
                    </a:lnTo>
                    <a:lnTo>
                      <a:pt x="1147" y="92"/>
                    </a:lnTo>
                    <a:lnTo>
                      <a:pt x="1175" y="74"/>
                    </a:lnTo>
                    <a:lnTo>
                      <a:pt x="1214" y="71"/>
                    </a:lnTo>
                    <a:lnTo>
                      <a:pt x="1238" y="41"/>
                    </a:lnTo>
                    <a:lnTo>
                      <a:pt x="1245" y="13"/>
                    </a:lnTo>
                    <a:lnTo>
                      <a:pt x="1265" y="0"/>
                    </a:lnTo>
                    <a:lnTo>
                      <a:pt x="1310" y="13"/>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790"/>
              </a:p>
            </p:txBody>
          </p:sp>
          <p:sp>
            <p:nvSpPr>
              <p:cNvPr id="6" name="Freeform 6"/>
              <p:cNvSpPr/>
              <p:nvPr/>
            </p:nvSpPr>
            <p:spPr bwMode="auto">
              <a:xfrm>
                <a:off x="3749" y="1638"/>
                <a:ext cx="376" cy="358"/>
              </a:xfrm>
              <a:custGeom>
                <a:avLst/>
                <a:gdLst>
                  <a:gd name="T0" fmla="*/ 311 w 548"/>
                  <a:gd name="T1" fmla="*/ 249 h 530"/>
                  <a:gd name="T2" fmla="*/ 349 w 548"/>
                  <a:gd name="T3" fmla="*/ 190 h 530"/>
                  <a:gd name="T4" fmla="*/ 375 w 548"/>
                  <a:gd name="T5" fmla="*/ 161 h 530"/>
                  <a:gd name="T6" fmla="*/ 372 w 548"/>
                  <a:gd name="T7" fmla="*/ 133 h 530"/>
                  <a:gd name="T8" fmla="*/ 345 w 548"/>
                  <a:gd name="T9" fmla="*/ 103 h 530"/>
                  <a:gd name="T10" fmla="*/ 341 w 548"/>
                  <a:gd name="T11" fmla="*/ 79 h 530"/>
                  <a:gd name="T12" fmla="*/ 294 w 548"/>
                  <a:gd name="T13" fmla="*/ 15 h 530"/>
                  <a:gd name="T14" fmla="*/ 290 w 548"/>
                  <a:gd name="T15" fmla="*/ 22 h 530"/>
                  <a:gd name="T16" fmla="*/ 282 w 548"/>
                  <a:gd name="T17" fmla="*/ 30 h 530"/>
                  <a:gd name="T18" fmla="*/ 262 w 548"/>
                  <a:gd name="T19" fmla="*/ 9 h 530"/>
                  <a:gd name="T20" fmla="*/ 231 w 548"/>
                  <a:gd name="T21" fmla="*/ 0 h 530"/>
                  <a:gd name="T22" fmla="*/ 231 w 548"/>
                  <a:gd name="T23" fmla="*/ 9 h 530"/>
                  <a:gd name="T24" fmla="*/ 231 w 548"/>
                  <a:gd name="T25" fmla="*/ 22 h 530"/>
                  <a:gd name="T26" fmla="*/ 220 w 548"/>
                  <a:gd name="T27" fmla="*/ 32 h 530"/>
                  <a:gd name="T28" fmla="*/ 194 w 548"/>
                  <a:gd name="T29" fmla="*/ 55 h 530"/>
                  <a:gd name="T30" fmla="*/ 169 w 548"/>
                  <a:gd name="T31" fmla="*/ 55 h 530"/>
                  <a:gd name="T32" fmla="*/ 159 w 548"/>
                  <a:gd name="T33" fmla="*/ 72 h 530"/>
                  <a:gd name="T34" fmla="*/ 150 w 548"/>
                  <a:gd name="T35" fmla="*/ 72 h 530"/>
                  <a:gd name="T36" fmla="*/ 131 w 548"/>
                  <a:gd name="T37" fmla="*/ 91 h 530"/>
                  <a:gd name="T38" fmla="*/ 120 w 548"/>
                  <a:gd name="T39" fmla="*/ 91 h 530"/>
                  <a:gd name="T40" fmla="*/ 99 w 548"/>
                  <a:gd name="T41" fmla="*/ 112 h 530"/>
                  <a:gd name="T42" fmla="*/ 86 w 548"/>
                  <a:gd name="T43" fmla="*/ 116 h 530"/>
                  <a:gd name="T44" fmla="*/ 56 w 548"/>
                  <a:gd name="T45" fmla="*/ 159 h 530"/>
                  <a:gd name="T46" fmla="*/ 38 w 548"/>
                  <a:gd name="T47" fmla="*/ 132 h 530"/>
                  <a:gd name="T48" fmla="*/ 18 w 548"/>
                  <a:gd name="T49" fmla="*/ 119 h 530"/>
                  <a:gd name="T50" fmla="*/ 8 w 548"/>
                  <a:gd name="T51" fmla="*/ 128 h 530"/>
                  <a:gd name="T52" fmla="*/ 19 w 548"/>
                  <a:gd name="T53" fmla="*/ 187 h 530"/>
                  <a:gd name="T54" fmla="*/ 10 w 548"/>
                  <a:gd name="T55" fmla="*/ 207 h 530"/>
                  <a:gd name="T56" fmla="*/ 0 w 548"/>
                  <a:gd name="T57" fmla="*/ 236 h 530"/>
                  <a:gd name="T58" fmla="*/ 29 w 548"/>
                  <a:gd name="T59" fmla="*/ 255 h 530"/>
                  <a:gd name="T60" fmla="*/ 43 w 548"/>
                  <a:gd name="T61" fmla="*/ 257 h 530"/>
                  <a:gd name="T62" fmla="*/ 63 w 548"/>
                  <a:gd name="T63" fmla="*/ 284 h 530"/>
                  <a:gd name="T64" fmla="*/ 79 w 548"/>
                  <a:gd name="T65" fmla="*/ 276 h 530"/>
                  <a:gd name="T66" fmla="*/ 102 w 548"/>
                  <a:gd name="T67" fmla="*/ 249 h 530"/>
                  <a:gd name="T68" fmla="*/ 125 w 548"/>
                  <a:gd name="T69" fmla="*/ 208 h 530"/>
                  <a:gd name="T70" fmla="*/ 165 w 548"/>
                  <a:gd name="T71" fmla="*/ 200 h 530"/>
                  <a:gd name="T72" fmla="*/ 189 w 548"/>
                  <a:gd name="T73" fmla="*/ 224 h 530"/>
                  <a:gd name="T74" fmla="*/ 172 w 548"/>
                  <a:gd name="T75" fmla="*/ 265 h 530"/>
                  <a:gd name="T76" fmla="*/ 150 w 548"/>
                  <a:gd name="T77" fmla="*/ 301 h 530"/>
                  <a:gd name="T78" fmla="*/ 169 w 548"/>
                  <a:gd name="T79" fmla="*/ 315 h 530"/>
                  <a:gd name="T80" fmla="*/ 169 w 548"/>
                  <a:gd name="T81" fmla="*/ 334 h 530"/>
                  <a:gd name="T82" fmla="*/ 153 w 548"/>
                  <a:gd name="T83" fmla="*/ 350 h 530"/>
                  <a:gd name="T84" fmla="*/ 156 w 548"/>
                  <a:gd name="T85" fmla="*/ 357 h 530"/>
                  <a:gd name="T86" fmla="*/ 185 w 548"/>
                  <a:gd name="T87" fmla="*/ 342 h 530"/>
                  <a:gd name="T88" fmla="*/ 226 w 548"/>
                  <a:gd name="T89" fmla="*/ 287 h 530"/>
                  <a:gd name="T90" fmla="*/ 290 w 548"/>
                  <a:gd name="T91" fmla="*/ 253 h 530"/>
                  <a:gd name="T92" fmla="*/ 311 w 548"/>
                  <a:gd name="T93" fmla="*/ 249 h 5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48"/>
                  <a:gd name="T142" fmla="*/ 0 h 530"/>
                  <a:gd name="T143" fmla="*/ 548 w 548"/>
                  <a:gd name="T144" fmla="*/ 530 h 5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48" h="530">
                    <a:moveTo>
                      <a:pt x="453" y="368"/>
                    </a:moveTo>
                    <a:lnTo>
                      <a:pt x="508" y="281"/>
                    </a:lnTo>
                    <a:lnTo>
                      <a:pt x="547" y="239"/>
                    </a:lnTo>
                    <a:lnTo>
                      <a:pt x="542" y="197"/>
                    </a:lnTo>
                    <a:lnTo>
                      <a:pt x="503" y="153"/>
                    </a:lnTo>
                    <a:lnTo>
                      <a:pt x="497" y="117"/>
                    </a:lnTo>
                    <a:lnTo>
                      <a:pt x="429" y="22"/>
                    </a:lnTo>
                    <a:lnTo>
                      <a:pt x="423" y="32"/>
                    </a:lnTo>
                    <a:lnTo>
                      <a:pt x="411" y="45"/>
                    </a:lnTo>
                    <a:lnTo>
                      <a:pt x="382" y="13"/>
                    </a:lnTo>
                    <a:lnTo>
                      <a:pt x="337" y="0"/>
                    </a:lnTo>
                    <a:lnTo>
                      <a:pt x="337" y="13"/>
                    </a:lnTo>
                    <a:lnTo>
                      <a:pt x="337" y="32"/>
                    </a:lnTo>
                    <a:lnTo>
                      <a:pt x="320" y="47"/>
                    </a:lnTo>
                    <a:lnTo>
                      <a:pt x="283" y="82"/>
                    </a:lnTo>
                    <a:lnTo>
                      <a:pt x="246" y="82"/>
                    </a:lnTo>
                    <a:lnTo>
                      <a:pt x="232" y="107"/>
                    </a:lnTo>
                    <a:lnTo>
                      <a:pt x="218" y="107"/>
                    </a:lnTo>
                    <a:lnTo>
                      <a:pt x="191" y="134"/>
                    </a:lnTo>
                    <a:lnTo>
                      <a:pt x="175" y="134"/>
                    </a:lnTo>
                    <a:lnTo>
                      <a:pt x="144" y="166"/>
                    </a:lnTo>
                    <a:lnTo>
                      <a:pt x="125" y="171"/>
                    </a:lnTo>
                    <a:lnTo>
                      <a:pt x="82" y="235"/>
                    </a:lnTo>
                    <a:lnTo>
                      <a:pt x="55" y="196"/>
                    </a:lnTo>
                    <a:lnTo>
                      <a:pt x="26" y="176"/>
                    </a:lnTo>
                    <a:lnTo>
                      <a:pt x="12" y="190"/>
                    </a:lnTo>
                    <a:lnTo>
                      <a:pt x="28" y="277"/>
                    </a:lnTo>
                    <a:lnTo>
                      <a:pt x="14" y="307"/>
                    </a:lnTo>
                    <a:lnTo>
                      <a:pt x="0" y="350"/>
                    </a:lnTo>
                    <a:lnTo>
                      <a:pt x="42" y="377"/>
                    </a:lnTo>
                    <a:lnTo>
                      <a:pt x="62" y="380"/>
                    </a:lnTo>
                    <a:lnTo>
                      <a:pt x="92" y="421"/>
                    </a:lnTo>
                    <a:lnTo>
                      <a:pt x="115" y="409"/>
                    </a:lnTo>
                    <a:lnTo>
                      <a:pt x="149" y="368"/>
                    </a:lnTo>
                    <a:lnTo>
                      <a:pt x="182" y="308"/>
                    </a:lnTo>
                    <a:lnTo>
                      <a:pt x="240" y="296"/>
                    </a:lnTo>
                    <a:lnTo>
                      <a:pt x="276" y="332"/>
                    </a:lnTo>
                    <a:lnTo>
                      <a:pt x="251" y="392"/>
                    </a:lnTo>
                    <a:lnTo>
                      <a:pt x="218" y="445"/>
                    </a:lnTo>
                    <a:lnTo>
                      <a:pt x="246" y="467"/>
                    </a:lnTo>
                    <a:lnTo>
                      <a:pt x="246" y="494"/>
                    </a:lnTo>
                    <a:lnTo>
                      <a:pt x="223" y="518"/>
                    </a:lnTo>
                    <a:lnTo>
                      <a:pt x="228" y="529"/>
                    </a:lnTo>
                    <a:lnTo>
                      <a:pt x="269" y="507"/>
                    </a:lnTo>
                    <a:lnTo>
                      <a:pt x="330" y="425"/>
                    </a:lnTo>
                    <a:lnTo>
                      <a:pt x="423" y="374"/>
                    </a:lnTo>
                    <a:lnTo>
                      <a:pt x="453" y="368"/>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790"/>
              </a:p>
            </p:txBody>
          </p:sp>
          <p:sp>
            <p:nvSpPr>
              <p:cNvPr id="7" name="Freeform 7"/>
              <p:cNvSpPr/>
              <p:nvPr/>
            </p:nvSpPr>
            <p:spPr bwMode="auto">
              <a:xfrm>
                <a:off x="3840" y="1436"/>
                <a:ext cx="548" cy="365"/>
              </a:xfrm>
              <a:custGeom>
                <a:avLst/>
                <a:gdLst>
                  <a:gd name="T0" fmla="*/ 531 w 793"/>
                  <a:gd name="T1" fmla="*/ 100 h 540"/>
                  <a:gd name="T2" fmla="*/ 487 w 793"/>
                  <a:gd name="T3" fmla="*/ 92 h 540"/>
                  <a:gd name="T4" fmla="*/ 471 w 793"/>
                  <a:gd name="T5" fmla="*/ 90 h 540"/>
                  <a:gd name="T6" fmla="*/ 432 w 793"/>
                  <a:gd name="T7" fmla="*/ 110 h 540"/>
                  <a:gd name="T8" fmla="*/ 415 w 793"/>
                  <a:gd name="T9" fmla="*/ 120 h 540"/>
                  <a:gd name="T10" fmla="*/ 383 w 793"/>
                  <a:gd name="T11" fmla="*/ 97 h 540"/>
                  <a:gd name="T12" fmla="*/ 353 w 793"/>
                  <a:gd name="T13" fmla="*/ 73 h 540"/>
                  <a:gd name="T14" fmla="*/ 348 w 793"/>
                  <a:gd name="T15" fmla="*/ 105 h 540"/>
                  <a:gd name="T16" fmla="*/ 318 w 793"/>
                  <a:gd name="T17" fmla="*/ 73 h 540"/>
                  <a:gd name="T18" fmla="*/ 292 w 793"/>
                  <a:gd name="T19" fmla="*/ 47 h 540"/>
                  <a:gd name="T20" fmla="*/ 236 w 793"/>
                  <a:gd name="T21" fmla="*/ 47 h 540"/>
                  <a:gd name="T22" fmla="*/ 208 w 793"/>
                  <a:gd name="T23" fmla="*/ 26 h 540"/>
                  <a:gd name="T24" fmla="*/ 167 w 793"/>
                  <a:gd name="T25" fmla="*/ 41 h 540"/>
                  <a:gd name="T26" fmla="*/ 124 w 793"/>
                  <a:gd name="T27" fmla="*/ 30 h 540"/>
                  <a:gd name="T28" fmla="*/ 68 w 793"/>
                  <a:gd name="T29" fmla="*/ 6 h 540"/>
                  <a:gd name="T30" fmla="*/ 50 w 793"/>
                  <a:gd name="T31" fmla="*/ 45 h 540"/>
                  <a:gd name="T32" fmla="*/ 0 w 793"/>
                  <a:gd name="T33" fmla="*/ 47 h 540"/>
                  <a:gd name="T34" fmla="*/ 27 w 793"/>
                  <a:gd name="T35" fmla="*/ 73 h 540"/>
                  <a:gd name="T36" fmla="*/ 30 w 793"/>
                  <a:gd name="T37" fmla="*/ 119 h 540"/>
                  <a:gd name="T38" fmla="*/ 46 w 793"/>
                  <a:gd name="T39" fmla="*/ 156 h 540"/>
                  <a:gd name="T40" fmla="*/ 90 w 793"/>
                  <a:gd name="T41" fmla="*/ 132 h 540"/>
                  <a:gd name="T42" fmla="*/ 124 w 793"/>
                  <a:gd name="T43" fmla="*/ 200 h 540"/>
                  <a:gd name="T44" fmla="*/ 144 w 793"/>
                  <a:gd name="T45" fmla="*/ 201 h 540"/>
                  <a:gd name="T46" fmla="*/ 196 w 793"/>
                  <a:gd name="T47" fmla="*/ 233 h 540"/>
                  <a:gd name="T48" fmla="*/ 208 w 793"/>
                  <a:gd name="T49" fmla="*/ 216 h 540"/>
                  <a:gd name="T50" fmla="*/ 259 w 793"/>
                  <a:gd name="T51" fmla="*/ 306 h 540"/>
                  <a:gd name="T52" fmla="*/ 289 w 793"/>
                  <a:gd name="T53" fmla="*/ 364 h 540"/>
                  <a:gd name="T54" fmla="*/ 334 w 793"/>
                  <a:gd name="T55" fmla="*/ 288 h 540"/>
                  <a:gd name="T56" fmla="*/ 369 w 793"/>
                  <a:gd name="T57" fmla="*/ 297 h 540"/>
                  <a:gd name="T58" fmla="*/ 421 w 793"/>
                  <a:gd name="T59" fmla="*/ 281 h 540"/>
                  <a:gd name="T60" fmla="*/ 408 w 793"/>
                  <a:gd name="T61" fmla="*/ 246 h 540"/>
                  <a:gd name="T62" fmla="*/ 459 w 793"/>
                  <a:gd name="T63" fmla="*/ 208 h 540"/>
                  <a:gd name="T64" fmla="*/ 480 w 793"/>
                  <a:gd name="T65" fmla="*/ 170 h 540"/>
                  <a:gd name="T66" fmla="*/ 495 w 793"/>
                  <a:gd name="T67" fmla="*/ 149 h 540"/>
                  <a:gd name="T68" fmla="*/ 515 w 793"/>
                  <a:gd name="T69" fmla="*/ 166 h 540"/>
                  <a:gd name="T70" fmla="*/ 547 w 793"/>
                  <a:gd name="T71" fmla="*/ 108 h 5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93"/>
                  <a:gd name="T109" fmla="*/ 0 h 540"/>
                  <a:gd name="T110" fmla="*/ 793 w 793"/>
                  <a:gd name="T111" fmla="*/ 540 h 5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93" h="540">
                    <a:moveTo>
                      <a:pt x="784" y="151"/>
                    </a:moveTo>
                    <a:lnTo>
                      <a:pt x="768" y="148"/>
                    </a:lnTo>
                    <a:lnTo>
                      <a:pt x="742" y="148"/>
                    </a:lnTo>
                    <a:lnTo>
                      <a:pt x="705" y="136"/>
                    </a:lnTo>
                    <a:lnTo>
                      <a:pt x="694" y="115"/>
                    </a:lnTo>
                    <a:lnTo>
                      <a:pt x="681" y="133"/>
                    </a:lnTo>
                    <a:lnTo>
                      <a:pt x="664" y="120"/>
                    </a:lnTo>
                    <a:lnTo>
                      <a:pt x="625" y="163"/>
                    </a:lnTo>
                    <a:lnTo>
                      <a:pt x="618" y="176"/>
                    </a:lnTo>
                    <a:lnTo>
                      <a:pt x="600" y="178"/>
                    </a:lnTo>
                    <a:lnTo>
                      <a:pt x="576" y="151"/>
                    </a:lnTo>
                    <a:lnTo>
                      <a:pt x="554" y="144"/>
                    </a:lnTo>
                    <a:lnTo>
                      <a:pt x="529" y="94"/>
                    </a:lnTo>
                    <a:lnTo>
                      <a:pt x="511" y="108"/>
                    </a:lnTo>
                    <a:lnTo>
                      <a:pt x="517" y="148"/>
                    </a:lnTo>
                    <a:lnTo>
                      <a:pt x="504" y="156"/>
                    </a:lnTo>
                    <a:lnTo>
                      <a:pt x="472" y="122"/>
                    </a:lnTo>
                    <a:lnTo>
                      <a:pt x="460" y="108"/>
                    </a:lnTo>
                    <a:lnTo>
                      <a:pt x="435" y="108"/>
                    </a:lnTo>
                    <a:lnTo>
                      <a:pt x="423" y="70"/>
                    </a:lnTo>
                    <a:lnTo>
                      <a:pt x="388" y="51"/>
                    </a:lnTo>
                    <a:lnTo>
                      <a:pt x="342" y="70"/>
                    </a:lnTo>
                    <a:lnTo>
                      <a:pt x="325" y="66"/>
                    </a:lnTo>
                    <a:lnTo>
                      <a:pt x="301" y="39"/>
                    </a:lnTo>
                    <a:lnTo>
                      <a:pt x="262" y="61"/>
                    </a:lnTo>
                    <a:lnTo>
                      <a:pt x="241" y="61"/>
                    </a:lnTo>
                    <a:lnTo>
                      <a:pt x="216" y="70"/>
                    </a:lnTo>
                    <a:lnTo>
                      <a:pt x="180" y="45"/>
                    </a:lnTo>
                    <a:lnTo>
                      <a:pt x="154" y="0"/>
                    </a:lnTo>
                    <a:lnTo>
                      <a:pt x="98" y="9"/>
                    </a:lnTo>
                    <a:lnTo>
                      <a:pt x="75" y="37"/>
                    </a:lnTo>
                    <a:lnTo>
                      <a:pt x="73" y="66"/>
                    </a:lnTo>
                    <a:lnTo>
                      <a:pt x="7" y="48"/>
                    </a:lnTo>
                    <a:lnTo>
                      <a:pt x="0" y="70"/>
                    </a:lnTo>
                    <a:lnTo>
                      <a:pt x="4" y="82"/>
                    </a:lnTo>
                    <a:lnTo>
                      <a:pt x="39" y="108"/>
                    </a:lnTo>
                    <a:lnTo>
                      <a:pt x="39" y="144"/>
                    </a:lnTo>
                    <a:lnTo>
                      <a:pt x="44" y="176"/>
                    </a:lnTo>
                    <a:lnTo>
                      <a:pt x="64" y="206"/>
                    </a:lnTo>
                    <a:lnTo>
                      <a:pt x="66" y="231"/>
                    </a:lnTo>
                    <a:lnTo>
                      <a:pt x="80" y="241"/>
                    </a:lnTo>
                    <a:lnTo>
                      <a:pt x="130" y="195"/>
                    </a:lnTo>
                    <a:lnTo>
                      <a:pt x="180" y="259"/>
                    </a:lnTo>
                    <a:lnTo>
                      <a:pt x="180" y="296"/>
                    </a:lnTo>
                    <a:lnTo>
                      <a:pt x="208" y="312"/>
                    </a:lnTo>
                    <a:lnTo>
                      <a:pt x="208" y="298"/>
                    </a:lnTo>
                    <a:lnTo>
                      <a:pt x="253" y="312"/>
                    </a:lnTo>
                    <a:lnTo>
                      <a:pt x="283" y="344"/>
                    </a:lnTo>
                    <a:lnTo>
                      <a:pt x="295" y="330"/>
                    </a:lnTo>
                    <a:lnTo>
                      <a:pt x="301" y="320"/>
                    </a:lnTo>
                    <a:lnTo>
                      <a:pt x="368" y="415"/>
                    </a:lnTo>
                    <a:lnTo>
                      <a:pt x="375" y="452"/>
                    </a:lnTo>
                    <a:lnTo>
                      <a:pt x="414" y="495"/>
                    </a:lnTo>
                    <a:lnTo>
                      <a:pt x="418" y="539"/>
                    </a:lnTo>
                    <a:lnTo>
                      <a:pt x="452" y="517"/>
                    </a:lnTo>
                    <a:lnTo>
                      <a:pt x="483" y="426"/>
                    </a:lnTo>
                    <a:lnTo>
                      <a:pt x="499" y="420"/>
                    </a:lnTo>
                    <a:lnTo>
                      <a:pt x="534" y="440"/>
                    </a:lnTo>
                    <a:lnTo>
                      <a:pt x="591" y="433"/>
                    </a:lnTo>
                    <a:lnTo>
                      <a:pt x="609" y="415"/>
                    </a:lnTo>
                    <a:lnTo>
                      <a:pt x="583" y="375"/>
                    </a:lnTo>
                    <a:lnTo>
                      <a:pt x="591" y="364"/>
                    </a:lnTo>
                    <a:lnTo>
                      <a:pt x="642" y="346"/>
                    </a:lnTo>
                    <a:lnTo>
                      <a:pt x="664" y="307"/>
                    </a:lnTo>
                    <a:lnTo>
                      <a:pt x="691" y="294"/>
                    </a:lnTo>
                    <a:lnTo>
                      <a:pt x="694" y="252"/>
                    </a:lnTo>
                    <a:lnTo>
                      <a:pt x="700" y="225"/>
                    </a:lnTo>
                    <a:lnTo>
                      <a:pt x="716" y="220"/>
                    </a:lnTo>
                    <a:lnTo>
                      <a:pt x="729" y="235"/>
                    </a:lnTo>
                    <a:lnTo>
                      <a:pt x="745" y="246"/>
                    </a:lnTo>
                    <a:lnTo>
                      <a:pt x="782" y="199"/>
                    </a:lnTo>
                    <a:lnTo>
                      <a:pt x="792" y="160"/>
                    </a:lnTo>
                    <a:lnTo>
                      <a:pt x="784" y="151"/>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790"/>
              </a:p>
            </p:txBody>
          </p:sp>
          <p:sp>
            <p:nvSpPr>
              <p:cNvPr id="8" name="Freeform 8"/>
              <p:cNvSpPr/>
              <p:nvPr/>
            </p:nvSpPr>
            <p:spPr bwMode="auto">
              <a:xfrm>
                <a:off x="2480" y="2805"/>
                <a:ext cx="597" cy="606"/>
              </a:xfrm>
              <a:custGeom>
                <a:avLst/>
                <a:gdLst>
                  <a:gd name="T0" fmla="*/ 521 w 867"/>
                  <a:gd name="T1" fmla="*/ 94 h 900"/>
                  <a:gd name="T2" fmla="*/ 479 w 867"/>
                  <a:gd name="T3" fmla="*/ 105 h 900"/>
                  <a:gd name="T4" fmla="*/ 462 w 867"/>
                  <a:gd name="T5" fmla="*/ 74 h 900"/>
                  <a:gd name="T6" fmla="*/ 453 w 867"/>
                  <a:gd name="T7" fmla="*/ 53 h 900"/>
                  <a:gd name="T8" fmla="*/ 424 w 867"/>
                  <a:gd name="T9" fmla="*/ 54 h 900"/>
                  <a:gd name="T10" fmla="*/ 407 w 867"/>
                  <a:gd name="T11" fmla="*/ 79 h 900"/>
                  <a:gd name="T12" fmla="*/ 407 w 867"/>
                  <a:gd name="T13" fmla="*/ 106 h 900"/>
                  <a:gd name="T14" fmla="*/ 372 w 867"/>
                  <a:gd name="T15" fmla="*/ 211 h 900"/>
                  <a:gd name="T16" fmla="*/ 342 w 867"/>
                  <a:gd name="T17" fmla="*/ 217 h 900"/>
                  <a:gd name="T18" fmla="*/ 286 w 867"/>
                  <a:gd name="T19" fmla="*/ 232 h 900"/>
                  <a:gd name="T20" fmla="*/ 204 w 867"/>
                  <a:gd name="T21" fmla="*/ 105 h 900"/>
                  <a:gd name="T22" fmla="*/ 176 w 867"/>
                  <a:gd name="T23" fmla="*/ 83 h 900"/>
                  <a:gd name="T24" fmla="*/ 169 w 867"/>
                  <a:gd name="T25" fmla="*/ 54 h 900"/>
                  <a:gd name="T26" fmla="*/ 129 w 867"/>
                  <a:gd name="T27" fmla="*/ 74 h 900"/>
                  <a:gd name="T28" fmla="*/ 112 w 867"/>
                  <a:gd name="T29" fmla="*/ 0 h 900"/>
                  <a:gd name="T30" fmla="*/ 83 w 867"/>
                  <a:gd name="T31" fmla="*/ 30 h 900"/>
                  <a:gd name="T32" fmla="*/ 80 w 867"/>
                  <a:gd name="T33" fmla="*/ 75 h 900"/>
                  <a:gd name="T34" fmla="*/ 61 w 867"/>
                  <a:gd name="T35" fmla="*/ 67 h 900"/>
                  <a:gd name="T36" fmla="*/ 61 w 867"/>
                  <a:gd name="T37" fmla="*/ 123 h 900"/>
                  <a:gd name="T38" fmla="*/ 83 w 867"/>
                  <a:gd name="T39" fmla="*/ 129 h 900"/>
                  <a:gd name="T40" fmla="*/ 81 w 867"/>
                  <a:gd name="T41" fmla="*/ 247 h 900"/>
                  <a:gd name="T42" fmla="*/ 14 w 867"/>
                  <a:gd name="T43" fmla="*/ 325 h 900"/>
                  <a:gd name="T44" fmla="*/ 0 w 867"/>
                  <a:gd name="T45" fmla="*/ 346 h 900"/>
                  <a:gd name="T46" fmla="*/ 1 w 867"/>
                  <a:gd name="T47" fmla="*/ 393 h 900"/>
                  <a:gd name="T48" fmla="*/ 39 w 867"/>
                  <a:gd name="T49" fmla="*/ 385 h 900"/>
                  <a:gd name="T50" fmla="*/ 80 w 867"/>
                  <a:gd name="T51" fmla="*/ 402 h 900"/>
                  <a:gd name="T52" fmla="*/ 92 w 867"/>
                  <a:gd name="T53" fmla="*/ 444 h 900"/>
                  <a:gd name="T54" fmla="*/ 123 w 867"/>
                  <a:gd name="T55" fmla="*/ 452 h 900"/>
                  <a:gd name="T56" fmla="*/ 122 w 867"/>
                  <a:gd name="T57" fmla="*/ 477 h 900"/>
                  <a:gd name="T58" fmla="*/ 110 w 867"/>
                  <a:gd name="T59" fmla="*/ 522 h 900"/>
                  <a:gd name="T60" fmla="*/ 134 w 867"/>
                  <a:gd name="T61" fmla="*/ 532 h 900"/>
                  <a:gd name="T62" fmla="*/ 158 w 867"/>
                  <a:gd name="T63" fmla="*/ 552 h 900"/>
                  <a:gd name="T64" fmla="*/ 205 w 867"/>
                  <a:gd name="T65" fmla="*/ 580 h 900"/>
                  <a:gd name="T66" fmla="*/ 249 w 867"/>
                  <a:gd name="T67" fmla="*/ 566 h 900"/>
                  <a:gd name="T68" fmla="*/ 253 w 867"/>
                  <a:gd name="T69" fmla="*/ 594 h 900"/>
                  <a:gd name="T70" fmla="*/ 282 w 867"/>
                  <a:gd name="T71" fmla="*/ 600 h 900"/>
                  <a:gd name="T72" fmla="*/ 295 w 867"/>
                  <a:gd name="T73" fmla="*/ 597 h 900"/>
                  <a:gd name="T74" fmla="*/ 282 w 867"/>
                  <a:gd name="T75" fmla="*/ 522 h 900"/>
                  <a:gd name="T76" fmla="*/ 320 w 867"/>
                  <a:gd name="T77" fmla="*/ 509 h 900"/>
                  <a:gd name="T78" fmla="*/ 342 w 867"/>
                  <a:gd name="T79" fmla="*/ 490 h 900"/>
                  <a:gd name="T80" fmla="*/ 398 w 867"/>
                  <a:gd name="T81" fmla="*/ 489 h 900"/>
                  <a:gd name="T82" fmla="*/ 424 w 867"/>
                  <a:gd name="T83" fmla="*/ 485 h 900"/>
                  <a:gd name="T84" fmla="*/ 446 w 867"/>
                  <a:gd name="T85" fmla="*/ 502 h 900"/>
                  <a:gd name="T86" fmla="*/ 465 w 867"/>
                  <a:gd name="T87" fmla="*/ 481 h 900"/>
                  <a:gd name="T88" fmla="*/ 491 w 867"/>
                  <a:gd name="T89" fmla="*/ 482 h 900"/>
                  <a:gd name="T90" fmla="*/ 525 w 867"/>
                  <a:gd name="T91" fmla="*/ 444 h 900"/>
                  <a:gd name="T92" fmla="*/ 557 w 867"/>
                  <a:gd name="T93" fmla="*/ 452 h 900"/>
                  <a:gd name="T94" fmla="*/ 583 w 867"/>
                  <a:gd name="T95" fmla="*/ 428 h 900"/>
                  <a:gd name="T96" fmla="*/ 596 w 867"/>
                  <a:gd name="T97" fmla="*/ 401 h 900"/>
                  <a:gd name="T98" fmla="*/ 531 w 867"/>
                  <a:gd name="T99" fmla="*/ 378 h 900"/>
                  <a:gd name="T100" fmla="*/ 505 w 867"/>
                  <a:gd name="T101" fmla="*/ 362 h 900"/>
                  <a:gd name="T102" fmla="*/ 478 w 867"/>
                  <a:gd name="T103" fmla="*/ 345 h 900"/>
                  <a:gd name="T104" fmla="*/ 486 w 867"/>
                  <a:gd name="T105" fmla="*/ 295 h 900"/>
                  <a:gd name="T106" fmla="*/ 479 w 867"/>
                  <a:gd name="T107" fmla="*/ 203 h 900"/>
                  <a:gd name="T108" fmla="*/ 432 w 867"/>
                  <a:gd name="T109" fmla="*/ 206 h 900"/>
                  <a:gd name="T110" fmla="*/ 424 w 867"/>
                  <a:gd name="T111" fmla="*/ 174 h 900"/>
                  <a:gd name="T112" fmla="*/ 434 w 867"/>
                  <a:gd name="T113" fmla="*/ 141 h 900"/>
                  <a:gd name="T114" fmla="*/ 462 w 867"/>
                  <a:gd name="T115" fmla="*/ 139 h 900"/>
                  <a:gd name="T116" fmla="*/ 518 w 867"/>
                  <a:gd name="T117" fmla="*/ 139 h 9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67"/>
                  <a:gd name="T178" fmla="*/ 0 h 900"/>
                  <a:gd name="T179" fmla="*/ 867 w 867"/>
                  <a:gd name="T180" fmla="*/ 900 h 9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67" h="900">
                    <a:moveTo>
                      <a:pt x="762" y="165"/>
                    </a:moveTo>
                    <a:lnTo>
                      <a:pt x="756" y="139"/>
                    </a:lnTo>
                    <a:lnTo>
                      <a:pt x="734" y="133"/>
                    </a:lnTo>
                    <a:lnTo>
                      <a:pt x="695" y="156"/>
                    </a:lnTo>
                    <a:lnTo>
                      <a:pt x="671" y="142"/>
                    </a:lnTo>
                    <a:lnTo>
                      <a:pt x="671" y="110"/>
                    </a:lnTo>
                    <a:lnTo>
                      <a:pt x="658" y="96"/>
                    </a:lnTo>
                    <a:lnTo>
                      <a:pt x="658" y="78"/>
                    </a:lnTo>
                    <a:lnTo>
                      <a:pt x="623" y="72"/>
                    </a:lnTo>
                    <a:lnTo>
                      <a:pt x="616" y="80"/>
                    </a:lnTo>
                    <a:lnTo>
                      <a:pt x="621" y="105"/>
                    </a:lnTo>
                    <a:lnTo>
                      <a:pt x="591" y="117"/>
                    </a:lnTo>
                    <a:lnTo>
                      <a:pt x="585" y="134"/>
                    </a:lnTo>
                    <a:lnTo>
                      <a:pt x="591" y="157"/>
                    </a:lnTo>
                    <a:lnTo>
                      <a:pt x="528" y="229"/>
                    </a:lnTo>
                    <a:lnTo>
                      <a:pt x="540" y="313"/>
                    </a:lnTo>
                    <a:lnTo>
                      <a:pt x="510" y="337"/>
                    </a:lnTo>
                    <a:lnTo>
                      <a:pt x="497" y="322"/>
                    </a:lnTo>
                    <a:lnTo>
                      <a:pt x="437" y="357"/>
                    </a:lnTo>
                    <a:lnTo>
                      <a:pt x="416" y="345"/>
                    </a:lnTo>
                    <a:lnTo>
                      <a:pt x="329" y="180"/>
                    </a:lnTo>
                    <a:lnTo>
                      <a:pt x="296" y="156"/>
                    </a:lnTo>
                    <a:lnTo>
                      <a:pt x="268" y="147"/>
                    </a:lnTo>
                    <a:lnTo>
                      <a:pt x="255" y="124"/>
                    </a:lnTo>
                    <a:lnTo>
                      <a:pt x="271" y="100"/>
                    </a:lnTo>
                    <a:lnTo>
                      <a:pt x="245" y="80"/>
                    </a:lnTo>
                    <a:lnTo>
                      <a:pt x="217" y="105"/>
                    </a:lnTo>
                    <a:lnTo>
                      <a:pt x="188" y="110"/>
                    </a:lnTo>
                    <a:lnTo>
                      <a:pt x="167" y="22"/>
                    </a:lnTo>
                    <a:lnTo>
                      <a:pt x="163" y="0"/>
                    </a:lnTo>
                    <a:lnTo>
                      <a:pt x="133" y="37"/>
                    </a:lnTo>
                    <a:lnTo>
                      <a:pt x="121" y="44"/>
                    </a:lnTo>
                    <a:lnTo>
                      <a:pt x="122" y="100"/>
                    </a:lnTo>
                    <a:lnTo>
                      <a:pt x="116" y="112"/>
                    </a:lnTo>
                    <a:lnTo>
                      <a:pt x="100" y="112"/>
                    </a:lnTo>
                    <a:lnTo>
                      <a:pt x="88" y="100"/>
                    </a:lnTo>
                    <a:lnTo>
                      <a:pt x="73" y="117"/>
                    </a:lnTo>
                    <a:lnTo>
                      <a:pt x="88" y="182"/>
                    </a:lnTo>
                    <a:lnTo>
                      <a:pt x="105" y="182"/>
                    </a:lnTo>
                    <a:lnTo>
                      <a:pt x="121" y="192"/>
                    </a:lnTo>
                    <a:lnTo>
                      <a:pt x="125" y="231"/>
                    </a:lnTo>
                    <a:lnTo>
                      <a:pt x="117" y="367"/>
                    </a:lnTo>
                    <a:lnTo>
                      <a:pt x="25" y="451"/>
                    </a:lnTo>
                    <a:lnTo>
                      <a:pt x="20" y="482"/>
                    </a:lnTo>
                    <a:lnTo>
                      <a:pt x="2" y="496"/>
                    </a:lnTo>
                    <a:lnTo>
                      <a:pt x="0" y="514"/>
                    </a:lnTo>
                    <a:lnTo>
                      <a:pt x="15" y="553"/>
                    </a:lnTo>
                    <a:lnTo>
                      <a:pt x="2" y="583"/>
                    </a:lnTo>
                    <a:lnTo>
                      <a:pt x="10" y="585"/>
                    </a:lnTo>
                    <a:lnTo>
                      <a:pt x="57" y="572"/>
                    </a:lnTo>
                    <a:lnTo>
                      <a:pt x="122" y="571"/>
                    </a:lnTo>
                    <a:lnTo>
                      <a:pt x="116" y="597"/>
                    </a:lnTo>
                    <a:lnTo>
                      <a:pt x="127" y="622"/>
                    </a:lnTo>
                    <a:lnTo>
                      <a:pt x="133" y="660"/>
                    </a:lnTo>
                    <a:lnTo>
                      <a:pt x="140" y="672"/>
                    </a:lnTo>
                    <a:lnTo>
                      <a:pt x="179" y="672"/>
                    </a:lnTo>
                    <a:lnTo>
                      <a:pt x="197" y="684"/>
                    </a:lnTo>
                    <a:lnTo>
                      <a:pt x="177" y="709"/>
                    </a:lnTo>
                    <a:lnTo>
                      <a:pt x="175" y="740"/>
                    </a:lnTo>
                    <a:lnTo>
                      <a:pt x="160" y="775"/>
                    </a:lnTo>
                    <a:lnTo>
                      <a:pt x="170" y="788"/>
                    </a:lnTo>
                    <a:lnTo>
                      <a:pt x="195" y="790"/>
                    </a:lnTo>
                    <a:lnTo>
                      <a:pt x="236" y="806"/>
                    </a:lnTo>
                    <a:lnTo>
                      <a:pt x="230" y="820"/>
                    </a:lnTo>
                    <a:lnTo>
                      <a:pt x="257" y="861"/>
                    </a:lnTo>
                    <a:lnTo>
                      <a:pt x="297" y="861"/>
                    </a:lnTo>
                    <a:lnTo>
                      <a:pt x="347" y="831"/>
                    </a:lnTo>
                    <a:lnTo>
                      <a:pt x="361" y="841"/>
                    </a:lnTo>
                    <a:lnTo>
                      <a:pt x="361" y="856"/>
                    </a:lnTo>
                    <a:lnTo>
                      <a:pt x="368" y="882"/>
                    </a:lnTo>
                    <a:lnTo>
                      <a:pt x="381" y="894"/>
                    </a:lnTo>
                    <a:lnTo>
                      <a:pt x="409" y="891"/>
                    </a:lnTo>
                    <a:lnTo>
                      <a:pt x="418" y="899"/>
                    </a:lnTo>
                    <a:lnTo>
                      <a:pt x="428" y="886"/>
                    </a:lnTo>
                    <a:lnTo>
                      <a:pt x="428" y="848"/>
                    </a:lnTo>
                    <a:lnTo>
                      <a:pt x="410" y="775"/>
                    </a:lnTo>
                    <a:lnTo>
                      <a:pt x="423" y="756"/>
                    </a:lnTo>
                    <a:lnTo>
                      <a:pt x="465" y="756"/>
                    </a:lnTo>
                    <a:lnTo>
                      <a:pt x="474" y="756"/>
                    </a:lnTo>
                    <a:lnTo>
                      <a:pt x="497" y="728"/>
                    </a:lnTo>
                    <a:lnTo>
                      <a:pt x="555" y="745"/>
                    </a:lnTo>
                    <a:lnTo>
                      <a:pt x="578" y="726"/>
                    </a:lnTo>
                    <a:lnTo>
                      <a:pt x="591" y="738"/>
                    </a:lnTo>
                    <a:lnTo>
                      <a:pt x="616" y="721"/>
                    </a:lnTo>
                    <a:lnTo>
                      <a:pt x="640" y="745"/>
                    </a:lnTo>
                    <a:lnTo>
                      <a:pt x="647" y="745"/>
                    </a:lnTo>
                    <a:lnTo>
                      <a:pt x="656" y="733"/>
                    </a:lnTo>
                    <a:lnTo>
                      <a:pt x="676" y="714"/>
                    </a:lnTo>
                    <a:lnTo>
                      <a:pt x="683" y="721"/>
                    </a:lnTo>
                    <a:lnTo>
                      <a:pt x="713" y="716"/>
                    </a:lnTo>
                    <a:lnTo>
                      <a:pt x="738" y="693"/>
                    </a:lnTo>
                    <a:lnTo>
                      <a:pt x="762" y="660"/>
                    </a:lnTo>
                    <a:lnTo>
                      <a:pt x="792" y="655"/>
                    </a:lnTo>
                    <a:lnTo>
                      <a:pt x="809" y="672"/>
                    </a:lnTo>
                    <a:lnTo>
                      <a:pt x="821" y="637"/>
                    </a:lnTo>
                    <a:lnTo>
                      <a:pt x="846" y="636"/>
                    </a:lnTo>
                    <a:lnTo>
                      <a:pt x="856" y="627"/>
                    </a:lnTo>
                    <a:lnTo>
                      <a:pt x="866" y="595"/>
                    </a:lnTo>
                    <a:lnTo>
                      <a:pt x="854" y="578"/>
                    </a:lnTo>
                    <a:lnTo>
                      <a:pt x="771" y="561"/>
                    </a:lnTo>
                    <a:lnTo>
                      <a:pt x="756" y="538"/>
                    </a:lnTo>
                    <a:lnTo>
                      <a:pt x="734" y="538"/>
                    </a:lnTo>
                    <a:lnTo>
                      <a:pt x="708" y="538"/>
                    </a:lnTo>
                    <a:lnTo>
                      <a:pt x="694" y="512"/>
                    </a:lnTo>
                    <a:lnTo>
                      <a:pt x="694" y="496"/>
                    </a:lnTo>
                    <a:lnTo>
                      <a:pt x="706" y="438"/>
                    </a:lnTo>
                    <a:lnTo>
                      <a:pt x="671" y="405"/>
                    </a:lnTo>
                    <a:lnTo>
                      <a:pt x="695" y="302"/>
                    </a:lnTo>
                    <a:lnTo>
                      <a:pt x="681" y="288"/>
                    </a:lnTo>
                    <a:lnTo>
                      <a:pt x="628" y="306"/>
                    </a:lnTo>
                    <a:lnTo>
                      <a:pt x="616" y="283"/>
                    </a:lnTo>
                    <a:lnTo>
                      <a:pt x="616" y="258"/>
                    </a:lnTo>
                    <a:lnTo>
                      <a:pt x="603" y="246"/>
                    </a:lnTo>
                    <a:lnTo>
                      <a:pt x="630" y="210"/>
                    </a:lnTo>
                    <a:lnTo>
                      <a:pt x="658" y="219"/>
                    </a:lnTo>
                    <a:lnTo>
                      <a:pt x="671" y="207"/>
                    </a:lnTo>
                    <a:lnTo>
                      <a:pt x="725" y="214"/>
                    </a:lnTo>
                    <a:lnTo>
                      <a:pt x="752" y="207"/>
                    </a:lnTo>
                    <a:lnTo>
                      <a:pt x="762" y="165"/>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790"/>
              </a:p>
            </p:txBody>
          </p:sp>
          <p:sp>
            <p:nvSpPr>
              <p:cNvPr id="9" name="Freeform 9"/>
              <p:cNvSpPr/>
              <p:nvPr/>
            </p:nvSpPr>
            <p:spPr bwMode="auto">
              <a:xfrm>
                <a:off x="3571" y="2679"/>
                <a:ext cx="311" cy="424"/>
              </a:xfrm>
              <a:custGeom>
                <a:avLst/>
                <a:gdLst>
                  <a:gd name="T0" fmla="*/ 6 w 449"/>
                  <a:gd name="T1" fmla="*/ 93 h 630"/>
                  <a:gd name="T2" fmla="*/ 26 w 449"/>
                  <a:gd name="T3" fmla="*/ 131 h 630"/>
                  <a:gd name="T4" fmla="*/ 28 w 449"/>
                  <a:gd name="T5" fmla="*/ 150 h 630"/>
                  <a:gd name="T6" fmla="*/ 19 w 449"/>
                  <a:gd name="T7" fmla="*/ 170 h 630"/>
                  <a:gd name="T8" fmla="*/ 3 w 449"/>
                  <a:gd name="T9" fmla="*/ 182 h 630"/>
                  <a:gd name="T10" fmla="*/ 0 w 449"/>
                  <a:gd name="T11" fmla="*/ 217 h 630"/>
                  <a:gd name="T12" fmla="*/ 5 w 449"/>
                  <a:gd name="T13" fmla="*/ 223 h 630"/>
                  <a:gd name="T14" fmla="*/ 13 w 449"/>
                  <a:gd name="T15" fmla="*/ 219 h 630"/>
                  <a:gd name="T16" fmla="*/ 19 w 449"/>
                  <a:gd name="T17" fmla="*/ 223 h 630"/>
                  <a:gd name="T18" fmla="*/ 19 w 449"/>
                  <a:gd name="T19" fmla="*/ 246 h 630"/>
                  <a:gd name="T20" fmla="*/ 28 w 449"/>
                  <a:gd name="T21" fmla="*/ 273 h 630"/>
                  <a:gd name="T22" fmla="*/ 40 w 449"/>
                  <a:gd name="T23" fmla="*/ 277 h 630"/>
                  <a:gd name="T24" fmla="*/ 42 w 449"/>
                  <a:gd name="T25" fmla="*/ 317 h 630"/>
                  <a:gd name="T26" fmla="*/ 35 w 449"/>
                  <a:gd name="T27" fmla="*/ 343 h 630"/>
                  <a:gd name="T28" fmla="*/ 42 w 449"/>
                  <a:gd name="T29" fmla="*/ 355 h 630"/>
                  <a:gd name="T30" fmla="*/ 56 w 449"/>
                  <a:gd name="T31" fmla="*/ 368 h 630"/>
                  <a:gd name="T32" fmla="*/ 87 w 449"/>
                  <a:gd name="T33" fmla="*/ 360 h 630"/>
                  <a:gd name="T34" fmla="*/ 94 w 449"/>
                  <a:gd name="T35" fmla="*/ 372 h 630"/>
                  <a:gd name="T36" fmla="*/ 83 w 449"/>
                  <a:gd name="T37" fmla="*/ 385 h 630"/>
                  <a:gd name="T38" fmla="*/ 67 w 449"/>
                  <a:gd name="T39" fmla="*/ 409 h 630"/>
                  <a:gd name="T40" fmla="*/ 67 w 449"/>
                  <a:gd name="T41" fmla="*/ 416 h 630"/>
                  <a:gd name="T42" fmla="*/ 78 w 449"/>
                  <a:gd name="T43" fmla="*/ 423 h 630"/>
                  <a:gd name="T44" fmla="*/ 145 w 449"/>
                  <a:gd name="T45" fmla="*/ 396 h 630"/>
                  <a:gd name="T46" fmla="*/ 169 w 449"/>
                  <a:gd name="T47" fmla="*/ 409 h 630"/>
                  <a:gd name="T48" fmla="*/ 175 w 449"/>
                  <a:gd name="T49" fmla="*/ 402 h 630"/>
                  <a:gd name="T50" fmla="*/ 169 w 449"/>
                  <a:gd name="T51" fmla="*/ 388 h 630"/>
                  <a:gd name="T52" fmla="*/ 170 w 449"/>
                  <a:gd name="T53" fmla="*/ 378 h 630"/>
                  <a:gd name="T54" fmla="*/ 181 w 449"/>
                  <a:gd name="T55" fmla="*/ 318 h 630"/>
                  <a:gd name="T56" fmla="*/ 190 w 449"/>
                  <a:gd name="T57" fmla="*/ 304 h 630"/>
                  <a:gd name="T58" fmla="*/ 195 w 449"/>
                  <a:gd name="T59" fmla="*/ 287 h 630"/>
                  <a:gd name="T60" fmla="*/ 207 w 449"/>
                  <a:gd name="T61" fmla="*/ 262 h 630"/>
                  <a:gd name="T62" fmla="*/ 200 w 449"/>
                  <a:gd name="T63" fmla="*/ 252 h 630"/>
                  <a:gd name="T64" fmla="*/ 202 w 449"/>
                  <a:gd name="T65" fmla="*/ 232 h 630"/>
                  <a:gd name="T66" fmla="*/ 231 w 449"/>
                  <a:gd name="T67" fmla="*/ 199 h 630"/>
                  <a:gd name="T68" fmla="*/ 231 w 449"/>
                  <a:gd name="T69" fmla="*/ 178 h 630"/>
                  <a:gd name="T70" fmla="*/ 248 w 449"/>
                  <a:gd name="T71" fmla="*/ 147 h 630"/>
                  <a:gd name="T72" fmla="*/ 267 w 449"/>
                  <a:gd name="T73" fmla="*/ 152 h 630"/>
                  <a:gd name="T74" fmla="*/ 303 w 449"/>
                  <a:gd name="T75" fmla="*/ 125 h 630"/>
                  <a:gd name="T76" fmla="*/ 310 w 449"/>
                  <a:gd name="T77" fmla="*/ 112 h 630"/>
                  <a:gd name="T78" fmla="*/ 287 w 449"/>
                  <a:gd name="T79" fmla="*/ 69 h 630"/>
                  <a:gd name="T80" fmla="*/ 272 w 449"/>
                  <a:gd name="T81" fmla="*/ 47 h 630"/>
                  <a:gd name="T82" fmla="*/ 283 w 449"/>
                  <a:gd name="T83" fmla="*/ 38 h 630"/>
                  <a:gd name="T84" fmla="*/ 269 w 449"/>
                  <a:gd name="T85" fmla="*/ 25 h 630"/>
                  <a:gd name="T86" fmla="*/ 233 w 449"/>
                  <a:gd name="T87" fmla="*/ 25 h 630"/>
                  <a:gd name="T88" fmla="*/ 218 w 449"/>
                  <a:gd name="T89" fmla="*/ 8 h 630"/>
                  <a:gd name="T90" fmla="*/ 189 w 449"/>
                  <a:gd name="T91" fmla="*/ 36 h 630"/>
                  <a:gd name="T92" fmla="*/ 179 w 449"/>
                  <a:gd name="T93" fmla="*/ 31 h 630"/>
                  <a:gd name="T94" fmla="*/ 190 w 449"/>
                  <a:gd name="T95" fmla="*/ 9 h 630"/>
                  <a:gd name="T96" fmla="*/ 189 w 449"/>
                  <a:gd name="T97" fmla="*/ 3 h 630"/>
                  <a:gd name="T98" fmla="*/ 179 w 449"/>
                  <a:gd name="T99" fmla="*/ 0 h 630"/>
                  <a:gd name="T100" fmla="*/ 145 w 449"/>
                  <a:gd name="T101" fmla="*/ 18 h 630"/>
                  <a:gd name="T102" fmla="*/ 118 w 449"/>
                  <a:gd name="T103" fmla="*/ 26 h 630"/>
                  <a:gd name="T104" fmla="*/ 96 w 449"/>
                  <a:gd name="T105" fmla="*/ 25 h 630"/>
                  <a:gd name="T106" fmla="*/ 48 w 449"/>
                  <a:gd name="T107" fmla="*/ 67 h 630"/>
                  <a:gd name="T108" fmla="*/ 24 w 449"/>
                  <a:gd name="T109" fmla="*/ 75 h 630"/>
                  <a:gd name="T110" fmla="*/ 6 w 449"/>
                  <a:gd name="T111" fmla="*/ 93 h 6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49"/>
                  <a:gd name="T169" fmla="*/ 0 h 630"/>
                  <a:gd name="T170" fmla="*/ 449 w 449"/>
                  <a:gd name="T171" fmla="*/ 630 h 63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49" h="630">
                    <a:moveTo>
                      <a:pt x="9" y="138"/>
                    </a:moveTo>
                    <a:lnTo>
                      <a:pt x="38" y="194"/>
                    </a:lnTo>
                    <a:lnTo>
                      <a:pt x="40" y="223"/>
                    </a:lnTo>
                    <a:lnTo>
                      <a:pt x="27" y="253"/>
                    </a:lnTo>
                    <a:lnTo>
                      <a:pt x="4" y="270"/>
                    </a:lnTo>
                    <a:lnTo>
                      <a:pt x="0" y="322"/>
                    </a:lnTo>
                    <a:lnTo>
                      <a:pt x="7" y="331"/>
                    </a:lnTo>
                    <a:lnTo>
                      <a:pt x="19" y="326"/>
                    </a:lnTo>
                    <a:lnTo>
                      <a:pt x="27" y="331"/>
                    </a:lnTo>
                    <a:lnTo>
                      <a:pt x="27" y="366"/>
                    </a:lnTo>
                    <a:lnTo>
                      <a:pt x="40" y="405"/>
                    </a:lnTo>
                    <a:lnTo>
                      <a:pt x="58" y="412"/>
                    </a:lnTo>
                    <a:lnTo>
                      <a:pt x="61" y="471"/>
                    </a:lnTo>
                    <a:lnTo>
                      <a:pt x="50" y="510"/>
                    </a:lnTo>
                    <a:lnTo>
                      <a:pt x="61" y="528"/>
                    </a:lnTo>
                    <a:lnTo>
                      <a:pt x="81" y="547"/>
                    </a:lnTo>
                    <a:lnTo>
                      <a:pt x="126" y="535"/>
                    </a:lnTo>
                    <a:lnTo>
                      <a:pt x="136" y="553"/>
                    </a:lnTo>
                    <a:lnTo>
                      <a:pt x="120" y="572"/>
                    </a:lnTo>
                    <a:lnTo>
                      <a:pt x="97" y="608"/>
                    </a:lnTo>
                    <a:lnTo>
                      <a:pt x="97" y="618"/>
                    </a:lnTo>
                    <a:lnTo>
                      <a:pt x="112" y="629"/>
                    </a:lnTo>
                    <a:lnTo>
                      <a:pt x="209" y="588"/>
                    </a:lnTo>
                    <a:lnTo>
                      <a:pt x="244" y="608"/>
                    </a:lnTo>
                    <a:lnTo>
                      <a:pt x="253" y="598"/>
                    </a:lnTo>
                    <a:lnTo>
                      <a:pt x="244" y="576"/>
                    </a:lnTo>
                    <a:lnTo>
                      <a:pt x="246" y="562"/>
                    </a:lnTo>
                    <a:lnTo>
                      <a:pt x="261" y="472"/>
                    </a:lnTo>
                    <a:lnTo>
                      <a:pt x="275" y="452"/>
                    </a:lnTo>
                    <a:lnTo>
                      <a:pt x="282" y="427"/>
                    </a:lnTo>
                    <a:lnTo>
                      <a:pt x="299" y="390"/>
                    </a:lnTo>
                    <a:lnTo>
                      <a:pt x="289" y="375"/>
                    </a:lnTo>
                    <a:lnTo>
                      <a:pt x="292" y="344"/>
                    </a:lnTo>
                    <a:lnTo>
                      <a:pt x="334" y="296"/>
                    </a:lnTo>
                    <a:lnTo>
                      <a:pt x="333" y="264"/>
                    </a:lnTo>
                    <a:lnTo>
                      <a:pt x="358" y="218"/>
                    </a:lnTo>
                    <a:lnTo>
                      <a:pt x="385" y="226"/>
                    </a:lnTo>
                    <a:lnTo>
                      <a:pt x="438" y="186"/>
                    </a:lnTo>
                    <a:lnTo>
                      <a:pt x="448" y="166"/>
                    </a:lnTo>
                    <a:lnTo>
                      <a:pt x="414" y="103"/>
                    </a:lnTo>
                    <a:lnTo>
                      <a:pt x="392" y="70"/>
                    </a:lnTo>
                    <a:lnTo>
                      <a:pt x="408" y="56"/>
                    </a:lnTo>
                    <a:lnTo>
                      <a:pt x="388" y="37"/>
                    </a:lnTo>
                    <a:lnTo>
                      <a:pt x="336" y="37"/>
                    </a:lnTo>
                    <a:lnTo>
                      <a:pt x="315" y="12"/>
                    </a:lnTo>
                    <a:lnTo>
                      <a:pt x="273" y="54"/>
                    </a:lnTo>
                    <a:lnTo>
                      <a:pt x="258" y="46"/>
                    </a:lnTo>
                    <a:lnTo>
                      <a:pt x="275" y="14"/>
                    </a:lnTo>
                    <a:lnTo>
                      <a:pt x="273" y="4"/>
                    </a:lnTo>
                    <a:lnTo>
                      <a:pt x="258" y="0"/>
                    </a:lnTo>
                    <a:lnTo>
                      <a:pt x="209" y="27"/>
                    </a:lnTo>
                    <a:lnTo>
                      <a:pt x="171" y="39"/>
                    </a:lnTo>
                    <a:lnTo>
                      <a:pt x="138" y="37"/>
                    </a:lnTo>
                    <a:lnTo>
                      <a:pt x="70" y="100"/>
                    </a:lnTo>
                    <a:lnTo>
                      <a:pt x="34" y="112"/>
                    </a:lnTo>
                    <a:lnTo>
                      <a:pt x="9" y="138"/>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790"/>
              </a:p>
            </p:txBody>
          </p:sp>
          <p:sp>
            <p:nvSpPr>
              <p:cNvPr id="10" name="Freeform 10"/>
              <p:cNvSpPr/>
              <p:nvPr/>
            </p:nvSpPr>
            <p:spPr bwMode="auto">
              <a:xfrm>
                <a:off x="2896" y="2803"/>
                <a:ext cx="414" cy="341"/>
              </a:xfrm>
              <a:custGeom>
                <a:avLst/>
                <a:gdLst>
                  <a:gd name="T0" fmla="*/ 112 w 600"/>
                  <a:gd name="T1" fmla="*/ 114 h 506"/>
                  <a:gd name="T2" fmla="*/ 105 w 600"/>
                  <a:gd name="T3" fmla="*/ 142 h 506"/>
                  <a:gd name="T4" fmla="*/ 87 w 600"/>
                  <a:gd name="T5" fmla="*/ 146 h 506"/>
                  <a:gd name="T6" fmla="*/ 48 w 600"/>
                  <a:gd name="T7" fmla="*/ 142 h 506"/>
                  <a:gd name="T8" fmla="*/ 39 w 600"/>
                  <a:gd name="T9" fmla="*/ 150 h 506"/>
                  <a:gd name="T10" fmla="*/ 19 w 600"/>
                  <a:gd name="T11" fmla="*/ 143 h 506"/>
                  <a:gd name="T12" fmla="*/ 0 w 600"/>
                  <a:gd name="T13" fmla="*/ 168 h 506"/>
                  <a:gd name="T14" fmla="*/ 9 w 600"/>
                  <a:gd name="T15" fmla="*/ 176 h 506"/>
                  <a:gd name="T16" fmla="*/ 9 w 600"/>
                  <a:gd name="T17" fmla="*/ 193 h 506"/>
                  <a:gd name="T18" fmla="*/ 18 w 600"/>
                  <a:gd name="T19" fmla="*/ 208 h 506"/>
                  <a:gd name="T20" fmla="*/ 55 w 600"/>
                  <a:gd name="T21" fmla="*/ 196 h 506"/>
                  <a:gd name="T22" fmla="*/ 66 w 600"/>
                  <a:gd name="T23" fmla="*/ 205 h 506"/>
                  <a:gd name="T24" fmla="*/ 48 w 600"/>
                  <a:gd name="T25" fmla="*/ 274 h 506"/>
                  <a:gd name="T26" fmla="*/ 73 w 600"/>
                  <a:gd name="T27" fmla="*/ 296 h 506"/>
                  <a:gd name="T28" fmla="*/ 65 w 600"/>
                  <a:gd name="T29" fmla="*/ 334 h 506"/>
                  <a:gd name="T30" fmla="*/ 90 w 600"/>
                  <a:gd name="T31" fmla="*/ 337 h 506"/>
                  <a:gd name="T32" fmla="*/ 112 w 600"/>
                  <a:gd name="T33" fmla="*/ 315 h 506"/>
                  <a:gd name="T34" fmla="*/ 122 w 600"/>
                  <a:gd name="T35" fmla="*/ 321 h 506"/>
                  <a:gd name="T36" fmla="*/ 170 w 600"/>
                  <a:gd name="T37" fmla="*/ 340 h 506"/>
                  <a:gd name="T38" fmla="*/ 177 w 600"/>
                  <a:gd name="T39" fmla="*/ 334 h 506"/>
                  <a:gd name="T40" fmla="*/ 179 w 600"/>
                  <a:gd name="T41" fmla="*/ 321 h 506"/>
                  <a:gd name="T42" fmla="*/ 189 w 600"/>
                  <a:gd name="T43" fmla="*/ 312 h 506"/>
                  <a:gd name="T44" fmla="*/ 257 w 600"/>
                  <a:gd name="T45" fmla="*/ 271 h 506"/>
                  <a:gd name="T46" fmla="*/ 266 w 600"/>
                  <a:gd name="T47" fmla="*/ 284 h 506"/>
                  <a:gd name="T48" fmla="*/ 309 w 600"/>
                  <a:gd name="T49" fmla="*/ 296 h 506"/>
                  <a:gd name="T50" fmla="*/ 330 w 600"/>
                  <a:gd name="T51" fmla="*/ 268 h 506"/>
                  <a:gd name="T52" fmla="*/ 340 w 600"/>
                  <a:gd name="T53" fmla="*/ 274 h 506"/>
                  <a:gd name="T54" fmla="*/ 357 w 600"/>
                  <a:gd name="T55" fmla="*/ 274 h 506"/>
                  <a:gd name="T56" fmla="*/ 357 w 600"/>
                  <a:gd name="T57" fmla="*/ 266 h 506"/>
                  <a:gd name="T58" fmla="*/ 378 w 600"/>
                  <a:gd name="T59" fmla="*/ 259 h 506"/>
                  <a:gd name="T60" fmla="*/ 378 w 600"/>
                  <a:gd name="T61" fmla="*/ 254 h 506"/>
                  <a:gd name="T62" fmla="*/ 386 w 600"/>
                  <a:gd name="T63" fmla="*/ 245 h 506"/>
                  <a:gd name="T64" fmla="*/ 391 w 600"/>
                  <a:gd name="T65" fmla="*/ 247 h 506"/>
                  <a:gd name="T66" fmla="*/ 413 w 600"/>
                  <a:gd name="T67" fmla="*/ 227 h 506"/>
                  <a:gd name="T68" fmla="*/ 394 w 600"/>
                  <a:gd name="T69" fmla="*/ 197 h 506"/>
                  <a:gd name="T70" fmla="*/ 404 w 600"/>
                  <a:gd name="T71" fmla="*/ 156 h 506"/>
                  <a:gd name="T72" fmla="*/ 393 w 600"/>
                  <a:gd name="T73" fmla="*/ 143 h 506"/>
                  <a:gd name="T74" fmla="*/ 362 w 600"/>
                  <a:gd name="T75" fmla="*/ 151 h 506"/>
                  <a:gd name="T76" fmla="*/ 358 w 600"/>
                  <a:gd name="T77" fmla="*/ 146 h 506"/>
                  <a:gd name="T78" fmla="*/ 393 w 600"/>
                  <a:gd name="T79" fmla="*/ 111 h 506"/>
                  <a:gd name="T80" fmla="*/ 378 w 600"/>
                  <a:gd name="T81" fmla="*/ 53 h 506"/>
                  <a:gd name="T82" fmla="*/ 355 w 600"/>
                  <a:gd name="T83" fmla="*/ 69 h 506"/>
                  <a:gd name="T84" fmla="*/ 333 w 600"/>
                  <a:gd name="T85" fmla="*/ 50 h 506"/>
                  <a:gd name="T86" fmla="*/ 315 w 600"/>
                  <a:gd name="T87" fmla="*/ 26 h 506"/>
                  <a:gd name="T88" fmla="*/ 312 w 600"/>
                  <a:gd name="T89" fmla="*/ 10 h 506"/>
                  <a:gd name="T90" fmla="*/ 301 w 600"/>
                  <a:gd name="T91" fmla="*/ 7 h 506"/>
                  <a:gd name="T92" fmla="*/ 283 w 600"/>
                  <a:gd name="T93" fmla="*/ 11 h 506"/>
                  <a:gd name="T94" fmla="*/ 257 w 600"/>
                  <a:gd name="T95" fmla="*/ 0 h 506"/>
                  <a:gd name="T96" fmla="*/ 244 w 600"/>
                  <a:gd name="T97" fmla="*/ 28 h 506"/>
                  <a:gd name="T98" fmla="*/ 222 w 600"/>
                  <a:gd name="T99" fmla="*/ 30 h 506"/>
                  <a:gd name="T100" fmla="*/ 206 w 600"/>
                  <a:gd name="T101" fmla="*/ 53 h 506"/>
                  <a:gd name="T102" fmla="*/ 195 w 600"/>
                  <a:gd name="T103" fmla="*/ 48 h 506"/>
                  <a:gd name="T104" fmla="*/ 179 w 600"/>
                  <a:gd name="T105" fmla="*/ 53 h 506"/>
                  <a:gd name="T106" fmla="*/ 155 w 600"/>
                  <a:gd name="T107" fmla="*/ 39 h 506"/>
                  <a:gd name="T108" fmla="*/ 136 w 600"/>
                  <a:gd name="T109" fmla="*/ 61 h 506"/>
                  <a:gd name="T110" fmla="*/ 136 w 600"/>
                  <a:gd name="T111" fmla="*/ 71 h 506"/>
                  <a:gd name="T112" fmla="*/ 174 w 600"/>
                  <a:gd name="T113" fmla="*/ 90 h 506"/>
                  <a:gd name="T114" fmla="*/ 183 w 600"/>
                  <a:gd name="T115" fmla="*/ 105 h 506"/>
                  <a:gd name="T116" fmla="*/ 155 w 600"/>
                  <a:gd name="T117" fmla="*/ 115 h 506"/>
                  <a:gd name="T118" fmla="*/ 112 w 600"/>
                  <a:gd name="T119" fmla="*/ 114 h 5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00"/>
                  <a:gd name="T181" fmla="*/ 0 h 506"/>
                  <a:gd name="T182" fmla="*/ 600 w 600"/>
                  <a:gd name="T183" fmla="*/ 506 h 5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00" h="506">
                    <a:moveTo>
                      <a:pt x="163" y="169"/>
                    </a:moveTo>
                    <a:lnTo>
                      <a:pt x="152" y="210"/>
                    </a:lnTo>
                    <a:lnTo>
                      <a:pt x="126" y="217"/>
                    </a:lnTo>
                    <a:lnTo>
                      <a:pt x="70" y="210"/>
                    </a:lnTo>
                    <a:lnTo>
                      <a:pt x="57" y="222"/>
                    </a:lnTo>
                    <a:lnTo>
                      <a:pt x="28" y="212"/>
                    </a:lnTo>
                    <a:lnTo>
                      <a:pt x="0" y="249"/>
                    </a:lnTo>
                    <a:lnTo>
                      <a:pt x="13" y="261"/>
                    </a:lnTo>
                    <a:lnTo>
                      <a:pt x="13" y="286"/>
                    </a:lnTo>
                    <a:lnTo>
                      <a:pt x="26" y="308"/>
                    </a:lnTo>
                    <a:lnTo>
                      <a:pt x="80" y="291"/>
                    </a:lnTo>
                    <a:lnTo>
                      <a:pt x="95" y="304"/>
                    </a:lnTo>
                    <a:lnTo>
                      <a:pt x="70" y="407"/>
                    </a:lnTo>
                    <a:lnTo>
                      <a:pt x="106" y="439"/>
                    </a:lnTo>
                    <a:lnTo>
                      <a:pt x="94" y="496"/>
                    </a:lnTo>
                    <a:lnTo>
                      <a:pt x="130" y="500"/>
                    </a:lnTo>
                    <a:lnTo>
                      <a:pt x="163" y="467"/>
                    </a:lnTo>
                    <a:lnTo>
                      <a:pt x="177" y="476"/>
                    </a:lnTo>
                    <a:lnTo>
                      <a:pt x="246" y="505"/>
                    </a:lnTo>
                    <a:lnTo>
                      <a:pt x="257" y="496"/>
                    </a:lnTo>
                    <a:lnTo>
                      <a:pt x="260" y="476"/>
                    </a:lnTo>
                    <a:lnTo>
                      <a:pt x="274" y="463"/>
                    </a:lnTo>
                    <a:lnTo>
                      <a:pt x="372" y="402"/>
                    </a:lnTo>
                    <a:lnTo>
                      <a:pt x="386" y="422"/>
                    </a:lnTo>
                    <a:lnTo>
                      <a:pt x="448" y="439"/>
                    </a:lnTo>
                    <a:lnTo>
                      <a:pt x="478" y="397"/>
                    </a:lnTo>
                    <a:lnTo>
                      <a:pt x="493" y="407"/>
                    </a:lnTo>
                    <a:lnTo>
                      <a:pt x="517" y="407"/>
                    </a:lnTo>
                    <a:lnTo>
                      <a:pt x="517" y="395"/>
                    </a:lnTo>
                    <a:lnTo>
                      <a:pt x="548" y="385"/>
                    </a:lnTo>
                    <a:lnTo>
                      <a:pt x="548" y="377"/>
                    </a:lnTo>
                    <a:lnTo>
                      <a:pt x="559" y="364"/>
                    </a:lnTo>
                    <a:lnTo>
                      <a:pt x="566" y="366"/>
                    </a:lnTo>
                    <a:lnTo>
                      <a:pt x="599" y="337"/>
                    </a:lnTo>
                    <a:lnTo>
                      <a:pt x="571" y="293"/>
                    </a:lnTo>
                    <a:lnTo>
                      <a:pt x="585" y="232"/>
                    </a:lnTo>
                    <a:lnTo>
                      <a:pt x="570" y="212"/>
                    </a:lnTo>
                    <a:lnTo>
                      <a:pt x="524" y="224"/>
                    </a:lnTo>
                    <a:lnTo>
                      <a:pt x="519" y="217"/>
                    </a:lnTo>
                    <a:lnTo>
                      <a:pt x="570" y="164"/>
                    </a:lnTo>
                    <a:lnTo>
                      <a:pt x="548" y="78"/>
                    </a:lnTo>
                    <a:lnTo>
                      <a:pt x="514" y="103"/>
                    </a:lnTo>
                    <a:lnTo>
                      <a:pt x="483" y="74"/>
                    </a:lnTo>
                    <a:lnTo>
                      <a:pt x="456" y="38"/>
                    </a:lnTo>
                    <a:lnTo>
                      <a:pt x="452" y="15"/>
                    </a:lnTo>
                    <a:lnTo>
                      <a:pt x="436" y="10"/>
                    </a:lnTo>
                    <a:lnTo>
                      <a:pt x="410" y="17"/>
                    </a:lnTo>
                    <a:lnTo>
                      <a:pt x="372" y="0"/>
                    </a:lnTo>
                    <a:lnTo>
                      <a:pt x="354" y="41"/>
                    </a:lnTo>
                    <a:lnTo>
                      <a:pt x="322" y="44"/>
                    </a:lnTo>
                    <a:lnTo>
                      <a:pt x="298" y="78"/>
                    </a:lnTo>
                    <a:lnTo>
                      <a:pt x="283" y="71"/>
                    </a:lnTo>
                    <a:lnTo>
                      <a:pt x="260" y="78"/>
                    </a:lnTo>
                    <a:lnTo>
                      <a:pt x="225" y="58"/>
                    </a:lnTo>
                    <a:lnTo>
                      <a:pt x="197" y="90"/>
                    </a:lnTo>
                    <a:lnTo>
                      <a:pt x="197" y="106"/>
                    </a:lnTo>
                    <a:lnTo>
                      <a:pt x="252" y="133"/>
                    </a:lnTo>
                    <a:lnTo>
                      <a:pt x="265" y="156"/>
                    </a:lnTo>
                    <a:lnTo>
                      <a:pt x="225" y="170"/>
                    </a:lnTo>
                    <a:lnTo>
                      <a:pt x="163" y="169"/>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790"/>
              </a:p>
            </p:txBody>
          </p:sp>
          <p:sp>
            <p:nvSpPr>
              <p:cNvPr id="11" name="Freeform 11"/>
              <p:cNvSpPr/>
              <p:nvPr/>
            </p:nvSpPr>
            <p:spPr bwMode="auto">
              <a:xfrm>
                <a:off x="2499" y="2443"/>
                <a:ext cx="813" cy="601"/>
              </a:xfrm>
              <a:custGeom>
                <a:avLst/>
                <a:gdLst>
                  <a:gd name="T0" fmla="*/ 318 w 1181"/>
                  <a:gd name="T1" fmla="*/ 50 h 893"/>
                  <a:gd name="T2" fmla="*/ 304 w 1181"/>
                  <a:gd name="T3" fmla="*/ 18 h 893"/>
                  <a:gd name="T4" fmla="*/ 356 w 1181"/>
                  <a:gd name="T5" fmla="*/ 0 h 893"/>
                  <a:gd name="T6" fmla="*/ 365 w 1181"/>
                  <a:gd name="T7" fmla="*/ 35 h 893"/>
                  <a:gd name="T8" fmla="*/ 413 w 1181"/>
                  <a:gd name="T9" fmla="*/ 75 h 893"/>
                  <a:gd name="T10" fmla="*/ 438 w 1181"/>
                  <a:gd name="T11" fmla="*/ 75 h 893"/>
                  <a:gd name="T12" fmla="*/ 459 w 1181"/>
                  <a:gd name="T13" fmla="*/ 112 h 893"/>
                  <a:gd name="T14" fmla="*/ 509 w 1181"/>
                  <a:gd name="T15" fmla="*/ 108 h 893"/>
                  <a:gd name="T16" fmla="*/ 531 w 1181"/>
                  <a:gd name="T17" fmla="*/ 91 h 893"/>
                  <a:gd name="T18" fmla="*/ 547 w 1181"/>
                  <a:gd name="T19" fmla="*/ 108 h 893"/>
                  <a:gd name="T20" fmla="*/ 603 w 1181"/>
                  <a:gd name="T21" fmla="*/ 101 h 893"/>
                  <a:gd name="T22" fmla="*/ 615 w 1181"/>
                  <a:gd name="T23" fmla="*/ 115 h 893"/>
                  <a:gd name="T24" fmla="*/ 671 w 1181"/>
                  <a:gd name="T25" fmla="*/ 139 h 893"/>
                  <a:gd name="T26" fmla="*/ 741 w 1181"/>
                  <a:gd name="T27" fmla="*/ 147 h 893"/>
                  <a:gd name="T28" fmla="*/ 774 w 1181"/>
                  <a:gd name="T29" fmla="*/ 155 h 893"/>
                  <a:gd name="T30" fmla="*/ 805 w 1181"/>
                  <a:gd name="T31" fmla="*/ 176 h 893"/>
                  <a:gd name="T32" fmla="*/ 807 w 1181"/>
                  <a:gd name="T33" fmla="*/ 228 h 893"/>
                  <a:gd name="T34" fmla="*/ 768 w 1181"/>
                  <a:gd name="T35" fmla="*/ 247 h 893"/>
                  <a:gd name="T36" fmla="*/ 706 w 1181"/>
                  <a:gd name="T37" fmla="*/ 268 h 893"/>
                  <a:gd name="T38" fmla="*/ 717 w 1181"/>
                  <a:gd name="T39" fmla="*/ 310 h 893"/>
                  <a:gd name="T40" fmla="*/ 764 w 1181"/>
                  <a:gd name="T41" fmla="*/ 355 h 893"/>
                  <a:gd name="T42" fmla="*/ 744 w 1181"/>
                  <a:gd name="T43" fmla="*/ 426 h 893"/>
                  <a:gd name="T44" fmla="*/ 706 w 1181"/>
                  <a:gd name="T45" fmla="*/ 381 h 893"/>
                  <a:gd name="T46" fmla="*/ 691 w 1181"/>
                  <a:gd name="T47" fmla="*/ 363 h 893"/>
                  <a:gd name="T48" fmla="*/ 648 w 1181"/>
                  <a:gd name="T49" fmla="*/ 355 h 893"/>
                  <a:gd name="T50" fmla="*/ 615 w 1181"/>
                  <a:gd name="T51" fmla="*/ 386 h 893"/>
                  <a:gd name="T52" fmla="*/ 590 w 1181"/>
                  <a:gd name="T53" fmla="*/ 404 h 893"/>
                  <a:gd name="T54" fmla="*/ 550 w 1181"/>
                  <a:gd name="T55" fmla="*/ 396 h 893"/>
                  <a:gd name="T56" fmla="*/ 531 w 1181"/>
                  <a:gd name="T57" fmla="*/ 428 h 893"/>
                  <a:gd name="T58" fmla="*/ 578 w 1181"/>
                  <a:gd name="T59" fmla="*/ 462 h 893"/>
                  <a:gd name="T60" fmla="*/ 509 w 1181"/>
                  <a:gd name="T61" fmla="*/ 470 h 893"/>
                  <a:gd name="T62" fmla="*/ 489 w 1181"/>
                  <a:gd name="T63" fmla="*/ 450 h 893"/>
                  <a:gd name="T64" fmla="*/ 447 w 1181"/>
                  <a:gd name="T65" fmla="*/ 456 h 893"/>
                  <a:gd name="T66" fmla="*/ 438 w 1181"/>
                  <a:gd name="T67" fmla="*/ 425 h 893"/>
                  <a:gd name="T68" fmla="*/ 413 w 1181"/>
                  <a:gd name="T69" fmla="*/ 408 h 893"/>
                  <a:gd name="T70" fmla="*/ 411 w 1181"/>
                  <a:gd name="T71" fmla="*/ 431 h 893"/>
                  <a:gd name="T72" fmla="*/ 386 w 1181"/>
                  <a:gd name="T73" fmla="*/ 450 h 893"/>
                  <a:gd name="T74" fmla="*/ 348 w 1181"/>
                  <a:gd name="T75" fmla="*/ 514 h 893"/>
                  <a:gd name="T76" fmla="*/ 336 w 1181"/>
                  <a:gd name="T77" fmla="*/ 586 h 893"/>
                  <a:gd name="T78" fmla="*/ 285 w 1181"/>
                  <a:gd name="T79" fmla="*/ 600 h 893"/>
                  <a:gd name="T80" fmla="*/ 209 w 1181"/>
                  <a:gd name="T81" fmla="*/ 481 h 893"/>
                  <a:gd name="T82" fmla="*/ 168 w 1181"/>
                  <a:gd name="T83" fmla="*/ 458 h 893"/>
                  <a:gd name="T84" fmla="*/ 170 w 1181"/>
                  <a:gd name="T85" fmla="*/ 428 h 893"/>
                  <a:gd name="T86" fmla="*/ 132 w 1181"/>
                  <a:gd name="T87" fmla="*/ 431 h 893"/>
                  <a:gd name="T88" fmla="*/ 98 w 1181"/>
                  <a:gd name="T89" fmla="*/ 375 h 893"/>
                  <a:gd name="T90" fmla="*/ 91 w 1181"/>
                  <a:gd name="T91" fmla="*/ 263 h 893"/>
                  <a:gd name="T92" fmla="*/ 85 w 1181"/>
                  <a:gd name="T93" fmla="*/ 206 h 893"/>
                  <a:gd name="T94" fmla="*/ 0 w 1181"/>
                  <a:gd name="T95" fmla="*/ 99 h 893"/>
                  <a:gd name="T96" fmla="*/ 11 w 1181"/>
                  <a:gd name="T97" fmla="*/ 71 h 893"/>
                  <a:gd name="T98" fmla="*/ 127 w 1181"/>
                  <a:gd name="T99" fmla="*/ 75 h 893"/>
                  <a:gd name="T100" fmla="*/ 165 w 1181"/>
                  <a:gd name="T101" fmla="*/ 82 h 893"/>
                  <a:gd name="T102" fmla="*/ 225 w 1181"/>
                  <a:gd name="T103" fmla="*/ 111 h 893"/>
                  <a:gd name="T104" fmla="*/ 232 w 1181"/>
                  <a:gd name="T105" fmla="*/ 78 h 893"/>
                  <a:gd name="T106" fmla="*/ 270 w 1181"/>
                  <a:gd name="T107" fmla="*/ 85 h 893"/>
                  <a:gd name="T108" fmla="*/ 307 w 1181"/>
                  <a:gd name="T109" fmla="*/ 75 h 8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81"/>
                  <a:gd name="T166" fmla="*/ 0 h 893"/>
                  <a:gd name="T167" fmla="*/ 1181 w 1181"/>
                  <a:gd name="T168" fmla="*/ 893 h 89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81" h="893">
                    <a:moveTo>
                      <a:pt x="446" y="111"/>
                    </a:moveTo>
                    <a:lnTo>
                      <a:pt x="462" y="75"/>
                    </a:lnTo>
                    <a:lnTo>
                      <a:pt x="445" y="57"/>
                    </a:lnTo>
                    <a:lnTo>
                      <a:pt x="441" y="27"/>
                    </a:lnTo>
                    <a:lnTo>
                      <a:pt x="500" y="0"/>
                    </a:lnTo>
                    <a:lnTo>
                      <a:pt x="517" y="0"/>
                    </a:lnTo>
                    <a:lnTo>
                      <a:pt x="525" y="24"/>
                    </a:lnTo>
                    <a:lnTo>
                      <a:pt x="530" y="52"/>
                    </a:lnTo>
                    <a:lnTo>
                      <a:pt x="559" y="74"/>
                    </a:lnTo>
                    <a:lnTo>
                      <a:pt x="600" y="111"/>
                    </a:lnTo>
                    <a:lnTo>
                      <a:pt x="621" y="94"/>
                    </a:lnTo>
                    <a:lnTo>
                      <a:pt x="636" y="111"/>
                    </a:lnTo>
                    <a:lnTo>
                      <a:pt x="642" y="150"/>
                    </a:lnTo>
                    <a:lnTo>
                      <a:pt x="667" y="166"/>
                    </a:lnTo>
                    <a:lnTo>
                      <a:pt x="728" y="171"/>
                    </a:lnTo>
                    <a:lnTo>
                      <a:pt x="739" y="160"/>
                    </a:lnTo>
                    <a:lnTo>
                      <a:pt x="734" y="142"/>
                    </a:lnTo>
                    <a:lnTo>
                      <a:pt x="771" y="135"/>
                    </a:lnTo>
                    <a:lnTo>
                      <a:pt x="794" y="138"/>
                    </a:lnTo>
                    <a:lnTo>
                      <a:pt x="794" y="160"/>
                    </a:lnTo>
                    <a:lnTo>
                      <a:pt x="811" y="162"/>
                    </a:lnTo>
                    <a:lnTo>
                      <a:pt x="876" y="150"/>
                    </a:lnTo>
                    <a:lnTo>
                      <a:pt x="888" y="154"/>
                    </a:lnTo>
                    <a:lnTo>
                      <a:pt x="893" y="171"/>
                    </a:lnTo>
                    <a:lnTo>
                      <a:pt x="917" y="180"/>
                    </a:lnTo>
                    <a:lnTo>
                      <a:pt x="974" y="207"/>
                    </a:lnTo>
                    <a:lnTo>
                      <a:pt x="1007" y="194"/>
                    </a:lnTo>
                    <a:lnTo>
                      <a:pt x="1076" y="219"/>
                    </a:lnTo>
                    <a:lnTo>
                      <a:pt x="1089" y="238"/>
                    </a:lnTo>
                    <a:lnTo>
                      <a:pt x="1124" y="230"/>
                    </a:lnTo>
                    <a:lnTo>
                      <a:pt x="1147" y="234"/>
                    </a:lnTo>
                    <a:lnTo>
                      <a:pt x="1169" y="262"/>
                    </a:lnTo>
                    <a:lnTo>
                      <a:pt x="1180" y="320"/>
                    </a:lnTo>
                    <a:lnTo>
                      <a:pt x="1172" y="339"/>
                    </a:lnTo>
                    <a:lnTo>
                      <a:pt x="1158" y="334"/>
                    </a:lnTo>
                    <a:lnTo>
                      <a:pt x="1115" y="367"/>
                    </a:lnTo>
                    <a:lnTo>
                      <a:pt x="1044" y="379"/>
                    </a:lnTo>
                    <a:lnTo>
                      <a:pt x="1025" y="398"/>
                    </a:lnTo>
                    <a:lnTo>
                      <a:pt x="1039" y="418"/>
                    </a:lnTo>
                    <a:lnTo>
                      <a:pt x="1041" y="461"/>
                    </a:lnTo>
                    <a:lnTo>
                      <a:pt x="1061" y="465"/>
                    </a:lnTo>
                    <a:lnTo>
                      <a:pt x="1110" y="527"/>
                    </a:lnTo>
                    <a:lnTo>
                      <a:pt x="1112" y="608"/>
                    </a:lnTo>
                    <a:lnTo>
                      <a:pt x="1081" y="633"/>
                    </a:lnTo>
                    <a:lnTo>
                      <a:pt x="1051" y="603"/>
                    </a:lnTo>
                    <a:lnTo>
                      <a:pt x="1025" y="566"/>
                    </a:lnTo>
                    <a:lnTo>
                      <a:pt x="1021" y="543"/>
                    </a:lnTo>
                    <a:lnTo>
                      <a:pt x="1004" y="539"/>
                    </a:lnTo>
                    <a:lnTo>
                      <a:pt x="979" y="546"/>
                    </a:lnTo>
                    <a:lnTo>
                      <a:pt x="942" y="528"/>
                    </a:lnTo>
                    <a:lnTo>
                      <a:pt x="925" y="571"/>
                    </a:lnTo>
                    <a:lnTo>
                      <a:pt x="893" y="573"/>
                    </a:lnTo>
                    <a:lnTo>
                      <a:pt x="871" y="608"/>
                    </a:lnTo>
                    <a:lnTo>
                      <a:pt x="857" y="601"/>
                    </a:lnTo>
                    <a:lnTo>
                      <a:pt x="834" y="608"/>
                    </a:lnTo>
                    <a:lnTo>
                      <a:pt x="799" y="588"/>
                    </a:lnTo>
                    <a:lnTo>
                      <a:pt x="771" y="620"/>
                    </a:lnTo>
                    <a:lnTo>
                      <a:pt x="771" y="636"/>
                    </a:lnTo>
                    <a:lnTo>
                      <a:pt x="827" y="665"/>
                    </a:lnTo>
                    <a:lnTo>
                      <a:pt x="839" y="686"/>
                    </a:lnTo>
                    <a:lnTo>
                      <a:pt x="799" y="701"/>
                    </a:lnTo>
                    <a:lnTo>
                      <a:pt x="739" y="699"/>
                    </a:lnTo>
                    <a:lnTo>
                      <a:pt x="733" y="673"/>
                    </a:lnTo>
                    <a:lnTo>
                      <a:pt x="710" y="668"/>
                    </a:lnTo>
                    <a:lnTo>
                      <a:pt x="673" y="690"/>
                    </a:lnTo>
                    <a:lnTo>
                      <a:pt x="649" y="677"/>
                    </a:lnTo>
                    <a:lnTo>
                      <a:pt x="649" y="645"/>
                    </a:lnTo>
                    <a:lnTo>
                      <a:pt x="636" y="631"/>
                    </a:lnTo>
                    <a:lnTo>
                      <a:pt x="636" y="613"/>
                    </a:lnTo>
                    <a:lnTo>
                      <a:pt x="600" y="606"/>
                    </a:lnTo>
                    <a:lnTo>
                      <a:pt x="593" y="615"/>
                    </a:lnTo>
                    <a:lnTo>
                      <a:pt x="597" y="641"/>
                    </a:lnTo>
                    <a:lnTo>
                      <a:pt x="567" y="653"/>
                    </a:lnTo>
                    <a:lnTo>
                      <a:pt x="561" y="668"/>
                    </a:lnTo>
                    <a:lnTo>
                      <a:pt x="567" y="691"/>
                    </a:lnTo>
                    <a:lnTo>
                      <a:pt x="505" y="764"/>
                    </a:lnTo>
                    <a:lnTo>
                      <a:pt x="517" y="847"/>
                    </a:lnTo>
                    <a:lnTo>
                      <a:pt x="488" y="871"/>
                    </a:lnTo>
                    <a:lnTo>
                      <a:pt x="474" y="857"/>
                    </a:lnTo>
                    <a:lnTo>
                      <a:pt x="414" y="892"/>
                    </a:lnTo>
                    <a:lnTo>
                      <a:pt x="392" y="879"/>
                    </a:lnTo>
                    <a:lnTo>
                      <a:pt x="304" y="714"/>
                    </a:lnTo>
                    <a:lnTo>
                      <a:pt x="272" y="690"/>
                    </a:lnTo>
                    <a:lnTo>
                      <a:pt x="244" y="681"/>
                    </a:lnTo>
                    <a:lnTo>
                      <a:pt x="231" y="660"/>
                    </a:lnTo>
                    <a:lnTo>
                      <a:pt x="247" y="636"/>
                    </a:lnTo>
                    <a:lnTo>
                      <a:pt x="222" y="615"/>
                    </a:lnTo>
                    <a:lnTo>
                      <a:pt x="192" y="641"/>
                    </a:lnTo>
                    <a:lnTo>
                      <a:pt x="163" y="645"/>
                    </a:lnTo>
                    <a:lnTo>
                      <a:pt x="142" y="557"/>
                    </a:lnTo>
                    <a:lnTo>
                      <a:pt x="138" y="534"/>
                    </a:lnTo>
                    <a:lnTo>
                      <a:pt x="132" y="391"/>
                    </a:lnTo>
                    <a:lnTo>
                      <a:pt x="105" y="320"/>
                    </a:lnTo>
                    <a:lnTo>
                      <a:pt x="124" y="306"/>
                    </a:lnTo>
                    <a:lnTo>
                      <a:pt x="69" y="202"/>
                    </a:lnTo>
                    <a:lnTo>
                      <a:pt x="0" y="147"/>
                    </a:lnTo>
                    <a:lnTo>
                      <a:pt x="10" y="116"/>
                    </a:lnTo>
                    <a:lnTo>
                      <a:pt x="16" y="106"/>
                    </a:lnTo>
                    <a:lnTo>
                      <a:pt x="117" y="90"/>
                    </a:lnTo>
                    <a:lnTo>
                      <a:pt x="184" y="111"/>
                    </a:lnTo>
                    <a:lnTo>
                      <a:pt x="224" y="98"/>
                    </a:lnTo>
                    <a:lnTo>
                      <a:pt x="240" y="122"/>
                    </a:lnTo>
                    <a:lnTo>
                      <a:pt x="290" y="171"/>
                    </a:lnTo>
                    <a:lnTo>
                      <a:pt x="327" y="165"/>
                    </a:lnTo>
                    <a:lnTo>
                      <a:pt x="327" y="135"/>
                    </a:lnTo>
                    <a:lnTo>
                      <a:pt x="337" y="116"/>
                    </a:lnTo>
                    <a:lnTo>
                      <a:pt x="376" y="99"/>
                    </a:lnTo>
                    <a:lnTo>
                      <a:pt x="392" y="126"/>
                    </a:lnTo>
                    <a:lnTo>
                      <a:pt x="414" y="111"/>
                    </a:lnTo>
                    <a:lnTo>
                      <a:pt x="446" y="112"/>
                    </a:lnTo>
                    <a:lnTo>
                      <a:pt x="446" y="111"/>
                    </a:lnTo>
                  </a:path>
                </a:pathLst>
              </a:custGeom>
              <a:solidFill>
                <a:srgbClr val="64ADD3"/>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790"/>
              </a:p>
            </p:txBody>
          </p:sp>
          <p:sp>
            <p:nvSpPr>
              <p:cNvPr id="12" name="Freeform 12"/>
              <p:cNvSpPr/>
              <p:nvPr/>
            </p:nvSpPr>
            <p:spPr bwMode="auto">
              <a:xfrm>
                <a:off x="1312" y="2214"/>
                <a:ext cx="1282" cy="678"/>
              </a:xfrm>
              <a:custGeom>
                <a:avLst/>
                <a:gdLst>
                  <a:gd name="T0" fmla="*/ 779 w 1863"/>
                  <a:gd name="T1" fmla="*/ 646 h 1005"/>
                  <a:gd name="T2" fmla="*/ 799 w 1863"/>
                  <a:gd name="T3" fmla="*/ 668 h 1005"/>
                  <a:gd name="T4" fmla="*/ 864 w 1863"/>
                  <a:gd name="T5" fmla="*/ 646 h 1005"/>
                  <a:gd name="T6" fmla="*/ 906 w 1863"/>
                  <a:gd name="T7" fmla="*/ 617 h 1005"/>
                  <a:gd name="T8" fmla="*/ 954 w 1863"/>
                  <a:gd name="T9" fmla="*/ 598 h 1005"/>
                  <a:gd name="T10" fmla="*/ 1005 w 1863"/>
                  <a:gd name="T11" fmla="*/ 582 h 1005"/>
                  <a:gd name="T12" fmla="*/ 1089 w 1863"/>
                  <a:gd name="T13" fmla="*/ 569 h 1005"/>
                  <a:gd name="T14" fmla="*/ 1090 w 1863"/>
                  <a:gd name="T15" fmla="*/ 598 h 1005"/>
                  <a:gd name="T16" fmla="*/ 1116 w 1863"/>
                  <a:gd name="T17" fmla="*/ 604 h 1005"/>
                  <a:gd name="T18" fmla="*/ 1100 w 1863"/>
                  <a:gd name="T19" fmla="*/ 642 h 1005"/>
                  <a:gd name="T20" fmla="*/ 1116 w 1863"/>
                  <a:gd name="T21" fmla="*/ 646 h 1005"/>
                  <a:gd name="T22" fmla="*/ 1187 w 1863"/>
                  <a:gd name="T23" fmla="*/ 642 h 1005"/>
                  <a:gd name="T24" fmla="*/ 1230 w 1863"/>
                  <a:gd name="T25" fmla="*/ 655 h 1005"/>
                  <a:gd name="T26" fmla="*/ 1249 w 1863"/>
                  <a:gd name="T27" fmla="*/ 663 h 1005"/>
                  <a:gd name="T28" fmla="*/ 1252 w 1863"/>
                  <a:gd name="T29" fmla="*/ 617 h 1005"/>
                  <a:gd name="T30" fmla="*/ 1281 w 1863"/>
                  <a:gd name="T31" fmla="*/ 587 h 1005"/>
                  <a:gd name="T32" fmla="*/ 1259 w 1863"/>
                  <a:gd name="T33" fmla="*/ 442 h 1005"/>
                  <a:gd name="T34" fmla="*/ 1233 w 1863"/>
                  <a:gd name="T35" fmla="*/ 363 h 1005"/>
                  <a:gd name="T36" fmla="*/ 1172 w 1863"/>
                  <a:gd name="T37" fmla="*/ 334 h 1005"/>
                  <a:gd name="T38" fmla="*/ 1133 w 1863"/>
                  <a:gd name="T39" fmla="*/ 406 h 1005"/>
                  <a:gd name="T40" fmla="*/ 1060 w 1863"/>
                  <a:gd name="T41" fmla="*/ 369 h 1005"/>
                  <a:gd name="T42" fmla="*/ 923 w 1863"/>
                  <a:gd name="T43" fmla="*/ 320 h 1005"/>
                  <a:gd name="T44" fmla="*/ 867 w 1863"/>
                  <a:gd name="T45" fmla="*/ 312 h 1005"/>
                  <a:gd name="T46" fmla="*/ 758 w 1863"/>
                  <a:gd name="T47" fmla="*/ 268 h 1005"/>
                  <a:gd name="T48" fmla="*/ 706 w 1863"/>
                  <a:gd name="T49" fmla="*/ 144 h 1005"/>
                  <a:gd name="T50" fmla="*/ 726 w 1863"/>
                  <a:gd name="T51" fmla="*/ 106 h 1005"/>
                  <a:gd name="T52" fmla="*/ 725 w 1863"/>
                  <a:gd name="T53" fmla="*/ 53 h 1005"/>
                  <a:gd name="T54" fmla="*/ 734 w 1863"/>
                  <a:gd name="T55" fmla="*/ 26 h 1005"/>
                  <a:gd name="T56" fmla="*/ 638 w 1863"/>
                  <a:gd name="T57" fmla="*/ 0 h 1005"/>
                  <a:gd name="T58" fmla="*/ 569 w 1863"/>
                  <a:gd name="T59" fmla="*/ 9 h 1005"/>
                  <a:gd name="T60" fmla="*/ 484 w 1863"/>
                  <a:gd name="T61" fmla="*/ 36 h 1005"/>
                  <a:gd name="T62" fmla="*/ 398 w 1863"/>
                  <a:gd name="T63" fmla="*/ 45 h 1005"/>
                  <a:gd name="T64" fmla="*/ 340 w 1863"/>
                  <a:gd name="T65" fmla="*/ 16 h 1005"/>
                  <a:gd name="T66" fmla="*/ 246 w 1863"/>
                  <a:gd name="T67" fmla="*/ 33 h 1005"/>
                  <a:gd name="T68" fmla="*/ 209 w 1863"/>
                  <a:gd name="T69" fmla="*/ 12 h 1005"/>
                  <a:gd name="T70" fmla="*/ 139 w 1863"/>
                  <a:gd name="T71" fmla="*/ 19 h 1005"/>
                  <a:gd name="T72" fmla="*/ 105 w 1863"/>
                  <a:gd name="T73" fmla="*/ 63 h 1005"/>
                  <a:gd name="T74" fmla="*/ 85 w 1863"/>
                  <a:gd name="T75" fmla="*/ 86 h 1005"/>
                  <a:gd name="T76" fmla="*/ 61 w 1863"/>
                  <a:gd name="T77" fmla="*/ 99 h 1005"/>
                  <a:gd name="T78" fmla="*/ 51 w 1863"/>
                  <a:gd name="T79" fmla="*/ 116 h 1005"/>
                  <a:gd name="T80" fmla="*/ 70 w 1863"/>
                  <a:gd name="T81" fmla="*/ 156 h 1005"/>
                  <a:gd name="T82" fmla="*/ 65 w 1863"/>
                  <a:gd name="T83" fmla="*/ 194 h 1005"/>
                  <a:gd name="T84" fmla="*/ 19 w 1863"/>
                  <a:gd name="T85" fmla="*/ 180 h 1005"/>
                  <a:gd name="T86" fmla="*/ 0 w 1863"/>
                  <a:gd name="T87" fmla="*/ 198 h 1005"/>
                  <a:gd name="T88" fmla="*/ 12 w 1863"/>
                  <a:gd name="T89" fmla="*/ 234 h 1005"/>
                  <a:gd name="T90" fmla="*/ 6 w 1863"/>
                  <a:gd name="T91" fmla="*/ 268 h 1005"/>
                  <a:gd name="T92" fmla="*/ 30 w 1863"/>
                  <a:gd name="T93" fmla="*/ 280 h 1005"/>
                  <a:gd name="T94" fmla="*/ 85 w 1863"/>
                  <a:gd name="T95" fmla="*/ 334 h 1005"/>
                  <a:gd name="T96" fmla="*/ 118 w 1863"/>
                  <a:gd name="T97" fmla="*/ 381 h 1005"/>
                  <a:gd name="T98" fmla="*/ 141 w 1863"/>
                  <a:gd name="T99" fmla="*/ 397 h 1005"/>
                  <a:gd name="T100" fmla="*/ 180 w 1863"/>
                  <a:gd name="T101" fmla="*/ 394 h 1005"/>
                  <a:gd name="T102" fmla="*/ 272 w 1863"/>
                  <a:gd name="T103" fmla="*/ 492 h 1005"/>
                  <a:gd name="T104" fmla="*/ 299 w 1863"/>
                  <a:gd name="T105" fmla="*/ 482 h 1005"/>
                  <a:gd name="T106" fmla="*/ 308 w 1863"/>
                  <a:gd name="T107" fmla="*/ 520 h 1005"/>
                  <a:gd name="T108" fmla="*/ 364 w 1863"/>
                  <a:gd name="T109" fmla="*/ 543 h 1005"/>
                  <a:gd name="T110" fmla="*/ 410 w 1863"/>
                  <a:gd name="T111" fmla="*/ 590 h 1005"/>
                  <a:gd name="T112" fmla="*/ 418 w 1863"/>
                  <a:gd name="T113" fmla="*/ 611 h 1005"/>
                  <a:gd name="T114" fmla="*/ 469 w 1863"/>
                  <a:gd name="T115" fmla="*/ 609 h 1005"/>
                  <a:gd name="T116" fmla="*/ 559 w 1863"/>
                  <a:gd name="T117" fmla="*/ 626 h 1005"/>
                  <a:gd name="T118" fmla="*/ 600 w 1863"/>
                  <a:gd name="T119" fmla="*/ 638 h 1005"/>
                  <a:gd name="T120" fmla="*/ 600 w 1863"/>
                  <a:gd name="T121" fmla="*/ 677 h 1005"/>
                  <a:gd name="T122" fmla="*/ 677 w 1863"/>
                  <a:gd name="T123" fmla="*/ 619 h 1005"/>
                  <a:gd name="T124" fmla="*/ 738 w 1863"/>
                  <a:gd name="T125" fmla="*/ 642 h 10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63"/>
                  <a:gd name="T190" fmla="*/ 0 h 1005"/>
                  <a:gd name="T191" fmla="*/ 1863 w 1863"/>
                  <a:gd name="T192" fmla="*/ 1005 h 100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63" h="1005">
                    <a:moveTo>
                      <a:pt x="1073" y="951"/>
                    </a:moveTo>
                    <a:lnTo>
                      <a:pt x="1132" y="958"/>
                    </a:lnTo>
                    <a:lnTo>
                      <a:pt x="1151" y="985"/>
                    </a:lnTo>
                    <a:lnTo>
                      <a:pt x="1161" y="990"/>
                    </a:lnTo>
                    <a:lnTo>
                      <a:pt x="1250" y="973"/>
                    </a:lnTo>
                    <a:lnTo>
                      <a:pt x="1256" y="958"/>
                    </a:lnTo>
                    <a:lnTo>
                      <a:pt x="1272" y="948"/>
                    </a:lnTo>
                    <a:lnTo>
                      <a:pt x="1316" y="915"/>
                    </a:lnTo>
                    <a:lnTo>
                      <a:pt x="1353" y="910"/>
                    </a:lnTo>
                    <a:lnTo>
                      <a:pt x="1386" y="887"/>
                    </a:lnTo>
                    <a:lnTo>
                      <a:pt x="1452" y="850"/>
                    </a:lnTo>
                    <a:lnTo>
                      <a:pt x="1461" y="863"/>
                    </a:lnTo>
                    <a:lnTo>
                      <a:pt x="1510" y="880"/>
                    </a:lnTo>
                    <a:lnTo>
                      <a:pt x="1582" y="843"/>
                    </a:lnTo>
                    <a:lnTo>
                      <a:pt x="1604" y="858"/>
                    </a:lnTo>
                    <a:lnTo>
                      <a:pt x="1584" y="887"/>
                    </a:lnTo>
                    <a:lnTo>
                      <a:pt x="1592" y="895"/>
                    </a:lnTo>
                    <a:lnTo>
                      <a:pt x="1622" y="895"/>
                    </a:lnTo>
                    <a:lnTo>
                      <a:pt x="1624" y="907"/>
                    </a:lnTo>
                    <a:lnTo>
                      <a:pt x="1599" y="951"/>
                    </a:lnTo>
                    <a:lnTo>
                      <a:pt x="1607" y="958"/>
                    </a:lnTo>
                    <a:lnTo>
                      <a:pt x="1622" y="958"/>
                    </a:lnTo>
                    <a:lnTo>
                      <a:pt x="1694" y="978"/>
                    </a:lnTo>
                    <a:lnTo>
                      <a:pt x="1725" y="951"/>
                    </a:lnTo>
                    <a:lnTo>
                      <a:pt x="1772" y="988"/>
                    </a:lnTo>
                    <a:lnTo>
                      <a:pt x="1787" y="971"/>
                    </a:lnTo>
                    <a:lnTo>
                      <a:pt x="1799" y="983"/>
                    </a:lnTo>
                    <a:lnTo>
                      <a:pt x="1815" y="983"/>
                    </a:lnTo>
                    <a:lnTo>
                      <a:pt x="1821" y="971"/>
                    </a:lnTo>
                    <a:lnTo>
                      <a:pt x="1820" y="915"/>
                    </a:lnTo>
                    <a:lnTo>
                      <a:pt x="1832" y="907"/>
                    </a:lnTo>
                    <a:lnTo>
                      <a:pt x="1862" y="870"/>
                    </a:lnTo>
                    <a:lnTo>
                      <a:pt x="1856" y="727"/>
                    </a:lnTo>
                    <a:lnTo>
                      <a:pt x="1829" y="655"/>
                    </a:lnTo>
                    <a:lnTo>
                      <a:pt x="1848" y="641"/>
                    </a:lnTo>
                    <a:lnTo>
                      <a:pt x="1792" y="538"/>
                    </a:lnTo>
                    <a:lnTo>
                      <a:pt x="1722" y="482"/>
                    </a:lnTo>
                    <a:lnTo>
                      <a:pt x="1703" y="495"/>
                    </a:lnTo>
                    <a:lnTo>
                      <a:pt x="1706" y="528"/>
                    </a:lnTo>
                    <a:lnTo>
                      <a:pt x="1647" y="602"/>
                    </a:lnTo>
                    <a:lnTo>
                      <a:pt x="1547" y="584"/>
                    </a:lnTo>
                    <a:lnTo>
                      <a:pt x="1540" y="547"/>
                    </a:lnTo>
                    <a:lnTo>
                      <a:pt x="1478" y="497"/>
                    </a:lnTo>
                    <a:lnTo>
                      <a:pt x="1342" y="475"/>
                    </a:lnTo>
                    <a:lnTo>
                      <a:pt x="1283" y="465"/>
                    </a:lnTo>
                    <a:lnTo>
                      <a:pt x="1260" y="463"/>
                    </a:lnTo>
                    <a:lnTo>
                      <a:pt x="1209" y="420"/>
                    </a:lnTo>
                    <a:lnTo>
                      <a:pt x="1102" y="397"/>
                    </a:lnTo>
                    <a:lnTo>
                      <a:pt x="1028" y="253"/>
                    </a:lnTo>
                    <a:lnTo>
                      <a:pt x="1026" y="214"/>
                    </a:lnTo>
                    <a:lnTo>
                      <a:pt x="1055" y="201"/>
                    </a:lnTo>
                    <a:lnTo>
                      <a:pt x="1055" y="157"/>
                    </a:lnTo>
                    <a:lnTo>
                      <a:pt x="1078" y="103"/>
                    </a:lnTo>
                    <a:lnTo>
                      <a:pt x="1054" y="78"/>
                    </a:lnTo>
                    <a:lnTo>
                      <a:pt x="1085" y="51"/>
                    </a:lnTo>
                    <a:lnTo>
                      <a:pt x="1066" y="39"/>
                    </a:lnTo>
                    <a:lnTo>
                      <a:pt x="1016" y="39"/>
                    </a:lnTo>
                    <a:lnTo>
                      <a:pt x="927" y="0"/>
                    </a:lnTo>
                    <a:lnTo>
                      <a:pt x="872" y="0"/>
                    </a:lnTo>
                    <a:lnTo>
                      <a:pt x="827" y="13"/>
                    </a:lnTo>
                    <a:lnTo>
                      <a:pt x="778" y="13"/>
                    </a:lnTo>
                    <a:lnTo>
                      <a:pt x="703" y="54"/>
                    </a:lnTo>
                    <a:lnTo>
                      <a:pt x="640" y="46"/>
                    </a:lnTo>
                    <a:lnTo>
                      <a:pt x="578" y="67"/>
                    </a:lnTo>
                    <a:lnTo>
                      <a:pt x="526" y="51"/>
                    </a:lnTo>
                    <a:lnTo>
                      <a:pt x="494" y="24"/>
                    </a:lnTo>
                    <a:lnTo>
                      <a:pt x="413" y="13"/>
                    </a:lnTo>
                    <a:lnTo>
                      <a:pt x="358" y="49"/>
                    </a:lnTo>
                    <a:lnTo>
                      <a:pt x="328" y="37"/>
                    </a:lnTo>
                    <a:lnTo>
                      <a:pt x="304" y="18"/>
                    </a:lnTo>
                    <a:lnTo>
                      <a:pt x="244" y="1"/>
                    </a:lnTo>
                    <a:lnTo>
                      <a:pt x="202" y="28"/>
                    </a:lnTo>
                    <a:lnTo>
                      <a:pt x="184" y="76"/>
                    </a:lnTo>
                    <a:lnTo>
                      <a:pt x="153" y="94"/>
                    </a:lnTo>
                    <a:lnTo>
                      <a:pt x="146" y="120"/>
                    </a:lnTo>
                    <a:lnTo>
                      <a:pt x="124" y="127"/>
                    </a:lnTo>
                    <a:lnTo>
                      <a:pt x="99" y="124"/>
                    </a:lnTo>
                    <a:lnTo>
                      <a:pt x="89" y="147"/>
                    </a:lnTo>
                    <a:lnTo>
                      <a:pt x="83" y="175"/>
                    </a:lnTo>
                    <a:lnTo>
                      <a:pt x="74" y="172"/>
                    </a:lnTo>
                    <a:lnTo>
                      <a:pt x="71" y="201"/>
                    </a:lnTo>
                    <a:lnTo>
                      <a:pt x="101" y="231"/>
                    </a:lnTo>
                    <a:lnTo>
                      <a:pt x="104" y="273"/>
                    </a:lnTo>
                    <a:lnTo>
                      <a:pt x="94" y="288"/>
                    </a:lnTo>
                    <a:lnTo>
                      <a:pt x="49" y="293"/>
                    </a:lnTo>
                    <a:lnTo>
                      <a:pt x="27" y="267"/>
                    </a:lnTo>
                    <a:lnTo>
                      <a:pt x="4" y="273"/>
                    </a:lnTo>
                    <a:lnTo>
                      <a:pt x="0" y="293"/>
                    </a:lnTo>
                    <a:lnTo>
                      <a:pt x="11" y="323"/>
                    </a:lnTo>
                    <a:lnTo>
                      <a:pt x="17" y="347"/>
                    </a:lnTo>
                    <a:lnTo>
                      <a:pt x="17" y="374"/>
                    </a:lnTo>
                    <a:lnTo>
                      <a:pt x="9" y="397"/>
                    </a:lnTo>
                    <a:lnTo>
                      <a:pt x="11" y="411"/>
                    </a:lnTo>
                    <a:lnTo>
                      <a:pt x="43" y="415"/>
                    </a:lnTo>
                    <a:lnTo>
                      <a:pt x="57" y="441"/>
                    </a:lnTo>
                    <a:lnTo>
                      <a:pt x="124" y="495"/>
                    </a:lnTo>
                    <a:lnTo>
                      <a:pt x="124" y="510"/>
                    </a:lnTo>
                    <a:lnTo>
                      <a:pt x="172" y="565"/>
                    </a:lnTo>
                    <a:lnTo>
                      <a:pt x="189" y="584"/>
                    </a:lnTo>
                    <a:lnTo>
                      <a:pt x="205" y="588"/>
                    </a:lnTo>
                    <a:lnTo>
                      <a:pt x="233" y="559"/>
                    </a:lnTo>
                    <a:lnTo>
                      <a:pt x="261" y="584"/>
                    </a:lnTo>
                    <a:lnTo>
                      <a:pt x="375" y="679"/>
                    </a:lnTo>
                    <a:lnTo>
                      <a:pt x="395" y="730"/>
                    </a:lnTo>
                    <a:lnTo>
                      <a:pt x="421" y="730"/>
                    </a:lnTo>
                    <a:lnTo>
                      <a:pt x="435" y="715"/>
                    </a:lnTo>
                    <a:lnTo>
                      <a:pt x="447" y="727"/>
                    </a:lnTo>
                    <a:lnTo>
                      <a:pt x="447" y="771"/>
                    </a:lnTo>
                    <a:lnTo>
                      <a:pt x="513" y="808"/>
                    </a:lnTo>
                    <a:lnTo>
                      <a:pt x="529" y="805"/>
                    </a:lnTo>
                    <a:lnTo>
                      <a:pt x="538" y="843"/>
                    </a:lnTo>
                    <a:lnTo>
                      <a:pt x="596" y="875"/>
                    </a:lnTo>
                    <a:lnTo>
                      <a:pt x="596" y="898"/>
                    </a:lnTo>
                    <a:lnTo>
                      <a:pt x="608" y="905"/>
                    </a:lnTo>
                    <a:lnTo>
                      <a:pt x="657" y="903"/>
                    </a:lnTo>
                    <a:lnTo>
                      <a:pt x="682" y="903"/>
                    </a:lnTo>
                    <a:lnTo>
                      <a:pt x="724" y="931"/>
                    </a:lnTo>
                    <a:lnTo>
                      <a:pt x="813" y="928"/>
                    </a:lnTo>
                    <a:lnTo>
                      <a:pt x="860" y="927"/>
                    </a:lnTo>
                    <a:lnTo>
                      <a:pt x="872" y="946"/>
                    </a:lnTo>
                    <a:lnTo>
                      <a:pt x="860" y="988"/>
                    </a:lnTo>
                    <a:lnTo>
                      <a:pt x="872" y="1004"/>
                    </a:lnTo>
                    <a:lnTo>
                      <a:pt x="922" y="961"/>
                    </a:lnTo>
                    <a:lnTo>
                      <a:pt x="984" y="918"/>
                    </a:lnTo>
                    <a:lnTo>
                      <a:pt x="1028" y="923"/>
                    </a:lnTo>
                    <a:lnTo>
                      <a:pt x="1073" y="951"/>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790"/>
              </a:p>
            </p:txBody>
          </p:sp>
          <p:sp>
            <p:nvSpPr>
              <p:cNvPr id="13" name="Freeform 13"/>
              <p:cNvSpPr/>
              <p:nvPr/>
            </p:nvSpPr>
            <p:spPr bwMode="auto">
              <a:xfrm>
                <a:off x="3304" y="2249"/>
                <a:ext cx="399" cy="342"/>
              </a:xfrm>
              <a:custGeom>
                <a:avLst/>
                <a:gdLst>
                  <a:gd name="T0" fmla="*/ 46 w 580"/>
                  <a:gd name="T1" fmla="*/ 237 h 507"/>
                  <a:gd name="T2" fmla="*/ 104 w 580"/>
                  <a:gd name="T3" fmla="*/ 285 h 507"/>
                  <a:gd name="T4" fmla="*/ 151 w 580"/>
                  <a:gd name="T5" fmla="*/ 295 h 507"/>
                  <a:gd name="T6" fmla="*/ 194 w 580"/>
                  <a:gd name="T7" fmla="*/ 290 h 507"/>
                  <a:gd name="T8" fmla="*/ 208 w 580"/>
                  <a:gd name="T9" fmla="*/ 295 h 507"/>
                  <a:gd name="T10" fmla="*/ 224 w 580"/>
                  <a:gd name="T11" fmla="*/ 287 h 507"/>
                  <a:gd name="T12" fmla="*/ 234 w 580"/>
                  <a:gd name="T13" fmla="*/ 299 h 507"/>
                  <a:gd name="T14" fmla="*/ 239 w 580"/>
                  <a:gd name="T15" fmla="*/ 314 h 507"/>
                  <a:gd name="T16" fmla="*/ 260 w 580"/>
                  <a:gd name="T17" fmla="*/ 324 h 507"/>
                  <a:gd name="T18" fmla="*/ 288 w 580"/>
                  <a:gd name="T19" fmla="*/ 324 h 507"/>
                  <a:gd name="T20" fmla="*/ 308 w 580"/>
                  <a:gd name="T21" fmla="*/ 341 h 507"/>
                  <a:gd name="T22" fmla="*/ 327 w 580"/>
                  <a:gd name="T23" fmla="*/ 333 h 507"/>
                  <a:gd name="T24" fmla="*/ 341 w 580"/>
                  <a:gd name="T25" fmla="*/ 341 h 507"/>
                  <a:gd name="T26" fmla="*/ 353 w 580"/>
                  <a:gd name="T27" fmla="*/ 318 h 507"/>
                  <a:gd name="T28" fmla="*/ 370 w 580"/>
                  <a:gd name="T29" fmla="*/ 310 h 507"/>
                  <a:gd name="T30" fmla="*/ 374 w 580"/>
                  <a:gd name="T31" fmla="*/ 291 h 507"/>
                  <a:gd name="T32" fmla="*/ 367 w 580"/>
                  <a:gd name="T33" fmla="*/ 258 h 507"/>
                  <a:gd name="T34" fmla="*/ 364 w 580"/>
                  <a:gd name="T35" fmla="*/ 255 h 507"/>
                  <a:gd name="T36" fmla="*/ 346 w 580"/>
                  <a:gd name="T37" fmla="*/ 273 h 507"/>
                  <a:gd name="T38" fmla="*/ 320 w 580"/>
                  <a:gd name="T39" fmla="*/ 252 h 507"/>
                  <a:gd name="T40" fmla="*/ 301 w 580"/>
                  <a:gd name="T41" fmla="*/ 229 h 507"/>
                  <a:gd name="T42" fmla="*/ 320 w 580"/>
                  <a:gd name="T43" fmla="*/ 216 h 507"/>
                  <a:gd name="T44" fmla="*/ 326 w 580"/>
                  <a:gd name="T45" fmla="*/ 193 h 507"/>
                  <a:gd name="T46" fmla="*/ 337 w 580"/>
                  <a:gd name="T47" fmla="*/ 185 h 507"/>
                  <a:gd name="T48" fmla="*/ 336 w 580"/>
                  <a:gd name="T49" fmla="*/ 153 h 507"/>
                  <a:gd name="T50" fmla="*/ 345 w 580"/>
                  <a:gd name="T51" fmla="*/ 146 h 507"/>
                  <a:gd name="T52" fmla="*/ 360 w 580"/>
                  <a:gd name="T53" fmla="*/ 159 h 507"/>
                  <a:gd name="T54" fmla="*/ 370 w 580"/>
                  <a:gd name="T55" fmla="*/ 171 h 507"/>
                  <a:gd name="T56" fmla="*/ 391 w 580"/>
                  <a:gd name="T57" fmla="*/ 159 h 507"/>
                  <a:gd name="T58" fmla="*/ 398 w 580"/>
                  <a:gd name="T59" fmla="*/ 150 h 507"/>
                  <a:gd name="T60" fmla="*/ 395 w 580"/>
                  <a:gd name="T61" fmla="*/ 134 h 507"/>
                  <a:gd name="T62" fmla="*/ 370 w 580"/>
                  <a:gd name="T63" fmla="*/ 122 h 507"/>
                  <a:gd name="T64" fmla="*/ 365 w 580"/>
                  <a:gd name="T65" fmla="*/ 105 h 507"/>
                  <a:gd name="T66" fmla="*/ 323 w 580"/>
                  <a:gd name="T67" fmla="*/ 111 h 507"/>
                  <a:gd name="T68" fmla="*/ 294 w 580"/>
                  <a:gd name="T69" fmla="*/ 88 h 507"/>
                  <a:gd name="T70" fmla="*/ 282 w 580"/>
                  <a:gd name="T71" fmla="*/ 86 h 507"/>
                  <a:gd name="T72" fmla="*/ 282 w 580"/>
                  <a:gd name="T73" fmla="*/ 69 h 507"/>
                  <a:gd name="T74" fmla="*/ 343 w 580"/>
                  <a:gd name="T75" fmla="*/ 6 h 507"/>
                  <a:gd name="T76" fmla="*/ 320 w 580"/>
                  <a:gd name="T77" fmla="*/ 11 h 507"/>
                  <a:gd name="T78" fmla="*/ 306 w 580"/>
                  <a:gd name="T79" fmla="*/ 19 h 507"/>
                  <a:gd name="T80" fmla="*/ 301 w 580"/>
                  <a:gd name="T81" fmla="*/ 11 h 507"/>
                  <a:gd name="T82" fmla="*/ 301 w 580"/>
                  <a:gd name="T83" fmla="*/ 3 h 507"/>
                  <a:gd name="T84" fmla="*/ 291 w 580"/>
                  <a:gd name="T85" fmla="*/ 0 h 507"/>
                  <a:gd name="T86" fmla="*/ 263 w 580"/>
                  <a:gd name="T87" fmla="*/ 9 h 507"/>
                  <a:gd name="T88" fmla="*/ 194 w 580"/>
                  <a:gd name="T89" fmla="*/ 1 h 507"/>
                  <a:gd name="T90" fmla="*/ 191 w 580"/>
                  <a:gd name="T91" fmla="*/ 55 h 507"/>
                  <a:gd name="T92" fmla="*/ 158 w 580"/>
                  <a:gd name="T93" fmla="*/ 82 h 507"/>
                  <a:gd name="T94" fmla="*/ 112 w 580"/>
                  <a:gd name="T95" fmla="*/ 88 h 507"/>
                  <a:gd name="T96" fmla="*/ 50 w 580"/>
                  <a:gd name="T97" fmla="*/ 128 h 507"/>
                  <a:gd name="T98" fmla="*/ 0 w 580"/>
                  <a:gd name="T99" fmla="*/ 142 h 507"/>
                  <a:gd name="T100" fmla="*/ 0 w 580"/>
                  <a:gd name="T101" fmla="*/ 150 h 507"/>
                  <a:gd name="T102" fmla="*/ 46 w 580"/>
                  <a:gd name="T103" fmla="*/ 217 h 507"/>
                  <a:gd name="T104" fmla="*/ 46 w 580"/>
                  <a:gd name="T105" fmla="*/ 237 h 5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80"/>
                  <a:gd name="T160" fmla="*/ 0 h 507"/>
                  <a:gd name="T161" fmla="*/ 580 w 580"/>
                  <a:gd name="T162" fmla="*/ 507 h 50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80" h="507">
                    <a:moveTo>
                      <a:pt x="67" y="352"/>
                    </a:moveTo>
                    <a:lnTo>
                      <a:pt x="151" y="423"/>
                    </a:lnTo>
                    <a:lnTo>
                      <a:pt x="220" y="437"/>
                    </a:lnTo>
                    <a:lnTo>
                      <a:pt x="282" y="430"/>
                    </a:lnTo>
                    <a:lnTo>
                      <a:pt x="303" y="437"/>
                    </a:lnTo>
                    <a:lnTo>
                      <a:pt x="326" y="425"/>
                    </a:lnTo>
                    <a:lnTo>
                      <a:pt x="340" y="443"/>
                    </a:lnTo>
                    <a:lnTo>
                      <a:pt x="347" y="465"/>
                    </a:lnTo>
                    <a:lnTo>
                      <a:pt x="378" y="480"/>
                    </a:lnTo>
                    <a:lnTo>
                      <a:pt x="418" y="480"/>
                    </a:lnTo>
                    <a:lnTo>
                      <a:pt x="448" y="506"/>
                    </a:lnTo>
                    <a:lnTo>
                      <a:pt x="475" y="494"/>
                    </a:lnTo>
                    <a:lnTo>
                      <a:pt x="496" y="506"/>
                    </a:lnTo>
                    <a:lnTo>
                      <a:pt x="513" y="471"/>
                    </a:lnTo>
                    <a:lnTo>
                      <a:pt x="538" y="460"/>
                    </a:lnTo>
                    <a:lnTo>
                      <a:pt x="543" y="432"/>
                    </a:lnTo>
                    <a:lnTo>
                      <a:pt x="533" y="382"/>
                    </a:lnTo>
                    <a:lnTo>
                      <a:pt x="529" y="378"/>
                    </a:lnTo>
                    <a:lnTo>
                      <a:pt x="503" y="405"/>
                    </a:lnTo>
                    <a:lnTo>
                      <a:pt x="465" y="374"/>
                    </a:lnTo>
                    <a:lnTo>
                      <a:pt x="437" y="340"/>
                    </a:lnTo>
                    <a:lnTo>
                      <a:pt x="465" y="320"/>
                    </a:lnTo>
                    <a:lnTo>
                      <a:pt x="474" y="286"/>
                    </a:lnTo>
                    <a:lnTo>
                      <a:pt x="490" y="274"/>
                    </a:lnTo>
                    <a:lnTo>
                      <a:pt x="489" y="227"/>
                    </a:lnTo>
                    <a:lnTo>
                      <a:pt x="501" y="217"/>
                    </a:lnTo>
                    <a:lnTo>
                      <a:pt x="524" y="235"/>
                    </a:lnTo>
                    <a:lnTo>
                      <a:pt x="538" y="254"/>
                    </a:lnTo>
                    <a:lnTo>
                      <a:pt x="569" y="235"/>
                    </a:lnTo>
                    <a:lnTo>
                      <a:pt x="579" y="223"/>
                    </a:lnTo>
                    <a:lnTo>
                      <a:pt x="574" y="199"/>
                    </a:lnTo>
                    <a:lnTo>
                      <a:pt x="538" y="181"/>
                    </a:lnTo>
                    <a:lnTo>
                      <a:pt x="530" y="155"/>
                    </a:lnTo>
                    <a:lnTo>
                      <a:pt x="469" y="164"/>
                    </a:lnTo>
                    <a:lnTo>
                      <a:pt x="428" y="131"/>
                    </a:lnTo>
                    <a:lnTo>
                      <a:pt x="410" y="127"/>
                    </a:lnTo>
                    <a:lnTo>
                      <a:pt x="410" y="103"/>
                    </a:lnTo>
                    <a:lnTo>
                      <a:pt x="498" y="9"/>
                    </a:lnTo>
                    <a:lnTo>
                      <a:pt x="465" y="17"/>
                    </a:lnTo>
                    <a:lnTo>
                      <a:pt x="445" y="28"/>
                    </a:lnTo>
                    <a:lnTo>
                      <a:pt x="437" y="17"/>
                    </a:lnTo>
                    <a:lnTo>
                      <a:pt x="437" y="4"/>
                    </a:lnTo>
                    <a:lnTo>
                      <a:pt x="423" y="0"/>
                    </a:lnTo>
                    <a:lnTo>
                      <a:pt x="383" y="14"/>
                    </a:lnTo>
                    <a:lnTo>
                      <a:pt x="282" y="2"/>
                    </a:lnTo>
                    <a:lnTo>
                      <a:pt x="277" y="82"/>
                    </a:lnTo>
                    <a:lnTo>
                      <a:pt x="230" y="121"/>
                    </a:lnTo>
                    <a:lnTo>
                      <a:pt x="163" y="131"/>
                    </a:lnTo>
                    <a:lnTo>
                      <a:pt x="72" y="190"/>
                    </a:lnTo>
                    <a:lnTo>
                      <a:pt x="0" y="211"/>
                    </a:lnTo>
                    <a:lnTo>
                      <a:pt x="0" y="223"/>
                    </a:lnTo>
                    <a:lnTo>
                      <a:pt x="67" y="322"/>
                    </a:lnTo>
                    <a:lnTo>
                      <a:pt x="67" y="352"/>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790"/>
              </a:p>
            </p:txBody>
          </p:sp>
          <p:sp>
            <p:nvSpPr>
              <p:cNvPr id="14" name="Freeform 14"/>
              <p:cNvSpPr/>
              <p:nvPr/>
            </p:nvSpPr>
            <p:spPr bwMode="auto">
              <a:xfrm>
                <a:off x="2021" y="2043"/>
                <a:ext cx="830" cy="577"/>
              </a:xfrm>
              <a:custGeom>
                <a:avLst/>
                <a:gdLst>
                  <a:gd name="T0" fmla="*/ 68 w 1202"/>
                  <a:gd name="T1" fmla="*/ 216 h 856"/>
                  <a:gd name="T2" fmla="*/ 106 w 1202"/>
                  <a:gd name="T3" fmla="*/ 189 h 856"/>
                  <a:gd name="T4" fmla="*/ 89 w 1202"/>
                  <a:gd name="T5" fmla="*/ 179 h 856"/>
                  <a:gd name="T6" fmla="*/ 115 w 1202"/>
                  <a:gd name="T7" fmla="*/ 156 h 856"/>
                  <a:gd name="T8" fmla="*/ 84 w 1202"/>
                  <a:gd name="T9" fmla="*/ 94 h 856"/>
                  <a:gd name="T10" fmla="*/ 103 w 1202"/>
                  <a:gd name="T11" fmla="*/ 38 h 856"/>
                  <a:gd name="T12" fmla="*/ 271 w 1202"/>
                  <a:gd name="T13" fmla="*/ 0 h 856"/>
                  <a:gd name="T14" fmla="*/ 372 w 1202"/>
                  <a:gd name="T15" fmla="*/ 21 h 856"/>
                  <a:gd name="T16" fmla="*/ 430 w 1202"/>
                  <a:gd name="T17" fmla="*/ 54 h 856"/>
                  <a:gd name="T18" fmla="*/ 487 w 1202"/>
                  <a:gd name="T19" fmla="*/ 33 h 856"/>
                  <a:gd name="T20" fmla="*/ 560 w 1202"/>
                  <a:gd name="T21" fmla="*/ 25 h 856"/>
                  <a:gd name="T22" fmla="*/ 652 w 1202"/>
                  <a:gd name="T23" fmla="*/ 49 h 856"/>
                  <a:gd name="T24" fmla="*/ 710 w 1202"/>
                  <a:gd name="T25" fmla="*/ 114 h 856"/>
                  <a:gd name="T26" fmla="*/ 762 w 1202"/>
                  <a:gd name="T27" fmla="*/ 133 h 856"/>
                  <a:gd name="T28" fmla="*/ 811 w 1202"/>
                  <a:gd name="T29" fmla="*/ 222 h 856"/>
                  <a:gd name="T30" fmla="*/ 824 w 1202"/>
                  <a:gd name="T31" fmla="*/ 285 h 856"/>
                  <a:gd name="T32" fmla="*/ 797 w 1202"/>
                  <a:gd name="T33" fmla="*/ 326 h 856"/>
                  <a:gd name="T34" fmla="*/ 765 w 1202"/>
                  <a:gd name="T35" fmla="*/ 355 h 856"/>
                  <a:gd name="T36" fmla="*/ 751 w 1202"/>
                  <a:gd name="T37" fmla="*/ 396 h 856"/>
                  <a:gd name="T38" fmla="*/ 716 w 1202"/>
                  <a:gd name="T39" fmla="*/ 375 h 856"/>
                  <a:gd name="T40" fmla="*/ 718 w 1202"/>
                  <a:gd name="T41" fmla="*/ 405 h 856"/>
                  <a:gd name="T42" fmla="*/ 771 w 1202"/>
                  <a:gd name="T43" fmla="*/ 433 h 856"/>
                  <a:gd name="T44" fmla="*/ 798 w 1202"/>
                  <a:gd name="T45" fmla="*/ 447 h 856"/>
                  <a:gd name="T46" fmla="*/ 788 w 1202"/>
                  <a:gd name="T47" fmla="*/ 472 h 856"/>
                  <a:gd name="T48" fmla="*/ 751 w 1202"/>
                  <a:gd name="T49" fmla="*/ 481 h 856"/>
                  <a:gd name="T50" fmla="*/ 713 w 1202"/>
                  <a:gd name="T51" fmla="*/ 474 h 856"/>
                  <a:gd name="T52" fmla="*/ 706 w 1202"/>
                  <a:gd name="T53" fmla="*/ 508 h 856"/>
                  <a:gd name="T54" fmla="*/ 645 w 1202"/>
                  <a:gd name="T55" fmla="*/ 478 h 856"/>
                  <a:gd name="T56" fmla="*/ 608 w 1202"/>
                  <a:gd name="T57" fmla="*/ 471 h 856"/>
                  <a:gd name="T58" fmla="*/ 491 w 1202"/>
                  <a:gd name="T59" fmla="*/ 468 h 856"/>
                  <a:gd name="T60" fmla="*/ 480 w 1202"/>
                  <a:gd name="T61" fmla="*/ 495 h 856"/>
                  <a:gd name="T62" fmla="*/ 467 w 1202"/>
                  <a:gd name="T63" fmla="*/ 526 h 856"/>
                  <a:gd name="T64" fmla="*/ 358 w 1202"/>
                  <a:gd name="T65" fmla="*/ 563 h 856"/>
                  <a:gd name="T66" fmla="*/ 311 w 1202"/>
                  <a:gd name="T67" fmla="*/ 505 h 856"/>
                  <a:gd name="T68" fmla="*/ 177 w 1202"/>
                  <a:gd name="T69" fmla="*/ 484 h 856"/>
                  <a:gd name="T70" fmla="*/ 126 w 1202"/>
                  <a:gd name="T71" fmla="*/ 453 h 856"/>
                  <a:gd name="T72" fmla="*/ 1 w 1202"/>
                  <a:gd name="T73" fmla="*/ 341 h 856"/>
                  <a:gd name="T74" fmla="*/ 19 w 1202"/>
                  <a:gd name="T75" fmla="*/ 306 h 856"/>
                  <a:gd name="T76" fmla="*/ 35 w 1202"/>
                  <a:gd name="T77" fmla="*/ 240 h 856"/>
                  <a:gd name="T78" fmla="*/ 40 w 1202"/>
                  <a:gd name="T79" fmla="*/ 205 h 8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2"/>
                  <a:gd name="T121" fmla="*/ 0 h 856"/>
                  <a:gd name="T122" fmla="*/ 1202 w 1202"/>
                  <a:gd name="T123" fmla="*/ 856 h 85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2" h="856">
                    <a:moveTo>
                      <a:pt x="58" y="304"/>
                    </a:moveTo>
                    <a:lnTo>
                      <a:pt x="98" y="320"/>
                    </a:lnTo>
                    <a:lnTo>
                      <a:pt x="164" y="294"/>
                    </a:lnTo>
                    <a:lnTo>
                      <a:pt x="154" y="281"/>
                    </a:lnTo>
                    <a:lnTo>
                      <a:pt x="136" y="281"/>
                    </a:lnTo>
                    <a:lnTo>
                      <a:pt x="129" y="266"/>
                    </a:lnTo>
                    <a:lnTo>
                      <a:pt x="134" y="248"/>
                    </a:lnTo>
                    <a:lnTo>
                      <a:pt x="166" y="232"/>
                    </a:lnTo>
                    <a:lnTo>
                      <a:pt x="189" y="197"/>
                    </a:lnTo>
                    <a:lnTo>
                      <a:pt x="122" y="140"/>
                    </a:lnTo>
                    <a:lnTo>
                      <a:pt x="117" y="80"/>
                    </a:lnTo>
                    <a:lnTo>
                      <a:pt x="149" y="56"/>
                    </a:lnTo>
                    <a:lnTo>
                      <a:pt x="376" y="11"/>
                    </a:lnTo>
                    <a:lnTo>
                      <a:pt x="392" y="0"/>
                    </a:lnTo>
                    <a:lnTo>
                      <a:pt x="425" y="4"/>
                    </a:lnTo>
                    <a:lnTo>
                      <a:pt x="539" y="31"/>
                    </a:lnTo>
                    <a:lnTo>
                      <a:pt x="573" y="51"/>
                    </a:lnTo>
                    <a:lnTo>
                      <a:pt x="623" y="80"/>
                    </a:lnTo>
                    <a:lnTo>
                      <a:pt x="656" y="77"/>
                    </a:lnTo>
                    <a:lnTo>
                      <a:pt x="705" y="49"/>
                    </a:lnTo>
                    <a:lnTo>
                      <a:pt x="769" y="58"/>
                    </a:lnTo>
                    <a:lnTo>
                      <a:pt x="811" y="37"/>
                    </a:lnTo>
                    <a:lnTo>
                      <a:pt x="897" y="89"/>
                    </a:lnTo>
                    <a:lnTo>
                      <a:pt x="944" y="73"/>
                    </a:lnTo>
                    <a:lnTo>
                      <a:pt x="968" y="131"/>
                    </a:lnTo>
                    <a:lnTo>
                      <a:pt x="1028" y="169"/>
                    </a:lnTo>
                    <a:lnTo>
                      <a:pt x="1072" y="208"/>
                    </a:lnTo>
                    <a:lnTo>
                      <a:pt x="1103" y="197"/>
                    </a:lnTo>
                    <a:lnTo>
                      <a:pt x="1163" y="277"/>
                    </a:lnTo>
                    <a:lnTo>
                      <a:pt x="1175" y="329"/>
                    </a:lnTo>
                    <a:lnTo>
                      <a:pt x="1201" y="360"/>
                    </a:lnTo>
                    <a:lnTo>
                      <a:pt x="1193" y="423"/>
                    </a:lnTo>
                    <a:lnTo>
                      <a:pt x="1144" y="459"/>
                    </a:lnTo>
                    <a:lnTo>
                      <a:pt x="1154" y="484"/>
                    </a:lnTo>
                    <a:lnTo>
                      <a:pt x="1135" y="503"/>
                    </a:lnTo>
                    <a:lnTo>
                      <a:pt x="1108" y="526"/>
                    </a:lnTo>
                    <a:lnTo>
                      <a:pt x="1108" y="568"/>
                    </a:lnTo>
                    <a:lnTo>
                      <a:pt x="1088" y="587"/>
                    </a:lnTo>
                    <a:lnTo>
                      <a:pt x="1060" y="577"/>
                    </a:lnTo>
                    <a:lnTo>
                      <a:pt x="1037" y="557"/>
                    </a:lnTo>
                    <a:lnTo>
                      <a:pt x="1025" y="580"/>
                    </a:lnTo>
                    <a:lnTo>
                      <a:pt x="1040" y="601"/>
                    </a:lnTo>
                    <a:lnTo>
                      <a:pt x="1081" y="606"/>
                    </a:lnTo>
                    <a:lnTo>
                      <a:pt x="1117" y="643"/>
                    </a:lnTo>
                    <a:lnTo>
                      <a:pt x="1139" y="643"/>
                    </a:lnTo>
                    <a:lnTo>
                      <a:pt x="1156" y="663"/>
                    </a:lnTo>
                    <a:lnTo>
                      <a:pt x="1141" y="699"/>
                    </a:lnTo>
                    <a:lnTo>
                      <a:pt x="1141" y="700"/>
                    </a:lnTo>
                    <a:lnTo>
                      <a:pt x="1108" y="699"/>
                    </a:lnTo>
                    <a:lnTo>
                      <a:pt x="1088" y="713"/>
                    </a:lnTo>
                    <a:lnTo>
                      <a:pt x="1072" y="687"/>
                    </a:lnTo>
                    <a:lnTo>
                      <a:pt x="1033" y="703"/>
                    </a:lnTo>
                    <a:lnTo>
                      <a:pt x="1023" y="723"/>
                    </a:lnTo>
                    <a:lnTo>
                      <a:pt x="1023" y="753"/>
                    </a:lnTo>
                    <a:lnTo>
                      <a:pt x="985" y="759"/>
                    </a:lnTo>
                    <a:lnTo>
                      <a:pt x="934" y="709"/>
                    </a:lnTo>
                    <a:lnTo>
                      <a:pt x="919" y="685"/>
                    </a:lnTo>
                    <a:lnTo>
                      <a:pt x="880" y="699"/>
                    </a:lnTo>
                    <a:lnTo>
                      <a:pt x="813" y="677"/>
                    </a:lnTo>
                    <a:lnTo>
                      <a:pt x="711" y="694"/>
                    </a:lnTo>
                    <a:lnTo>
                      <a:pt x="705" y="703"/>
                    </a:lnTo>
                    <a:lnTo>
                      <a:pt x="695" y="735"/>
                    </a:lnTo>
                    <a:lnTo>
                      <a:pt x="675" y="748"/>
                    </a:lnTo>
                    <a:lnTo>
                      <a:pt x="677" y="780"/>
                    </a:lnTo>
                    <a:lnTo>
                      <a:pt x="619" y="855"/>
                    </a:lnTo>
                    <a:lnTo>
                      <a:pt x="519" y="835"/>
                    </a:lnTo>
                    <a:lnTo>
                      <a:pt x="512" y="798"/>
                    </a:lnTo>
                    <a:lnTo>
                      <a:pt x="451" y="749"/>
                    </a:lnTo>
                    <a:lnTo>
                      <a:pt x="314" y="727"/>
                    </a:lnTo>
                    <a:lnTo>
                      <a:pt x="256" y="718"/>
                    </a:lnTo>
                    <a:lnTo>
                      <a:pt x="233" y="715"/>
                    </a:lnTo>
                    <a:lnTo>
                      <a:pt x="182" y="672"/>
                    </a:lnTo>
                    <a:lnTo>
                      <a:pt x="76" y="648"/>
                    </a:lnTo>
                    <a:lnTo>
                      <a:pt x="1" y="506"/>
                    </a:lnTo>
                    <a:lnTo>
                      <a:pt x="0" y="467"/>
                    </a:lnTo>
                    <a:lnTo>
                      <a:pt x="28" y="454"/>
                    </a:lnTo>
                    <a:lnTo>
                      <a:pt x="28" y="410"/>
                    </a:lnTo>
                    <a:lnTo>
                      <a:pt x="51" y="356"/>
                    </a:lnTo>
                    <a:lnTo>
                      <a:pt x="27" y="330"/>
                    </a:lnTo>
                    <a:lnTo>
                      <a:pt x="58" y="304"/>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790"/>
              </a:p>
            </p:txBody>
          </p:sp>
          <p:sp>
            <p:nvSpPr>
              <p:cNvPr id="15" name="Freeform 15"/>
              <p:cNvSpPr/>
              <p:nvPr/>
            </p:nvSpPr>
            <p:spPr bwMode="auto">
              <a:xfrm>
                <a:off x="2944" y="2058"/>
                <a:ext cx="171" cy="299"/>
              </a:xfrm>
              <a:custGeom>
                <a:avLst/>
                <a:gdLst>
                  <a:gd name="T0" fmla="*/ 157 w 252"/>
                  <a:gd name="T1" fmla="*/ 167 h 443"/>
                  <a:gd name="T2" fmla="*/ 160 w 252"/>
                  <a:gd name="T3" fmla="*/ 135 h 443"/>
                  <a:gd name="T4" fmla="*/ 170 w 252"/>
                  <a:gd name="T5" fmla="*/ 120 h 443"/>
                  <a:gd name="T6" fmla="*/ 167 w 252"/>
                  <a:gd name="T7" fmla="*/ 105 h 443"/>
                  <a:gd name="T8" fmla="*/ 112 w 252"/>
                  <a:gd name="T9" fmla="*/ 86 h 443"/>
                  <a:gd name="T10" fmla="*/ 118 w 252"/>
                  <a:gd name="T11" fmla="*/ 65 h 443"/>
                  <a:gd name="T12" fmla="*/ 133 w 252"/>
                  <a:gd name="T13" fmla="*/ 41 h 443"/>
                  <a:gd name="T14" fmla="*/ 123 w 252"/>
                  <a:gd name="T15" fmla="*/ 5 h 443"/>
                  <a:gd name="T16" fmla="*/ 118 w 252"/>
                  <a:gd name="T17" fmla="*/ 0 h 443"/>
                  <a:gd name="T18" fmla="*/ 84 w 252"/>
                  <a:gd name="T19" fmla="*/ 23 h 443"/>
                  <a:gd name="T20" fmla="*/ 69 w 252"/>
                  <a:gd name="T21" fmla="*/ 75 h 443"/>
                  <a:gd name="T22" fmla="*/ 62 w 252"/>
                  <a:gd name="T23" fmla="*/ 111 h 443"/>
                  <a:gd name="T24" fmla="*/ 35 w 252"/>
                  <a:gd name="T25" fmla="*/ 135 h 443"/>
                  <a:gd name="T26" fmla="*/ 19 w 252"/>
                  <a:gd name="T27" fmla="*/ 142 h 443"/>
                  <a:gd name="T28" fmla="*/ 0 w 252"/>
                  <a:gd name="T29" fmla="*/ 144 h 443"/>
                  <a:gd name="T30" fmla="*/ 43 w 252"/>
                  <a:gd name="T31" fmla="*/ 202 h 443"/>
                  <a:gd name="T32" fmla="*/ 54 w 252"/>
                  <a:gd name="T33" fmla="*/ 240 h 443"/>
                  <a:gd name="T34" fmla="*/ 49 w 252"/>
                  <a:gd name="T35" fmla="*/ 263 h 443"/>
                  <a:gd name="T36" fmla="*/ 78 w 252"/>
                  <a:gd name="T37" fmla="*/ 279 h 443"/>
                  <a:gd name="T38" fmla="*/ 78 w 252"/>
                  <a:gd name="T39" fmla="*/ 290 h 443"/>
                  <a:gd name="T40" fmla="*/ 106 w 252"/>
                  <a:gd name="T41" fmla="*/ 298 h 443"/>
                  <a:gd name="T42" fmla="*/ 115 w 252"/>
                  <a:gd name="T43" fmla="*/ 298 h 443"/>
                  <a:gd name="T44" fmla="*/ 115 w 252"/>
                  <a:gd name="T45" fmla="*/ 275 h 443"/>
                  <a:gd name="T46" fmla="*/ 136 w 252"/>
                  <a:gd name="T47" fmla="*/ 271 h 443"/>
                  <a:gd name="T48" fmla="*/ 143 w 252"/>
                  <a:gd name="T49" fmla="*/ 244 h 443"/>
                  <a:gd name="T50" fmla="*/ 126 w 252"/>
                  <a:gd name="T51" fmla="*/ 232 h 443"/>
                  <a:gd name="T52" fmla="*/ 115 w 252"/>
                  <a:gd name="T53" fmla="*/ 221 h 443"/>
                  <a:gd name="T54" fmla="*/ 119 w 252"/>
                  <a:gd name="T55" fmla="*/ 169 h 443"/>
                  <a:gd name="T56" fmla="*/ 130 w 252"/>
                  <a:gd name="T57" fmla="*/ 161 h 443"/>
                  <a:gd name="T58" fmla="*/ 151 w 252"/>
                  <a:gd name="T59" fmla="*/ 170 h 443"/>
                  <a:gd name="T60" fmla="*/ 157 w 252"/>
                  <a:gd name="T61" fmla="*/ 167 h 44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2"/>
                  <a:gd name="T94" fmla="*/ 0 h 443"/>
                  <a:gd name="T95" fmla="*/ 252 w 252"/>
                  <a:gd name="T96" fmla="*/ 443 h 44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2" h="443">
                    <a:moveTo>
                      <a:pt x="232" y="247"/>
                    </a:moveTo>
                    <a:lnTo>
                      <a:pt x="236" y="200"/>
                    </a:lnTo>
                    <a:lnTo>
                      <a:pt x="251" y="178"/>
                    </a:lnTo>
                    <a:lnTo>
                      <a:pt x="246" y="156"/>
                    </a:lnTo>
                    <a:lnTo>
                      <a:pt x="165" y="127"/>
                    </a:lnTo>
                    <a:lnTo>
                      <a:pt x="174" y="96"/>
                    </a:lnTo>
                    <a:lnTo>
                      <a:pt x="196" y="61"/>
                    </a:lnTo>
                    <a:lnTo>
                      <a:pt x="181" y="7"/>
                    </a:lnTo>
                    <a:lnTo>
                      <a:pt x="174" y="0"/>
                    </a:lnTo>
                    <a:lnTo>
                      <a:pt x="124" y="34"/>
                    </a:lnTo>
                    <a:lnTo>
                      <a:pt x="102" y="111"/>
                    </a:lnTo>
                    <a:lnTo>
                      <a:pt x="91" y="165"/>
                    </a:lnTo>
                    <a:lnTo>
                      <a:pt x="52" y="200"/>
                    </a:lnTo>
                    <a:lnTo>
                      <a:pt x="28" y="210"/>
                    </a:lnTo>
                    <a:lnTo>
                      <a:pt x="0" y="214"/>
                    </a:lnTo>
                    <a:lnTo>
                      <a:pt x="63" y="299"/>
                    </a:lnTo>
                    <a:lnTo>
                      <a:pt x="80" y="356"/>
                    </a:lnTo>
                    <a:lnTo>
                      <a:pt x="72" y="389"/>
                    </a:lnTo>
                    <a:lnTo>
                      <a:pt x="115" y="413"/>
                    </a:lnTo>
                    <a:lnTo>
                      <a:pt x="115" y="429"/>
                    </a:lnTo>
                    <a:lnTo>
                      <a:pt x="156" y="442"/>
                    </a:lnTo>
                    <a:lnTo>
                      <a:pt x="169" y="442"/>
                    </a:lnTo>
                    <a:lnTo>
                      <a:pt x="169" y="408"/>
                    </a:lnTo>
                    <a:lnTo>
                      <a:pt x="200" y="402"/>
                    </a:lnTo>
                    <a:lnTo>
                      <a:pt x="210" y="361"/>
                    </a:lnTo>
                    <a:lnTo>
                      <a:pt x="186" y="344"/>
                    </a:lnTo>
                    <a:lnTo>
                      <a:pt x="169" y="327"/>
                    </a:lnTo>
                    <a:lnTo>
                      <a:pt x="176" y="251"/>
                    </a:lnTo>
                    <a:lnTo>
                      <a:pt x="192" y="239"/>
                    </a:lnTo>
                    <a:lnTo>
                      <a:pt x="223" y="252"/>
                    </a:lnTo>
                    <a:lnTo>
                      <a:pt x="232" y="247"/>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790"/>
              </a:p>
            </p:txBody>
          </p:sp>
          <p:sp>
            <p:nvSpPr>
              <p:cNvPr id="16" name="Freeform 16"/>
              <p:cNvSpPr/>
              <p:nvPr/>
            </p:nvSpPr>
            <p:spPr bwMode="auto">
              <a:xfrm>
                <a:off x="3464" y="1762"/>
                <a:ext cx="351" cy="495"/>
              </a:xfrm>
              <a:custGeom>
                <a:avLst/>
                <a:gdLst>
                  <a:gd name="T0" fmla="*/ 139 w 507"/>
                  <a:gd name="T1" fmla="*/ 479 h 733"/>
                  <a:gd name="T2" fmla="*/ 168 w 507"/>
                  <a:gd name="T3" fmla="*/ 386 h 733"/>
                  <a:gd name="T4" fmla="*/ 233 w 507"/>
                  <a:gd name="T5" fmla="*/ 347 h 733"/>
                  <a:gd name="T6" fmla="*/ 249 w 507"/>
                  <a:gd name="T7" fmla="*/ 309 h 733"/>
                  <a:gd name="T8" fmla="*/ 219 w 507"/>
                  <a:gd name="T9" fmla="*/ 293 h 733"/>
                  <a:gd name="T10" fmla="*/ 186 w 507"/>
                  <a:gd name="T11" fmla="*/ 278 h 733"/>
                  <a:gd name="T12" fmla="*/ 168 w 507"/>
                  <a:gd name="T13" fmla="*/ 230 h 733"/>
                  <a:gd name="T14" fmla="*/ 135 w 507"/>
                  <a:gd name="T15" fmla="*/ 234 h 733"/>
                  <a:gd name="T16" fmla="*/ 101 w 507"/>
                  <a:gd name="T17" fmla="*/ 226 h 733"/>
                  <a:gd name="T18" fmla="*/ 127 w 507"/>
                  <a:gd name="T19" fmla="*/ 176 h 733"/>
                  <a:gd name="T20" fmla="*/ 153 w 507"/>
                  <a:gd name="T21" fmla="*/ 126 h 733"/>
                  <a:gd name="T22" fmla="*/ 203 w 507"/>
                  <a:gd name="T23" fmla="*/ 146 h 733"/>
                  <a:gd name="T24" fmla="*/ 220 w 507"/>
                  <a:gd name="T25" fmla="*/ 180 h 733"/>
                  <a:gd name="T26" fmla="*/ 224 w 507"/>
                  <a:gd name="T27" fmla="*/ 209 h 733"/>
                  <a:gd name="T28" fmla="*/ 252 w 507"/>
                  <a:gd name="T29" fmla="*/ 239 h 733"/>
                  <a:gd name="T30" fmla="*/ 321 w 507"/>
                  <a:gd name="T31" fmla="*/ 220 h 733"/>
                  <a:gd name="T32" fmla="*/ 350 w 507"/>
                  <a:gd name="T33" fmla="*/ 164 h 733"/>
                  <a:gd name="T34" fmla="*/ 315 w 507"/>
                  <a:gd name="T35" fmla="*/ 134 h 733"/>
                  <a:gd name="T36" fmla="*/ 296 w 507"/>
                  <a:gd name="T37" fmla="*/ 86 h 733"/>
                  <a:gd name="T38" fmla="*/ 233 w 507"/>
                  <a:gd name="T39" fmla="*/ 54 h 733"/>
                  <a:gd name="T40" fmla="*/ 198 w 507"/>
                  <a:gd name="T41" fmla="*/ 0 h 733"/>
                  <a:gd name="T42" fmla="*/ 153 w 507"/>
                  <a:gd name="T43" fmla="*/ 31 h 733"/>
                  <a:gd name="T44" fmla="*/ 155 w 507"/>
                  <a:gd name="T45" fmla="*/ 55 h 733"/>
                  <a:gd name="T46" fmla="*/ 113 w 507"/>
                  <a:gd name="T47" fmla="*/ 70 h 733"/>
                  <a:gd name="T48" fmla="*/ 89 w 507"/>
                  <a:gd name="T49" fmla="*/ 76 h 733"/>
                  <a:gd name="T50" fmla="*/ 51 w 507"/>
                  <a:gd name="T51" fmla="*/ 88 h 733"/>
                  <a:gd name="T52" fmla="*/ 40 w 507"/>
                  <a:gd name="T53" fmla="*/ 55 h 733"/>
                  <a:gd name="T54" fmla="*/ 6 w 507"/>
                  <a:gd name="T55" fmla="*/ 101 h 733"/>
                  <a:gd name="T56" fmla="*/ 22 w 507"/>
                  <a:gd name="T57" fmla="*/ 174 h 733"/>
                  <a:gd name="T58" fmla="*/ 40 w 507"/>
                  <a:gd name="T59" fmla="*/ 220 h 733"/>
                  <a:gd name="T60" fmla="*/ 47 w 507"/>
                  <a:gd name="T61" fmla="*/ 274 h 733"/>
                  <a:gd name="T62" fmla="*/ 5 w 507"/>
                  <a:gd name="T63" fmla="*/ 335 h 733"/>
                  <a:gd name="T64" fmla="*/ 45 w 507"/>
                  <a:gd name="T65" fmla="*/ 394 h 733"/>
                  <a:gd name="T66" fmla="*/ 31 w 507"/>
                  <a:gd name="T67" fmla="*/ 435 h 733"/>
                  <a:gd name="T68" fmla="*/ 16 w 507"/>
                  <a:gd name="T69" fmla="*/ 467 h 733"/>
                  <a:gd name="T70" fmla="*/ 99 w 507"/>
                  <a:gd name="T71" fmla="*/ 494 h 733"/>
                  <a:gd name="T72" fmla="*/ 136 w 507"/>
                  <a:gd name="T73" fmla="*/ 488 h 7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7"/>
                  <a:gd name="T112" fmla="*/ 0 h 733"/>
                  <a:gd name="T113" fmla="*/ 507 w 507"/>
                  <a:gd name="T114" fmla="*/ 733 h 7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7" h="733">
                    <a:moveTo>
                      <a:pt x="197" y="722"/>
                    </a:moveTo>
                    <a:lnTo>
                      <a:pt x="201" y="710"/>
                    </a:lnTo>
                    <a:lnTo>
                      <a:pt x="185" y="681"/>
                    </a:lnTo>
                    <a:lnTo>
                      <a:pt x="243" y="572"/>
                    </a:lnTo>
                    <a:lnTo>
                      <a:pt x="297" y="524"/>
                    </a:lnTo>
                    <a:lnTo>
                      <a:pt x="336" y="514"/>
                    </a:lnTo>
                    <a:lnTo>
                      <a:pt x="374" y="466"/>
                    </a:lnTo>
                    <a:lnTo>
                      <a:pt x="359" y="457"/>
                    </a:lnTo>
                    <a:lnTo>
                      <a:pt x="345" y="423"/>
                    </a:lnTo>
                    <a:lnTo>
                      <a:pt x="317" y="434"/>
                    </a:lnTo>
                    <a:lnTo>
                      <a:pt x="270" y="423"/>
                    </a:lnTo>
                    <a:lnTo>
                      <a:pt x="268" y="411"/>
                    </a:lnTo>
                    <a:lnTo>
                      <a:pt x="266" y="331"/>
                    </a:lnTo>
                    <a:lnTo>
                      <a:pt x="242" y="340"/>
                    </a:lnTo>
                    <a:lnTo>
                      <a:pt x="227" y="356"/>
                    </a:lnTo>
                    <a:lnTo>
                      <a:pt x="195" y="346"/>
                    </a:lnTo>
                    <a:lnTo>
                      <a:pt x="153" y="354"/>
                    </a:lnTo>
                    <a:lnTo>
                      <a:pt x="146" y="334"/>
                    </a:lnTo>
                    <a:lnTo>
                      <a:pt x="151" y="297"/>
                    </a:lnTo>
                    <a:lnTo>
                      <a:pt x="183" y="261"/>
                    </a:lnTo>
                    <a:lnTo>
                      <a:pt x="190" y="218"/>
                    </a:lnTo>
                    <a:lnTo>
                      <a:pt x="221" y="186"/>
                    </a:lnTo>
                    <a:lnTo>
                      <a:pt x="279" y="216"/>
                    </a:lnTo>
                    <a:lnTo>
                      <a:pt x="293" y="216"/>
                    </a:lnTo>
                    <a:lnTo>
                      <a:pt x="303" y="258"/>
                    </a:lnTo>
                    <a:lnTo>
                      <a:pt x="318" y="266"/>
                    </a:lnTo>
                    <a:lnTo>
                      <a:pt x="327" y="292"/>
                    </a:lnTo>
                    <a:lnTo>
                      <a:pt x="324" y="309"/>
                    </a:lnTo>
                    <a:lnTo>
                      <a:pt x="359" y="334"/>
                    </a:lnTo>
                    <a:lnTo>
                      <a:pt x="364" y="354"/>
                    </a:lnTo>
                    <a:lnTo>
                      <a:pt x="393" y="366"/>
                    </a:lnTo>
                    <a:lnTo>
                      <a:pt x="464" y="326"/>
                    </a:lnTo>
                    <a:lnTo>
                      <a:pt x="464" y="304"/>
                    </a:lnTo>
                    <a:lnTo>
                      <a:pt x="506" y="243"/>
                    </a:lnTo>
                    <a:lnTo>
                      <a:pt x="476" y="201"/>
                    </a:lnTo>
                    <a:lnTo>
                      <a:pt x="455" y="199"/>
                    </a:lnTo>
                    <a:lnTo>
                      <a:pt x="413" y="172"/>
                    </a:lnTo>
                    <a:lnTo>
                      <a:pt x="428" y="128"/>
                    </a:lnTo>
                    <a:lnTo>
                      <a:pt x="364" y="123"/>
                    </a:lnTo>
                    <a:lnTo>
                      <a:pt x="336" y="80"/>
                    </a:lnTo>
                    <a:lnTo>
                      <a:pt x="340" y="60"/>
                    </a:lnTo>
                    <a:lnTo>
                      <a:pt x="286" y="0"/>
                    </a:lnTo>
                    <a:lnTo>
                      <a:pt x="251" y="18"/>
                    </a:lnTo>
                    <a:lnTo>
                      <a:pt x="221" y="46"/>
                    </a:lnTo>
                    <a:lnTo>
                      <a:pt x="232" y="68"/>
                    </a:lnTo>
                    <a:lnTo>
                      <a:pt x="224" y="82"/>
                    </a:lnTo>
                    <a:lnTo>
                      <a:pt x="183" y="85"/>
                    </a:lnTo>
                    <a:lnTo>
                      <a:pt x="163" y="103"/>
                    </a:lnTo>
                    <a:lnTo>
                      <a:pt x="146" y="94"/>
                    </a:lnTo>
                    <a:lnTo>
                      <a:pt x="129" y="112"/>
                    </a:lnTo>
                    <a:lnTo>
                      <a:pt x="89" y="142"/>
                    </a:lnTo>
                    <a:lnTo>
                      <a:pt x="73" y="130"/>
                    </a:lnTo>
                    <a:lnTo>
                      <a:pt x="73" y="90"/>
                    </a:lnTo>
                    <a:lnTo>
                      <a:pt x="58" y="82"/>
                    </a:lnTo>
                    <a:lnTo>
                      <a:pt x="37" y="92"/>
                    </a:lnTo>
                    <a:lnTo>
                      <a:pt x="9" y="150"/>
                    </a:lnTo>
                    <a:lnTo>
                      <a:pt x="0" y="204"/>
                    </a:lnTo>
                    <a:lnTo>
                      <a:pt x="32" y="258"/>
                    </a:lnTo>
                    <a:lnTo>
                      <a:pt x="58" y="283"/>
                    </a:lnTo>
                    <a:lnTo>
                      <a:pt x="58" y="326"/>
                    </a:lnTo>
                    <a:lnTo>
                      <a:pt x="75" y="363"/>
                    </a:lnTo>
                    <a:lnTo>
                      <a:pt x="68" y="406"/>
                    </a:lnTo>
                    <a:lnTo>
                      <a:pt x="27" y="432"/>
                    </a:lnTo>
                    <a:lnTo>
                      <a:pt x="7" y="496"/>
                    </a:lnTo>
                    <a:lnTo>
                      <a:pt x="41" y="536"/>
                    </a:lnTo>
                    <a:lnTo>
                      <a:pt x="65" y="584"/>
                    </a:lnTo>
                    <a:lnTo>
                      <a:pt x="50" y="609"/>
                    </a:lnTo>
                    <a:lnTo>
                      <a:pt x="45" y="644"/>
                    </a:lnTo>
                    <a:lnTo>
                      <a:pt x="32" y="666"/>
                    </a:lnTo>
                    <a:lnTo>
                      <a:pt x="23" y="691"/>
                    </a:lnTo>
                    <a:lnTo>
                      <a:pt x="45" y="720"/>
                    </a:lnTo>
                    <a:lnTo>
                      <a:pt x="143" y="732"/>
                    </a:lnTo>
                    <a:lnTo>
                      <a:pt x="183" y="717"/>
                    </a:lnTo>
                    <a:lnTo>
                      <a:pt x="197" y="722"/>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790"/>
              </a:p>
            </p:txBody>
          </p:sp>
          <p:sp>
            <p:nvSpPr>
              <p:cNvPr id="17" name="Freeform 17"/>
              <p:cNvSpPr/>
              <p:nvPr/>
            </p:nvSpPr>
            <p:spPr bwMode="auto">
              <a:xfrm>
                <a:off x="3648" y="1936"/>
                <a:ext cx="72" cy="116"/>
              </a:xfrm>
              <a:custGeom>
                <a:avLst/>
                <a:gdLst>
                  <a:gd name="T0" fmla="*/ 59 w 105"/>
                  <a:gd name="T1" fmla="*/ 107 h 173"/>
                  <a:gd name="T2" fmla="*/ 41 w 105"/>
                  <a:gd name="T3" fmla="*/ 115 h 173"/>
                  <a:gd name="T4" fmla="*/ 10 w 105"/>
                  <a:gd name="T5" fmla="*/ 109 h 173"/>
                  <a:gd name="T6" fmla="*/ 2 w 105"/>
                  <a:gd name="T7" fmla="*/ 101 h 173"/>
                  <a:gd name="T8" fmla="*/ 0 w 105"/>
                  <a:gd name="T9" fmla="*/ 50 h 173"/>
                  <a:gd name="T10" fmla="*/ 28 w 105"/>
                  <a:gd name="T11" fmla="*/ 38 h 173"/>
                  <a:gd name="T12" fmla="*/ 25 w 105"/>
                  <a:gd name="T13" fmla="*/ 29 h 173"/>
                  <a:gd name="T14" fmla="*/ 30 w 105"/>
                  <a:gd name="T15" fmla="*/ 9 h 173"/>
                  <a:gd name="T16" fmla="*/ 32 w 105"/>
                  <a:gd name="T17" fmla="*/ 0 h 173"/>
                  <a:gd name="T18" fmla="*/ 43 w 105"/>
                  <a:gd name="T19" fmla="*/ 5 h 173"/>
                  <a:gd name="T20" fmla="*/ 47 w 105"/>
                  <a:gd name="T21" fmla="*/ 22 h 173"/>
                  <a:gd name="T22" fmla="*/ 45 w 105"/>
                  <a:gd name="T23" fmla="*/ 34 h 173"/>
                  <a:gd name="T24" fmla="*/ 68 w 105"/>
                  <a:gd name="T25" fmla="*/ 50 h 173"/>
                  <a:gd name="T26" fmla="*/ 71 w 105"/>
                  <a:gd name="T27" fmla="*/ 62 h 173"/>
                  <a:gd name="T28" fmla="*/ 59 w 105"/>
                  <a:gd name="T29" fmla="*/ 72 h 173"/>
                  <a:gd name="T30" fmla="*/ 53 w 105"/>
                  <a:gd name="T31" fmla="*/ 93 h 173"/>
                  <a:gd name="T32" fmla="*/ 59 w 105"/>
                  <a:gd name="T33" fmla="*/ 107 h 1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
                  <a:gd name="T52" fmla="*/ 0 h 173"/>
                  <a:gd name="T53" fmla="*/ 105 w 105"/>
                  <a:gd name="T54" fmla="*/ 173 h 1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 h="173">
                    <a:moveTo>
                      <a:pt x="86" y="159"/>
                    </a:moveTo>
                    <a:lnTo>
                      <a:pt x="60" y="172"/>
                    </a:lnTo>
                    <a:lnTo>
                      <a:pt x="14" y="162"/>
                    </a:lnTo>
                    <a:lnTo>
                      <a:pt x="3" y="150"/>
                    </a:lnTo>
                    <a:lnTo>
                      <a:pt x="0" y="74"/>
                    </a:lnTo>
                    <a:lnTo>
                      <a:pt x="41" y="57"/>
                    </a:lnTo>
                    <a:lnTo>
                      <a:pt x="37" y="43"/>
                    </a:lnTo>
                    <a:lnTo>
                      <a:pt x="44" y="14"/>
                    </a:lnTo>
                    <a:lnTo>
                      <a:pt x="47" y="0"/>
                    </a:lnTo>
                    <a:lnTo>
                      <a:pt x="62" y="8"/>
                    </a:lnTo>
                    <a:lnTo>
                      <a:pt x="69" y="33"/>
                    </a:lnTo>
                    <a:lnTo>
                      <a:pt x="66" y="50"/>
                    </a:lnTo>
                    <a:lnTo>
                      <a:pt x="99" y="74"/>
                    </a:lnTo>
                    <a:lnTo>
                      <a:pt x="104" y="93"/>
                    </a:lnTo>
                    <a:lnTo>
                      <a:pt x="86" y="107"/>
                    </a:lnTo>
                    <a:lnTo>
                      <a:pt x="78" y="139"/>
                    </a:lnTo>
                    <a:lnTo>
                      <a:pt x="86" y="159"/>
                    </a:lnTo>
                  </a:path>
                </a:pathLst>
              </a:custGeom>
              <a:solidFill>
                <a:srgbClr val="64ADD3"/>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790"/>
              </a:p>
            </p:txBody>
          </p:sp>
          <p:sp>
            <p:nvSpPr>
              <p:cNvPr id="18" name="Freeform 18"/>
              <p:cNvSpPr/>
              <p:nvPr/>
            </p:nvSpPr>
            <p:spPr bwMode="auto">
              <a:xfrm>
                <a:off x="3563" y="1886"/>
                <a:ext cx="114" cy="115"/>
              </a:xfrm>
              <a:custGeom>
                <a:avLst/>
                <a:gdLst>
                  <a:gd name="T0" fmla="*/ 87 w 164"/>
                  <a:gd name="T1" fmla="*/ 96 h 169"/>
                  <a:gd name="T2" fmla="*/ 86 w 164"/>
                  <a:gd name="T3" fmla="*/ 80 h 169"/>
                  <a:gd name="T4" fmla="*/ 81 w 164"/>
                  <a:gd name="T5" fmla="*/ 68 h 169"/>
                  <a:gd name="T6" fmla="*/ 111 w 164"/>
                  <a:gd name="T7" fmla="*/ 57 h 169"/>
                  <a:gd name="T8" fmla="*/ 113 w 164"/>
                  <a:gd name="T9" fmla="*/ 47 h 169"/>
                  <a:gd name="T10" fmla="*/ 106 w 164"/>
                  <a:gd name="T11" fmla="*/ 20 h 169"/>
                  <a:gd name="T12" fmla="*/ 97 w 164"/>
                  <a:gd name="T13" fmla="*/ 20 h 169"/>
                  <a:gd name="T14" fmla="*/ 51 w 164"/>
                  <a:gd name="T15" fmla="*/ 0 h 169"/>
                  <a:gd name="T16" fmla="*/ 33 w 164"/>
                  <a:gd name="T17" fmla="*/ 20 h 169"/>
                  <a:gd name="T18" fmla="*/ 24 w 164"/>
                  <a:gd name="T19" fmla="*/ 45 h 169"/>
                  <a:gd name="T20" fmla="*/ 3 w 164"/>
                  <a:gd name="T21" fmla="*/ 74 h 169"/>
                  <a:gd name="T22" fmla="*/ 0 w 164"/>
                  <a:gd name="T23" fmla="*/ 95 h 169"/>
                  <a:gd name="T24" fmla="*/ 8 w 164"/>
                  <a:gd name="T25" fmla="*/ 108 h 169"/>
                  <a:gd name="T26" fmla="*/ 40 w 164"/>
                  <a:gd name="T27" fmla="*/ 106 h 169"/>
                  <a:gd name="T28" fmla="*/ 56 w 164"/>
                  <a:gd name="T29" fmla="*/ 114 h 169"/>
                  <a:gd name="T30" fmla="*/ 72 w 164"/>
                  <a:gd name="T31" fmla="*/ 103 h 169"/>
                  <a:gd name="T32" fmla="*/ 87 w 164"/>
                  <a:gd name="T33" fmla="*/ 96 h 1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169"/>
                  <a:gd name="T53" fmla="*/ 164 w 164"/>
                  <a:gd name="T54" fmla="*/ 169 h 1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169">
                    <a:moveTo>
                      <a:pt x="125" y="141"/>
                    </a:moveTo>
                    <a:lnTo>
                      <a:pt x="124" y="118"/>
                    </a:lnTo>
                    <a:lnTo>
                      <a:pt x="117" y="100"/>
                    </a:lnTo>
                    <a:lnTo>
                      <a:pt x="159" y="84"/>
                    </a:lnTo>
                    <a:lnTo>
                      <a:pt x="163" y="69"/>
                    </a:lnTo>
                    <a:lnTo>
                      <a:pt x="152" y="30"/>
                    </a:lnTo>
                    <a:lnTo>
                      <a:pt x="139" y="30"/>
                    </a:lnTo>
                    <a:lnTo>
                      <a:pt x="74" y="0"/>
                    </a:lnTo>
                    <a:lnTo>
                      <a:pt x="47" y="30"/>
                    </a:lnTo>
                    <a:lnTo>
                      <a:pt x="35" y="66"/>
                    </a:lnTo>
                    <a:lnTo>
                      <a:pt x="5" y="109"/>
                    </a:lnTo>
                    <a:lnTo>
                      <a:pt x="0" y="139"/>
                    </a:lnTo>
                    <a:lnTo>
                      <a:pt x="11" y="159"/>
                    </a:lnTo>
                    <a:lnTo>
                      <a:pt x="57" y="156"/>
                    </a:lnTo>
                    <a:lnTo>
                      <a:pt x="81" y="168"/>
                    </a:lnTo>
                    <a:lnTo>
                      <a:pt x="103" y="151"/>
                    </a:lnTo>
                    <a:lnTo>
                      <a:pt x="125" y="141"/>
                    </a:lnTo>
                  </a:path>
                </a:pathLst>
              </a:custGeom>
              <a:solidFill>
                <a:srgbClr val="0F85F1"/>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790"/>
              </a:p>
            </p:txBody>
          </p:sp>
          <p:sp>
            <p:nvSpPr>
              <p:cNvPr id="19" name="Freeform 19"/>
              <p:cNvSpPr/>
              <p:nvPr/>
            </p:nvSpPr>
            <p:spPr bwMode="auto">
              <a:xfrm>
                <a:off x="3293" y="1933"/>
                <a:ext cx="222" cy="452"/>
              </a:xfrm>
              <a:custGeom>
                <a:avLst/>
                <a:gdLst>
                  <a:gd name="T0" fmla="*/ 14 w 323"/>
                  <a:gd name="T1" fmla="*/ 451 h 672"/>
                  <a:gd name="T2" fmla="*/ 62 w 323"/>
                  <a:gd name="T3" fmla="*/ 437 h 672"/>
                  <a:gd name="T4" fmla="*/ 123 w 323"/>
                  <a:gd name="T5" fmla="*/ 398 h 672"/>
                  <a:gd name="T6" fmla="*/ 166 w 323"/>
                  <a:gd name="T7" fmla="*/ 390 h 672"/>
                  <a:gd name="T8" fmla="*/ 198 w 323"/>
                  <a:gd name="T9" fmla="*/ 365 h 672"/>
                  <a:gd name="T10" fmla="*/ 201 w 323"/>
                  <a:gd name="T11" fmla="*/ 311 h 672"/>
                  <a:gd name="T12" fmla="*/ 186 w 323"/>
                  <a:gd name="T13" fmla="*/ 291 h 672"/>
                  <a:gd name="T14" fmla="*/ 191 w 323"/>
                  <a:gd name="T15" fmla="*/ 273 h 672"/>
                  <a:gd name="T16" fmla="*/ 201 w 323"/>
                  <a:gd name="T17" fmla="*/ 260 h 672"/>
                  <a:gd name="T18" fmla="*/ 203 w 323"/>
                  <a:gd name="T19" fmla="*/ 236 h 672"/>
                  <a:gd name="T20" fmla="*/ 214 w 323"/>
                  <a:gd name="T21" fmla="*/ 219 h 672"/>
                  <a:gd name="T22" fmla="*/ 198 w 323"/>
                  <a:gd name="T23" fmla="*/ 187 h 672"/>
                  <a:gd name="T24" fmla="*/ 174 w 323"/>
                  <a:gd name="T25" fmla="*/ 160 h 672"/>
                  <a:gd name="T26" fmla="*/ 188 w 323"/>
                  <a:gd name="T27" fmla="*/ 117 h 672"/>
                  <a:gd name="T28" fmla="*/ 216 w 323"/>
                  <a:gd name="T29" fmla="*/ 100 h 672"/>
                  <a:gd name="T30" fmla="*/ 221 w 323"/>
                  <a:gd name="T31" fmla="*/ 71 h 672"/>
                  <a:gd name="T32" fmla="*/ 210 w 323"/>
                  <a:gd name="T33" fmla="*/ 46 h 672"/>
                  <a:gd name="T34" fmla="*/ 210 w 323"/>
                  <a:gd name="T35" fmla="*/ 17 h 672"/>
                  <a:gd name="T36" fmla="*/ 191 w 323"/>
                  <a:gd name="T37" fmla="*/ 0 h 672"/>
                  <a:gd name="T38" fmla="*/ 148 w 323"/>
                  <a:gd name="T39" fmla="*/ 22 h 672"/>
                  <a:gd name="T40" fmla="*/ 141 w 323"/>
                  <a:gd name="T41" fmla="*/ 15 h 672"/>
                  <a:gd name="T42" fmla="*/ 118 w 323"/>
                  <a:gd name="T43" fmla="*/ 32 h 672"/>
                  <a:gd name="T44" fmla="*/ 99 w 323"/>
                  <a:gd name="T45" fmla="*/ 30 h 672"/>
                  <a:gd name="T46" fmla="*/ 62 w 323"/>
                  <a:gd name="T47" fmla="*/ 83 h 672"/>
                  <a:gd name="T48" fmla="*/ 52 w 323"/>
                  <a:gd name="T49" fmla="*/ 83 h 672"/>
                  <a:gd name="T50" fmla="*/ 31 w 323"/>
                  <a:gd name="T51" fmla="*/ 100 h 672"/>
                  <a:gd name="T52" fmla="*/ 32 w 323"/>
                  <a:gd name="T53" fmla="*/ 122 h 672"/>
                  <a:gd name="T54" fmla="*/ 23 w 323"/>
                  <a:gd name="T55" fmla="*/ 142 h 672"/>
                  <a:gd name="T56" fmla="*/ 19 w 323"/>
                  <a:gd name="T57" fmla="*/ 169 h 672"/>
                  <a:gd name="T58" fmla="*/ 1 w 323"/>
                  <a:gd name="T59" fmla="*/ 196 h 672"/>
                  <a:gd name="T60" fmla="*/ 21 w 323"/>
                  <a:gd name="T61" fmla="*/ 236 h 672"/>
                  <a:gd name="T62" fmla="*/ 14 w 323"/>
                  <a:gd name="T63" fmla="*/ 260 h 672"/>
                  <a:gd name="T64" fmla="*/ 0 w 323"/>
                  <a:gd name="T65" fmla="*/ 285 h 672"/>
                  <a:gd name="T66" fmla="*/ 21 w 323"/>
                  <a:gd name="T67" fmla="*/ 381 h 672"/>
                  <a:gd name="T68" fmla="*/ 7 w 323"/>
                  <a:gd name="T69" fmla="*/ 430 h 672"/>
                  <a:gd name="T70" fmla="*/ 14 w 323"/>
                  <a:gd name="T71" fmla="*/ 451 h 6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3"/>
                  <a:gd name="T109" fmla="*/ 0 h 672"/>
                  <a:gd name="T110" fmla="*/ 323 w 323"/>
                  <a:gd name="T111" fmla="*/ 672 h 6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3" h="672">
                    <a:moveTo>
                      <a:pt x="21" y="671"/>
                    </a:moveTo>
                    <a:lnTo>
                      <a:pt x="90" y="650"/>
                    </a:lnTo>
                    <a:lnTo>
                      <a:pt x="179" y="592"/>
                    </a:lnTo>
                    <a:lnTo>
                      <a:pt x="241" y="580"/>
                    </a:lnTo>
                    <a:lnTo>
                      <a:pt x="288" y="542"/>
                    </a:lnTo>
                    <a:lnTo>
                      <a:pt x="293" y="462"/>
                    </a:lnTo>
                    <a:lnTo>
                      <a:pt x="270" y="433"/>
                    </a:lnTo>
                    <a:lnTo>
                      <a:pt x="278" y="406"/>
                    </a:lnTo>
                    <a:lnTo>
                      <a:pt x="293" y="386"/>
                    </a:lnTo>
                    <a:lnTo>
                      <a:pt x="296" y="351"/>
                    </a:lnTo>
                    <a:lnTo>
                      <a:pt x="312" y="326"/>
                    </a:lnTo>
                    <a:lnTo>
                      <a:pt x="288" y="278"/>
                    </a:lnTo>
                    <a:lnTo>
                      <a:pt x="253" y="238"/>
                    </a:lnTo>
                    <a:lnTo>
                      <a:pt x="274" y="174"/>
                    </a:lnTo>
                    <a:lnTo>
                      <a:pt x="314" y="148"/>
                    </a:lnTo>
                    <a:lnTo>
                      <a:pt x="322" y="105"/>
                    </a:lnTo>
                    <a:lnTo>
                      <a:pt x="305" y="68"/>
                    </a:lnTo>
                    <a:lnTo>
                      <a:pt x="305" y="25"/>
                    </a:lnTo>
                    <a:lnTo>
                      <a:pt x="278" y="0"/>
                    </a:lnTo>
                    <a:lnTo>
                      <a:pt x="215" y="32"/>
                    </a:lnTo>
                    <a:lnTo>
                      <a:pt x="205" y="22"/>
                    </a:lnTo>
                    <a:lnTo>
                      <a:pt x="172" y="48"/>
                    </a:lnTo>
                    <a:lnTo>
                      <a:pt x="144" y="45"/>
                    </a:lnTo>
                    <a:lnTo>
                      <a:pt x="90" y="123"/>
                    </a:lnTo>
                    <a:lnTo>
                      <a:pt x="75" y="123"/>
                    </a:lnTo>
                    <a:lnTo>
                      <a:pt x="45" y="148"/>
                    </a:lnTo>
                    <a:lnTo>
                      <a:pt x="47" y="181"/>
                    </a:lnTo>
                    <a:lnTo>
                      <a:pt x="33" y="211"/>
                    </a:lnTo>
                    <a:lnTo>
                      <a:pt x="28" y="252"/>
                    </a:lnTo>
                    <a:lnTo>
                      <a:pt x="2" y="292"/>
                    </a:lnTo>
                    <a:lnTo>
                      <a:pt x="31" y="351"/>
                    </a:lnTo>
                    <a:lnTo>
                      <a:pt x="21" y="386"/>
                    </a:lnTo>
                    <a:lnTo>
                      <a:pt x="0" y="423"/>
                    </a:lnTo>
                    <a:lnTo>
                      <a:pt x="31" y="567"/>
                    </a:lnTo>
                    <a:lnTo>
                      <a:pt x="10" y="640"/>
                    </a:lnTo>
                    <a:lnTo>
                      <a:pt x="21" y="671"/>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790"/>
              </a:p>
            </p:txBody>
          </p:sp>
          <p:sp>
            <p:nvSpPr>
              <p:cNvPr id="20" name="Freeform 20"/>
              <p:cNvSpPr/>
              <p:nvPr/>
            </p:nvSpPr>
            <p:spPr bwMode="auto">
              <a:xfrm>
                <a:off x="3649" y="1944"/>
                <a:ext cx="26" cy="37"/>
              </a:xfrm>
              <a:custGeom>
                <a:avLst/>
                <a:gdLst>
                  <a:gd name="T0" fmla="*/ 25 w 38"/>
                  <a:gd name="T1" fmla="*/ 0 h 53"/>
                  <a:gd name="T2" fmla="*/ 21 w 38"/>
                  <a:gd name="T3" fmla="*/ 19 h 53"/>
                  <a:gd name="T4" fmla="*/ 23 w 38"/>
                  <a:gd name="T5" fmla="*/ 27 h 53"/>
                  <a:gd name="T6" fmla="*/ 5 w 38"/>
                  <a:gd name="T7" fmla="*/ 36 h 53"/>
                  <a:gd name="T8" fmla="*/ 3 w 38"/>
                  <a:gd name="T9" fmla="*/ 21 h 53"/>
                  <a:gd name="T10" fmla="*/ 0 w 38"/>
                  <a:gd name="T11" fmla="*/ 10 h 53"/>
                  <a:gd name="T12" fmla="*/ 25 w 38"/>
                  <a:gd name="T13" fmla="*/ 0 h 53"/>
                  <a:gd name="T14" fmla="*/ 0 60000 65536"/>
                  <a:gd name="T15" fmla="*/ 0 60000 65536"/>
                  <a:gd name="T16" fmla="*/ 0 60000 65536"/>
                  <a:gd name="T17" fmla="*/ 0 60000 65536"/>
                  <a:gd name="T18" fmla="*/ 0 60000 65536"/>
                  <a:gd name="T19" fmla="*/ 0 60000 65536"/>
                  <a:gd name="T20" fmla="*/ 0 60000 65536"/>
                  <a:gd name="T21" fmla="*/ 0 w 38"/>
                  <a:gd name="T22" fmla="*/ 0 h 53"/>
                  <a:gd name="T23" fmla="*/ 38 w 38"/>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53">
                    <a:moveTo>
                      <a:pt x="37" y="0"/>
                    </a:moveTo>
                    <a:lnTo>
                      <a:pt x="31" y="27"/>
                    </a:lnTo>
                    <a:lnTo>
                      <a:pt x="34" y="39"/>
                    </a:lnTo>
                    <a:lnTo>
                      <a:pt x="8" y="52"/>
                    </a:lnTo>
                    <a:lnTo>
                      <a:pt x="5" y="30"/>
                    </a:lnTo>
                    <a:lnTo>
                      <a:pt x="0" y="15"/>
                    </a:lnTo>
                    <a:lnTo>
                      <a:pt x="37" y="0"/>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790"/>
              </a:p>
            </p:txBody>
          </p:sp>
          <p:sp>
            <p:nvSpPr>
              <p:cNvPr id="21" name="Freeform 21"/>
              <p:cNvSpPr/>
              <p:nvPr/>
            </p:nvSpPr>
            <p:spPr bwMode="auto">
              <a:xfrm>
                <a:off x="3631" y="3255"/>
                <a:ext cx="50" cy="35"/>
              </a:xfrm>
              <a:custGeom>
                <a:avLst/>
                <a:gdLst>
                  <a:gd name="T0" fmla="*/ 3 w 72"/>
                  <a:gd name="T1" fmla="*/ 9 h 49"/>
                  <a:gd name="T2" fmla="*/ 21 w 72"/>
                  <a:gd name="T3" fmla="*/ 13 h 49"/>
                  <a:gd name="T4" fmla="*/ 40 w 72"/>
                  <a:gd name="T5" fmla="*/ 0 h 49"/>
                  <a:gd name="T6" fmla="*/ 49 w 72"/>
                  <a:gd name="T7" fmla="*/ 26 h 49"/>
                  <a:gd name="T8" fmla="*/ 29 w 72"/>
                  <a:gd name="T9" fmla="*/ 34 h 49"/>
                  <a:gd name="T10" fmla="*/ 4 w 72"/>
                  <a:gd name="T11" fmla="*/ 32 h 49"/>
                  <a:gd name="T12" fmla="*/ 0 w 72"/>
                  <a:gd name="T13" fmla="*/ 13 h 49"/>
                  <a:gd name="T14" fmla="*/ 3 w 72"/>
                  <a:gd name="T15" fmla="*/ 9 h 49"/>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49"/>
                  <a:gd name="T26" fmla="*/ 72 w 72"/>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49">
                    <a:moveTo>
                      <a:pt x="4" y="13"/>
                    </a:moveTo>
                    <a:lnTo>
                      <a:pt x="30" y="18"/>
                    </a:lnTo>
                    <a:lnTo>
                      <a:pt x="57" y="0"/>
                    </a:lnTo>
                    <a:lnTo>
                      <a:pt x="71" y="36"/>
                    </a:lnTo>
                    <a:lnTo>
                      <a:pt x="42" y="48"/>
                    </a:lnTo>
                    <a:lnTo>
                      <a:pt x="6" y="45"/>
                    </a:lnTo>
                    <a:lnTo>
                      <a:pt x="0" y="18"/>
                    </a:lnTo>
                    <a:lnTo>
                      <a:pt x="4" y="13"/>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790"/>
              </a:p>
            </p:txBody>
          </p:sp>
          <p:sp>
            <p:nvSpPr>
              <p:cNvPr id="22" name="Freeform 22"/>
              <p:cNvSpPr/>
              <p:nvPr/>
            </p:nvSpPr>
            <p:spPr bwMode="auto">
              <a:xfrm>
                <a:off x="3341" y="3034"/>
                <a:ext cx="503" cy="407"/>
              </a:xfrm>
              <a:custGeom>
                <a:avLst/>
                <a:gdLst>
                  <a:gd name="T0" fmla="*/ 148 w 729"/>
                  <a:gd name="T1" fmla="*/ 59 h 604"/>
                  <a:gd name="T2" fmla="*/ 155 w 729"/>
                  <a:gd name="T3" fmla="*/ 33 h 604"/>
                  <a:gd name="T4" fmla="*/ 201 w 729"/>
                  <a:gd name="T5" fmla="*/ 47 h 604"/>
                  <a:gd name="T6" fmla="*/ 199 w 729"/>
                  <a:gd name="T7" fmla="*/ 26 h 604"/>
                  <a:gd name="T8" fmla="*/ 219 w 729"/>
                  <a:gd name="T9" fmla="*/ 3 h 604"/>
                  <a:gd name="T10" fmla="*/ 270 w 729"/>
                  <a:gd name="T11" fmla="*/ 0 h 604"/>
                  <a:gd name="T12" fmla="*/ 316 w 729"/>
                  <a:gd name="T13" fmla="*/ 5 h 604"/>
                  <a:gd name="T14" fmla="*/ 312 w 729"/>
                  <a:gd name="T15" fmla="*/ 30 h 604"/>
                  <a:gd name="T16" fmla="*/ 294 w 729"/>
                  <a:gd name="T17" fmla="*/ 60 h 604"/>
                  <a:gd name="T18" fmla="*/ 374 w 729"/>
                  <a:gd name="T19" fmla="*/ 40 h 604"/>
                  <a:gd name="T20" fmla="*/ 404 w 729"/>
                  <a:gd name="T21" fmla="*/ 47 h 604"/>
                  <a:gd name="T22" fmla="*/ 399 w 729"/>
                  <a:gd name="T23" fmla="*/ 23 h 604"/>
                  <a:gd name="T24" fmla="*/ 451 w 729"/>
                  <a:gd name="T25" fmla="*/ 38 h 604"/>
                  <a:gd name="T26" fmla="*/ 482 w 729"/>
                  <a:gd name="T27" fmla="*/ 60 h 604"/>
                  <a:gd name="T28" fmla="*/ 489 w 729"/>
                  <a:gd name="T29" fmla="*/ 113 h 604"/>
                  <a:gd name="T30" fmla="*/ 466 w 729"/>
                  <a:gd name="T31" fmla="*/ 139 h 604"/>
                  <a:gd name="T32" fmla="*/ 422 w 729"/>
                  <a:gd name="T33" fmla="*/ 174 h 604"/>
                  <a:gd name="T34" fmla="*/ 400 w 729"/>
                  <a:gd name="T35" fmla="*/ 181 h 604"/>
                  <a:gd name="T36" fmla="*/ 391 w 729"/>
                  <a:gd name="T37" fmla="*/ 185 h 604"/>
                  <a:gd name="T38" fmla="*/ 355 w 729"/>
                  <a:gd name="T39" fmla="*/ 197 h 604"/>
                  <a:gd name="T40" fmla="*/ 327 w 729"/>
                  <a:gd name="T41" fmla="*/ 199 h 604"/>
                  <a:gd name="T42" fmla="*/ 259 w 729"/>
                  <a:gd name="T43" fmla="*/ 192 h 604"/>
                  <a:gd name="T44" fmla="*/ 268 w 729"/>
                  <a:gd name="T45" fmla="*/ 239 h 604"/>
                  <a:gd name="T46" fmla="*/ 226 w 729"/>
                  <a:gd name="T47" fmla="*/ 269 h 604"/>
                  <a:gd name="T48" fmla="*/ 181 w 729"/>
                  <a:gd name="T49" fmla="*/ 282 h 604"/>
                  <a:gd name="T50" fmla="*/ 130 w 729"/>
                  <a:gd name="T51" fmla="*/ 303 h 604"/>
                  <a:gd name="T52" fmla="*/ 48 w 729"/>
                  <a:gd name="T53" fmla="*/ 338 h 604"/>
                  <a:gd name="T54" fmla="*/ 61 w 729"/>
                  <a:gd name="T55" fmla="*/ 392 h 604"/>
                  <a:gd name="T56" fmla="*/ 24 w 729"/>
                  <a:gd name="T57" fmla="*/ 404 h 604"/>
                  <a:gd name="T58" fmla="*/ 6 w 729"/>
                  <a:gd name="T59" fmla="*/ 331 h 604"/>
                  <a:gd name="T60" fmla="*/ 23 w 729"/>
                  <a:gd name="T61" fmla="*/ 290 h 604"/>
                  <a:gd name="T62" fmla="*/ 42 w 729"/>
                  <a:gd name="T63" fmla="*/ 272 h 604"/>
                  <a:gd name="T64" fmla="*/ 68 w 729"/>
                  <a:gd name="T65" fmla="*/ 237 h 604"/>
                  <a:gd name="T66" fmla="*/ 106 w 729"/>
                  <a:gd name="T67" fmla="*/ 166 h 604"/>
                  <a:gd name="T68" fmla="*/ 134 w 729"/>
                  <a:gd name="T69" fmla="*/ 115 h 604"/>
                  <a:gd name="T70" fmla="*/ 134 w 729"/>
                  <a:gd name="T71" fmla="*/ 69 h 6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29"/>
                  <a:gd name="T109" fmla="*/ 0 h 604"/>
                  <a:gd name="T110" fmla="*/ 729 w 729"/>
                  <a:gd name="T111" fmla="*/ 604 h 6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29" h="604">
                    <a:moveTo>
                      <a:pt x="194" y="103"/>
                    </a:moveTo>
                    <a:lnTo>
                      <a:pt x="214" y="87"/>
                    </a:lnTo>
                    <a:lnTo>
                      <a:pt x="214" y="57"/>
                    </a:lnTo>
                    <a:lnTo>
                      <a:pt x="224" y="49"/>
                    </a:lnTo>
                    <a:lnTo>
                      <a:pt x="249" y="50"/>
                    </a:lnTo>
                    <a:lnTo>
                      <a:pt x="291" y="70"/>
                    </a:lnTo>
                    <a:lnTo>
                      <a:pt x="298" y="55"/>
                    </a:lnTo>
                    <a:lnTo>
                      <a:pt x="289" y="39"/>
                    </a:lnTo>
                    <a:lnTo>
                      <a:pt x="291" y="27"/>
                    </a:lnTo>
                    <a:lnTo>
                      <a:pt x="317" y="4"/>
                    </a:lnTo>
                    <a:lnTo>
                      <a:pt x="364" y="16"/>
                    </a:lnTo>
                    <a:lnTo>
                      <a:pt x="392" y="0"/>
                    </a:lnTo>
                    <a:lnTo>
                      <a:pt x="412" y="19"/>
                    </a:lnTo>
                    <a:lnTo>
                      <a:pt x="458" y="7"/>
                    </a:lnTo>
                    <a:lnTo>
                      <a:pt x="467" y="25"/>
                    </a:lnTo>
                    <a:lnTo>
                      <a:pt x="452" y="44"/>
                    </a:lnTo>
                    <a:lnTo>
                      <a:pt x="426" y="80"/>
                    </a:lnTo>
                    <a:lnTo>
                      <a:pt x="426" y="89"/>
                    </a:lnTo>
                    <a:lnTo>
                      <a:pt x="442" y="100"/>
                    </a:lnTo>
                    <a:lnTo>
                      <a:pt x="542" y="59"/>
                    </a:lnTo>
                    <a:lnTo>
                      <a:pt x="575" y="80"/>
                    </a:lnTo>
                    <a:lnTo>
                      <a:pt x="585" y="70"/>
                    </a:lnTo>
                    <a:lnTo>
                      <a:pt x="575" y="49"/>
                    </a:lnTo>
                    <a:lnTo>
                      <a:pt x="578" y="34"/>
                    </a:lnTo>
                    <a:lnTo>
                      <a:pt x="642" y="49"/>
                    </a:lnTo>
                    <a:lnTo>
                      <a:pt x="654" y="57"/>
                    </a:lnTo>
                    <a:lnTo>
                      <a:pt x="670" y="55"/>
                    </a:lnTo>
                    <a:lnTo>
                      <a:pt x="698" y="89"/>
                    </a:lnTo>
                    <a:lnTo>
                      <a:pt x="728" y="153"/>
                    </a:lnTo>
                    <a:lnTo>
                      <a:pt x="708" y="167"/>
                    </a:lnTo>
                    <a:lnTo>
                      <a:pt x="690" y="201"/>
                    </a:lnTo>
                    <a:lnTo>
                      <a:pt x="675" y="206"/>
                    </a:lnTo>
                    <a:lnTo>
                      <a:pt x="662" y="234"/>
                    </a:lnTo>
                    <a:lnTo>
                      <a:pt x="612" y="258"/>
                    </a:lnTo>
                    <a:lnTo>
                      <a:pt x="593" y="246"/>
                    </a:lnTo>
                    <a:lnTo>
                      <a:pt x="580" y="268"/>
                    </a:lnTo>
                    <a:lnTo>
                      <a:pt x="580" y="275"/>
                    </a:lnTo>
                    <a:lnTo>
                      <a:pt x="566" y="275"/>
                    </a:lnTo>
                    <a:lnTo>
                      <a:pt x="539" y="275"/>
                    </a:lnTo>
                    <a:lnTo>
                      <a:pt x="514" y="293"/>
                    </a:lnTo>
                    <a:lnTo>
                      <a:pt x="497" y="284"/>
                    </a:lnTo>
                    <a:lnTo>
                      <a:pt x="474" y="296"/>
                    </a:lnTo>
                    <a:lnTo>
                      <a:pt x="422" y="320"/>
                    </a:lnTo>
                    <a:lnTo>
                      <a:pt x="376" y="285"/>
                    </a:lnTo>
                    <a:lnTo>
                      <a:pt x="374" y="312"/>
                    </a:lnTo>
                    <a:lnTo>
                      <a:pt x="389" y="354"/>
                    </a:lnTo>
                    <a:lnTo>
                      <a:pt x="349" y="369"/>
                    </a:lnTo>
                    <a:lnTo>
                      <a:pt x="327" y="399"/>
                    </a:lnTo>
                    <a:lnTo>
                      <a:pt x="286" y="411"/>
                    </a:lnTo>
                    <a:lnTo>
                      <a:pt x="263" y="418"/>
                    </a:lnTo>
                    <a:lnTo>
                      <a:pt x="219" y="418"/>
                    </a:lnTo>
                    <a:lnTo>
                      <a:pt x="189" y="450"/>
                    </a:lnTo>
                    <a:lnTo>
                      <a:pt x="111" y="477"/>
                    </a:lnTo>
                    <a:lnTo>
                      <a:pt x="70" y="502"/>
                    </a:lnTo>
                    <a:lnTo>
                      <a:pt x="52" y="521"/>
                    </a:lnTo>
                    <a:lnTo>
                      <a:pt x="88" y="582"/>
                    </a:lnTo>
                    <a:lnTo>
                      <a:pt x="64" y="603"/>
                    </a:lnTo>
                    <a:lnTo>
                      <a:pt x="35" y="599"/>
                    </a:lnTo>
                    <a:lnTo>
                      <a:pt x="0" y="539"/>
                    </a:lnTo>
                    <a:lnTo>
                      <a:pt x="8" y="491"/>
                    </a:lnTo>
                    <a:lnTo>
                      <a:pt x="8" y="472"/>
                    </a:lnTo>
                    <a:lnTo>
                      <a:pt x="33" y="431"/>
                    </a:lnTo>
                    <a:lnTo>
                      <a:pt x="64" y="423"/>
                    </a:lnTo>
                    <a:lnTo>
                      <a:pt x="61" y="403"/>
                    </a:lnTo>
                    <a:lnTo>
                      <a:pt x="93" y="388"/>
                    </a:lnTo>
                    <a:lnTo>
                      <a:pt x="98" y="352"/>
                    </a:lnTo>
                    <a:lnTo>
                      <a:pt x="155" y="308"/>
                    </a:lnTo>
                    <a:lnTo>
                      <a:pt x="153" y="246"/>
                    </a:lnTo>
                    <a:lnTo>
                      <a:pt x="196" y="193"/>
                    </a:lnTo>
                    <a:lnTo>
                      <a:pt x="194" y="170"/>
                    </a:lnTo>
                    <a:lnTo>
                      <a:pt x="209" y="151"/>
                    </a:lnTo>
                    <a:lnTo>
                      <a:pt x="194" y="103"/>
                    </a:lnTo>
                  </a:path>
                </a:pathLst>
              </a:custGeom>
              <a:solidFill>
                <a:srgbClr val="0F85F1"/>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790"/>
              </a:p>
            </p:txBody>
          </p:sp>
          <p:sp>
            <p:nvSpPr>
              <p:cNvPr id="23" name="Freeform 23"/>
              <p:cNvSpPr/>
              <p:nvPr/>
            </p:nvSpPr>
            <p:spPr bwMode="auto">
              <a:xfrm>
                <a:off x="2965" y="2991"/>
                <a:ext cx="518" cy="366"/>
              </a:xfrm>
              <a:custGeom>
                <a:avLst/>
                <a:gdLst>
                  <a:gd name="T0" fmla="*/ 23 w 753"/>
                  <a:gd name="T1" fmla="*/ 142 h 542"/>
                  <a:gd name="T2" fmla="*/ 55 w 753"/>
                  <a:gd name="T3" fmla="*/ 126 h 542"/>
                  <a:gd name="T4" fmla="*/ 109 w 753"/>
                  <a:gd name="T5" fmla="*/ 140 h 542"/>
                  <a:gd name="T6" fmla="*/ 120 w 753"/>
                  <a:gd name="T7" fmla="*/ 117 h 542"/>
                  <a:gd name="T8" fmla="*/ 195 w 753"/>
                  <a:gd name="T9" fmla="*/ 90 h 542"/>
                  <a:gd name="T10" fmla="*/ 257 w 753"/>
                  <a:gd name="T11" fmla="*/ 72 h 542"/>
                  <a:gd name="T12" fmla="*/ 282 w 753"/>
                  <a:gd name="T13" fmla="*/ 79 h 542"/>
                  <a:gd name="T14" fmla="*/ 301 w 753"/>
                  <a:gd name="T15" fmla="*/ 64 h 542"/>
                  <a:gd name="T16" fmla="*/ 310 w 753"/>
                  <a:gd name="T17" fmla="*/ 49 h 542"/>
                  <a:gd name="T18" fmla="*/ 336 w 753"/>
                  <a:gd name="T19" fmla="*/ 31 h 542"/>
                  <a:gd name="T20" fmla="*/ 369 w 753"/>
                  <a:gd name="T21" fmla="*/ 13 h 542"/>
                  <a:gd name="T22" fmla="*/ 383 w 753"/>
                  <a:gd name="T23" fmla="*/ 30 h 542"/>
                  <a:gd name="T24" fmla="*/ 417 w 753"/>
                  <a:gd name="T25" fmla="*/ 6 h 542"/>
                  <a:gd name="T26" fmla="*/ 451 w 753"/>
                  <a:gd name="T27" fmla="*/ 6 h 542"/>
                  <a:gd name="T28" fmla="*/ 468 w 753"/>
                  <a:gd name="T29" fmla="*/ 32 h 542"/>
                  <a:gd name="T30" fmla="*/ 448 w 753"/>
                  <a:gd name="T31" fmla="*/ 80 h 542"/>
                  <a:gd name="T32" fmla="*/ 448 w 753"/>
                  <a:gd name="T33" fmla="*/ 102 h 542"/>
                  <a:gd name="T34" fmla="*/ 482 w 753"/>
                  <a:gd name="T35" fmla="*/ 119 h 542"/>
                  <a:gd name="T36" fmla="*/ 506 w 753"/>
                  <a:gd name="T37" fmla="*/ 111 h 542"/>
                  <a:gd name="T38" fmla="*/ 506 w 753"/>
                  <a:gd name="T39" fmla="*/ 156 h 542"/>
                  <a:gd name="T40" fmla="*/ 477 w 753"/>
                  <a:gd name="T41" fmla="*/ 208 h 542"/>
                  <a:gd name="T42" fmla="*/ 440 w 753"/>
                  <a:gd name="T43" fmla="*/ 279 h 542"/>
                  <a:gd name="T44" fmla="*/ 415 w 753"/>
                  <a:gd name="T45" fmla="*/ 314 h 542"/>
                  <a:gd name="T46" fmla="*/ 395 w 753"/>
                  <a:gd name="T47" fmla="*/ 333 h 542"/>
                  <a:gd name="T48" fmla="*/ 334 w 753"/>
                  <a:gd name="T49" fmla="*/ 365 h 542"/>
                  <a:gd name="T50" fmla="*/ 287 w 753"/>
                  <a:gd name="T51" fmla="*/ 340 h 542"/>
                  <a:gd name="T52" fmla="*/ 239 w 753"/>
                  <a:gd name="T53" fmla="*/ 365 h 542"/>
                  <a:gd name="T54" fmla="*/ 160 w 753"/>
                  <a:gd name="T55" fmla="*/ 337 h 542"/>
                  <a:gd name="T56" fmla="*/ 163 w 753"/>
                  <a:gd name="T57" fmla="*/ 282 h 542"/>
                  <a:gd name="T58" fmla="*/ 127 w 753"/>
                  <a:gd name="T59" fmla="*/ 273 h 542"/>
                  <a:gd name="T60" fmla="*/ 101 w 753"/>
                  <a:gd name="T61" fmla="*/ 273 h 542"/>
                  <a:gd name="T62" fmla="*/ 87 w 753"/>
                  <a:gd name="T63" fmla="*/ 234 h 542"/>
                  <a:gd name="T64" fmla="*/ 111 w 753"/>
                  <a:gd name="T65" fmla="*/ 228 h 542"/>
                  <a:gd name="T66" fmla="*/ 109 w 753"/>
                  <a:gd name="T67" fmla="*/ 195 h 542"/>
                  <a:gd name="T68" fmla="*/ 43 w 753"/>
                  <a:gd name="T69" fmla="*/ 168 h 542"/>
                  <a:gd name="T70" fmla="*/ 10 w 753"/>
                  <a:gd name="T71" fmla="*/ 168 h 542"/>
                  <a:gd name="T72" fmla="*/ 0 w 753"/>
                  <a:gd name="T73" fmla="*/ 140 h 5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3"/>
                  <a:gd name="T112" fmla="*/ 0 h 542"/>
                  <a:gd name="T113" fmla="*/ 753 w 753"/>
                  <a:gd name="T114" fmla="*/ 542 h 5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3" h="542">
                    <a:moveTo>
                      <a:pt x="0" y="207"/>
                    </a:moveTo>
                    <a:lnTo>
                      <a:pt x="34" y="211"/>
                    </a:lnTo>
                    <a:lnTo>
                      <a:pt x="67" y="178"/>
                    </a:lnTo>
                    <a:lnTo>
                      <a:pt x="80" y="187"/>
                    </a:lnTo>
                    <a:lnTo>
                      <a:pt x="147" y="215"/>
                    </a:lnTo>
                    <a:lnTo>
                      <a:pt x="159" y="207"/>
                    </a:lnTo>
                    <a:lnTo>
                      <a:pt x="161" y="187"/>
                    </a:lnTo>
                    <a:lnTo>
                      <a:pt x="175" y="173"/>
                    </a:lnTo>
                    <a:lnTo>
                      <a:pt x="269" y="112"/>
                    </a:lnTo>
                    <a:lnTo>
                      <a:pt x="284" y="133"/>
                    </a:lnTo>
                    <a:lnTo>
                      <a:pt x="343" y="148"/>
                    </a:lnTo>
                    <a:lnTo>
                      <a:pt x="373" y="107"/>
                    </a:lnTo>
                    <a:lnTo>
                      <a:pt x="387" y="117"/>
                    </a:lnTo>
                    <a:lnTo>
                      <a:pt x="410" y="117"/>
                    </a:lnTo>
                    <a:lnTo>
                      <a:pt x="410" y="105"/>
                    </a:lnTo>
                    <a:lnTo>
                      <a:pt x="438" y="95"/>
                    </a:lnTo>
                    <a:lnTo>
                      <a:pt x="438" y="86"/>
                    </a:lnTo>
                    <a:lnTo>
                      <a:pt x="450" y="73"/>
                    </a:lnTo>
                    <a:lnTo>
                      <a:pt x="458" y="75"/>
                    </a:lnTo>
                    <a:lnTo>
                      <a:pt x="489" y="46"/>
                    </a:lnTo>
                    <a:lnTo>
                      <a:pt x="513" y="52"/>
                    </a:lnTo>
                    <a:lnTo>
                      <a:pt x="537" y="19"/>
                    </a:lnTo>
                    <a:lnTo>
                      <a:pt x="550" y="46"/>
                    </a:lnTo>
                    <a:lnTo>
                      <a:pt x="557" y="44"/>
                    </a:lnTo>
                    <a:lnTo>
                      <a:pt x="596" y="7"/>
                    </a:lnTo>
                    <a:lnTo>
                      <a:pt x="606" y="9"/>
                    </a:lnTo>
                    <a:lnTo>
                      <a:pt x="624" y="0"/>
                    </a:lnTo>
                    <a:lnTo>
                      <a:pt x="656" y="9"/>
                    </a:lnTo>
                    <a:lnTo>
                      <a:pt x="656" y="44"/>
                    </a:lnTo>
                    <a:lnTo>
                      <a:pt x="681" y="47"/>
                    </a:lnTo>
                    <a:lnTo>
                      <a:pt x="672" y="82"/>
                    </a:lnTo>
                    <a:lnTo>
                      <a:pt x="651" y="119"/>
                    </a:lnTo>
                    <a:lnTo>
                      <a:pt x="640" y="151"/>
                    </a:lnTo>
                    <a:lnTo>
                      <a:pt x="651" y="151"/>
                    </a:lnTo>
                    <a:lnTo>
                      <a:pt x="678" y="127"/>
                    </a:lnTo>
                    <a:lnTo>
                      <a:pt x="700" y="176"/>
                    </a:lnTo>
                    <a:lnTo>
                      <a:pt x="717" y="164"/>
                    </a:lnTo>
                    <a:lnTo>
                      <a:pt x="736" y="164"/>
                    </a:lnTo>
                    <a:lnTo>
                      <a:pt x="752" y="213"/>
                    </a:lnTo>
                    <a:lnTo>
                      <a:pt x="736" y="231"/>
                    </a:lnTo>
                    <a:lnTo>
                      <a:pt x="738" y="254"/>
                    </a:lnTo>
                    <a:lnTo>
                      <a:pt x="694" y="308"/>
                    </a:lnTo>
                    <a:lnTo>
                      <a:pt x="696" y="369"/>
                    </a:lnTo>
                    <a:lnTo>
                      <a:pt x="640" y="413"/>
                    </a:lnTo>
                    <a:lnTo>
                      <a:pt x="635" y="449"/>
                    </a:lnTo>
                    <a:lnTo>
                      <a:pt x="603" y="465"/>
                    </a:lnTo>
                    <a:lnTo>
                      <a:pt x="606" y="484"/>
                    </a:lnTo>
                    <a:lnTo>
                      <a:pt x="574" y="493"/>
                    </a:lnTo>
                    <a:lnTo>
                      <a:pt x="550" y="533"/>
                    </a:lnTo>
                    <a:lnTo>
                      <a:pt x="485" y="541"/>
                    </a:lnTo>
                    <a:lnTo>
                      <a:pt x="450" y="517"/>
                    </a:lnTo>
                    <a:lnTo>
                      <a:pt x="417" y="503"/>
                    </a:lnTo>
                    <a:lnTo>
                      <a:pt x="382" y="538"/>
                    </a:lnTo>
                    <a:lnTo>
                      <a:pt x="347" y="541"/>
                    </a:lnTo>
                    <a:lnTo>
                      <a:pt x="311" y="541"/>
                    </a:lnTo>
                    <a:lnTo>
                      <a:pt x="232" y="499"/>
                    </a:lnTo>
                    <a:lnTo>
                      <a:pt x="220" y="460"/>
                    </a:lnTo>
                    <a:lnTo>
                      <a:pt x="237" y="418"/>
                    </a:lnTo>
                    <a:lnTo>
                      <a:pt x="215" y="404"/>
                    </a:lnTo>
                    <a:lnTo>
                      <a:pt x="185" y="404"/>
                    </a:lnTo>
                    <a:lnTo>
                      <a:pt x="179" y="394"/>
                    </a:lnTo>
                    <a:lnTo>
                      <a:pt x="147" y="404"/>
                    </a:lnTo>
                    <a:lnTo>
                      <a:pt x="115" y="381"/>
                    </a:lnTo>
                    <a:lnTo>
                      <a:pt x="127" y="346"/>
                    </a:lnTo>
                    <a:lnTo>
                      <a:pt x="152" y="345"/>
                    </a:lnTo>
                    <a:lnTo>
                      <a:pt x="161" y="337"/>
                    </a:lnTo>
                    <a:lnTo>
                      <a:pt x="171" y="305"/>
                    </a:lnTo>
                    <a:lnTo>
                      <a:pt x="159" y="289"/>
                    </a:lnTo>
                    <a:lnTo>
                      <a:pt x="75" y="272"/>
                    </a:lnTo>
                    <a:lnTo>
                      <a:pt x="62" y="249"/>
                    </a:lnTo>
                    <a:lnTo>
                      <a:pt x="39" y="249"/>
                    </a:lnTo>
                    <a:lnTo>
                      <a:pt x="14" y="249"/>
                    </a:lnTo>
                    <a:lnTo>
                      <a:pt x="0" y="223"/>
                    </a:lnTo>
                    <a:lnTo>
                      <a:pt x="0" y="207"/>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790"/>
              </a:p>
            </p:txBody>
          </p:sp>
          <p:sp>
            <p:nvSpPr>
              <p:cNvPr id="24" name="Freeform 24"/>
              <p:cNvSpPr/>
              <p:nvPr/>
            </p:nvSpPr>
            <p:spPr bwMode="auto">
              <a:xfrm>
                <a:off x="3251" y="2720"/>
                <a:ext cx="359" cy="392"/>
              </a:xfrm>
              <a:custGeom>
                <a:avLst/>
                <a:gdLst>
                  <a:gd name="T0" fmla="*/ 307 w 521"/>
                  <a:gd name="T1" fmla="*/ 47 h 582"/>
                  <a:gd name="T2" fmla="*/ 300 w 521"/>
                  <a:gd name="T3" fmla="*/ 14 h 582"/>
                  <a:gd name="T4" fmla="*/ 275 w 521"/>
                  <a:gd name="T5" fmla="*/ 19 h 582"/>
                  <a:gd name="T6" fmla="*/ 256 w 521"/>
                  <a:gd name="T7" fmla="*/ 31 h 582"/>
                  <a:gd name="T8" fmla="*/ 236 w 521"/>
                  <a:gd name="T9" fmla="*/ 18 h 582"/>
                  <a:gd name="T10" fmla="*/ 203 w 521"/>
                  <a:gd name="T11" fmla="*/ 22 h 582"/>
                  <a:gd name="T12" fmla="*/ 97 w 521"/>
                  <a:gd name="T13" fmla="*/ 0 h 582"/>
                  <a:gd name="T14" fmla="*/ 104 w 521"/>
                  <a:gd name="T15" fmla="*/ 26 h 582"/>
                  <a:gd name="T16" fmla="*/ 57 w 521"/>
                  <a:gd name="T17" fmla="*/ 26 h 582"/>
                  <a:gd name="T18" fmla="*/ 17 w 521"/>
                  <a:gd name="T19" fmla="*/ 74 h 582"/>
                  <a:gd name="T20" fmla="*/ 34 w 521"/>
                  <a:gd name="T21" fmla="*/ 187 h 582"/>
                  <a:gd name="T22" fmla="*/ 3 w 521"/>
                  <a:gd name="T23" fmla="*/ 228 h 582"/>
                  <a:gd name="T24" fmla="*/ 43 w 521"/>
                  <a:gd name="T25" fmla="*/ 232 h 582"/>
                  <a:gd name="T26" fmla="*/ 52 w 521"/>
                  <a:gd name="T27" fmla="*/ 304 h 582"/>
                  <a:gd name="T28" fmla="*/ 85 w 521"/>
                  <a:gd name="T29" fmla="*/ 285 h 582"/>
                  <a:gd name="T30" fmla="*/ 99 w 521"/>
                  <a:gd name="T31" fmla="*/ 301 h 582"/>
                  <a:gd name="T32" fmla="*/ 134 w 521"/>
                  <a:gd name="T33" fmla="*/ 279 h 582"/>
                  <a:gd name="T34" fmla="*/ 167 w 521"/>
                  <a:gd name="T35" fmla="*/ 279 h 582"/>
                  <a:gd name="T36" fmla="*/ 184 w 521"/>
                  <a:gd name="T37" fmla="*/ 304 h 582"/>
                  <a:gd name="T38" fmla="*/ 163 w 521"/>
                  <a:gd name="T39" fmla="*/ 353 h 582"/>
                  <a:gd name="T40" fmla="*/ 163 w 521"/>
                  <a:gd name="T41" fmla="*/ 374 h 582"/>
                  <a:gd name="T42" fmla="*/ 198 w 521"/>
                  <a:gd name="T43" fmla="*/ 391 h 582"/>
                  <a:gd name="T44" fmla="*/ 223 w 521"/>
                  <a:gd name="T45" fmla="*/ 383 h 582"/>
                  <a:gd name="T46" fmla="*/ 236 w 521"/>
                  <a:gd name="T47" fmla="*/ 353 h 582"/>
                  <a:gd name="T48" fmla="*/ 260 w 521"/>
                  <a:gd name="T49" fmla="*/ 348 h 582"/>
                  <a:gd name="T50" fmla="*/ 294 w 521"/>
                  <a:gd name="T51" fmla="*/ 352 h 582"/>
                  <a:gd name="T52" fmla="*/ 289 w 521"/>
                  <a:gd name="T53" fmla="*/ 332 h 582"/>
                  <a:gd name="T54" fmla="*/ 339 w 521"/>
                  <a:gd name="T55" fmla="*/ 325 h 582"/>
                  <a:gd name="T56" fmla="*/ 351 w 521"/>
                  <a:gd name="T57" fmla="*/ 301 h 582"/>
                  <a:gd name="T58" fmla="*/ 356 w 521"/>
                  <a:gd name="T59" fmla="*/ 236 h 582"/>
                  <a:gd name="T60" fmla="*/ 334 w 521"/>
                  <a:gd name="T61" fmla="*/ 204 h 582"/>
                  <a:gd name="T62" fmla="*/ 328 w 521"/>
                  <a:gd name="T63" fmla="*/ 178 h 582"/>
                  <a:gd name="T64" fmla="*/ 316 w 521"/>
                  <a:gd name="T65" fmla="*/ 175 h 582"/>
                  <a:gd name="T66" fmla="*/ 334 w 521"/>
                  <a:gd name="T67" fmla="*/ 128 h 582"/>
                  <a:gd name="T68" fmla="*/ 342 w 521"/>
                  <a:gd name="T69" fmla="*/ 90 h 5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1"/>
                  <a:gd name="T106" fmla="*/ 0 h 582"/>
                  <a:gd name="T107" fmla="*/ 521 w 521"/>
                  <a:gd name="T108" fmla="*/ 582 h 5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1" h="582">
                    <a:moveTo>
                      <a:pt x="468" y="75"/>
                    </a:moveTo>
                    <a:lnTo>
                      <a:pt x="446" y="70"/>
                    </a:lnTo>
                    <a:lnTo>
                      <a:pt x="435" y="55"/>
                    </a:lnTo>
                    <a:lnTo>
                      <a:pt x="435" y="21"/>
                    </a:lnTo>
                    <a:lnTo>
                      <a:pt x="423" y="4"/>
                    </a:lnTo>
                    <a:lnTo>
                      <a:pt x="399" y="28"/>
                    </a:lnTo>
                    <a:lnTo>
                      <a:pt x="387" y="46"/>
                    </a:lnTo>
                    <a:lnTo>
                      <a:pt x="371" y="46"/>
                    </a:lnTo>
                    <a:lnTo>
                      <a:pt x="366" y="19"/>
                    </a:lnTo>
                    <a:lnTo>
                      <a:pt x="343" y="26"/>
                    </a:lnTo>
                    <a:lnTo>
                      <a:pt x="313" y="46"/>
                    </a:lnTo>
                    <a:lnTo>
                      <a:pt x="295" y="33"/>
                    </a:lnTo>
                    <a:lnTo>
                      <a:pt x="254" y="7"/>
                    </a:lnTo>
                    <a:lnTo>
                      <a:pt x="141" y="0"/>
                    </a:lnTo>
                    <a:lnTo>
                      <a:pt x="129" y="12"/>
                    </a:lnTo>
                    <a:lnTo>
                      <a:pt x="151" y="39"/>
                    </a:lnTo>
                    <a:lnTo>
                      <a:pt x="124" y="55"/>
                    </a:lnTo>
                    <a:lnTo>
                      <a:pt x="82" y="39"/>
                    </a:lnTo>
                    <a:lnTo>
                      <a:pt x="39" y="75"/>
                    </a:lnTo>
                    <a:lnTo>
                      <a:pt x="25" y="110"/>
                    </a:lnTo>
                    <a:lnTo>
                      <a:pt x="27" y="190"/>
                    </a:lnTo>
                    <a:lnTo>
                      <a:pt x="49" y="277"/>
                    </a:lnTo>
                    <a:lnTo>
                      <a:pt x="0" y="331"/>
                    </a:lnTo>
                    <a:lnTo>
                      <a:pt x="4" y="338"/>
                    </a:lnTo>
                    <a:lnTo>
                      <a:pt x="49" y="326"/>
                    </a:lnTo>
                    <a:lnTo>
                      <a:pt x="63" y="345"/>
                    </a:lnTo>
                    <a:lnTo>
                      <a:pt x="50" y="406"/>
                    </a:lnTo>
                    <a:lnTo>
                      <a:pt x="76" y="451"/>
                    </a:lnTo>
                    <a:lnTo>
                      <a:pt x="100" y="457"/>
                    </a:lnTo>
                    <a:lnTo>
                      <a:pt x="124" y="423"/>
                    </a:lnTo>
                    <a:lnTo>
                      <a:pt x="136" y="451"/>
                    </a:lnTo>
                    <a:lnTo>
                      <a:pt x="144" y="447"/>
                    </a:lnTo>
                    <a:lnTo>
                      <a:pt x="183" y="411"/>
                    </a:lnTo>
                    <a:lnTo>
                      <a:pt x="194" y="414"/>
                    </a:lnTo>
                    <a:lnTo>
                      <a:pt x="212" y="404"/>
                    </a:lnTo>
                    <a:lnTo>
                      <a:pt x="242" y="414"/>
                    </a:lnTo>
                    <a:lnTo>
                      <a:pt x="242" y="447"/>
                    </a:lnTo>
                    <a:lnTo>
                      <a:pt x="267" y="452"/>
                    </a:lnTo>
                    <a:lnTo>
                      <a:pt x="259" y="487"/>
                    </a:lnTo>
                    <a:lnTo>
                      <a:pt x="237" y="524"/>
                    </a:lnTo>
                    <a:lnTo>
                      <a:pt x="226" y="555"/>
                    </a:lnTo>
                    <a:lnTo>
                      <a:pt x="237" y="555"/>
                    </a:lnTo>
                    <a:lnTo>
                      <a:pt x="265" y="531"/>
                    </a:lnTo>
                    <a:lnTo>
                      <a:pt x="288" y="581"/>
                    </a:lnTo>
                    <a:lnTo>
                      <a:pt x="303" y="568"/>
                    </a:lnTo>
                    <a:lnTo>
                      <a:pt x="323" y="568"/>
                    </a:lnTo>
                    <a:lnTo>
                      <a:pt x="343" y="553"/>
                    </a:lnTo>
                    <a:lnTo>
                      <a:pt x="343" y="524"/>
                    </a:lnTo>
                    <a:lnTo>
                      <a:pt x="353" y="514"/>
                    </a:lnTo>
                    <a:lnTo>
                      <a:pt x="378" y="517"/>
                    </a:lnTo>
                    <a:lnTo>
                      <a:pt x="419" y="536"/>
                    </a:lnTo>
                    <a:lnTo>
                      <a:pt x="426" y="522"/>
                    </a:lnTo>
                    <a:lnTo>
                      <a:pt x="416" y="505"/>
                    </a:lnTo>
                    <a:lnTo>
                      <a:pt x="419" y="493"/>
                    </a:lnTo>
                    <a:lnTo>
                      <a:pt x="446" y="470"/>
                    </a:lnTo>
                    <a:lnTo>
                      <a:pt x="492" y="482"/>
                    </a:lnTo>
                    <a:lnTo>
                      <a:pt x="520" y="465"/>
                    </a:lnTo>
                    <a:lnTo>
                      <a:pt x="509" y="447"/>
                    </a:lnTo>
                    <a:lnTo>
                      <a:pt x="520" y="409"/>
                    </a:lnTo>
                    <a:lnTo>
                      <a:pt x="517" y="350"/>
                    </a:lnTo>
                    <a:lnTo>
                      <a:pt x="499" y="343"/>
                    </a:lnTo>
                    <a:lnTo>
                      <a:pt x="485" y="303"/>
                    </a:lnTo>
                    <a:lnTo>
                      <a:pt x="485" y="268"/>
                    </a:lnTo>
                    <a:lnTo>
                      <a:pt x="476" y="264"/>
                    </a:lnTo>
                    <a:lnTo>
                      <a:pt x="465" y="268"/>
                    </a:lnTo>
                    <a:lnTo>
                      <a:pt x="458" y="260"/>
                    </a:lnTo>
                    <a:lnTo>
                      <a:pt x="463" y="208"/>
                    </a:lnTo>
                    <a:lnTo>
                      <a:pt x="485" y="190"/>
                    </a:lnTo>
                    <a:lnTo>
                      <a:pt x="499" y="160"/>
                    </a:lnTo>
                    <a:lnTo>
                      <a:pt x="497" y="133"/>
                    </a:lnTo>
                    <a:lnTo>
                      <a:pt x="468" y="75"/>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790"/>
              </a:p>
            </p:txBody>
          </p:sp>
          <p:sp>
            <p:nvSpPr>
              <p:cNvPr id="25" name="Freeform 25"/>
              <p:cNvSpPr/>
              <p:nvPr/>
            </p:nvSpPr>
            <p:spPr bwMode="auto">
              <a:xfrm>
                <a:off x="3209" y="2488"/>
                <a:ext cx="505" cy="309"/>
              </a:xfrm>
              <a:custGeom>
                <a:avLst/>
                <a:gdLst>
                  <a:gd name="T0" fmla="*/ 68 w 733"/>
                  <a:gd name="T1" fmla="*/ 285 h 456"/>
                  <a:gd name="T2" fmla="*/ 127 w 733"/>
                  <a:gd name="T3" fmla="*/ 271 h 456"/>
                  <a:gd name="T4" fmla="*/ 130 w 733"/>
                  <a:gd name="T5" fmla="*/ 241 h 456"/>
                  <a:gd name="T6" fmla="*/ 217 w 733"/>
                  <a:gd name="T7" fmla="*/ 238 h 456"/>
                  <a:gd name="T8" fmla="*/ 258 w 733"/>
                  <a:gd name="T9" fmla="*/ 265 h 456"/>
                  <a:gd name="T10" fmla="*/ 294 w 733"/>
                  <a:gd name="T11" fmla="*/ 246 h 456"/>
                  <a:gd name="T12" fmla="*/ 309 w 733"/>
                  <a:gd name="T13" fmla="*/ 265 h 456"/>
                  <a:gd name="T14" fmla="*/ 335 w 733"/>
                  <a:gd name="T15" fmla="*/ 236 h 456"/>
                  <a:gd name="T16" fmla="*/ 343 w 733"/>
                  <a:gd name="T17" fmla="*/ 271 h 456"/>
                  <a:gd name="T18" fmla="*/ 365 w 733"/>
                  <a:gd name="T19" fmla="*/ 285 h 456"/>
                  <a:gd name="T20" fmla="*/ 407 w 733"/>
                  <a:gd name="T21" fmla="*/ 260 h 456"/>
                  <a:gd name="T22" fmla="*/ 477 w 733"/>
                  <a:gd name="T23" fmla="*/ 218 h 456"/>
                  <a:gd name="T24" fmla="*/ 471 w 733"/>
                  <a:gd name="T25" fmla="*/ 150 h 456"/>
                  <a:gd name="T26" fmla="*/ 477 w 733"/>
                  <a:gd name="T27" fmla="*/ 127 h 456"/>
                  <a:gd name="T28" fmla="*/ 433 w 733"/>
                  <a:gd name="T29" fmla="*/ 104 h 456"/>
                  <a:gd name="T30" fmla="*/ 401 w 733"/>
                  <a:gd name="T31" fmla="*/ 104 h 456"/>
                  <a:gd name="T32" fmla="*/ 353 w 733"/>
                  <a:gd name="T33" fmla="*/ 87 h 456"/>
                  <a:gd name="T34" fmla="*/ 328 w 733"/>
                  <a:gd name="T35" fmla="*/ 62 h 456"/>
                  <a:gd name="T36" fmla="*/ 302 w 733"/>
                  <a:gd name="T37" fmla="*/ 58 h 456"/>
                  <a:gd name="T38" fmla="*/ 247 w 733"/>
                  <a:gd name="T39" fmla="*/ 58 h 456"/>
                  <a:gd name="T40" fmla="*/ 145 w 733"/>
                  <a:gd name="T41" fmla="*/ 0 h 456"/>
                  <a:gd name="T42" fmla="*/ 124 w 733"/>
                  <a:gd name="T43" fmla="*/ 7 h 456"/>
                  <a:gd name="T44" fmla="*/ 60 w 733"/>
                  <a:gd name="T45" fmla="*/ 7 h 456"/>
                  <a:gd name="T46" fmla="*/ 68 w 733"/>
                  <a:gd name="T47" fmla="*/ 28 h 456"/>
                  <a:gd name="T48" fmla="*/ 98 w 733"/>
                  <a:gd name="T49" fmla="*/ 35 h 456"/>
                  <a:gd name="T50" fmla="*/ 65 w 733"/>
                  <a:gd name="T51" fmla="*/ 58 h 456"/>
                  <a:gd name="T52" fmla="*/ 65 w 733"/>
                  <a:gd name="T53" fmla="*/ 83 h 456"/>
                  <a:gd name="T54" fmla="*/ 84 w 733"/>
                  <a:gd name="T55" fmla="*/ 111 h 456"/>
                  <a:gd name="T56" fmla="*/ 106 w 733"/>
                  <a:gd name="T57" fmla="*/ 169 h 456"/>
                  <a:gd name="T58" fmla="*/ 92 w 733"/>
                  <a:gd name="T59" fmla="*/ 179 h 456"/>
                  <a:gd name="T60" fmla="*/ 13 w 733"/>
                  <a:gd name="T61" fmla="*/ 209 h 456"/>
                  <a:gd name="T62" fmla="*/ 10 w 733"/>
                  <a:gd name="T63" fmla="*/ 234 h 456"/>
                  <a:gd name="T64" fmla="*/ 25 w 733"/>
                  <a:gd name="T65" fmla="*/ 266 h 4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3"/>
                  <a:gd name="T100" fmla="*/ 0 h 456"/>
                  <a:gd name="T101" fmla="*/ 733 w 733"/>
                  <a:gd name="T102" fmla="*/ 456 h 4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3" h="456">
                    <a:moveTo>
                      <a:pt x="85" y="455"/>
                    </a:moveTo>
                    <a:lnTo>
                      <a:pt x="99" y="420"/>
                    </a:lnTo>
                    <a:lnTo>
                      <a:pt x="144" y="384"/>
                    </a:lnTo>
                    <a:lnTo>
                      <a:pt x="184" y="400"/>
                    </a:lnTo>
                    <a:lnTo>
                      <a:pt x="212" y="384"/>
                    </a:lnTo>
                    <a:lnTo>
                      <a:pt x="189" y="356"/>
                    </a:lnTo>
                    <a:lnTo>
                      <a:pt x="202" y="344"/>
                    </a:lnTo>
                    <a:lnTo>
                      <a:pt x="315" y="351"/>
                    </a:lnTo>
                    <a:lnTo>
                      <a:pt x="356" y="378"/>
                    </a:lnTo>
                    <a:lnTo>
                      <a:pt x="375" y="391"/>
                    </a:lnTo>
                    <a:lnTo>
                      <a:pt x="405" y="370"/>
                    </a:lnTo>
                    <a:lnTo>
                      <a:pt x="427" y="363"/>
                    </a:lnTo>
                    <a:lnTo>
                      <a:pt x="432" y="391"/>
                    </a:lnTo>
                    <a:lnTo>
                      <a:pt x="448" y="391"/>
                    </a:lnTo>
                    <a:lnTo>
                      <a:pt x="462" y="373"/>
                    </a:lnTo>
                    <a:lnTo>
                      <a:pt x="486" y="349"/>
                    </a:lnTo>
                    <a:lnTo>
                      <a:pt x="498" y="366"/>
                    </a:lnTo>
                    <a:lnTo>
                      <a:pt x="498" y="400"/>
                    </a:lnTo>
                    <a:lnTo>
                      <a:pt x="508" y="416"/>
                    </a:lnTo>
                    <a:lnTo>
                      <a:pt x="530" y="420"/>
                    </a:lnTo>
                    <a:lnTo>
                      <a:pt x="554" y="396"/>
                    </a:lnTo>
                    <a:lnTo>
                      <a:pt x="591" y="384"/>
                    </a:lnTo>
                    <a:lnTo>
                      <a:pt x="661" y="320"/>
                    </a:lnTo>
                    <a:lnTo>
                      <a:pt x="692" y="322"/>
                    </a:lnTo>
                    <a:lnTo>
                      <a:pt x="732" y="310"/>
                    </a:lnTo>
                    <a:lnTo>
                      <a:pt x="684" y="222"/>
                    </a:lnTo>
                    <a:lnTo>
                      <a:pt x="699" y="195"/>
                    </a:lnTo>
                    <a:lnTo>
                      <a:pt x="693" y="187"/>
                    </a:lnTo>
                    <a:lnTo>
                      <a:pt x="670" y="178"/>
                    </a:lnTo>
                    <a:lnTo>
                      <a:pt x="628" y="153"/>
                    </a:lnTo>
                    <a:lnTo>
                      <a:pt x="608" y="141"/>
                    </a:lnTo>
                    <a:lnTo>
                      <a:pt x="582" y="153"/>
                    </a:lnTo>
                    <a:lnTo>
                      <a:pt x="552" y="128"/>
                    </a:lnTo>
                    <a:lnTo>
                      <a:pt x="513" y="128"/>
                    </a:lnTo>
                    <a:lnTo>
                      <a:pt x="483" y="114"/>
                    </a:lnTo>
                    <a:lnTo>
                      <a:pt x="476" y="91"/>
                    </a:lnTo>
                    <a:lnTo>
                      <a:pt x="462" y="73"/>
                    </a:lnTo>
                    <a:lnTo>
                      <a:pt x="439" y="85"/>
                    </a:lnTo>
                    <a:lnTo>
                      <a:pt x="420" y="78"/>
                    </a:lnTo>
                    <a:lnTo>
                      <a:pt x="358" y="85"/>
                    </a:lnTo>
                    <a:lnTo>
                      <a:pt x="292" y="70"/>
                    </a:lnTo>
                    <a:lnTo>
                      <a:pt x="210" y="0"/>
                    </a:lnTo>
                    <a:lnTo>
                      <a:pt x="188" y="16"/>
                    </a:lnTo>
                    <a:lnTo>
                      <a:pt x="180" y="10"/>
                    </a:lnTo>
                    <a:lnTo>
                      <a:pt x="162" y="10"/>
                    </a:lnTo>
                    <a:lnTo>
                      <a:pt x="87" y="10"/>
                    </a:lnTo>
                    <a:lnTo>
                      <a:pt x="78" y="20"/>
                    </a:lnTo>
                    <a:lnTo>
                      <a:pt x="99" y="42"/>
                    </a:lnTo>
                    <a:lnTo>
                      <a:pt x="122" y="46"/>
                    </a:lnTo>
                    <a:lnTo>
                      <a:pt x="142" y="52"/>
                    </a:lnTo>
                    <a:lnTo>
                      <a:pt x="133" y="68"/>
                    </a:lnTo>
                    <a:lnTo>
                      <a:pt x="94" y="85"/>
                    </a:lnTo>
                    <a:lnTo>
                      <a:pt x="87" y="114"/>
                    </a:lnTo>
                    <a:lnTo>
                      <a:pt x="94" y="123"/>
                    </a:lnTo>
                    <a:lnTo>
                      <a:pt x="99" y="160"/>
                    </a:lnTo>
                    <a:lnTo>
                      <a:pt x="122" y="164"/>
                    </a:lnTo>
                    <a:lnTo>
                      <a:pt x="144" y="192"/>
                    </a:lnTo>
                    <a:lnTo>
                      <a:pt x="154" y="249"/>
                    </a:lnTo>
                    <a:lnTo>
                      <a:pt x="147" y="267"/>
                    </a:lnTo>
                    <a:lnTo>
                      <a:pt x="133" y="264"/>
                    </a:lnTo>
                    <a:lnTo>
                      <a:pt x="90" y="295"/>
                    </a:lnTo>
                    <a:lnTo>
                      <a:pt x="19" y="308"/>
                    </a:lnTo>
                    <a:lnTo>
                      <a:pt x="0" y="327"/>
                    </a:lnTo>
                    <a:lnTo>
                      <a:pt x="14" y="346"/>
                    </a:lnTo>
                    <a:lnTo>
                      <a:pt x="16" y="388"/>
                    </a:lnTo>
                    <a:lnTo>
                      <a:pt x="36" y="393"/>
                    </a:lnTo>
                    <a:lnTo>
                      <a:pt x="85" y="455"/>
                    </a:lnTo>
                  </a:path>
                </a:pathLst>
              </a:custGeom>
              <a:solidFill>
                <a:srgbClr val="64ADD3"/>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790"/>
              </a:p>
            </p:txBody>
          </p:sp>
          <p:sp>
            <p:nvSpPr>
              <p:cNvPr id="26" name="Freeform 26"/>
              <p:cNvSpPr/>
              <p:nvPr/>
            </p:nvSpPr>
            <p:spPr bwMode="auto">
              <a:xfrm>
                <a:off x="3277" y="3465"/>
                <a:ext cx="163" cy="146"/>
              </a:xfrm>
              <a:custGeom>
                <a:avLst/>
                <a:gdLst>
                  <a:gd name="T0" fmla="*/ 162 w 238"/>
                  <a:gd name="T1" fmla="*/ 24 h 215"/>
                  <a:gd name="T2" fmla="*/ 131 w 238"/>
                  <a:gd name="T3" fmla="*/ 75 h 215"/>
                  <a:gd name="T4" fmla="*/ 131 w 238"/>
                  <a:gd name="T5" fmla="*/ 98 h 215"/>
                  <a:gd name="T6" fmla="*/ 72 w 238"/>
                  <a:gd name="T7" fmla="*/ 145 h 215"/>
                  <a:gd name="T8" fmla="*/ 12 w 238"/>
                  <a:gd name="T9" fmla="*/ 124 h 215"/>
                  <a:gd name="T10" fmla="*/ 0 w 238"/>
                  <a:gd name="T11" fmla="*/ 81 h 215"/>
                  <a:gd name="T12" fmla="*/ 3 w 238"/>
                  <a:gd name="T13" fmla="*/ 61 h 215"/>
                  <a:gd name="T14" fmla="*/ 37 w 238"/>
                  <a:gd name="T15" fmla="*/ 29 h 215"/>
                  <a:gd name="T16" fmla="*/ 47 w 238"/>
                  <a:gd name="T17" fmla="*/ 19 h 215"/>
                  <a:gd name="T18" fmla="*/ 103 w 238"/>
                  <a:gd name="T19" fmla="*/ 11 h 215"/>
                  <a:gd name="T20" fmla="*/ 127 w 238"/>
                  <a:gd name="T21" fmla="*/ 8 h 215"/>
                  <a:gd name="T22" fmla="*/ 136 w 238"/>
                  <a:gd name="T23" fmla="*/ 0 h 215"/>
                  <a:gd name="T24" fmla="*/ 153 w 238"/>
                  <a:gd name="T25" fmla="*/ 3 h 215"/>
                  <a:gd name="T26" fmla="*/ 162 w 238"/>
                  <a:gd name="T27" fmla="*/ 24 h 2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8"/>
                  <a:gd name="T43" fmla="*/ 0 h 215"/>
                  <a:gd name="T44" fmla="*/ 238 w 238"/>
                  <a:gd name="T45" fmla="*/ 215 h 2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8" h="215">
                    <a:moveTo>
                      <a:pt x="237" y="36"/>
                    </a:moveTo>
                    <a:lnTo>
                      <a:pt x="192" y="110"/>
                    </a:lnTo>
                    <a:lnTo>
                      <a:pt x="192" y="144"/>
                    </a:lnTo>
                    <a:lnTo>
                      <a:pt x="105" y="214"/>
                    </a:lnTo>
                    <a:lnTo>
                      <a:pt x="18" y="182"/>
                    </a:lnTo>
                    <a:lnTo>
                      <a:pt x="0" y="120"/>
                    </a:lnTo>
                    <a:lnTo>
                      <a:pt x="4" y="90"/>
                    </a:lnTo>
                    <a:lnTo>
                      <a:pt x="54" y="43"/>
                    </a:lnTo>
                    <a:lnTo>
                      <a:pt x="69" y="28"/>
                    </a:lnTo>
                    <a:lnTo>
                      <a:pt x="150" y="16"/>
                    </a:lnTo>
                    <a:lnTo>
                      <a:pt x="186" y="12"/>
                    </a:lnTo>
                    <a:lnTo>
                      <a:pt x="198" y="0"/>
                    </a:lnTo>
                    <a:lnTo>
                      <a:pt x="224" y="4"/>
                    </a:lnTo>
                    <a:lnTo>
                      <a:pt x="237" y="36"/>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790"/>
              </a:p>
            </p:txBody>
          </p:sp>
          <p:sp>
            <p:nvSpPr>
              <p:cNvPr id="27" name="Oval 27"/>
              <p:cNvSpPr>
                <a:spLocks noChangeArrowheads="1"/>
              </p:cNvSpPr>
              <p:nvPr/>
            </p:nvSpPr>
            <p:spPr bwMode="auto">
              <a:xfrm>
                <a:off x="3856" y="2531"/>
                <a:ext cx="42" cy="41"/>
              </a:xfrm>
              <a:prstGeom prst="ellipse">
                <a:avLst/>
              </a:prstGeom>
              <a:grpFill/>
              <a:ln w="9525">
                <a:solidFill>
                  <a:schemeClr val="bg1"/>
                </a:solidFill>
                <a:round/>
              </a:ln>
            </p:spPr>
            <p:txBody>
              <a:bodyPr lIns="51889" tIns="25944" rIns="51889" bIns="25944"/>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790"/>
              </a:p>
            </p:txBody>
          </p:sp>
          <p:sp>
            <p:nvSpPr>
              <p:cNvPr id="28" name="Freeform 28"/>
              <p:cNvSpPr/>
              <p:nvPr/>
            </p:nvSpPr>
            <p:spPr bwMode="auto">
              <a:xfrm>
                <a:off x="2302" y="1811"/>
                <a:ext cx="893" cy="747"/>
              </a:xfrm>
              <a:custGeom>
                <a:avLst/>
                <a:gdLst>
                  <a:gd name="T0" fmla="*/ 0 w 1299"/>
                  <a:gd name="T1" fmla="*/ 140 h 1107"/>
                  <a:gd name="T2" fmla="*/ 34 w 1299"/>
                  <a:gd name="T3" fmla="*/ 106 h 1107"/>
                  <a:gd name="T4" fmla="*/ 137 w 1299"/>
                  <a:gd name="T5" fmla="*/ 48 h 1107"/>
                  <a:gd name="T6" fmla="*/ 163 w 1299"/>
                  <a:gd name="T7" fmla="*/ 13 h 1107"/>
                  <a:gd name="T8" fmla="*/ 185 w 1299"/>
                  <a:gd name="T9" fmla="*/ 1 h 1107"/>
                  <a:gd name="T10" fmla="*/ 225 w 1299"/>
                  <a:gd name="T11" fmla="*/ 26 h 1107"/>
                  <a:gd name="T12" fmla="*/ 228 w 1299"/>
                  <a:gd name="T13" fmla="*/ 101 h 1107"/>
                  <a:gd name="T14" fmla="*/ 283 w 1299"/>
                  <a:gd name="T15" fmla="*/ 165 h 1107"/>
                  <a:gd name="T16" fmla="*/ 373 w 1299"/>
                  <a:gd name="T17" fmla="*/ 143 h 1107"/>
                  <a:gd name="T18" fmla="*/ 397 w 1299"/>
                  <a:gd name="T19" fmla="*/ 161 h 1107"/>
                  <a:gd name="T20" fmla="*/ 357 w 1299"/>
                  <a:gd name="T21" fmla="*/ 202 h 1107"/>
                  <a:gd name="T22" fmla="*/ 399 w 1299"/>
                  <a:gd name="T23" fmla="*/ 244 h 1107"/>
                  <a:gd name="T24" fmla="*/ 419 w 1299"/>
                  <a:gd name="T25" fmla="*/ 250 h 1107"/>
                  <a:gd name="T26" fmla="*/ 439 w 1299"/>
                  <a:gd name="T27" fmla="*/ 281 h 1107"/>
                  <a:gd name="T28" fmla="*/ 520 w 1299"/>
                  <a:gd name="T29" fmla="*/ 283 h 1107"/>
                  <a:gd name="T30" fmla="*/ 597 w 1299"/>
                  <a:gd name="T31" fmla="*/ 252 h 1107"/>
                  <a:gd name="T32" fmla="*/ 604 w 1299"/>
                  <a:gd name="T33" fmla="*/ 301 h 1107"/>
                  <a:gd name="T34" fmla="*/ 584 w 1299"/>
                  <a:gd name="T35" fmla="*/ 327 h 1107"/>
                  <a:gd name="T36" fmla="*/ 577 w 1299"/>
                  <a:gd name="T37" fmla="*/ 366 h 1107"/>
                  <a:gd name="T38" fmla="*/ 635 w 1299"/>
                  <a:gd name="T39" fmla="*/ 389 h 1107"/>
                  <a:gd name="T40" fmla="*/ 691 w 1299"/>
                  <a:gd name="T41" fmla="*/ 485 h 1107"/>
                  <a:gd name="T42" fmla="*/ 716 w 1299"/>
                  <a:gd name="T43" fmla="*/ 524 h 1107"/>
                  <a:gd name="T44" fmla="*/ 745 w 1299"/>
                  <a:gd name="T45" fmla="*/ 544 h 1107"/>
                  <a:gd name="T46" fmla="*/ 753 w 1299"/>
                  <a:gd name="T47" fmla="*/ 521 h 1107"/>
                  <a:gd name="T48" fmla="*/ 782 w 1299"/>
                  <a:gd name="T49" fmla="*/ 489 h 1107"/>
                  <a:gd name="T50" fmla="*/ 753 w 1299"/>
                  <a:gd name="T51" fmla="*/ 465 h 1107"/>
                  <a:gd name="T52" fmla="*/ 770 w 1299"/>
                  <a:gd name="T53" fmla="*/ 405 h 1107"/>
                  <a:gd name="T54" fmla="*/ 799 w 1299"/>
                  <a:gd name="T55" fmla="*/ 411 h 1107"/>
                  <a:gd name="T56" fmla="*/ 857 w 1299"/>
                  <a:gd name="T57" fmla="*/ 447 h 1107"/>
                  <a:gd name="T58" fmla="*/ 892 w 1299"/>
                  <a:gd name="T59" fmla="*/ 482 h 1107"/>
                  <a:gd name="T60" fmla="*/ 885 w 1299"/>
                  <a:gd name="T61" fmla="*/ 529 h 1107"/>
                  <a:gd name="T62" fmla="*/ 841 w 1299"/>
                  <a:gd name="T63" fmla="*/ 544 h 1107"/>
                  <a:gd name="T64" fmla="*/ 835 w 1299"/>
                  <a:gd name="T65" fmla="*/ 556 h 1107"/>
                  <a:gd name="T66" fmla="*/ 802 w 1299"/>
                  <a:gd name="T67" fmla="*/ 569 h 1107"/>
                  <a:gd name="T68" fmla="*/ 765 w 1299"/>
                  <a:gd name="T69" fmla="*/ 560 h 1107"/>
                  <a:gd name="T70" fmla="*/ 765 w 1299"/>
                  <a:gd name="T71" fmla="*/ 577 h 1107"/>
                  <a:gd name="T72" fmla="*/ 750 w 1299"/>
                  <a:gd name="T73" fmla="*/ 602 h 1107"/>
                  <a:gd name="T74" fmla="*/ 757 w 1299"/>
                  <a:gd name="T75" fmla="*/ 649 h 1107"/>
                  <a:gd name="T76" fmla="*/ 760 w 1299"/>
                  <a:gd name="T77" fmla="*/ 672 h 1107"/>
                  <a:gd name="T78" fmla="*/ 719 w 1299"/>
                  <a:gd name="T79" fmla="*/ 680 h 1107"/>
                  <a:gd name="T80" fmla="*/ 724 w 1299"/>
                  <a:gd name="T81" fmla="*/ 722 h 1107"/>
                  <a:gd name="T82" fmla="*/ 701 w 1299"/>
                  <a:gd name="T83" fmla="*/ 739 h 1107"/>
                  <a:gd name="T84" fmla="*/ 652 w 1299"/>
                  <a:gd name="T85" fmla="*/ 743 h 1107"/>
                  <a:gd name="T86" fmla="*/ 630 w 1299"/>
                  <a:gd name="T87" fmla="*/ 706 h 1107"/>
                  <a:gd name="T88" fmla="*/ 606 w 1299"/>
                  <a:gd name="T89" fmla="*/ 706 h 1107"/>
                  <a:gd name="T90" fmla="*/ 558 w 1299"/>
                  <a:gd name="T91" fmla="*/ 666 h 1107"/>
                  <a:gd name="T92" fmla="*/ 549 w 1299"/>
                  <a:gd name="T93" fmla="*/ 630 h 1107"/>
                  <a:gd name="T94" fmla="*/ 497 w 1299"/>
                  <a:gd name="T95" fmla="*/ 649 h 1107"/>
                  <a:gd name="T96" fmla="*/ 484 w 1299"/>
                  <a:gd name="T97" fmla="*/ 669 h 1107"/>
                  <a:gd name="T98" fmla="*/ 430 w 1299"/>
                  <a:gd name="T99" fmla="*/ 640 h 1107"/>
                  <a:gd name="T100" fmla="*/ 428 w 1299"/>
                  <a:gd name="T101" fmla="*/ 610 h 1107"/>
                  <a:gd name="T102" fmla="*/ 463 w 1299"/>
                  <a:gd name="T103" fmla="*/ 630 h 1107"/>
                  <a:gd name="T104" fmla="*/ 478 w 1299"/>
                  <a:gd name="T105" fmla="*/ 589 h 1107"/>
                  <a:gd name="T106" fmla="*/ 509 w 1299"/>
                  <a:gd name="T107" fmla="*/ 560 h 1107"/>
                  <a:gd name="T108" fmla="*/ 536 w 1299"/>
                  <a:gd name="T109" fmla="*/ 520 h 1107"/>
                  <a:gd name="T110" fmla="*/ 523 w 1299"/>
                  <a:gd name="T111" fmla="*/ 455 h 1107"/>
                  <a:gd name="T112" fmla="*/ 474 w 1299"/>
                  <a:gd name="T113" fmla="*/ 366 h 1107"/>
                  <a:gd name="T114" fmla="*/ 422 w 1299"/>
                  <a:gd name="T115" fmla="*/ 347 h 1107"/>
                  <a:gd name="T116" fmla="*/ 365 w 1299"/>
                  <a:gd name="T117" fmla="*/ 283 h 1107"/>
                  <a:gd name="T118" fmla="*/ 273 w 1299"/>
                  <a:gd name="T119" fmla="*/ 258 h 1107"/>
                  <a:gd name="T120" fmla="*/ 201 w 1299"/>
                  <a:gd name="T121" fmla="*/ 266 h 1107"/>
                  <a:gd name="T122" fmla="*/ 144 w 1299"/>
                  <a:gd name="T123" fmla="*/ 288 h 1107"/>
                  <a:gd name="T124" fmla="*/ 86 w 1299"/>
                  <a:gd name="T125" fmla="*/ 254 h 11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99"/>
                  <a:gd name="T190" fmla="*/ 0 h 1107"/>
                  <a:gd name="T191" fmla="*/ 1299 w 1299"/>
                  <a:gd name="T192" fmla="*/ 1107 h 11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99" h="1107">
                    <a:moveTo>
                      <a:pt x="11" y="350"/>
                    </a:moveTo>
                    <a:lnTo>
                      <a:pt x="0" y="207"/>
                    </a:lnTo>
                    <a:lnTo>
                      <a:pt x="7" y="177"/>
                    </a:lnTo>
                    <a:lnTo>
                      <a:pt x="49" y="157"/>
                    </a:lnTo>
                    <a:lnTo>
                      <a:pt x="107" y="109"/>
                    </a:lnTo>
                    <a:lnTo>
                      <a:pt x="200" y="71"/>
                    </a:lnTo>
                    <a:lnTo>
                      <a:pt x="237" y="55"/>
                    </a:lnTo>
                    <a:lnTo>
                      <a:pt x="237" y="19"/>
                    </a:lnTo>
                    <a:lnTo>
                      <a:pt x="254" y="0"/>
                    </a:lnTo>
                    <a:lnTo>
                      <a:pt x="269" y="2"/>
                    </a:lnTo>
                    <a:lnTo>
                      <a:pt x="329" y="11"/>
                    </a:lnTo>
                    <a:lnTo>
                      <a:pt x="327" y="39"/>
                    </a:lnTo>
                    <a:lnTo>
                      <a:pt x="339" y="82"/>
                    </a:lnTo>
                    <a:lnTo>
                      <a:pt x="332" y="149"/>
                    </a:lnTo>
                    <a:lnTo>
                      <a:pt x="383" y="226"/>
                    </a:lnTo>
                    <a:lnTo>
                      <a:pt x="412" y="244"/>
                    </a:lnTo>
                    <a:lnTo>
                      <a:pt x="454" y="212"/>
                    </a:lnTo>
                    <a:lnTo>
                      <a:pt x="542" y="212"/>
                    </a:lnTo>
                    <a:lnTo>
                      <a:pt x="563" y="219"/>
                    </a:lnTo>
                    <a:lnTo>
                      <a:pt x="577" y="239"/>
                    </a:lnTo>
                    <a:lnTo>
                      <a:pt x="567" y="261"/>
                    </a:lnTo>
                    <a:lnTo>
                      <a:pt x="519" y="299"/>
                    </a:lnTo>
                    <a:lnTo>
                      <a:pt x="524" y="320"/>
                    </a:lnTo>
                    <a:lnTo>
                      <a:pt x="580" y="362"/>
                    </a:lnTo>
                    <a:lnTo>
                      <a:pt x="602" y="362"/>
                    </a:lnTo>
                    <a:lnTo>
                      <a:pt x="609" y="371"/>
                    </a:lnTo>
                    <a:lnTo>
                      <a:pt x="604" y="389"/>
                    </a:lnTo>
                    <a:lnTo>
                      <a:pt x="639" y="417"/>
                    </a:lnTo>
                    <a:lnTo>
                      <a:pt x="722" y="429"/>
                    </a:lnTo>
                    <a:lnTo>
                      <a:pt x="756" y="419"/>
                    </a:lnTo>
                    <a:lnTo>
                      <a:pt x="807" y="369"/>
                    </a:lnTo>
                    <a:lnTo>
                      <a:pt x="868" y="374"/>
                    </a:lnTo>
                    <a:lnTo>
                      <a:pt x="893" y="412"/>
                    </a:lnTo>
                    <a:lnTo>
                      <a:pt x="879" y="446"/>
                    </a:lnTo>
                    <a:lnTo>
                      <a:pt x="881" y="465"/>
                    </a:lnTo>
                    <a:lnTo>
                      <a:pt x="849" y="485"/>
                    </a:lnTo>
                    <a:lnTo>
                      <a:pt x="836" y="502"/>
                    </a:lnTo>
                    <a:lnTo>
                      <a:pt x="840" y="543"/>
                    </a:lnTo>
                    <a:lnTo>
                      <a:pt x="898" y="585"/>
                    </a:lnTo>
                    <a:lnTo>
                      <a:pt x="923" y="576"/>
                    </a:lnTo>
                    <a:lnTo>
                      <a:pt x="988" y="660"/>
                    </a:lnTo>
                    <a:lnTo>
                      <a:pt x="1005" y="719"/>
                    </a:lnTo>
                    <a:lnTo>
                      <a:pt x="996" y="752"/>
                    </a:lnTo>
                    <a:lnTo>
                      <a:pt x="1041" y="777"/>
                    </a:lnTo>
                    <a:lnTo>
                      <a:pt x="1041" y="794"/>
                    </a:lnTo>
                    <a:lnTo>
                      <a:pt x="1083" y="806"/>
                    </a:lnTo>
                    <a:lnTo>
                      <a:pt x="1096" y="806"/>
                    </a:lnTo>
                    <a:lnTo>
                      <a:pt x="1096" y="772"/>
                    </a:lnTo>
                    <a:lnTo>
                      <a:pt x="1128" y="765"/>
                    </a:lnTo>
                    <a:lnTo>
                      <a:pt x="1138" y="724"/>
                    </a:lnTo>
                    <a:lnTo>
                      <a:pt x="1113" y="707"/>
                    </a:lnTo>
                    <a:lnTo>
                      <a:pt x="1096" y="689"/>
                    </a:lnTo>
                    <a:lnTo>
                      <a:pt x="1103" y="612"/>
                    </a:lnTo>
                    <a:lnTo>
                      <a:pt x="1120" y="600"/>
                    </a:lnTo>
                    <a:lnTo>
                      <a:pt x="1151" y="614"/>
                    </a:lnTo>
                    <a:lnTo>
                      <a:pt x="1162" y="609"/>
                    </a:lnTo>
                    <a:lnTo>
                      <a:pt x="1170" y="623"/>
                    </a:lnTo>
                    <a:lnTo>
                      <a:pt x="1247" y="662"/>
                    </a:lnTo>
                    <a:lnTo>
                      <a:pt x="1290" y="689"/>
                    </a:lnTo>
                    <a:lnTo>
                      <a:pt x="1298" y="714"/>
                    </a:lnTo>
                    <a:lnTo>
                      <a:pt x="1275" y="747"/>
                    </a:lnTo>
                    <a:lnTo>
                      <a:pt x="1288" y="784"/>
                    </a:lnTo>
                    <a:lnTo>
                      <a:pt x="1280" y="801"/>
                    </a:lnTo>
                    <a:lnTo>
                      <a:pt x="1223" y="806"/>
                    </a:lnTo>
                    <a:lnTo>
                      <a:pt x="1211" y="812"/>
                    </a:lnTo>
                    <a:lnTo>
                      <a:pt x="1214" y="824"/>
                    </a:lnTo>
                    <a:lnTo>
                      <a:pt x="1214" y="838"/>
                    </a:lnTo>
                    <a:lnTo>
                      <a:pt x="1167" y="843"/>
                    </a:lnTo>
                    <a:lnTo>
                      <a:pt x="1143" y="830"/>
                    </a:lnTo>
                    <a:lnTo>
                      <a:pt x="1113" y="830"/>
                    </a:lnTo>
                    <a:lnTo>
                      <a:pt x="1106" y="838"/>
                    </a:lnTo>
                    <a:lnTo>
                      <a:pt x="1113" y="855"/>
                    </a:lnTo>
                    <a:lnTo>
                      <a:pt x="1096" y="873"/>
                    </a:lnTo>
                    <a:lnTo>
                      <a:pt x="1091" y="892"/>
                    </a:lnTo>
                    <a:lnTo>
                      <a:pt x="1120" y="917"/>
                    </a:lnTo>
                    <a:lnTo>
                      <a:pt x="1101" y="962"/>
                    </a:lnTo>
                    <a:lnTo>
                      <a:pt x="1108" y="983"/>
                    </a:lnTo>
                    <a:lnTo>
                      <a:pt x="1106" y="996"/>
                    </a:lnTo>
                    <a:lnTo>
                      <a:pt x="1070" y="996"/>
                    </a:lnTo>
                    <a:lnTo>
                      <a:pt x="1046" y="1008"/>
                    </a:lnTo>
                    <a:lnTo>
                      <a:pt x="1065" y="1032"/>
                    </a:lnTo>
                    <a:lnTo>
                      <a:pt x="1053" y="1070"/>
                    </a:lnTo>
                    <a:lnTo>
                      <a:pt x="1016" y="1077"/>
                    </a:lnTo>
                    <a:lnTo>
                      <a:pt x="1020" y="1095"/>
                    </a:lnTo>
                    <a:lnTo>
                      <a:pt x="1010" y="1106"/>
                    </a:lnTo>
                    <a:lnTo>
                      <a:pt x="948" y="1101"/>
                    </a:lnTo>
                    <a:lnTo>
                      <a:pt x="923" y="1084"/>
                    </a:lnTo>
                    <a:lnTo>
                      <a:pt x="917" y="1046"/>
                    </a:lnTo>
                    <a:lnTo>
                      <a:pt x="903" y="1029"/>
                    </a:lnTo>
                    <a:lnTo>
                      <a:pt x="881" y="1046"/>
                    </a:lnTo>
                    <a:lnTo>
                      <a:pt x="840" y="1008"/>
                    </a:lnTo>
                    <a:lnTo>
                      <a:pt x="812" y="987"/>
                    </a:lnTo>
                    <a:lnTo>
                      <a:pt x="807" y="958"/>
                    </a:lnTo>
                    <a:lnTo>
                      <a:pt x="798" y="934"/>
                    </a:lnTo>
                    <a:lnTo>
                      <a:pt x="782" y="934"/>
                    </a:lnTo>
                    <a:lnTo>
                      <a:pt x="723" y="962"/>
                    </a:lnTo>
                    <a:lnTo>
                      <a:pt x="726" y="992"/>
                    </a:lnTo>
                    <a:lnTo>
                      <a:pt x="704" y="992"/>
                    </a:lnTo>
                    <a:lnTo>
                      <a:pt x="666" y="953"/>
                    </a:lnTo>
                    <a:lnTo>
                      <a:pt x="626" y="948"/>
                    </a:lnTo>
                    <a:lnTo>
                      <a:pt x="611" y="927"/>
                    </a:lnTo>
                    <a:lnTo>
                      <a:pt x="623" y="904"/>
                    </a:lnTo>
                    <a:lnTo>
                      <a:pt x="646" y="924"/>
                    </a:lnTo>
                    <a:lnTo>
                      <a:pt x="674" y="934"/>
                    </a:lnTo>
                    <a:lnTo>
                      <a:pt x="695" y="915"/>
                    </a:lnTo>
                    <a:lnTo>
                      <a:pt x="695" y="873"/>
                    </a:lnTo>
                    <a:lnTo>
                      <a:pt x="722" y="850"/>
                    </a:lnTo>
                    <a:lnTo>
                      <a:pt x="741" y="830"/>
                    </a:lnTo>
                    <a:lnTo>
                      <a:pt x="731" y="806"/>
                    </a:lnTo>
                    <a:lnTo>
                      <a:pt x="779" y="770"/>
                    </a:lnTo>
                    <a:lnTo>
                      <a:pt x="786" y="707"/>
                    </a:lnTo>
                    <a:lnTo>
                      <a:pt x="761" y="675"/>
                    </a:lnTo>
                    <a:lnTo>
                      <a:pt x="750" y="623"/>
                    </a:lnTo>
                    <a:lnTo>
                      <a:pt x="690" y="543"/>
                    </a:lnTo>
                    <a:lnTo>
                      <a:pt x="658" y="554"/>
                    </a:lnTo>
                    <a:lnTo>
                      <a:pt x="614" y="514"/>
                    </a:lnTo>
                    <a:lnTo>
                      <a:pt x="554" y="477"/>
                    </a:lnTo>
                    <a:lnTo>
                      <a:pt x="531" y="419"/>
                    </a:lnTo>
                    <a:lnTo>
                      <a:pt x="483" y="436"/>
                    </a:lnTo>
                    <a:lnTo>
                      <a:pt x="397" y="382"/>
                    </a:lnTo>
                    <a:lnTo>
                      <a:pt x="355" y="404"/>
                    </a:lnTo>
                    <a:lnTo>
                      <a:pt x="292" y="394"/>
                    </a:lnTo>
                    <a:lnTo>
                      <a:pt x="242" y="424"/>
                    </a:lnTo>
                    <a:lnTo>
                      <a:pt x="209" y="427"/>
                    </a:lnTo>
                    <a:lnTo>
                      <a:pt x="159" y="397"/>
                    </a:lnTo>
                    <a:lnTo>
                      <a:pt x="125" y="376"/>
                    </a:lnTo>
                    <a:lnTo>
                      <a:pt x="11" y="350"/>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790"/>
              </a:p>
            </p:txBody>
          </p:sp>
          <p:sp>
            <p:nvSpPr>
              <p:cNvPr id="29" name="Freeform 29"/>
              <p:cNvSpPr/>
              <p:nvPr/>
            </p:nvSpPr>
            <p:spPr bwMode="auto">
              <a:xfrm>
                <a:off x="3021" y="2028"/>
                <a:ext cx="334" cy="572"/>
              </a:xfrm>
              <a:custGeom>
                <a:avLst/>
                <a:gdLst>
                  <a:gd name="T0" fmla="*/ 278 w 482"/>
                  <a:gd name="T1" fmla="*/ 340 h 849"/>
                  <a:gd name="T2" fmla="*/ 270 w 482"/>
                  <a:gd name="T3" fmla="*/ 193 h 849"/>
                  <a:gd name="T4" fmla="*/ 294 w 482"/>
                  <a:gd name="T5" fmla="*/ 144 h 849"/>
                  <a:gd name="T6" fmla="*/ 292 w 482"/>
                  <a:gd name="T7" fmla="*/ 77 h 849"/>
                  <a:gd name="T8" fmla="*/ 306 w 482"/>
                  <a:gd name="T9" fmla="*/ 30 h 849"/>
                  <a:gd name="T10" fmla="*/ 295 w 482"/>
                  <a:gd name="T11" fmla="*/ 0 h 849"/>
                  <a:gd name="T12" fmla="*/ 245 w 482"/>
                  <a:gd name="T13" fmla="*/ 17 h 849"/>
                  <a:gd name="T14" fmla="*/ 227 w 482"/>
                  <a:gd name="T15" fmla="*/ 58 h 849"/>
                  <a:gd name="T16" fmla="*/ 207 w 482"/>
                  <a:gd name="T17" fmla="*/ 73 h 849"/>
                  <a:gd name="T18" fmla="*/ 142 w 482"/>
                  <a:gd name="T19" fmla="*/ 146 h 849"/>
                  <a:gd name="T20" fmla="*/ 94 w 482"/>
                  <a:gd name="T21" fmla="*/ 144 h 849"/>
                  <a:gd name="T22" fmla="*/ 82 w 482"/>
                  <a:gd name="T23" fmla="*/ 191 h 849"/>
                  <a:gd name="T24" fmla="*/ 142 w 482"/>
                  <a:gd name="T25" fmla="*/ 227 h 849"/>
                  <a:gd name="T26" fmla="*/ 178 w 482"/>
                  <a:gd name="T27" fmla="*/ 262 h 849"/>
                  <a:gd name="T28" fmla="*/ 171 w 482"/>
                  <a:gd name="T29" fmla="*/ 309 h 849"/>
                  <a:gd name="T30" fmla="*/ 125 w 482"/>
                  <a:gd name="T31" fmla="*/ 323 h 849"/>
                  <a:gd name="T32" fmla="*/ 118 w 482"/>
                  <a:gd name="T33" fmla="*/ 335 h 849"/>
                  <a:gd name="T34" fmla="*/ 85 w 482"/>
                  <a:gd name="T35" fmla="*/ 348 h 849"/>
                  <a:gd name="T36" fmla="*/ 47 w 482"/>
                  <a:gd name="T37" fmla="*/ 340 h 849"/>
                  <a:gd name="T38" fmla="*/ 47 w 482"/>
                  <a:gd name="T39" fmla="*/ 356 h 849"/>
                  <a:gd name="T40" fmla="*/ 31 w 482"/>
                  <a:gd name="T41" fmla="*/ 381 h 849"/>
                  <a:gd name="T42" fmla="*/ 38 w 482"/>
                  <a:gd name="T43" fmla="*/ 428 h 849"/>
                  <a:gd name="T44" fmla="*/ 42 w 482"/>
                  <a:gd name="T45" fmla="*/ 451 h 849"/>
                  <a:gd name="T46" fmla="*/ 0 w 482"/>
                  <a:gd name="T47" fmla="*/ 459 h 849"/>
                  <a:gd name="T48" fmla="*/ 5 w 482"/>
                  <a:gd name="T49" fmla="*/ 501 h 849"/>
                  <a:gd name="T50" fmla="*/ 21 w 482"/>
                  <a:gd name="T51" fmla="*/ 518 h 849"/>
                  <a:gd name="T52" fmla="*/ 78 w 482"/>
                  <a:gd name="T53" fmla="*/ 511 h 849"/>
                  <a:gd name="T54" fmla="*/ 91 w 482"/>
                  <a:gd name="T55" fmla="*/ 525 h 849"/>
                  <a:gd name="T56" fmla="*/ 148 w 482"/>
                  <a:gd name="T57" fmla="*/ 549 h 849"/>
                  <a:gd name="T58" fmla="*/ 220 w 482"/>
                  <a:gd name="T59" fmla="*/ 557 h 849"/>
                  <a:gd name="T60" fmla="*/ 254 w 482"/>
                  <a:gd name="T61" fmla="*/ 565 h 849"/>
                  <a:gd name="T62" fmla="*/ 247 w 482"/>
                  <a:gd name="T63" fmla="*/ 534 h 849"/>
                  <a:gd name="T64" fmla="*/ 278 w 482"/>
                  <a:gd name="T65" fmla="*/ 503 h 849"/>
                  <a:gd name="T66" fmla="*/ 270 w 482"/>
                  <a:gd name="T67" fmla="*/ 488 h 849"/>
                  <a:gd name="T68" fmla="*/ 240 w 482"/>
                  <a:gd name="T69" fmla="*/ 470 h 849"/>
                  <a:gd name="T70" fmla="*/ 299 w 482"/>
                  <a:gd name="T71" fmla="*/ 464 h 849"/>
                  <a:gd name="T72" fmla="*/ 317 w 482"/>
                  <a:gd name="T73" fmla="*/ 468 h 849"/>
                  <a:gd name="T74" fmla="*/ 333 w 482"/>
                  <a:gd name="T75" fmla="*/ 436 h 849"/>
                  <a:gd name="T76" fmla="*/ 285 w 482"/>
                  <a:gd name="T77" fmla="*/ 360 h 8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82"/>
                  <a:gd name="T118" fmla="*/ 0 h 849"/>
                  <a:gd name="T119" fmla="*/ 482 w 482"/>
                  <a:gd name="T120" fmla="*/ 849 h 8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82" h="849">
                    <a:moveTo>
                      <a:pt x="412" y="534"/>
                    </a:moveTo>
                    <a:lnTo>
                      <a:pt x="401" y="504"/>
                    </a:lnTo>
                    <a:lnTo>
                      <a:pt x="424" y="431"/>
                    </a:lnTo>
                    <a:lnTo>
                      <a:pt x="390" y="287"/>
                    </a:lnTo>
                    <a:lnTo>
                      <a:pt x="412" y="248"/>
                    </a:lnTo>
                    <a:lnTo>
                      <a:pt x="424" y="213"/>
                    </a:lnTo>
                    <a:lnTo>
                      <a:pt x="393" y="156"/>
                    </a:lnTo>
                    <a:lnTo>
                      <a:pt x="421" y="114"/>
                    </a:lnTo>
                    <a:lnTo>
                      <a:pt x="426" y="73"/>
                    </a:lnTo>
                    <a:lnTo>
                      <a:pt x="441" y="44"/>
                    </a:lnTo>
                    <a:lnTo>
                      <a:pt x="438" y="10"/>
                    </a:lnTo>
                    <a:lnTo>
                      <a:pt x="426" y="0"/>
                    </a:lnTo>
                    <a:lnTo>
                      <a:pt x="406" y="22"/>
                    </a:lnTo>
                    <a:lnTo>
                      <a:pt x="353" y="25"/>
                    </a:lnTo>
                    <a:lnTo>
                      <a:pt x="325" y="64"/>
                    </a:lnTo>
                    <a:lnTo>
                      <a:pt x="327" y="86"/>
                    </a:lnTo>
                    <a:lnTo>
                      <a:pt x="322" y="100"/>
                    </a:lnTo>
                    <a:lnTo>
                      <a:pt x="299" y="109"/>
                    </a:lnTo>
                    <a:lnTo>
                      <a:pt x="216" y="223"/>
                    </a:lnTo>
                    <a:lnTo>
                      <a:pt x="205" y="217"/>
                    </a:lnTo>
                    <a:lnTo>
                      <a:pt x="185" y="212"/>
                    </a:lnTo>
                    <a:lnTo>
                      <a:pt x="136" y="213"/>
                    </a:lnTo>
                    <a:lnTo>
                      <a:pt x="121" y="236"/>
                    </a:lnTo>
                    <a:lnTo>
                      <a:pt x="118" y="283"/>
                    </a:lnTo>
                    <a:lnTo>
                      <a:pt x="126" y="297"/>
                    </a:lnTo>
                    <a:lnTo>
                      <a:pt x="205" y="337"/>
                    </a:lnTo>
                    <a:lnTo>
                      <a:pt x="249" y="363"/>
                    </a:lnTo>
                    <a:lnTo>
                      <a:pt x="257" y="389"/>
                    </a:lnTo>
                    <a:lnTo>
                      <a:pt x="233" y="421"/>
                    </a:lnTo>
                    <a:lnTo>
                      <a:pt x="247" y="458"/>
                    </a:lnTo>
                    <a:lnTo>
                      <a:pt x="238" y="475"/>
                    </a:lnTo>
                    <a:lnTo>
                      <a:pt x="181" y="480"/>
                    </a:lnTo>
                    <a:lnTo>
                      <a:pt x="169" y="486"/>
                    </a:lnTo>
                    <a:lnTo>
                      <a:pt x="171" y="497"/>
                    </a:lnTo>
                    <a:lnTo>
                      <a:pt x="171" y="512"/>
                    </a:lnTo>
                    <a:lnTo>
                      <a:pt x="122" y="517"/>
                    </a:lnTo>
                    <a:lnTo>
                      <a:pt x="98" y="504"/>
                    </a:lnTo>
                    <a:lnTo>
                      <a:pt x="68" y="504"/>
                    </a:lnTo>
                    <a:lnTo>
                      <a:pt x="60" y="512"/>
                    </a:lnTo>
                    <a:lnTo>
                      <a:pt x="68" y="529"/>
                    </a:lnTo>
                    <a:lnTo>
                      <a:pt x="50" y="547"/>
                    </a:lnTo>
                    <a:lnTo>
                      <a:pt x="45" y="566"/>
                    </a:lnTo>
                    <a:lnTo>
                      <a:pt x="75" y="592"/>
                    </a:lnTo>
                    <a:lnTo>
                      <a:pt x="55" y="636"/>
                    </a:lnTo>
                    <a:lnTo>
                      <a:pt x="63" y="657"/>
                    </a:lnTo>
                    <a:lnTo>
                      <a:pt x="60" y="670"/>
                    </a:lnTo>
                    <a:lnTo>
                      <a:pt x="24" y="670"/>
                    </a:lnTo>
                    <a:lnTo>
                      <a:pt x="0" y="682"/>
                    </a:lnTo>
                    <a:lnTo>
                      <a:pt x="19" y="707"/>
                    </a:lnTo>
                    <a:lnTo>
                      <a:pt x="7" y="744"/>
                    </a:lnTo>
                    <a:lnTo>
                      <a:pt x="30" y="747"/>
                    </a:lnTo>
                    <a:lnTo>
                      <a:pt x="30" y="769"/>
                    </a:lnTo>
                    <a:lnTo>
                      <a:pt x="46" y="771"/>
                    </a:lnTo>
                    <a:lnTo>
                      <a:pt x="113" y="759"/>
                    </a:lnTo>
                    <a:lnTo>
                      <a:pt x="126" y="763"/>
                    </a:lnTo>
                    <a:lnTo>
                      <a:pt x="131" y="779"/>
                    </a:lnTo>
                    <a:lnTo>
                      <a:pt x="155" y="787"/>
                    </a:lnTo>
                    <a:lnTo>
                      <a:pt x="213" y="815"/>
                    </a:lnTo>
                    <a:lnTo>
                      <a:pt x="247" y="802"/>
                    </a:lnTo>
                    <a:lnTo>
                      <a:pt x="317" y="827"/>
                    </a:lnTo>
                    <a:lnTo>
                      <a:pt x="332" y="848"/>
                    </a:lnTo>
                    <a:lnTo>
                      <a:pt x="367" y="839"/>
                    </a:lnTo>
                    <a:lnTo>
                      <a:pt x="362" y="802"/>
                    </a:lnTo>
                    <a:lnTo>
                      <a:pt x="356" y="792"/>
                    </a:lnTo>
                    <a:lnTo>
                      <a:pt x="362" y="763"/>
                    </a:lnTo>
                    <a:lnTo>
                      <a:pt x="401" y="747"/>
                    </a:lnTo>
                    <a:lnTo>
                      <a:pt x="411" y="731"/>
                    </a:lnTo>
                    <a:lnTo>
                      <a:pt x="390" y="725"/>
                    </a:lnTo>
                    <a:lnTo>
                      <a:pt x="367" y="720"/>
                    </a:lnTo>
                    <a:lnTo>
                      <a:pt x="346" y="697"/>
                    </a:lnTo>
                    <a:lnTo>
                      <a:pt x="356" y="688"/>
                    </a:lnTo>
                    <a:lnTo>
                      <a:pt x="431" y="688"/>
                    </a:lnTo>
                    <a:lnTo>
                      <a:pt x="448" y="688"/>
                    </a:lnTo>
                    <a:lnTo>
                      <a:pt x="458" y="694"/>
                    </a:lnTo>
                    <a:lnTo>
                      <a:pt x="481" y="677"/>
                    </a:lnTo>
                    <a:lnTo>
                      <a:pt x="481" y="647"/>
                    </a:lnTo>
                    <a:lnTo>
                      <a:pt x="412" y="547"/>
                    </a:lnTo>
                    <a:lnTo>
                      <a:pt x="412" y="534"/>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790"/>
              </a:p>
            </p:txBody>
          </p:sp>
          <p:sp>
            <p:nvSpPr>
              <p:cNvPr id="30" name="Freeform 30"/>
              <p:cNvSpPr/>
              <p:nvPr/>
            </p:nvSpPr>
            <p:spPr bwMode="auto">
              <a:xfrm>
                <a:off x="3607" y="2351"/>
                <a:ext cx="311" cy="367"/>
              </a:xfrm>
              <a:custGeom>
                <a:avLst/>
                <a:gdLst>
                  <a:gd name="T0" fmla="*/ 74 w 451"/>
                  <a:gd name="T1" fmla="*/ 0 h 543"/>
                  <a:gd name="T2" fmla="*/ 128 w 451"/>
                  <a:gd name="T3" fmla="*/ 31 h 543"/>
                  <a:gd name="T4" fmla="*/ 170 w 451"/>
                  <a:gd name="T5" fmla="*/ 49 h 543"/>
                  <a:gd name="T6" fmla="*/ 190 w 451"/>
                  <a:gd name="T7" fmla="*/ 52 h 543"/>
                  <a:gd name="T8" fmla="*/ 201 w 451"/>
                  <a:gd name="T9" fmla="*/ 97 h 543"/>
                  <a:gd name="T10" fmla="*/ 234 w 451"/>
                  <a:gd name="T11" fmla="*/ 116 h 543"/>
                  <a:gd name="T12" fmla="*/ 259 w 451"/>
                  <a:gd name="T13" fmla="*/ 100 h 543"/>
                  <a:gd name="T14" fmla="*/ 268 w 451"/>
                  <a:gd name="T15" fmla="*/ 126 h 543"/>
                  <a:gd name="T16" fmla="*/ 237 w 451"/>
                  <a:gd name="T17" fmla="*/ 143 h 543"/>
                  <a:gd name="T18" fmla="*/ 226 w 451"/>
                  <a:gd name="T19" fmla="*/ 165 h 543"/>
                  <a:gd name="T20" fmla="*/ 259 w 451"/>
                  <a:gd name="T21" fmla="*/ 197 h 543"/>
                  <a:gd name="T22" fmla="*/ 310 w 451"/>
                  <a:gd name="T23" fmla="*/ 222 h 543"/>
                  <a:gd name="T24" fmla="*/ 302 w 451"/>
                  <a:gd name="T25" fmla="*/ 262 h 543"/>
                  <a:gd name="T26" fmla="*/ 302 w 451"/>
                  <a:gd name="T27" fmla="*/ 283 h 543"/>
                  <a:gd name="T28" fmla="*/ 274 w 451"/>
                  <a:gd name="T29" fmla="*/ 298 h 543"/>
                  <a:gd name="T30" fmla="*/ 251 w 451"/>
                  <a:gd name="T31" fmla="*/ 361 h 543"/>
                  <a:gd name="T32" fmla="*/ 232 w 451"/>
                  <a:gd name="T33" fmla="*/ 352 h 543"/>
                  <a:gd name="T34" fmla="*/ 182 w 451"/>
                  <a:gd name="T35" fmla="*/ 335 h 543"/>
                  <a:gd name="T36" fmla="*/ 143 w 451"/>
                  <a:gd name="T37" fmla="*/ 359 h 543"/>
                  <a:gd name="T38" fmla="*/ 154 w 451"/>
                  <a:gd name="T39" fmla="*/ 331 h 543"/>
                  <a:gd name="T40" fmla="*/ 110 w 451"/>
                  <a:gd name="T41" fmla="*/ 346 h 543"/>
                  <a:gd name="T42" fmla="*/ 88 w 451"/>
                  <a:gd name="T43" fmla="*/ 269 h 543"/>
                  <a:gd name="T44" fmla="*/ 68 w 451"/>
                  <a:gd name="T45" fmla="*/ 257 h 543"/>
                  <a:gd name="T46" fmla="*/ 50 w 451"/>
                  <a:gd name="T47" fmla="*/ 216 h 543"/>
                  <a:gd name="T48" fmla="*/ 71 w 451"/>
                  <a:gd name="T49" fmla="*/ 190 h 543"/>
                  <a:gd name="T50" fmla="*/ 61 w 451"/>
                  <a:gd name="T51" fmla="*/ 153 h 543"/>
                  <a:gd name="T52" fmla="*/ 19 w 451"/>
                  <a:gd name="T53" fmla="*/ 151 h 543"/>
                  <a:gd name="T54" fmla="*/ 19 w 451"/>
                  <a:gd name="T55" fmla="*/ 114 h 543"/>
                  <a:gd name="T56" fmla="*/ 34 w 451"/>
                  <a:gd name="T57" fmla="*/ 83 h 543"/>
                  <a:gd name="T58" fmla="*/ 42 w 451"/>
                  <a:gd name="T59" fmla="*/ 44 h 543"/>
                  <a:gd name="T60" fmla="*/ 68 w 451"/>
                  <a:gd name="T61" fmla="*/ 70 h 543"/>
                  <a:gd name="T62" fmla="*/ 94 w 451"/>
                  <a:gd name="T63" fmla="*/ 48 h 543"/>
                  <a:gd name="T64" fmla="*/ 68 w 451"/>
                  <a:gd name="T65" fmla="*/ 20 h 5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1"/>
                  <a:gd name="T100" fmla="*/ 0 h 543"/>
                  <a:gd name="T101" fmla="*/ 451 w 451"/>
                  <a:gd name="T102" fmla="*/ 543 h 5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1" h="543">
                    <a:moveTo>
                      <a:pt x="91" y="4"/>
                    </a:moveTo>
                    <a:lnTo>
                      <a:pt x="108" y="0"/>
                    </a:lnTo>
                    <a:lnTo>
                      <a:pt x="162" y="22"/>
                    </a:lnTo>
                    <a:lnTo>
                      <a:pt x="186" y="46"/>
                    </a:lnTo>
                    <a:lnTo>
                      <a:pt x="230" y="58"/>
                    </a:lnTo>
                    <a:lnTo>
                      <a:pt x="247" y="73"/>
                    </a:lnTo>
                    <a:lnTo>
                      <a:pt x="271" y="71"/>
                    </a:lnTo>
                    <a:lnTo>
                      <a:pt x="276" y="77"/>
                    </a:lnTo>
                    <a:lnTo>
                      <a:pt x="268" y="133"/>
                    </a:lnTo>
                    <a:lnTo>
                      <a:pt x="292" y="143"/>
                    </a:lnTo>
                    <a:lnTo>
                      <a:pt x="303" y="164"/>
                    </a:lnTo>
                    <a:lnTo>
                      <a:pt x="339" y="171"/>
                    </a:lnTo>
                    <a:lnTo>
                      <a:pt x="351" y="146"/>
                    </a:lnTo>
                    <a:lnTo>
                      <a:pt x="376" y="148"/>
                    </a:lnTo>
                    <a:lnTo>
                      <a:pt x="391" y="169"/>
                    </a:lnTo>
                    <a:lnTo>
                      <a:pt x="388" y="187"/>
                    </a:lnTo>
                    <a:lnTo>
                      <a:pt x="344" y="194"/>
                    </a:lnTo>
                    <a:lnTo>
                      <a:pt x="344" y="212"/>
                    </a:lnTo>
                    <a:lnTo>
                      <a:pt x="344" y="225"/>
                    </a:lnTo>
                    <a:lnTo>
                      <a:pt x="328" y="244"/>
                    </a:lnTo>
                    <a:lnTo>
                      <a:pt x="339" y="267"/>
                    </a:lnTo>
                    <a:lnTo>
                      <a:pt x="376" y="292"/>
                    </a:lnTo>
                    <a:lnTo>
                      <a:pt x="379" y="320"/>
                    </a:lnTo>
                    <a:lnTo>
                      <a:pt x="450" y="328"/>
                    </a:lnTo>
                    <a:lnTo>
                      <a:pt x="450" y="366"/>
                    </a:lnTo>
                    <a:lnTo>
                      <a:pt x="438" y="388"/>
                    </a:lnTo>
                    <a:lnTo>
                      <a:pt x="447" y="406"/>
                    </a:lnTo>
                    <a:lnTo>
                      <a:pt x="438" y="418"/>
                    </a:lnTo>
                    <a:lnTo>
                      <a:pt x="411" y="423"/>
                    </a:lnTo>
                    <a:lnTo>
                      <a:pt x="398" y="441"/>
                    </a:lnTo>
                    <a:lnTo>
                      <a:pt x="400" y="483"/>
                    </a:lnTo>
                    <a:lnTo>
                      <a:pt x="364" y="534"/>
                    </a:lnTo>
                    <a:lnTo>
                      <a:pt x="357" y="542"/>
                    </a:lnTo>
                    <a:lnTo>
                      <a:pt x="337" y="521"/>
                    </a:lnTo>
                    <a:lnTo>
                      <a:pt x="286" y="521"/>
                    </a:lnTo>
                    <a:lnTo>
                      <a:pt x="264" y="496"/>
                    </a:lnTo>
                    <a:lnTo>
                      <a:pt x="223" y="539"/>
                    </a:lnTo>
                    <a:lnTo>
                      <a:pt x="207" y="531"/>
                    </a:lnTo>
                    <a:lnTo>
                      <a:pt x="225" y="498"/>
                    </a:lnTo>
                    <a:lnTo>
                      <a:pt x="223" y="490"/>
                    </a:lnTo>
                    <a:lnTo>
                      <a:pt x="207" y="485"/>
                    </a:lnTo>
                    <a:lnTo>
                      <a:pt x="159" y="512"/>
                    </a:lnTo>
                    <a:lnTo>
                      <a:pt x="112" y="423"/>
                    </a:lnTo>
                    <a:lnTo>
                      <a:pt x="127" y="398"/>
                    </a:lnTo>
                    <a:lnTo>
                      <a:pt x="121" y="388"/>
                    </a:lnTo>
                    <a:lnTo>
                      <a:pt x="98" y="380"/>
                    </a:lnTo>
                    <a:lnTo>
                      <a:pt x="56" y="354"/>
                    </a:lnTo>
                    <a:lnTo>
                      <a:pt x="73" y="320"/>
                    </a:lnTo>
                    <a:lnTo>
                      <a:pt x="98" y="309"/>
                    </a:lnTo>
                    <a:lnTo>
                      <a:pt x="103" y="281"/>
                    </a:lnTo>
                    <a:lnTo>
                      <a:pt x="93" y="231"/>
                    </a:lnTo>
                    <a:lnTo>
                      <a:pt x="88" y="226"/>
                    </a:lnTo>
                    <a:lnTo>
                      <a:pt x="63" y="254"/>
                    </a:lnTo>
                    <a:lnTo>
                      <a:pt x="27" y="223"/>
                    </a:lnTo>
                    <a:lnTo>
                      <a:pt x="0" y="189"/>
                    </a:lnTo>
                    <a:lnTo>
                      <a:pt x="27" y="169"/>
                    </a:lnTo>
                    <a:lnTo>
                      <a:pt x="36" y="135"/>
                    </a:lnTo>
                    <a:lnTo>
                      <a:pt x="50" y="123"/>
                    </a:lnTo>
                    <a:lnTo>
                      <a:pt x="49" y="76"/>
                    </a:lnTo>
                    <a:lnTo>
                      <a:pt x="61" y="65"/>
                    </a:lnTo>
                    <a:lnTo>
                      <a:pt x="84" y="83"/>
                    </a:lnTo>
                    <a:lnTo>
                      <a:pt x="98" y="103"/>
                    </a:lnTo>
                    <a:lnTo>
                      <a:pt x="127" y="83"/>
                    </a:lnTo>
                    <a:lnTo>
                      <a:pt x="136" y="71"/>
                    </a:lnTo>
                    <a:lnTo>
                      <a:pt x="132" y="46"/>
                    </a:lnTo>
                    <a:lnTo>
                      <a:pt x="98" y="29"/>
                    </a:lnTo>
                    <a:lnTo>
                      <a:pt x="91" y="4"/>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790"/>
              </a:p>
            </p:txBody>
          </p:sp>
          <p:sp>
            <p:nvSpPr>
              <p:cNvPr id="31" name="Freeform 31"/>
              <p:cNvSpPr/>
              <p:nvPr/>
            </p:nvSpPr>
            <p:spPr bwMode="auto">
              <a:xfrm>
                <a:off x="3682" y="2297"/>
                <a:ext cx="368" cy="286"/>
              </a:xfrm>
              <a:custGeom>
                <a:avLst/>
                <a:gdLst>
                  <a:gd name="T0" fmla="*/ 341 w 533"/>
                  <a:gd name="T1" fmla="*/ 226 h 427"/>
                  <a:gd name="T2" fmla="*/ 333 w 533"/>
                  <a:gd name="T3" fmla="*/ 251 h 427"/>
                  <a:gd name="T4" fmla="*/ 323 w 533"/>
                  <a:gd name="T5" fmla="*/ 264 h 427"/>
                  <a:gd name="T6" fmla="*/ 304 w 533"/>
                  <a:gd name="T7" fmla="*/ 285 h 427"/>
                  <a:gd name="T8" fmla="*/ 275 w 533"/>
                  <a:gd name="T9" fmla="*/ 280 h 427"/>
                  <a:gd name="T10" fmla="*/ 252 w 533"/>
                  <a:gd name="T11" fmla="*/ 267 h 427"/>
                  <a:gd name="T12" fmla="*/ 237 w 533"/>
                  <a:gd name="T13" fmla="*/ 274 h 427"/>
                  <a:gd name="T14" fmla="*/ 188 w 533"/>
                  <a:gd name="T15" fmla="*/ 268 h 427"/>
                  <a:gd name="T16" fmla="*/ 186 w 533"/>
                  <a:gd name="T17" fmla="*/ 250 h 427"/>
                  <a:gd name="T18" fmla="*/ 160 w 533"/>
                  <a:gd name="T19" fmla="*/ 232 h 427"/>
                  <a:gd name="T20" fmla="*/ 153 w 533"/>
                  <a:gd name="T21" fmla="*/ 217 h 427"/>
                  <a:gd name="T22" fmla="*/ 164 w 533"/>
                  <a:gd name="T23" fmla="*/ 205 h 427"/>
                  <a:gd name="T24" fmla="*/ 164 w 533"/>
                  <a:gd name="T25" fmla="*/ 196 h 427"/>
                  <a:gd name="T26" fmla="*/ 164 w 533"/>
                  <a:gd name="T27" fmla="*/ 184 h 427"/>
                  <a:gd name="T28" fmla="*/ 195 w 533"/>
                  <a:gd name="T29" fmla="*/ 179 h 427"/>
                  <a:gd name="T30" fmla="*/ 196 w 533"/>
                  <a:gd name="T31" fmla="*/ 167 h 427"/>
                  <a:gd name="T32" fmla="*/ 186 w 533"/>
                  <a:gd name="T33" fmla="*/ 153 h 427"/>
                  <a:gd name="T34" fmla="*/ 168 w 533"/>
                  <a:gd name="T35" fmla="*/ 152 h 427"/>
                  <a:gd name="T36" fmla="*/ 160 w 533"/>
                  <a:gd name="T37" fmla="*/ 168 h 427"/>
                  <a:gd name="T38" fmla="*/ 135 w 533"/>
                  <a:gd name="T39" fmla="*/ 164 h 427"/>
                  <a:gd name="T40" fmla="*/ 128 w 533"/>
                  <a:gd name="T41" fmla="*/ 151 h 427"/>
                  <a:gd name="T42" fmla="*/ 112 w 533"/>
                  <a:gd name="T43" fmla="*/ 143 h 427"/>
                  <a:gd name="T44" fmla="*/ 117 w 533"/>
                  <a:gd name="T45" fmla="*/ 106 h 427"/>
                  <a:gd name="T46" fmla="*/ 113 w 533"/>
                  <a:gd name="T47" fmla="*/ 102 h 427"/>
                  <a:gd name="T48" fmla="*/ 96 w 533"/>
                  <a:gd name="T49" fmla="*/ 103 h 427"/>
                  <a:gd name="T50" fmla="*/ 85 w 533"/>
                  <a:gd name="T51" fmla="*/ 93 h 427"/>
                  <a:gd name="T52" fmla="*/ 54 w 533"/>
                  <a:gd name="T53" fmla="*/ 85 h 427"/>
                  <a:gd name="T54" fmla="*/ 37 w 533"/>
                  <a:gd name="T55" fmla="*/ 69 h 427"/>
                  <a:gd name="T56" fmla="*/ 0 w 533"/>
                  <a:gd name="T57" fmla="*/ 54 h 427"/>
                  <a:gd name="T58" fmla="*/ 3 w 533"/>
                  <a:gd name="T59" fmla="*/ 38 h 427"/>
                  <a:gd name="T60" fmla="*/ 19 w 533"/>
                  <a:gd name="T61" fmla="*/ 33 h 427"/>
                  <a:gd name="T62" fmla="*/ 46 w 533"/>
                  <a:gd name="T63" fmla="*/ 54 h 427"/>
                  <a:gd name="T64" fmla="*/ 54 w 533"/>
                  <a:gd name="T65" fmla="*/ 54 h 427"/>
                  <a:gd name="T66" fmla="*/ 80 w 533"/>
                  <a:gd name="T67" fmla="*/ 52 h 427"/>
                  <a:gd name="T68" fmla="*/ 94 w 533"/>
                  <a:gd name="T69" fmla="*/ 41 h 427"/>
                  <a:gd name="T70" fmla="*/ 115 w 533"/>
                  <a:gd name="T71" fmla="*/ 57 h 427"/>
                  <a:gd name="T72" fmla="*/ 124 w 533"/>
                  <a:gd name="T73" fmla="*/ 42 h 427"/>
                  <a:gd name="T74" fmla="*/ 125 w 533"/>
                  <a:gd name="T75" fmla="*/ 34 h 427"/>
                  <a:gd name="T76" fmla="*/ 142 w 533"/>
                  <a:gd name="T77" fmla="*/ 24 h 427"/>
                  <a:gd name="T78" fmla="*/ 148 w 533"/>
                  <a:gd name="T79" fmla="*/ 3 h 427"/>
                  <a:gd name="T80" fmla="*/ 164 w 533"/>
                  <a:gd name="T81" fmla="*/ 0 h 427"/>
                  <a:gd name="T82" fmla="*/ 207 w 533"/>
                  <a:gd name="T83" fmla="*/ 29 h 427"/>
                  <a:gd name="T84" fmla="*/ 237 w 533"/>
                  <a:gd name="T85" fmla="*/ 41 h 427"/>
                  <a:gd name="T86" fmla="*/ 295 w 533"/>
                  <a:gd name="T87" fmla="*/ 134 h 427"/>
                  <a:gd name="T88" fmla="*/ 291 w 533"/>
                  <a:gd name="T89" fmla="*/ 143 h 427"/>
                  <a:gd name="T90" fmla="*/ 331 w 533"/>
                  <a:gd name="T91" fmla="*/ 161 h 427"/>
                  <a:gd name="T92" fmla="*/ 341 w 533"/>
                  <a:gd name="T93" fmla="*/ 177 h 427"/>
                  <a:gd name="T94" fmla="*/ 358 w 533"/>
                  <a:gd name="T95" fmla="*/ 185 h 427"/>
                  <a:gd name="T96" fmla="*/ 367 w 533"/>
                  <a:gd name="T97" fmla="*/ 202 h 427"/>
                  <a:gd name="T98" fmla="*/ 356 w 533"/>
                  <a:gd name="T99" fmla="*/ 206 h 427"/>
                  <a:gd name="T100" fmla="*/ 336 w 533"/>
                  <a:gd name="T101" fmla="*/ 200 h 427"/>
                  <a:gd name="T102" fmla="*/ 308 w 533"/>
                  <a:gd name="T103" fmla="*/ 200 h 427"/>
                  <a:gd name="T104" fmla="*/ 282 w 533"/>
                  <a:gd name="T105" fmla="*/ 192 h 427"/>
                  <a:gd name="T106" fmla="*/ 275 w 533"/>
                  <a:gd name="T107" fmla="*/ 200 h 427"/>
                  <a:gd name="T108" fmla="*/ 296 w 533"/>
                  <a:gd name="T109" fmla="*/ 206 h 427"/>
                  <a:gd name="T110" fmla="*/ 320 w 533"/>
                  <a:gd name="T111" fmla="*/ 216 h 427"/>
                  <a:gd name="T112" fmla="*/ 341 w 533"/>
                  <a:gd name="T113" fmla="*/ 226 h 4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3"/>
                  <a:gd name="T172" fmla="*/ 0 h 427"/>
                  <a:gd name="T173" fmla="*/ 533 w 533"/>
                  <a:gd name="T174" fmla="*/ 427 h 42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3" h="427">
                    <a:moveTo>
                      <a:pt x="494" y="338"/>
                    </a:moveTo>
                    <a:lnTo>
                      <a:pt x="483" y="374"/>
                    </a:lnTo>
                    <a:lnTo>
                      <a:pt x="468" y="394"/>
                    </a:lnTo>
                    <a:lnTo>
                      <a:pt x="441" y="426"/>
                    </a:lnTo>
                    <a:lnTo>
                      <a:pt x="398" y="418"/>
                    </a:lnTo>
                    <a:lnTo>
                      <a:pt x="365" y="399"/>
                    </a:lnTo>
                    <a:lnTo>
                      <a:pt x="343" y="409"/>
                    </a:lnTo>
                    <a:lnTo>
                      <a:pt x="272" y="400"/>
                    </a:lnTo>
                    <a:lnTo>
                      <a:pt x="270" y="373"/>
                    </a:lnTo>
                    <a:lnTo>
                      <a:pt x="232" y="347"/>
                    </a:lnTo>
                    <a:lnTo>
                      <a:pt x="222" y="324"/>
                    </a:lnTo>
                    <a:lnTo>
                      <a:pt x="237" y="306"/>
                    </a:lnTo>
                    <a:lnTo>
                      <a:pt x="237" y="292"/>
                    </a:lnTo>
                    <a:lnTo>
                      <a:pt x="237" y="274"/>
                    </a:lnTo>
                    <a:lnTo>
                      <a:pt x="282" y="267"/>
                    </a:lnTo>
                    <a:lnTo>
                      <a:pt x="284" y="249"/>
                    </a:lnTo>
                    <a:lnTo>
                      <a:pt x="270" y="229"/>
                    </a:lnTo>
                    <a:lnTo>
                      <a:pt x="244" y="227"/>
                    </a:lnTo>
                    <a:lnTo>
                      <a:pt x="232" y="251"/>
                    </a:lnTo>
                    <a:lnTo>
                      <a:pt x="196" y="245"/>
                    </a:lnTo>
                    <a:lnTo>
                      <a:pt x="186" y="225"/>
                    </a:lnTo>
                    <a:lnTo>
                      <a:pt x="162" y="213"/>
                    </a:lnTo>
                    <a:lnTo>
                      <a:pt x="169" y="158"/>
                    </a:lnTo>
                    <a:lnTo>
                      <a:pt x="164" y="152"/>
                    </a:lnTo>
                    <a:lnTo>
                      <a:pt x="139" y="154"/>
                    </a:lnTo>
                    <a:lnTo>
                      <a:pt x="123" y="139"/>
                    </a:lnTo>
                    <a:lnTo>
                      <a:pt x="78" y="127"/>
                    </a:lnTo>
                    <a:lnTo>
                      <a:pt x="54" y="103"/>
                    </a:lnTo>
                    <a:lnTo>
                      <a:pt x="0" y="80"/>
                    </a:lnTo>
                    <a:lnTo>
                      <a:pt x="4" y="56"/>
                    </a:lnTo>
                    <a:lnTo>
                      <a:pt x="27" y="49"/>
                    </a:lnTo>
                    <a:lnTo>
                      <a:pt x="66" y="80"/>
                    </a:lnTo>
                    <a:lnTo>
                      <a:pt x="78" y="80"/>
                    </a:lnTo>
                    <a:lnTo>
                      <a:pt x="116" y="78"/>
                    </a:lnTo>
                    <a:lnTo>
                      <a:pt x="136" y="61"/>
                    </a:lnTo>
                    <a:lnTo>
                      <a:pt x="166" y="85"/>
                    </a:lnTo>
                    <a:lnTo>
                      <a:pt x="180" y="63"/>
                    </a:lnTo>
                    <a:lnTo>
                      <a:pt x="181" y="51"/>
                    </a:lnTo>
                    <a:lnTo>
                      <a:pt x="206" y="36"/>
                    </a:lnTo>
                    <a:lnTo>
                      <a:pt x="214" y="4"/>
                    </a:lnTo>
                    <a:lnTo>
                      <a:pt x="237" y="0"/>
                    </a:lnTo>
                    <a:lnTo>
                      <a:pt x="300" y="44"/>
                    </a:lnTo>
                    <a:lnTo>
                      <a:pt x="343" y="61"/>
                    </a:lnTo>
                    <a:lnTo>
                      <a:pt x="427" y="200"/>
                    </a:lnTo>
                    <a:lnTo>
                      <a:pt x="422" y="213"/>
                    </a:lnTo>
                    <a:lnTo>
                      <a:pt x="479" y="240"/>
                    </a:lnTo>
                    <a:lnTo>
                      <a:pt x="494" y="264"/>
                    </a:lnTo>
                    <a:lnTo>
                      <a:pt x="519" y="276"/>
                    </a:lnTo>
                    <a:lnTo>
                      <a:pt x="532" y="302"/>
                    </a:lnTo>
                    <a:lnTo>
                      <a:pt x="515" y="308"/>
                    </a:lnTo>
                    <a:lnTo>
                      <a:pt x="487" y="298"/>
                    </a:lnTo>
                    <a:lnTo>
                      <a:pt x="446" y="298"/>
                    </a:lnTo>
                    <a:lnTo>
                      <a:pt x="409" y="286"/>
                    </a:lnTo>
                    <a:lnTo>
                      <a:pt x="398" y="298"/>
                    </a:lnTo>
                    <a:lnTo>
                      <a:pt x="429" y="308"/>
                    </a:lnTo>
                    <a:lnTo>
                      <a:pt x="463" y="323"/>
                    </a:lnTo>
                    <a:lnTo>
                      <a:pt x="494" y="338"/>
                    </a:lnTo>
                  </a:path>
                </a:pathLst>
              </a:custGeom>
              <a:solidFill>
                <a:srgbClr val="3D9DE0"/>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790"/>
              </a:p>
            </p:txBody>
          </p:sp>
          <p:sp>
            <p:nvSpPr>
              <p:cNvPr id="32" name="Freeform 32"/>
              <p:cNvSpPr/>
              <p:nvPr/>
            </p:nvSpPr>
            <p:spPr bwMode="auto">
              <a:xfrm>
                <a:off x="4009" y="2528"/>
                <a:ext cx="52" cy="54"/>
              </a:xfrm>
              <a:custGeom>
                <a:avLst/>
                <a:gdLst>
                  <a:gd name="T0" fmla="*/ 22 w 76"/>
                  <a:gd name="T1" fmla="*/ 53 h 80"/>
                  <a:gd name="T2" fmla="*/ 0 w 76"/>
                  <a:gd name="T3" fmla="*/ 35 h 80"/>
                  <a:gd name="T4" fmla="*/ 10 w 76"/>
                  <a:gd name="T5" fmla="*/ 22 h 80"/>
                  <a:gd name="T6" fmla="*/ 17 w 76"/>
                  <a:gd name="T7" fmla="*/ 0 h 80"/>
                  <a:gd name="T8" fmla="*/ 40 w 76"/>
                  <a:gd name="T9" fmla="*/ 9 h 80"/>
                  <a:gd name="T10" fmla="*/ 51 w 76"/>
                  <a:gd name="T11" fmla="*/ 24 h 80"/>
                  <a:gd name="T12" fmla="*/ 44 w 76"/>
                  <a:gd name="T13" fmla="*/ 35 h 80"/>
                  <a:gd name="T14" fmla="*/ 22 w 76"/>
                  <a:gd name="T15" fmla="*/ 53 h 80"/>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80"/>
                  <a:gd name="T26" fmla="*/ 76 w 76"/>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80">
                    <a:moveTo>
                      <a:pt x="32" y="79"/>
                    </a:moveTo>
                    <a:lnTo>
                      <a:pt x="0" y="52"/>
                    </a:lnTo>
                    <a:lnTo>
                      <a:pt x="14" y="33"/>
                    </a:lnTo>
                    <a:lnTo>
                      <a:pt x="25" y="0"/>
                    </a:lnTo>
                    <a:lnTo>
                      <a:pt x="58" y="13"/>
                    </a:lnTo>
                    <a:lnTo>
                      <a:pt x="75" y="35"/>
                    </a:lnTo>
                    <a:lnTo>
                      <a:pt x="64" y="52"/>
                    </a:lnTo>
                    <a:lnTo>
                      <a:pt x="32" y="79"/>
                    </a:lnTo>
                  </a:path>
                </a:pathLst>
              </a:custGeom>
              <a:solidFill>
                <a:srgbClr val="0F85F1"/>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790"/>
              </a:p>
            </p:txBody>
          </p:sp>
          <p:sp>
            <p:nvSpPr>
              <p:cNvPr id="33" name="Freeform 33"/>
              <p:cNvSpPr/>
              <p:nvPr/>
            </p:nvSpPr>
            <p:spPr bwMode="auto">
              <a:xfrm>
                <a:off x="3744" y="2793"/>
                <a:ext cx="284" cy="347"/>
              </a:xfrm>
              <a:custGeom>
                <a:avLst/>
                <a:gdLst>
                  <a:gd name="T0" fmla="*/ 0 w 410"/>
                  <a:gd name="T1" fmla="*/ 265 h 515"/>
                  <a:gd name="T2" fmla="*/ 10 w 410"/>
                  <a:gd name="T3" fmla="*/ 206 h 515"/>
                  <a:gd name="T4" fmla="*/ 21 w 410"/>
                  <a:gd name="T5" fmla="*/ 191 h 515"/>
                  <a:gd name="T6" fmla="*/ 25 w 410"/>
                  <a:gd name="T7" fmla="*/ 175 h 515"/>
                  <a:gd name="T8" fmla="*/ 36 w 410"/>
                  <a:gd name="T9" fmla="*/ 150 h 515"/>
                  <a:gd name="T10" fmla="*/ 30 w 410"/>
                  <a:gd name="T11" fmla="*/ 140 h 515"/>
                  <a:gd name="T12" fmla="*/ 31 w 410"/>
                  <a:gd name="T13" fmla="*/ 119 h 515"/>
                  <a:gd name="T14" fmla="*/ 60 w 410"/>
                  <a:gd name="T15" fmla="*/ 86 h 515"/>
                  <a:gd name="T16" fmla="*/ 60 w 410"/>
                  <a:gd name="T17" fmla="*/ 65 h 515"/>
                  <a:gd name="T18" fmla="*/ 77 w 410"/>
                  <a:gd name="T19" fmla="*/ 34 h 515"/>
                  <a:gd name="T20" fmla="*/ 96 w 410"/>
                  <a:gd name="T21" fmla="*/ 39 h 515"/>
                  <a:gd name="T22" fmla="*/ 133 w 410"/>
                  <a:gd name="T23" fmla="*/ 13 h 515"/>
                  <a:gd name="T24" fmla="*/ 140 w 410"/>
                  <a:gd name="T25" fmla="*/ 0 h 515"/>
                  <a:gd name="T26" fmla="*/ 163 w 410"/>
                  <a:gd name="T27" fmla="*/ 3 h 515"/>
                  <a:gd name="T28" fmla="*/ 174 w 410"/>
                  <a:gd name="T29" fmla="*/ 32 h 515"/>
                  <a:gd name="T30" fmla="*/ 184 w 410"/>
                  <a:gd name="T31" fmla="*/ 53 h 515"/>
                  <a:gd name="T32" fmla="*/ 208 w 410"/>
                  <a:gd name="T33" fmla="*/ 53 h 515"/>
                  <a:gd name="T34" fmla="*/ 221 w 410"/>
                  <a:gd name="T35" fmla="*/ 34 h 515"/>
                  <a:gd name="T36" fmla="*/ 244 w 410"/>
                  <a:gd name="T37" fmla="*/ 55 h 515"/>
                  <a:gd name="T38" fmla="*/ 283 w 410"/>
                  <a:gd name="T39" fmla="*/ 42 h 515"/>
                  <a:gd name="T40" fmla="*/ 259 w 410"/>
                  <a:gd name="T41" fmla="*/ 98 h 515"/>
                  <a:gd name="T42" fmla="*/ 244 w 410"/>
                  <a:gd name="T43" fmla="*/ 91 h 515"/>
                  <a:gd name="T44" fmla="*/ 236 w 410"/>
                  <a:gd name="T45" fmla="*/ 97 h 515"/>
                  <a:gd name="T46" fmla="*/ 234 w 410"/>
                  <a:gd name="T47" fmla="*/ 101 h 515"/>
                  <a:gd name="T48" fmla="*/ 247 w 410"/>
                  <a:gd name="T49" fmla="*/ 116 h 515"/>
                  <a:gd name="T50" fmla="*/ 244 w 410"/>
                  <a:gd name="T51" fmla="*/ 168 h 515"/>
                  <a:gd name="T52" fmla="*/ 247 w 410"/>
                  <a:gd name="T53" fmla="*/ 184 h 515"/>
                  <a:gd name="T54" fmla="*/ 244 w 410"/>
                  <a:gd name="T55" fmla="*/ 189 h 515"/>
                  <a:gd name="T56" fmla="*/ 227 w 410"/>
                  <a:gd name="T57" fmla="*/ 186 h 515"/>
                  <a:gd name="T58" fmla="*/ 218 w 410"/>
                  <a:gd name="T59" fmla="*/ 195 h 515"/>
                  <a:gd name="T60" fmla="*/ 224 w 410"/>
                  <a:gd name="T61" fmla="*/ 210 h 515"/>
                  <a:gd name="T62" fmla="*/ 204 w 410"/>
                  <a:gd name="T63" fmla="*/ 227 h 515"/>
                  <a:gd name="T64" fmla="*/ 210 w 410"/>
                  <a:gd name="T65" fmla="*/ 234 h 515"/>
                  <a:gd name="T66" fmla="*/ 190 w 410"/>
                  <a:gd name="T67" fmla="*/ 244 h 515"/>
                  <a:gd name="T68" fmla="*/ 193 w 410"/>
                  <a:gd name="T69" fmla="*/ 257 h 515"/>
                  <a:gd name="T70" fmla="*/ 187 w 410"/>
                  <a:gd name="T71" fmla="*/ 263 h 515"/>
                  <a:gd name="T72" fmla="*/ 163 w 410"/>
                  <a:gd name="T73" fmla="*/ 263 h 515"/>
                  <a:gd name="T74" fmla="*/ 149 w 410"/>
                  <a:gd name="T75" fmla="*/ 275 h 515"/>
                  <a:gd name="T76" fmla="*/ 147 w 410"/>
                  <a:gd name="T77" fmla="*/ 280 h 515"/>
                  <a:gd name="T78" fmla="*/ 159 w 410"/>
                  <a:gd name="T79" fmla="*/ 288 h 515"/>
                  <a:gd name="T80" fmla="*/ 145 w 410"/>
                  <a:gd name="T81" fmla="*/ 308 h 515"/>
                  <a:gd name="T82" fmla="*/ 128 w 410"/>
                  <a:gd name="T83" fmla="*/ 329 h 515"/>
                  <a:gd name="T84" fmla="*/ 120 w 410"/>
                  <a:gd name="T85" fmla="*/ 327 h 515"/>
                  <a:gd name="T86" fmla="*/ 103 w 410"/>
                  <a:gd name="T87" fmla="*/ 346 h 515"/>
                  <a:gd name="T88" fmla="*/ 82 w 410"/>
                  <a:gd name="T89" fmla="*/ 303 h 515"/>
                  <a:gd name="T90" fmla="*/ 64 w 410"/>
                  <a:gd name="T91" fmla="*/ 280 h 515"/>
                  <a:gd name="T92" fmla="*/ 52 w 410"/>
                  <a:gd name="T93" fmla="*/ 281 h 515"/>
                  <a:gd name="T94" fmla="*/ 44 w 410"/>
                  <a:gd name="T95" fmla="*/ 275 h 515"/>
                  <a:gd name="T96" fmla="*/ 0 w 410"/>
                  <a:gd name="T97" fmla="*/ 265 h 5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0"/>
                  <a:gd name="T148" fmla="*/ 0 h 515"/>
                  <a:gd name="T149" fmla="*/ 410 w 410"/>
                  <a:gd name="T150" fmla="*/ 515 h 5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0" h="515">
                    <a:moveTo>
                      <a:pt x="0" y="393"/>
                    </a:moveTo>
                    <a:lnTo>
                      <a:pt x="15" y="305"/>
                    </a:lnTo>
                    <a:lnTo>
                      <a:pt x="30" y="284"/>
                    </a:lnTo>
                    <a:lnTo>
                      <a:pt x="36" y="259"/>
                    </a:lnTo>
                    <a:lnTo>
                      <a:pt x="52" y="222"/>
                    </a:lnTo>
                    <a:lnTo>
                      <a:pt x="43" y="208"/>
                    </a:lnTo>
                    <a:lnTo>
                      <a:pt x="45" y="176"/>
                    </a:lnTo>
                    <a:lnTo>
                      <a:pt x="87" y="128"/>
                    </a:lnTo>
                    <a:lnTo>
                      <a:pt x="86" y="97"/>
                    </a:lnTo>
                    <a:lnTo>
                      <a:pt x="111" y="50"/>
                    </a:lnTo>
                    <a:lnTo>
                      <a:pt x="139" y="58"/>
                    </a:lnTo>
                    <a:lnTo>
                      <a:pt x="192" y="19"/>
                    </a:lnTo>
                    <a:lnTo>
                      <a:pt x="202" y="0"/>
                    </a:lnTo>
                    <a:lnTo>
                      <a:pt x="235" y="4"/>
                    </a:lnTo>
                    <a:lnTo>
                      <a:pt x="251" y="48"/>
                    </a:lnTo>
                    <a:lnTo>
                      <a:pt x="265" y="78"/>
                    </a:lnTo>
                    <a:lnTo>
                      <a:pt x="300" y="78"/>
                    </a:lnTo>
                    <a:lnTo>
                      <a:pt x="319" y="50"/>
                    </a:lnTo>
                    <a:lnTo>
                      <a:pt x="352" y="82"/>
                    </a:lnTo>
                    <a:lnTo>
                      <a:pt x="409" y="63"/>
                    </a:lnTo>
                    <a:lnTo>
                      <a:pt x="374" y="145"/>
                    </a:lnTo>
                    <a:lnTo>
                      <a:pt x="352" y="135"/>
                    </a:lnTo>
                    <a:lnTo>
                      <a:pt x="340" y="144"/>
                    </a:lnTo>
                    <a:lnTo>
                      <a:pt x="338" y="150"/>
                    </a:lnTo>
                    <a:lnTo>
                      <a:pt x="357" y="172"/>
                    </a:lnTo>
                    <a:lnTo>
                      <a:pt x="352" y="249"/>
                    </a:lnTo>
                    <a:lnTo>
                      <a:pt x="357" y="273"/>
                    </a:lnTo>
                    <a:lnTo>
                      <a:pt x="352" y="281"/>
                    </a:lnTo>
                    <a:lnTo>
                      <a:pt x="327" y="276"/>
                    </a:lnTo>
                    <a:lnTo>
                      <a:pt x="315" y="290"/>
                    </a:lnTo>
                    <a:lnTo>
                      <a:pt x="324" y="311"/>
                    </a:lnTo>
                    <a:lnTo>
                      <a:pt x="295" y="337"/>
                    </a:lnTo>
                    <a:lnTo>
                      <a:pt x="303" y="347"/>
                    </a:lnTo>
                    <a:lnTo>
                      <a:pt x="275" y="362"/>
                    </a:lnTo>
                    <a:lnTo>
                      <a:pt x="279" y="381"/>
                    </a:lnTo>
                    <a:lnTo>
                      <a:pt x="270" y="391"/>
                    </a:lnTo>
                    <a:lnTo>
                      <a:pt x="235" y="391"/>
                    </a:lnTo>
                    <a:lnTo>
                      <a:pt x="215" y="408"/>
                    </a:lnTo>
                    <a:lnTo>
                      <a:pt x="212" y="415"/>
                    </a:lnTo>
                    <a:lnTo>
                      <a:pt x="229" y="427"/>
                    </a:lnTo>
                    <a:lnTo>
                      <a:pt x="210" y="457"/>
                    </a:lnTo>
                    <a:lnTo>
                      <a:pt x="185" y="489"/>
                    </a:lnTo>
                    <a:lnTo>
                      <a:pt x="173" y="485"/>
                    </a:lnTo>
                    <a:lnTo>
                      <a:pt x="149" y="514"/>
                    </a:lnTo>
                    <a:lnTo>
                      <a:pt x="119" y="450"/>
                    </a:lnTo>
                    <a:lnTo>
                      <a:pt x="92" y="415"/>
                    </a:lnTo>
                    <a:lnTo>
                      <a:pt x="75" y="417"/>
                    </a:lnTo>
                    <a:lnTo>
                      <a:pt x="63" y="408"/>
                    </a:lnTo>
                    <a:lnTo>
                      <a:pt x="0" y="393"/>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790"/>
              </a:p>
            </p:txBody>
          </p:sp>
          <p:sp>
            <p:nvSpPr>
              <p:cNvPr id="34" name="Freeform 34"/>
              <p:cNvSpPr/>
              <p:nvPr/>
            </p:nvSpPr>
            <p:spPr bwMode="auto">
              <a:xfrm>
                <a:off x="3833" y="2553"/>
                <a:ext cx="249" cy="285"/>
              </a:xfrm>
              <a:custGeom>
                <a:avLst/>
                <a:gdLst>
                  <a:gd name="T0" fmla="*/ 180 w 361"/>
                  <a:gd name="T1" fmla="*/ 271 h 420"/>
                  <a:gd name="T2" fmla="*/ 141 w 361"/>
                  <a:gd name="T3" fmla="*/ 284 h 420"/>
                  <a:gd name="T4" fmla="*/ 119 w 361"/>
                  <a:gd name="T5" fmla="*/ 262 h 420"/>
                  <a:gd name="T6" fmla="*/ 105 w 361"/>
                  <a:gd name="T7" fmla="*/ 281 h 420"/>
                  <a:gd name="T8" fmla="*/ 81 w 361"/>
                  <a:gd name="T9" fmla="*/ 281 h 420"/>
                  <a:gd name="T10" fmla="*/ 72 w 361"/>
                  <a:gd name="T11" fmla="*/ 261 h 420"/>
                  <a:gd name="T12" fmla="*/ 61 w 361"/>
                  <a:gd name="T13" fmla="*/ 231 h 420"/>
                  <a:gd name="T14" fmla="*/ 38 w 361"/>
                  <a:gd name="T15" fmla="*/ 228 h 420"/>
                  <a:gd name="T16" fmla="*/ 15 w 361"/>
                  <a:gd name="T17" fmla="*/ 185 h 420"/>
                  <a:gd name="T18" fmla="*/ 0 w 361"/>
                  <a:gd name="T19" fmla="*/ 164 h 420"/>
                  <a:gd name="T20" fmla="*/ 10 w 361"/>
                  <a:gd name="T21" fmla="*/ 153 h 420"/>
                  <a:gd name="T22" fmla="*/ 15 w 361"/>
                  <a:gd name="T23" fmla="*/ 149 h 420"/>
                  <a:gd name="T24" fmla="*/ 39 w 361"/>
                  <a:gd name="T25" fmla="*/ 114 h 420"/>
                  <a:gd name="T26" fmla="*/ 38 w 361"/>
                  <a:gd name="T27" fmla="*/ 85 h 420"/>
                  <a:gd name="T28" fmla="*/ 47 w 361"/>
                  <a:gd name="T29" fmla="*/ 73 h 420"/>
                  <a:gd name="T30" fmla="*/ 65 w 361"/>
                  <a:gd name="T31" fmla="*/ 71 h 420"/>
                  <a:gd name="T32" fmla="*/ 72 w 361"/>
                  <a:gd name="T33" fmla="*/ 62 h 420"/>
                  <a:gd name="T34" fmla="*/ 65 w 361"/>
                  <a:gd name="T35" fmla="*/ 50 h 420"/>
                  <a:gd name="T36" fmla="*/ 73 w 361"/>
                  <a:gd name="T37" fmla="*/ 35 h 420"/>
                  <a:gd name="T38" fmla="*/ 73 w 361"/>
                  <a:gd name="T39" fmla="*/ 9 h 420"/>
                  <a:gd name="T40" fmla="*/ 88 w 361"/>
                  <a:gd name="T41" fmla="*/ 3 h 420"/>
                  <a:gd name="T42" fmla="*/ 110 w 361"/>
                  <a:gd name="T43" fmla="*/ 16 h 420"/>
                  <a:gd name="T44" fmla="*/ 141 w 361"/>
                  <a:gd name="T45" fmla="*/ 21 h 420"/>
                  <a:gd name="T46" fmla="*/ 159 w 361"/>
                  <a:gd name="T47" fmla="*/ 0 h 420"/>
                  <a:gd name="T48" fmla="*/ 183 w 361"/>
                  <a:gd name="T49" fmla="*/ 19 h 420"/>
                  <a:gd name="T50" fmla="*/ 172 w 361"/>
                  <a:gd name="T51" fmla="*/ 25 h 420"/>
                  <a:gd name="T52" fmla="*/ 160 w 361"/>
                  <a:gd name="T53" fmla="*/ 43 h 420"/>
                  <a:gd name="T54" fmla="*/ 141 w 361"/>
                  <a:gd name="T55" fmla="*/ 50 h 420"/>
                  <a:gd name="T56" fmla="*/ 137 w 361"/>
                  <a:gd name="T57" fmla="*/ 54 h 420"/>
                  <a:gd name="T58" fmla="*/ 152 w 361"/>
                  <a:gd name="T59" fmla="*/ 64 h 420"/>
                  <a:gd name="T60" fmla="*/ 186 w 361"/>
                  <a:gd name="T61" fmla="*/ 50 h 420"/>
                  <a:gd name="T62" fmla="*/ 241 w 361"/>
                  <a:gd name="T63" fmla="*/ 71 h 420"/>
                  <a:gd name="T64" fmla="*/ 248 w 361"/>
                  <a:gd name="T65" fmla="*/ 118 h 420"/>
                  <a:gd name="T66" fmla="*/ 225 w 361"/>
                  <a:gd name="T67" fmla="*/ 118 h 420"/>
                  <a:gd name="T68" fmla="*/ 223 w 361"/>
                  <a:gd name="T69" fmla="*/ 132 h 420"/>
                  <a:gd name="T70" fmla="*/ 235 w 361"/>
                  <a:gd name="T71" fmla="*/ 152 h 420"/>
                  <a:gd name="T72" fmla="*/ 225 w 361"/>
                  <a:gd name="T73" fmla="*/ 164 h 420"/>
                  <a:gd name="T74" fmla="*/ 237 w 361"/>
                  <a:gd name="T75" fmla="*/ 181 h 420"/>
                  <a:gd name="T76" fmla="*/ 218 w 361"/>
                  <a:gd name="T77" fmla="*/ 204 h 420"/>
                  <a:gd name="T78" fmla="*/ 211 w 361"/>
                  <a:gd name="T79" fmla="*/ 193 h 420"/>
                  <a:gd name="T80" fmla="*/ 183 w 361"/>
                  <a:gd name="T81" fmla="*/ 261 h 420"/>
                  <a:gd name="T82" fmla="*/ 180 w 361"/>
                  <a:gd name="T83" fmla="*/ 271 h 4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61"/>
                  <a:gd name="T127" fmla="*/ 0 h 420"/>
                  <a:gd name="T128" fmla="*/ 361 w 361"/>
                  <a:gd name="T129" fmla="*/ 420 h 4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61" h="420">
                    <a:moveTo>
                      <a:pt x="261" y="399"/>
                    </a:moveTo>
                    <a:lnTo>
                      <a:pt x="205" y="419"/>
                    </a:lnTo>
                    <a:lnTo>
                      <a:pt x="172" y="386"/>
                    </a:lnTo>
                    <a:lnTo>
                      <a:pt x="152" y="414"/>
                    </a:lnTo>
                    <a:lnTo>
                      <a:pt x="118" y="414"/>
                    </a:lnTo>
                    <a:lnTo>
                      <a:pt x="104" y="384"/>
                    </a:lnTo>
                    <a:lnTo>
                      <a:pt x="88" y="340"/>
                    </a:lnTo>
                    <a:lnTo>
                      <a:pt x="55" y="336"/>
                    </a:lnTo>
                    <a:lnTo>
                      <a:pt x="22" y="272"/>
                    </a:lnTo>
                    <a:lnTo>
                      <a:pt x="0" y="241"/>
                    </a:lnTo>
                    <a:lnTo>
                      <a:pt x="15" y="226"/>
                    </a:lnTo>
                    <a:lnTo>
                      <a:pt x="22" y="219"/>
                    </a:lnTo>
                    <a:lnTo>
                      <a:pt x="57" y="168"/>
                    </a:lnTo>
                    <a:lnTo>
                      <a:pt x="55" y="126"/>
                    </a:lnTo>
                    <a:lnTo>
                      <a:pt x="68" y="108"/>
                    </a:lnTo>
                    <a:lnTo>
                      <a:pt x="94" y="104"/>
                    </a:lnTo>
                    <a:lnTo>
                      <a:pt x="104" y="92"/>
                    </a:lnTo>
                    <a:lnTo>
                      <a:pt x="94" y="73"/>
                    </a:lnTo>
                    <a:lnTo>
                      <a:pt x="106" y="51"/>
                    </a:lnTo>
                    <a:lnTo>
                      <a:pt x="106" y="14"/>
                    </a:lnTo>
                    <a:lnTo>
                      <a:pt x="128" y="4"/>
                    </a:lnTo>
                    <a:lnTo>
                      <a:pt x="160" y="24"/>
                    </a:lnTo>
                    <a:lnTo>
                      <a:pt x="205" y="31"/>
                    </a:lnTo>
                    <a:lnTo>
                      <a:pt x="230" y="0"/>
                    </a:lnTo>
                    <a:lnTo>
                      <a:pt x="266" y="28"/>
                    </a:lnTo>
                    <a:lnTo>
                      <a:pt x="250" y="37"/>
                    </a:lnTo>
                    <a:lnTo>
                      <a:pt x="232" y="64"/>
                    </a:lnTo>
                    <a:lnTo>
                      <a:pt x="205" y="73"/>
                    </a:lnTo>
                    <a:lnTo>
                      <a:pt x="198" y="79"/>
                    </a:lnTo>
                    <a:lnTo>
                      <a:pt x="220" y="94"/>
                    </a:lnTo>
                    <a:lnTo>
                      <a:pt x="270" y="73"/>
                    </a:lnTo>
                    <a:lnTo>
                      <a:pt x="350" y="105"/>
                    </a:lnTo>
                    <a:lnTo>
                      <a:pt x="360" y="174"/>
                    </a:lnTo>
                    <a:lnTo>
                      <a:pt x="326" y="174"/>
                    </a:lnTo>
                    <a:lnTo>
                      <a:pt x="324" y="194"/>
                    </a:lnTo>
                    <a:lnTo>
                      <a:pt x="340" y="224"/>
                    </a:lnTo>
                    <a:lnTo>
                      <a:pt x="326" y="241"/>
                    </a:lnTo>
                    <a:lnTo>
                      <a:pt x="343" y="266"/>
                    </a:lnTo>
                    <a:lnTo>
                      <a:pt x="316" y="300"/>
                    </a:lnTo>
                    <a:lnTo>
                      <a:pt x="306" y="284"/>
                    </a:lnTo>
                    <a:lnTo>
                      <a:pt x="266" y="384"/>
                    </a:lnTo>
                    <a:lnTo>
                      <a:pt x="261" y="399"/>
                    </a:lnTo>
                  </a:path>
                </a:pathLst>
              </a:custGeom>
              <a:solidFill>
                <a:srgbClr val="3D9DE0"/>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790" dirty="0"/>
              </a:p>
            </p:txBody>
          </p:sp>
          <p:sp>
            <p:nvSpPr>
              <p:cNvPr id="35" name="Freeform 35"/>
              <p:cNvSpPr/>
              <p:nvPr/>
            </p:nvSpPr>
            <p:spPr bwMode="auto">
              <a:xfrm>
                <a:off x="4057" y="3012"/>
                <a:ext cx="106" cy="210"/>
              </a:xfrm>
              <a:custGeom>
                <a:avLst/>
                <a:gdLst>
                  <a:gd name="T0" fmla="*/ 0 w 152"/>
                  <a:gd name="T1" fmla="*/ 101 h 313"/>
                  <a:gd name="T2" fmla="*/ 0 w 152"/>
                  <a:gd name="T3" fmla="*/ 134 h 313"/>
                  <a:gd name="T4" fmla="*/ 7 w 152"/>
                  <a:gd name="T5" fmla="*/ 169 h 313"/>
                  <a:gd name="T6" fmla="*/ 28 w 152"/>
                  <a:gd name="T7" fmla="*/ 182 h 313"/>
                  <a:gd name="T8" fmla="*/ 41 w 152"/>
                  <a:gd name="T9" fmla="*/ 209 h 313"/>
                  <a:gd name="T10" fmla="*/ 49 w 152"/>
                  <a:gd name="T11" fmla="*/ 169 h 313"/>
                  <a:gd name="T12" fmla="*/ 69 w 152"/>
                  <a:gd name="T13" fmla="*/ 146 h 313"/>
                  <a:gd name="T14" fmla="*/ 105 w 152"/>
                  <a:gd name="T15" fmla="*/ 44 h 313"/>
                  <a:gd name="T16" fmla="*/ 105 w 152"/>
                  <a:gd name="T17" fmla="*/ 11 h 313"/>
                  <a:gd name="T18" fmla="*/ 86 w 152"/>
                  <a:gd name="T19" fmla="*/ 0 h 313"/>
                  <a:gd name="T20" fmla="*/ 52 w 152"/>
                  <a:gd name="T21" fmla="*/ 14 h 313"/>
                  <a:gd name="T22" fmla="*/ 0 w 152"/>
                  <a:gd name="T23" fmla="*/ 101 h 3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2"/>
                  <a:gd name="T37" fmla="*/ 0 h 313"/>
                  <a:gd name="T38" fmla="*/ 152 w 152"/>
                  <a:gd name="T39" fmla="*/ 313 h 3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2" h="313">
                    <a:moveTo>
                      <a:pt x="0" y="151"/>
                    </a:moveTo>
                    <a:lnTo>
                      <a:pt x="0" y="200"/>
                    </a:lnTo>
                    <a:lnTo>
                      <a:pt x="10" y="252"/>
                    </a:lnTo>
                    <a:lnTo>
                      <a:pt x="40" y="271"/>
                    </a:lnTo>
                    <a:lnTo>
                      <a:pt x="59" y="312"/>
                    </a:lnTo>
                    <a:lnTo>
                      <a:pt x="70" y="252"/>
                    </a:lnTo>
                    <a:lnTo>
                      <a:pt x="99" y="217"/>
                    </a:lnTo>
                    <a:lnTo>
                      <a:pt x="151" y="65"/>
                    </a:lnTo>
                    <a:lnTo>
                      <a:pt x="151" y="16"/>
                    </a:lnTo>
                    <a:lnTo>
                      <a:pt x="124" y="0"/>
                    </a:lnTo>
                    <a:lnTo>
                      <a:pt x="75" y="21"/>
                    </a:lnTo>
                    <a:lnTo>
                      <a:pt x="0" y="151"/>
                    </a:lnTo>
                  </a:path>
                </a:pathLst>
              </a:custGeom>
              <a:grpFill/>
              <a:ln w="9525">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790"/>
              </a:p>
            </p:txBody>
          </p:sp>
          <p:sp>
            <p:nvSpPr>
              <p:cNvPr id="36" name="Freeform 36"/>
              <p:cNvSpPr/>
              <p:nvPr/>
            </p:nvSpPr>
            <p:spPr bwMode="auto">
              <a:xfrm>
                <a:off x="3580" y="2077"/>
                <a:ext cx="436" cy="282"/>
              </a:xfrm>
              <a:custGeom>
                <a:avLst/>
                <a:gdLst>
                  <a:gd name="T0" fmla="*/ 96 w 629"/>
                  <a:gd name="T1" fmla="*/ 272 h 418"/>
                  <a:gd name="T2" fmla="*/ 100 w 629"/>
                  <a:gd name="T3" fmla="*/ 256 h 418"/>
                  <a:gd name="T4" fmla="*/ 115 w 629"/>
                  <a:gd name="T5" fmla="*/ 252 h 418"/>
                  <a:gd name="T6" fmla="*/ 143 w 629"/>
                  <a:gd name="T7" fmla="*/ 272 h 418"/>
                  <a:gd name="T8" fmla="*/ 152 w 629"/>
                  <a:gd name="T9" fmla="*/ 272 h 418"/>
                  <a:gd name="T10" fmla="*/ 179 w 629"/>
                  <a:gd name="T11" fmla="*/ 271 h 418"/>
                  <a:gd name="T12" fmla="*/ 193 w 629"/>
                  <a:gd name="T13" fmla="*/ 259 h 418"/>
                  <a:gd name="T14" fmla="*/ 215 w 629"/>
                  <a:gd name="T15" fmla="*/ 275 h 418"/>
                  <a:gd name="T16" fmla="*/ 224 w 629"/>
                  <a:gd name="T17" fmla="*/ 260 h 418"/>
                  <a:gd name="T18" fmla="*/ 225 w 629"/>
                  <a:gd name="T19" fmla="*/ 254 h 418"/>
                  <a:gd name="T20" fmla="*/ 243 w 629"/>
                  <a:gd name="T21" fmla="*/ 243 h 418"/>
                  <a:gd name="T22" fmla="*/ 249 w 629"/>
                  <a:gd name="T23" fmla="*/ 221 h 418"/>
                  <a:gd name="T24" fmla="*/ 265 w 629"/>
                  <a:gd name="T25" fmla="*/ 217 h 418"/>
                  <a:gd name="T26" fmla="*/ 315 w 629"/>
                  <a:gd name="T27" fmla="*/ 140 h 418"/>
                  <a:gd name="T28" fmla="*/ 305 w 629"/>
                  <a:gd name="T29" fmla="*/ 128 h 418"/>
                  <a:gd name="T30" fmla="*/ 315 w 629"/>
                  <a:gd name="T31" fmla="*/ 120 h 418"/>
                  <a:gd name="T32" fmla="*/ 326 w 629"/>
                  <a:gd name="T33" fmla="*/ 123 h 418"/>
                  <a:gd name="T34" fmla="*/ 340 w 629"/>
                  <a:gd name="T35" fmla="*/ 116 h 418"/>
                  <a:gd name="T36" fmla="*/ 349 w 629"/>
                  <a:gd name="T37" fmla="*/ 97 h 418"/>
                  <a:gd name="T38" fmla="*/ 388 w 629"/>
                  <a:gd name="T39" fmla="*/ 63 h 418"/>
                  <a:gd name="T40" fmla="*/ 419 w 629"/>
                  <a:gd name="T41" fmla="*/ 53 h 418"/>
                  <a:gd name="T42" fmla="*/ 435 w 629"/>
                  <a:gd name="T43" fmla="*/ 40 h 418"/>
                  <a:gd name="T44" fmla="*/ 430 w 629"/>
                  <a:gd name="T45" fmla="*/ 12 h 418"/>
                  <a:gd name="T46" fmla="*/ 410 w 629"/>
                  <a:gd name="T47" fmla="*/ 10 h 418"/>
                  <a:gd name="T48" fmla="*/ 362 w 629"/>
                  <a:gd name="T49" fmla="*/ 15 h 418"/>
                  <a:gd name="T50" fmla="*/ 330 w 629"/>
                  <a:gd name="T51" fmla="*/ 0 h 418"/>
                  <a:gd name="T52" fmla="*/ 311 w 629"/>
                  <a:gd name="T53" fmla="*/ 3 h 418"/>
                  <a:gd name="T54" fmla="*/ 262 w 629"/>
                  <a:gd name="T55" fmla="*/ 63 h 418"/>
                  <a:gd name="T56" fmla="*/ 249 w 629"/>
                  <a:gd name="T57" fmla="*/ 70 h 418"/>
                  <a:gd name="T58" fmla="*/ 216 w 629"/>
                  <a:gd name="T59" fmla="*/ 58 h 418"/>
                  <a:gd name="T60" fmla="*/ 215 w 629"/>
                  <a:gd name="T61" fmla="*/ 43 h 418"/>
                  <a:gd name="T62" fmla="*/ 208 w 629"/>
                  <a:gd name="T63" fmla="*/ 17 h 418"/>
                  <a:gd name="T64" fmla="*/ 190 w 629"/>
                  <a:gd name="T65" fmla="*/ 6 h 418"/>
                  <a:gd name="T66" fmla="*/ 163 w 629"/>
                  <a:gd name="T67" fmla="*/ 13 h 418"/>
                  <a:gd name="T68" fmla="*/ 145 w 629"/>
                  <a:gd name="T69" fmla="*/ 1 h 418"/>
                  <a:gd name="T70" fmla="*/ 119 w 629"/>
                  <a:gd name="T71" fmla="*/ 33 h 418"/>
                  <a:gd name="T72" fmla="*/ 91 w 629"/>
                  <a:gd name="T73" fmla="*/ 40 h 418"/>
                  <a:gd name="T74" fmla="*/ 52 w 629"/>
                  <a:gd name="T75" fmla="*/ 72 h 418"/>
                  <a:gd name="T76" fmla="*/ 11 w 629"/>
                  <a:gd name="T77" fmla="*/ 146 h 418"/>
                  <a:gd name="T78" fmla="*/ 22 w 629"/>
                  <a:gd name="T79" fmla="*/ 165 h 418"/>
                  <a:gd name="T80" fmla="*/ 19 w 629"/>
                  <a:gd name="T81" fmla="*/ 173 h 418"/>
                  <a:gd name="T82" fmla="*/ 19 w 629"/>
                  <a:gd name="T83" fmla="*/ 181 h 418"/>
                  <a:gd name="T84" fmla="*/ 25 w 629"/>
                  <a:gd name="T85" fmla="*/ 189 h 418"/>
                  <a:gd name="T86" fmla="*/ 38 w 629"/>
                  <a:gd name="T87" fmla="*/ 181 h 418"/>
                  <a:gd name="T88" fmla="*/ 61 w 629"/>
                  <a:gd name="T89" fmla="*/ 176 h 418"/>
                  <a:gd name="T90" fmla="*/ 0 w 629"/>
                  <a:gd name="T91" fmla="*/ 239 h 418"/>
                  <a:gd name="T92" fmla="*/ 0 w 629"/>
                  <a:gd name="T93" fmla="*/ 256 h 418"/>
                  <a:gd name="T94" fmla="*/ 12 w 629"/>
                  <a:gd name="T95" fmla="*/ 259 h 418"/>
                  <a:gd name="T96" fmla="*/ 41 w 629"/>
                  <a:gd name="T97" fmla="*/ 281 h 418"/>
                  <a:gd name="T98" fmla="*/ 84 w 629"/>
                  <a:gd name="T99" fmla="*/ 275 h 418"/>
                  <a:gd name="T100" fmla="*/ 96 w 629"/>
                  <a:gd name="T101" fmla="*/ 272 h 4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29"/>
                  <a:gd name="T154" fmla="*/ 0 h 418"/>
                  <a:gd name="T155" fmla="*/ 629 w 629"/>
                  <a:gd name="T156" fmla="*/ 418 h 41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29" h="418">
                    <a:moveTo>
                      <a:pt x="139" y="403"/>
                    </a:moveTo>
                    <a:lnTo>
                      <a:pt x="144" y="380"/>
                    </a:lnTo>
                    <a:lnTo>
                      <a:pt x="166" y="373"/>
                    </a:lnTo>
                    <a:lnTo>
                      <a:pt x="206" y="403"/>
                    </a:lnTo>
                    <a:lnTo>
                      <a:pt x="219" y="403"/>
                    </a:lnTo>
                    <a:lnTo>
                      <a:pt x="258" y="401"/>
                    </a:lnTo>
                    <a:lnTo>
                      <a:pt x="279" y="384"/>
                    </a:lnTo>
                    <a:lnTo>
                      <a:pt x="310" y="408"/>
                    </a:lnTo>
                    <a:lnTo>
                      <a:pt x="323" y="386"/>
                    </a:lnTo>
                    <a:lnTo>
                      <a:pt x="325" y="376"/>
                    </a:lnTo>
                    <a:lnTo>
                      <a:pt x="350" y="360"/>
                    </a:lnTo>
                    <a:lnTo>
                      <a:pt x="359" y="327"/>
                    </a:lnTo>
                    <a:lnTo>
                      <a:pt x="382" y="322"/>
                    </a:lnTo>
                    <a:lnTo>
                      <a:pt x="454" y="208"/>
                    </a:lnTo>
                    <a:lnTo>
                      <a:pt x="440" y="190"/>
                    </a:lnTo>
                    <a:lnTo>
                      <a:pt x="454" y="178"/>
                    </a:lnTo>
                    <a:lnTo>
                      <a:pt x="470" y="183"/>
                    </a:lnTo>
                    <a:lnTo>
                      <a:pt x="491" y="172"/>
                    </a:lnTo>
                    <a:lnTo>
                      <a:pt x="503" y="144"/>
                    </a:lnTo>
                    <a:lnTo>
                      <a:pt x="560" y="94"/>
                    </a:lnTo>
                    <a:lnTo>
                      <a:pt x="604" y="78"/>
                    </a:lnTo>
                    <a:lnTo>
                      <a:pt x="628" y="59"/>
                    </a:lnTo>
                    <a:lnTo>
                      <a:pt x="621" y="18"/>
                    </a:lnTo>
                    <a:lnTo>
                      <a:pt x="592" y="15"/>
                    </a:lnTo>
                    <a:lnTo>
                      <a:pt x="522" y="22"/>
                    </a:lnTo>
                    <a:lnTo>
                      <a:pt x="476" y="0"/>
                    </a:lnTo>
                    <a:lnTo>
                      <a:pt x="449" y="4"/>
                    </a:lnTo>
                    <a:lnTo>
                      <a:pt x="378" y="94"/>
                    </a:lnTo>
                    <a:lnTo>
                      <a:pt x="359" y="104"/>
                    </a:lnTo>
                    <a:lnTo>
                      <a:pt x="312" y="86"/>
                    </a:lnTo>
                    <a:lnTo>
                      <a:pt x="310" y="63"/>
                    </a:lnTo>
                    <a:lnTo>
                      <a:pt x="300" y="25"/>
                    </a:lnTo>
                    <a:lnTo>
                      <a:pt x="274" y="9"/>
                    </a:lnTo>
                    <a:lnTo>
                      <a:pt x="235" y="20"/>
                    </a:lnTo>
                    <a:lnTo>
                      <a:pt x="209" y="2"/>
                    </a:lnTo>
                    <a:lnTo>
                      <a:pt x="171" y="49"/>
                    </a:lnTo>
                    <a:lnTo>
                      <a:pt x="131" y="59"/>
                    </a:lnTo>
                    <a:lnTo>
                      <a:pt x="75" y="107"/>
                    </a:lnTo>
                    <a:lnTo>
                      <a:pt x="16" y="216"/>
                    </a:lnTo>
                    <a:lnTo>
                      <a:pt x="32" y="244"/>
                    </a:lnTo>
                    <a:lnTo>
                      <a:pt x="28" y="256"/>
                    </a:lnTo>
                    <a:lnTo>
                      <a:pt x="28" y="269"/>
                    </a:lnTo>
                    <a:lnTo>
                      <a:pt x="36" y="280"/>
                    </a:lnTo>
                    <a:lnTo>
                      <a:pt x="55" y="269"/>
                    </a:lnTo>
                    <a:lnTo>
                      <a:pt x="88" y="261"/>
                    </a:lnTo>
                    <a:lnTo>
                      <a:pt x="0" y="355"/>
                    </a:lnTo>
                    <a:lnTo>
                      <a:pt x="0" y="380"/>
                    </a:lnTo>
                    <a:lnTo>
                      <a:pt x="18" y="384"/>
                    </a:lnTo>
                    <a:lnTo>
                      <a:pt x="59" y="417"/>
                    </a:lnTo>
                    <a:lnTo>
                      <a:pt x="121" y="408"/>
                    </a:lnTo>
                    <a:lnTo>
                      <a:pt x="139" y="403"/>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790"/>
              </a:p>
            </p:txBody>
          </p:sp>
          <p:sp>
            <p:nvSpPr>
              <p:cNvPr id="37" name="Freeform 37"/>
              <p:cNvSpPr>
                <a:spLocks noChangeAspect="1"/>
              </p:cNvSpPr>
              <p:nvPr/>
            </p:nvSpPr>
            <p:spPr bwMode="auto">
              <a:xfrm>
                <a:off x="2970" y="2565"/>
                <a:ext cx="343" cy="308"/>
              </a:xfrm>
              <a:custGeom>
                <a:avLst/>
                <a:gdLst>
                  <a:gd name="T0" fmla="*/ 85 w 353"/>
                  <a:gd name="T1" fmla="*/ 287 h 330"/>
                  <a:gd name="T2" fmla="*/ 114 w 353"/>
                  <a:gd name="T3" fmla="*/ 266 h 330"/>
                  <a:gd name="T4" fmla="*/ 152 w 353"/>
                  <a:gd name="T5" fmla="*/ 236 h 330"/>
                  <a:gd name="T6" fmla="*/ 209 w 353"/>
                  <a:gd name="T7" fmla="*/ 244 h 330"/>
                  <a:gd name="T8" fmla="*/ 213 w 353"/>
                  <a:gd name="T9" fmla="*/ 266 h 330"/>
                  <a:gd name="T10" fmla="*/ 288 w 353"/>
                  <a:gd name="T11" fmla="*/ 295 h 330"/>
                  <a:gd name="T12" fmla="*/ 248 w 353"/>
                  <a:gd name="T13" fmla="*/ 194 h 330"/>
                  <a:gd name="T14" fmla="*/ 229 w 353"/>
                  <a:gd name="T15" fmla="*/ 158 h 330"/>
                  <a:gd name="T16" fmla="*/ 232 w 353"/>
                  <a:gd name="T17" fmla="*/ 127 h 330"/>
                  <a:gd name="T18" fmla="*/ 286 w 353"/>
                  <a:gd name="T19" fmla="*/ 120 h 330"/>
                  <a:gd name="T20" fmla="*/ 326 w 353"/>
                  <a:gd name="T21" fmla="*/ 95 h 330"/>
                  <a:gd name="T22" fmla="*/ 343 w 353"/>
                  <a:gd name="T23" fmla="*/ 85 h 330"/>
                  <a:gd name="T24" fmla="*/ 334 w 353"/>
                  <a:gd name="T25" fmla="*/ 49 h 330"/>
                  <a:gd name="T26" fmla="*/ 293 w 353"/>
                  <a:gd name="T27" fmla="*/ 22 h 330"/>
                  <a:gd name="T28" fmla="*/ 253 w 353"/>
                  <a:gd name="T29" fmla="*/ 14 h 330"/>
                  <a:gd name="T30" fmla="*/ 209 w 353"/>
                  <a:gd name="T31" fmla="*/ 0 h 330"/>
                  <a:gd name="T32" fmla="*/ 215 w 353"/>
                  <a:gd name="T33" fmla="*/ 29 h 330"/>
                  <a:gd name="T34" fmla="*/ 216 w 353"/>
                  <a:gd name="T35" fmla="*/ 45 h 330"/>
                  <a:gd name="T36" fmla="*/ 198 w 353"/>
                  <a:gd name="T37" fmla="*/ 62 h 330"/>
                  <a:gd name="T38" fmla="*/ 189 w 353"/>
                  <a:gd name="T39" fmla="*/ 88 h 330"/>
                  <a:gd name="T40" fmla="*/ 178 w 353"/>
                  <a:gd name="T41" fmla="*/ 107 h 330"/>
                  <a:gd name="T42" fmla="*/ 149 w 353"/>
                  <a:gd name="T43" fmla="*/ 109 h 330"/>
                  <a:gd name="T44" fmla="*/ 146 w 353"/>
                  <a:gd name="T45" fmla="*/ 129 h 330"/>
                  <a:gd name="T46" fmla="*/ 128 w 353"/>
                  <a:gd name="T47" fmla="*/ 161 h 330"/>
                  <a:gd name="T48" fmla="*/ 104 w 353"/>
                  <a:gd name="T49" fmla="*/ 166 h 330"/>
                  <a:gd name="T50" fmla="*/ 98 w 353"/>
                  <a:gd name="T51" fmla="*/ 143 h 330"/>
                  <a:gd name="T52" fmla="*/ 67 w 353"/>
                  <a:gd name="T53" fmla="*/ 157 h 330"/>
                  <a:gd name="T54" fmla="*/ 43 w 353"/>
                  <a:gd name="T55" fmla="*/ 137 h 330"/>
                  <a:gd name="T56" fmla="*/ 25 w 353"/>
                  <a:gd name="T57" fmla="*/ 152 h 330"/>
                  <a:gd name="T58" fmla="*/ 23 w 353"/>
                  <a:gd name="T59" fmla="*/ 180 h 330"/>
                  <a:gd name="T60" fmla="*/ 6 w 353"/>
                  <a:gd name="T61" fmla="*/ 194 h 330"/>
                  <a:gd name="T62" fmla="*/ 11 w 353"/>
                  <a:gd name="T63" fmla="*/ 214 h 330"/>
                  <a:gd name="T64" fmla="*/ 29 w 353"/>
                  <a:gd name="T65" fmla="*/ 227 h 330"/>
                  <a:gd name="T66" fmla="*/ 38 w 353"/>
                  <a:gd name="T67" fmla="*/ 250 h 330"/>
                  <a:gd name="T68" fmla="*/ 61 w 353"/>
                  <a:gd name="T69" fmla="*/ 255 h 330"/>
                  <a:gd name="T70" fmla="*/ 75 w 353"/>
                  <a:gd name="T71" fmla="*/ 278 h 3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53"/>
                  <a:gd name="T109" fmla="*/ 0 h 330"/>
                  <a:gd name="T110" fmla="*/ 353 w 353"/>
                  <a:gd name="T111" fmla="*/ 330 h 3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53" h="330">
                    <a:moveTo>
                      <a:pt x="72" y="310"/>
                    </a:moveTo>
                    <a:lnTo>
                      <a:pt x="87" y="307"/>
                    </a:lnTo>
                    <a:lnTo>
                      <a:pt x="95" y="318"/>
                    </a:lnTo>
                    <a:lnTo>
                      <a:pt x="117" y="285"/>
                    </a:lnTo>
                    <a:lnTo>
                      <a:pt x="144" y="286"/>
                    </a:lnTo>
                    <a:lnTo>
                      <a:pt x="156" y="253"/>
                    </a:lnTo>
                    <a:lnTo>
                      <a:pt x="182" y="267"/>
                    </a:lnTo>
                    <a:lnTo>
                      <a:pt x="215" y="261"/>
                    </a:lnTo>
                    <a:lnTo>
                      <a:pt x="221" y="274"/>
                    </a:lnTo>
                    <a:lnTo>
                      <a:pt x="219" y="285"/>
                    </a:lnTo>
                    <a:lnTo>
                      <a:pt x="269" y="330"/>
                    </a:lnTo>
                    <a:lnTo>
                      <a:pt x="296" y="316"/>
                    </a:lnTo>
                    <a:lnTo>
                      <a:pt x="293" y="256"/>
                    </a:lnTo>
                    <a:lnTo>
                      <a:pt x="255" y="208"/>
                    </a:lnTo>
                    <a:lnTo>
                      <a:pt x="233" y="198"/>
                    </a:lnTo>
                    <a:lnTo>
                      <a:pt x="236" y="169"/>
                    </a:lnTo>
                    <a:lnTo>
                      <a:pt x="221" y="150"/>
                    </a:lnTo>
                    <a:lnTo>
                      <a:pt x="239" y="136"/>
                    </a:lnTo>
                    <a:lnTo>
                      <a:pt x="272" y="133"/>
                    </a:lnTo>
                    <a:lnTo>
                      <a:pt x="294" y="129"/>
                    </a:lnTo>
                    <a:lnTo>
                      <a:pt x="320" y="109"/>
                    </a:lnTo>
                    <a:lnTo>
                      <a:pt x="336" y="102"/>
                    </a:lnTo>
                    <a:lnTo>
                      <a:pt x="345" y="109"/>
                    </a:lnTo>
                    <a:lnTo>
                      <a:pt x="353" y="91"/>
                    </a:lnTo>
                    <a:lnTo>
                      <a:pt x="344" y="63"/>
                    </a:lnTo>
                    <a:lnTo>
                      <a:pt x="344" y="52"/>
                    </a:lnTo>
                    <a:lnTo>
                      <a:pt x="321" y="27"/>
                    </a:lnTo>
                    <a:lnTo>
                      <a:pt x="302" y="24"/>
                    </a:lnTo>
                    <a:lnTo>
                      <a:pt x="275" y="30"/>
                    </a:lnTo>
                    <a:lnTo>
                      <a:pt x="260" y="15"/>
                    </a:lnTo>
                    <a:lnTo>
                      <a:pt x="231" y="3"/>
                    </a:lnTo>
                    <a:lnTo>
                      <a:pt x="215" y="0"/>
                    </a:lnTo>
                    <a:lnTo>
                      <a:pt x="215" y="10"/>
                    </a:lnTo>
                    <a:lnTo>
                      <a:pt x="221" y="31"/>
                    </a:lnTo>
                    <a:lnTo>
                      <a:pt x="231" y="33"/>
                    </a:lnTo>
                    <a:lnTo>
                      <a:pt x="222" y="48"/>
                    </a:lnTo>
                    <a:lnTo>
                      <a:pt x="206" y="54"/>
                    </a:lnTo>
                    <a:lnTo>
                      <a:pt x="204" y="66"/>
                    </a:lnTo>
                    <a:lnTo>
                      <a:pt x="195" y="82"/>
                    </a:lnTo>
                    <a:lnTo>
                      <a:pt x="195" y="94"/>
                    </a:lnTo>
                    <a:lnTo>
                      <a:pt x="191" y="106"/>
                    </a:lnTo>
                    <a:lnTo>
                      <a:pt x="183" y="115"/>
                    </a:lnTo>
                    <a:lnTo>
                      <a:pt x="173" y="106"/>
                    </a:lnTo>
                    <a:lnTo>
                      <a:pt x="153" y="117"/>
                    </a:lnTo>
                    <a:lnTo>
                      <a:pt x="156" y="129"/>
                    </a:lnTo>
                    <a:lnTo>
                      <a:pt x="150" y="138"/>
                    </a:lnTo>
                    <a:lnTo>
                      <a:pt x="140" y="165"/>
                    </a:lnTo>
                    <a:lnTo>
                      <a:pt x="132" y="172"/>
                    </a:lnTo>
                    <a:lnTo>
                      <a:pt x="120" y="174"/>
                    </a:lnTo>
                    <a:lnTo>
                      <a:pt x="107" y="178"/>
                    </a:lnTo>
                    <a:lnTo>
                      <a:pt x="107" y="162"/>
                    </a:lnTo>
                    <a:lnTo>
                      <a:pt x="101" y="153"/>
                    </a:lnTo>
                    <a:lnTo>
                      <a:pt x="80" y="154"/>
                    </a:lnTo>
                    <a:lnTo>
                      <a:pt x="69" y="168"/>
                    </a:lnTo>
                    <a:lnTo>
                      <a:pt x="63" y="159"/>
                    </a:lnTo>
                    <a:lnTo>
                      <a:pt x="44" y="147"/>
                    </a:lnTo>
                    <a:lnTo>
                      <a:pt x="30" y="153"/>
                    </a:lnTo>
                    <a:lnTo>
                      <a:pt x="26" y="163"/>
                    </a:lnTo>
                    <a:lnTo>
                      <a:pt x="30" y="183"/>
                    </a:lnTo>
                    <a:lnTo>
                      <a:pt x="24" y="193"/>
                    </a:lnTo>
                    <a:lnTo>
                      <a:pt x="17" y="204"/>
                    </a:lnTo>
                    <a:lnTo>
                      <a:pt x="6" y="208"/>
                    </a:lnTo>
                    <a:lnTo>
                      <a:pt x="0" y="222"/>
                    </a:lnTo>
                    <a:lnTo>
                      <a:pt x="11" y="229"/>
                    </a:lnTo>
                    <a:lnTo>
                      <a:pt x="17" y="243"/>
                    </a:lnTo>
                    <a:lnTo>
                      <a:pt x="30" y="243"/>
                    </a:lnTo>
                    <a:lnTo>
                      <a:pt x="29" y="253"/>
                    </a:lnTo>
                    <a:lnTo>
                      <a:pt x="39" y="268"/>
                    </a:lnTo>
                    <a:lnTo>
                      <a:pt x="53" y="268"/>
                    </a:lnTo>
                    <a:lnTo>
                      <a:pt x="63" y="273"/>
                    </a:lnTo>
                    <a:lnTo>
                      <a:pt x="72" y="288"/>
                    </a:lnTo>
                    <a:lnTo>
                      <a:pt x="77" y="298"/>
                    </a:lnTo>
                    <a:lnTo>
                      <a:pt x="72" y="310"/>
                    </a:lnTo>
                    <a:close/>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790"/>
              </a:p>
            </p:txBody>
          </p:sp>
        </p:grpSp>
        <p:sp>
          <p:nvSpPr>
            <p:cNvPr id="39" name="矩形 38"/>
            <p:cNvSpPr/>
            <p:nvPr/>
          </p:nvSpPr>
          <p:spPr>
            <a:xfrm>
              <a:off x="4248150" y="11470477"/>
              <a:ext cx="364675" cy="274279"/>
            </a:xfrm>
            <a:prstGeom prst="rect">
              <a:avLst/>
            </a:prstGeom>
            <a:solidFill>
              <a:srgbClr val="0F85F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34" tIns="45517" rIns="91034" bIns="45517" numCol="1" spcCol="0" rtlCol="0" fromWordArt="0" anchor="ctr" anchorCtr="0" forceAA="0" compatLnSpc="1">
              <a:noAutofit/>
            </a:bodyPr>
            <a:lstStyle/>
            <a:p>
              <a:pPr algn="ctr"/>
              <a:endParaRPr lang="zh-CN" altLang="en-US" sz="1790"/>
            </a:p>
          </p:txBody>
        </p:sp>
        <p:sp>
          <p:nvSpPr>
            <p:cNvPr id="40" name="矩形 39"/>
            <p:cNvSpPr/>
            <p:nvPr/>
          </p:nvSpPr>
          <p:spPr>
            <a:xfrm>
              <a:off x="4701785" y="11470477"/>
              <a:ext cx="364675" cy="274279"/>
            </a:xfrm>
            <a:prstGeom prst="rect">
              <a:avLst/>
            </a:prstGeom>
            <a:solidFill>
              <a:srgbClr val="3D9DE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34" tIns="45517" rIns="91034" bIns="45517" numCol="1" spcCol="0" rtlCol="0" fromWordArt="0" anchor="ctr" anchorCtr="0" forceAA="0" compatLnSpc="1">
              <a:noAutofit/>
            </a:bodyPr>
            <a:lstStyle/>
            <a:p>
              <a:pPr algn="ctr"/>
              <a:endParaRPr lang="zh-CN" altLang="en-US" sz="1790"/>
            </a:p>
          </p:txBody>
        </p:sp>
        <p:sp>
          <p:nvSpPr>
            <p:cNvPr id="41" name="矩形 40"/>
            <p:cNvSpPr/>
            <p:nvPr/>
          </p:nvSpPr>
          <p:spPr>
            <a:xfrm>
              <a:off x="5155420" y="11470477"/>
              <a:ext cx="364675" cy="274279"/>
            </a:xfrm>
            <a:prstGeom prst="rect">
              <a:avLst/>
            </a:prstGeom>
            <a:solidFill>
              <a:srgbClr val="64AD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34" tIns="45517" rIns="91034" bIns="45517" numCol="1" spcCol="0" rtlCol="0" fromWordArt="0" anchor="ctr" anchorCtr="0" forceAA="0" compatLnSpc="1">
              <a:noAutofit/>
            </a:bodyPr>
            <a:lstStyle/>
            <a:p>
              <a:pPr algn="ctr"/>
              <a:endParaRPr lang="zh-CN" altLang="en-US" sz="1790"/>
            </a:p>
          </p:txBody>
        </p:sp>
        <p:sp>
          <p:nvSpPr>
            <p:cNvPr id="42" name="矩形 41"/>
            <p:cNvSpPr/>
            <p:nvPr/>
          </p:nvSpPr>
          <p:spPr>
            <a:xfrm>
              <a:off x="5609055" y="11470477"/>
              <a:ext cx="364675" cy="274279"/>
            </a:xfrm>
            <a:prstGeom prst="rect">
              <a:avLst/>
            </a:prstGeom>
            <a:solidFill>
              <a:srgbClr val="86BA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34" tIns="45517" rIns="91034" bIns="45517" numCol="1" spcCol="0" rtlCol="0" fromWordArt="0" anchor="ctr" anchorCtr="0" forceAA="0" compatLnSpc="1">
              <a:noAutofit/>
            </a:bodyPr>
            <a:lstStyle/>
            <a:p>
              <a:pPr algn="ctr"/>
              <a:endParaRPr lang="zh-CN" altLang="en-US" sz="1790"/>
            </a:p>
          </p:txBody>
        </p:sp>
        <p:sp>
          <p:nvSpPr>
            <p:cNvPr id="82" name="文本框 81"/>
            <p:cNvSpPr txBox="1"/>
            <p:nvPr/>
          </p:nvSpPr>
          <p:spPr>
            <a:xfrm>
              <a:off x="1635910" y="11407562"/>
              <a:ext cx="2612240" cy="400110"/>
            </a:xfrm>
            <a:prstGeom prst="rect">
              <a:avLst/>
            </a:prstGeom>
            <a:noFill/>
          </p:spPr>
          <p:txBody>
            <a:bodyPr wrap="square" rtlCol="0">
              <a:spAutoFit/>
            </a:bodyPr>
            <a:lstStyle/>
            <a:p>
              <a:r>
                <a:rPr lang="en-US" altLang="zh-CN" sz="1990" dirty="0"/>
                <a:t>Search index : high</a:t>
              </a:r>
            </a:p>
          </p:txBody>
        </p:sp>
        <p:sp>
          <p:nvSpPr>
            <p:cNvPr id="83" name="文本框 82"/>
            <p:cNvSpPr txBox="1"/>
            <p:nvPr/>
          </p:nvSpPr>
          <p:spPr>
            <a:xfrm>
              <a:off x="6063800" y="11407562"/>
              <a:ext cx="927550" cy="400110"/>
            </a:xfrm>
            <a:prstGeom prst="rect">
              <a:avLst/>
            </a:prstGeom>
            <a:noFill/>
          </p:spPr>
          <p:txBody>
            <a:bodyPr wrap="square" rtlCol="0">
              <a:spAutoFit/>
            </a:bodyPr>
            <a:lstStyle/>
            <a:p>
              <a:r>
                <a:rPr lang="en-US" altLang="zh-CN" sz="1990" dirty="0"/>
                <a:t>low</a:t>
              </a:r>
            </a:p>
          </p:txBody>
        </p:sp>
      </p:grpSp>
      <p:sp>
        <p:nvSpPr>
          <p:cNvPr id="84" name="矩形 83"/>
          <p:cNvSpPr/>
          <p:nvPr/>
        </p:nvSpPr>
        <p:spPr>
          <a:xfrm>
            <a:off x="7911195" y="1132443"/>
            <a:ext cx="6936008" cy="766021"/>
          </a:xfrm>
          <a:prstGeom prst="rect">
            <a:avLst/>
          </a:prstGeom>
        </p:spPr>
        <p:txBody>
          <a:bodyPr wrap="none">
            <a:spAutoFit/>
          </a:bodyPr>
          <a:lstStyle/>
          <a:p>
            <a:pPr algn="ctr">
              <a:defRPr sz="2400" b="0" i="0" u="none" strike="noStrike" kern="1200" spc="0" baseline="0">
                <a:solidFill>
                  <a:prstClr val="black">
                    <a:lumMod val="65000"/>
                    <a:lumOff val="35000"/>
                  </a:prstClr>
                </a:solidFill>
                <a:latin typeface="+mn-lt"/>
                <a:ea typeface="+mn-ea"/>
                <a:cs typeface="+mn-cs"/>
              </a:defRPr>
            </a:pPr>
            <a:r>
              <a:rPr lang="en-US" altLang="zh-CN" sz="4380" dirty="0">
                <a:solidFill>
                  <a:schemeClr val="tx1">
                    <a:lumMod val="65000"/>
                    <a:lumOff val="35000"/>
                  </a:schemeClr>
                </a:solidFill>
              </a:rPr>
              <a:t>Chinese Map Infographic</a:t>
            </a:r>
          </a:p>
        </p:txBody>
      </p:sp>
      <p:sp>
        <p:nvSpPr>
          <p:cNvPr id="85" name="矩形 84"/>
          <p:cNvSpPr/>
          <p:nvPr/>
        </p:nvSpPr>
        <p:spPr>
          <a:xfrm>
            <a:off x="2567725" y="2161363"/>
            <a:ext cx="17622950" cy="1073579"/>
          </a:xfrm>
          <a:prstGeom prst="rect">
            <a:avLst/>
          </a:prstGeom>
        </p:spPr>
        <p:txBody>
          <a:bodyPr wrap="square">
            <a:spAutoFit/>
          </a:bodyPr>
          <a:lstStyle/>
          <a:p>
            <a:pPr algn="ctr">
              <a:lnSpc>
                <a:spcPct val="120000"/>
              </a:lnSpc>
            </a:pPr>
            <a:r>
              <a:rPr lang="en-US" altLang="zh-CN" sz="2790" dirty="0">
                <a:solidFill>
                  <a:schemeClr val="bg1">
                    <a:lumMod val="50000"/>
                  </a:schemeClr>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endParaRPr lang="zh-CN" altLang="en-US" sz="279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1000">
        <p:blinds dir="vert"/>
      </p:transition>
    </mc:Choice>
    <mc:Fallback xmlns="">
      <p:transition spd="slow" advClick="0" advTm="100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85"/>
                                            </p:tgtEl>
                                            <p:attrNameLst>
                                              <p:attrName>style.visibility</p:attrName>
                                            </p:attrNameLst>
                                          </p:cBhvr>
                                          <p:to>
                                            <p:strVal val="visible"/>
                                          </p:to>
                                        </p:set>
                                        <p:anim calcmode="lin" valueType="num">
                                          <p:cBhvr>
                                            <p:cTn id="7" dur="250" fill="hold"/>
                                            <p:tgtEl>
                                              <p:spTgt spid="85"/>
                                            </p:tgtEl>
                                            <p:attrNameLst>
                                              <p:attrName>ppt_w</p:attrName>
                                            </p:attrNameLst>
                                          </p:cBhvr>
                                          <p:tavLst>
                                            <p:tav tm="0">
                                              <p:val>
                                                <p:fltVal val="0"/>
                                              </p:val>
                                            </p:tav>
                                            <p:tav tm="100000">
                                              <p:val>
                                                <p:strVal val="#ppt_w"/>
                                              </p:val>
                                            </p:tav>
                                          </p:tavLst>
                                        </p:anim>
                                        <p:anim calcmode="lin" valueType="num">
                                          <p:cBhvr>
                                            <p:cTn id="8" dur="250" fill="hold"/>
                                            <p:tgtEl>
                                              <p:spTgt spid="85"/>
                                            </p:tgtEl>
                                            <p:attrNameLst>
                                              <p:attrName>ppt_h</p:attrName>
                                            </p:attrNameLst>
                                          </p:cBhvr>
                                          <p:tavLst>
                                            <p:tav tm="0">
                                              <p:val>
                                                <p:fltVal val="0"/>
                                              </p:val>
                                            </p:tav>
                                            <p:tav tm="100000">
                                              <p:val>
                                                <p:strVal val="#ppt_h"/>
                                              </p:val>
                                            </p:tav>
                                          </p:tavLst>
                                        </p:anim>
                                        <p:animEffect transition="in" filter="fade">
                                          <p:cBhvr>
                                            <p:cTn id="9" dur="250"/>
                                            <p:tgtEl>
                                              <p:spTgt spid="85"/>
                                            </p:tgtEl>
                                          </p:cBhvr>
                                        </p:animEffect>
                                      </p:childTnLst>
                                    </p:cTn>
                                  </p:par>
                                  <p:par>
                                    <p:cTn id="10" presetID="2" presetClass="entr" presetSubtype="4" fill="hold" nodeType="withEffect" p14:presetBounceEnd="50000">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14:bounceEnd="50000">
                                          <p:cBhvr additive="base">
                                            <p:cTn id="12" dur="1000" fill="hold"/>
                                            <p:tgtEl>
                                              <p:spTgt spid="38"/>
                                            </p:tgtEl>
                                            <p:attrNameLst>
                                              <p:attrName>ppt_x</p:attrName>
                                            </p:attrNameLst>
                                          </p:cBhvr>
                                          <p:tavLst>
                                            <p:tav tm="0">
                                              <p:val>
                                                <p:strVal val="#ppt_x"/>
                                              </p:val>
                                            </p:tav>
                                            <p:tav tm="100000">
                                              <p:val>
                                                <p:strVal val="#ppt_x"/>
                                              </p:val>
                                            </p:tav>
                                          </p:tavLst>
                                        </p:anim>
                                        <p:anim calcmode="lin" valueType="num" p14:bounceEnd="50000">
                                          <p:cBhvr additive="base">
                                            <p:cTn id="13" dur="1000" fill="hold"/>
                                            <p:tgtEl>
                                              <p:spTgt spid="38"/>
                                            </p:tgtEl>
                                            <p:attrNameLst>
                                              <p:attrName>ppt_y</p:attrName>
                                            </p:attrNameLst>
                                          </p:cBhvr>
                                          <p:tavLst>
                                            <p:tav tm="0">
                                              <p:val>
                                                <p:strVal val="1+#ppt_h/2"/>
                                              </p:val>
                                            </p:tav>
                                            <p:tav tm="100000">
                                              <p:val>
                                                <p:strVal val="#ppt_y"/>
                                              </p:val>
                                            </p:tav>
                                          </p:tavLst>
                                        </p:anim>
                                      </p:childTnLst>
                                    </p:cTn>
                                  </p:par>
                                  <p:par>
                                    <p:cTn id="14" presetID="2" presetClass="entr" presetSubtype="2" fill="hold" grpId="0" nodeType="withEffect" p14:presetBounceEnd="48000">
                                      <p:stCondLst>
                                        <p:cond delay="800"/>
                                      </p:stCondLst>
                                      <p:childTnLst>
                                        <p:set>
                                          <p:cBhvr>
                                            <p:cTn id="15" dur="1" fill="hold">
                                              <p:stCondLst>
                                                <p:cond delay="0"/>
                                              </p:stCondLst>
                                            </p:cTn>
                                            <p:tgtEl>
                                              <p:spTgt spid="81">
                                                <p:graphicEl>
                                                  <a:chart seriesIdx="-3" categoryIdx="-3" bldStep="gridLegend"/>
                                                </p:graphicEl>
                                              </p:spTgt>
                                            </p:tgtEl>
                                            <p:attrNameLst>
                                              <p:attrName>style.visibility</p:attrName>
                                            </p:attrNameLst>
                                          </p:cBhvr>
                                          <p:to>
                                            <p:strVal val="visible"/>
                                          </p:to>
                                        </p:set>
                                        <p:anim calcmode="lin" valueType="num" p14:bounceEnd="48000">
                                          <p:cBhvr additive="base">
                                            <p:cTn id="16" dur="1400" fill="hold"/>
                                            <p:tgtEl>
                                              <p:spTgt spid="81">
                                                <p:graphicEl>
                                                  <a:chart seriesIdx="-3" categoryIdx="-3" bldStep="gridLegend"/>
                                                </p:graphicEl>
                                              </p:spTgt>
                                            </p:tgtEl>
                                            <p:attrNameLst>
                                              <p:attrName>ppt_x</p:attrName>
                                            </p:attrNameLst>
                                          </p:cBhvr>
                                          <p:tavLst>
                                            <p:tav tm="0">
                                              <p:val>
                                                <p:strVal val="1+#ppt_w/2"/>
                                              </p:val>
                                            </p:tav>
                                            <p:tav tm="100000">
                                              <p:val>
                                                <p:strVal val="#ppt_x"/>
                                              </p:val>
                                            </p:tav>
                                          </p:tavLst>
                                        </p:anim>
                                        <p:anim calcmode="lin" valueType="num" p14:bounceEnd="48000">
                                          <p:cBhvr additive="base">
                                            <p:cTn id="17" dur="1400" fill="hold"/>
                                            <p:tgtEl>
                                              <p:spTgt spid="81">
                                                <p:graphicEl>
                                                  <a:chart seriesIdx="-3" categoryIdx="-3" bldStep="gridLegend"/>
                                                </p:graphicEl>
                                              </p:spTgt>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14:presetBounceEnd="48000">
                                      <p:stCondLst>
                                        <p:cond delay="1000"/>
                                      </p:stCondLst>
                                      <p:childTnLst>
                                        <p:set>
                                          <p:cBhvr>
                                            <p:cTn id="19" dur="1" fill="hold">
                                              <p:stCondLst>
                                                <p:cond delay="0"/>
                                              </p:stCondLst>
                                            </p:cTn>
                                            <p:tgtEl>
                                              <p:spTgt spid="81">
                                                <p:graphicEl>
                                                  <a:chart seriesIdx="0" categoryIdx="-4" bldStep="series"/>
                                                </p:graphicEl>
                                              </p:spTgt>
                                            </p:tgtEl>
                                            <p:attrNameLst>
                                              <p:attrName>style.visibility</p:attrName>
                                            </p:attrNameLst>
                                          </p:cBhvr>
                                          <p:to>
                                            <p:strVal val="visible"/>
                                          </p:to>
                                        </p:set>
                                        <p:anim calcmode="lin" valueType="num" p14:bounceEnd="48000">
                                          <p:cBhvr additive="base">
                                            <p:cTn id="20" dur="1400" fill="hold"/>
                                            <p:tgtEl>
                                              <p:spTgt spid="81">
                                                <p:graphicEl>
                                                  <a:chart seriesIdx="0" categoryIdx="-4" bldStep="series"/>
                                                </p:graphicEl>
                                              </p:spTgt>
                                            </p:tgtEl>
                                            <p:attrNameLst>
                                              <p:attrName>ppt_x</p:attrName>
                                            </p:attrNameLst>
                                          </p:cBhvr>
                                          <p:tavLst>
                                            <p:tav tm="0">
                                              <p:val>
                                                <p:strVal val="1+#ppt_w/2"/>
                                              </p:val>
                                            </p:tav>
                                            <p:tav tm="100000">
                                              <p:val>
                                                <p:strVal val="#ppt_x"/>
                                              </p:val>
                                            </p:tav>
                                          </p:tavLst>
                                        </p:anim>
                                        <p:anim calcmode="lin" valueType="num" p14:bounceEnd="48000">
                                          <p:cBhvr additive="base">
                                            <p:cTn id="21" dur="1400" fill="hold"/>
                                            <p:tgtEl>
                                              <p:spTgt spid="81">
                                                <p:graphicEl>
                                                  <a:chart seriesIdx="0"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1" grpId="0" uiExpand="1">
            <p:bldSub>
              <a:bldChart bld="series"/>
            </p:bldSub>
          </p:bldGraphic>
          <p:bldP spid="8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85"/>
                                            </p:tgtEl>
                                            <p:attrNameLst>
                                              <p:attrName>style.visibility</p:attrName>
                                            </p:attrNameLst>
                                          </p:cBhvr>
                                          <p:to>
                                            <p:strVal val="visible"/>
                                          </p:to>
                                        </p:set>
                                        <p:anim calcmode="lin" valueType="num">
                                          <p:cBhvr>
                                            <p:cTn id="7" dur="250" fill="hold"/>
                                            <p:tgtEl>
                                              <p:spTgt spid="85"/>
                                            </p:tgtEl>
                                            <p:attrNameLst>
                                              <p:attrName>ppt_w</p:attrName>
                                            </p:attrNameLst>
                                          </p:cBhvr>
                                          <p:tavLst>
                                            <p:tav tm="0">
                                              <p:val>
                                                <p:fltVal val="0"/>
                                              </p:val>
                                            </p:tav>
                                            <p:tav tm="100000">
                                              <p:val>
                                                <p:strVal val="#ppt_w"/>
                                              </p:val>
                                            </p:tav>
                                          </p:tavLst>
                                        </p:anim>
                                        <p:anim calcmode="lin" valueType="num">
                                          <p:cBhvr>
                                            <p:cTn id="8" dur="250" fill="hold"/>
                                            <p:tgtEl>
                                              <p:spTgt spid="85"/>
                                            </p:tgtEl>
                                            <p:attrNameLst>
                                              <p:attrName>ppt_h</p:attrName>
                                            </p:attrNameLst>
                                          </p:cBhvr>
                                          <p:tavLst>
                                            <p:tav tm="0">
                                              <p:val>
                                                <p:fltVal val="0"/>
                                              </p:val>
                                            </p:tav>
                                            <p:tav tm="100000">
                                              <p:val>
                                                <p:strVal val="#ppt_h"/>
                                              </p:val>
                                            </p:tav>
                                          </p:tavLst>
                                        </p:anim>
                                        <p:animEffect transition="in" filter="fade">
                                          <p:cBhvr>
                                            <p:cTn id="9" dur="250"/>
                                            <p:tgtEl>
                                              <p:spTgt spid="85"/>
                                            </p:tgtEl>
                                          </p:cBhvr>
                                        </p:animEffect>
                                      </p:childTnLst>
                                    </p:cTn>
                                  </p:par>
                                  <p:par>
                                    <p:cTn id="10" presetID="2" presetClass="entr" presetSubtype="4"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1000" fill="hold"/>
                                            <p:tgtEl>
                                              <p:spTgt spid="38"/>
                                            </p:tgtEl>
                                            <p:attrNameLst>
                                              <p:attrName>ppt_x</p:attrName>
                                            </p:attrNameLst>
                                          </p:cBhvr>
                                          <p:tavLst>
                                            <p:tav tm="0">
                                              <p:val>
                                                <p:strVal val="#ppt_x"/>
                                              </p:val>
                                            </p:tav>
                                            <p:tav tm="100000">
                                              <p:val>
                                                <p:strVal val="#ppt_x"/>
                                              </p:val>
                                            </p:tav>
                                          </p:tavLst>
                                        </p:anim>
                                        <p:anim calcmode="lin" valueType="num">
                                          <p:cBhvr additive="base">
                                            <p:cTn id="13" dur="1000" fill="hold"/>
                                            <p:tgtEl>
                                              <p:spTgt spid="38"/>
                                            </p:tgtEl>
                                            <p:attrNameLst>
                                              <p:attrName>ppt_y</p:attrName>
                                            </p:attrNameLst>
                                          </p:cBhvr>
                                          <p:tavLst>
                                            <p:tav tm="0">
                                              <p:val>
                                                <p:strVal val="1+#ppt_h/2"/>
                                              </p:val>
                                            </p:tav>
                                            <p:tav tm="100000">
                                              <p:val>
                                                <p:strVal val="#ppt_y"/>
                                              </p:val>
                                            </p:tav>
                                          </p:tavLst>
                                        </p:anim>
                                      </p:childTnLst>
                                    </p:cTn>
                                  </p:par>
                                  <p:par>
                                    <p:cTn id="14" presetID="2" presetClass="entr" presetSubtype="2" fill="hold" grpId="0" nodeType="withEffect">
                                      <p:stCondLst>
                                        <p:cond delay="800"/>
                                      </p:stCondLst>
                                      <p:childTnLst>
                                        <p:set>
                                          <p:cBhvr>
                                            <p:cTn id="15" dur="1" fill="hold">
                                              <p:stCondLst>
                                                <p:cond delay="0"/>
                                              </p:stCondLst>
                                            </p:cTn>
                                            <p:tgtEl>
                                              <p:spTgt spid="81">
                                                <p:graphicEl>
                                                  <a:chart seriesIdx="-3" categoryIdx="-3" bldStep="gridLegend"/>
                                                </p:graphicEl>
                                              </p:spTgt>
                                            </p:tgtEl>
                                            <p:attrNameLst>
                                              <p:attrName>style.visibility</p:attrName>
                                            </p:attrNameLst>
                                          </p:cBhvr>
                                          <p:to>
                                            <p:strVal val="visible"/>
                                          </p:to>
                                        </p:set>
                                        <p:anim calcmode="lin" valueType="num">
                                          <p:cBhvr additive="base">
                                            <p:cTn id="16" dur="1400" fill="hold"/>
                                            <p:tgtEl>
                                              <p:spTgt spid="81">
                                                <p:graphicEl>
                                                  <a:chart seriesIdx="-3" categoryIdx="-3" bldStep="gridLegend"/>
                                                </p:graphicEl>
                                              </p:spTgt>
                                            </p:tgtEl>
                                            <p:attrNameLst>
                                              <p:attrName>ppt_x</p:attrName>
                                            </p:attrNameLst>
                                          </p:cBhvr>
                                          <p:tavLst>
                                            <p:tav tm="0">
                                              <p:val>
                                                <p:strVal val="1+#ppt_w/2"/>
                                              </p:val>
                                            </p:tav>
                                            <p:tav tm="100000">
                                              <p:val>
                                                <p:strVal val="#ppt_x"/>
                                              </p:val>
                                            </p:tav>
                                          </p:tavLst>
                                        </p:anim>
                                        <p:anim calcmode="lin" valueType="num">
                                          <p:cBhvr additive="base">
                                            <p:cTn id="17" dur="1400" fill="hold"/>
                                            <p:tgtEl>
                                              <p:spTgt spid="81">
                                                <p:graphicEl>
                                                  <a:chart seriesIdx="-3" categoryIdx="-3" bldStep="gridLegend"/>
                                                </p:graphicEl>
                                              </p:spTgt>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1000"/>
                                      </p:stCondLst>
                                      <p:childTnLst>
                                        <p:set>
                                          <p:cBhvr>
                                            <p:cTn id="19" dur="1" fill="hold">
                                              <p:stCondLst>
                                                <p:cond delay="0"/>
                                              </p:stCondLst>
                                            </p:cTn>
                                            <p:tgtEl>
                                              <p:spTgt spid="81">
                                                <p:graphicEl>
                                                  <a:chart seriesIdx="0" categoryIdx="-4" bldStep="series"/>
                                                </p:graphicEl>
                                              </p:spTgt>
                                            </p:tgtEl>
                                            <p:attrNameLst>
                                              <p:attrName>style.visibility</p:attrName>
                                            </p:attrNameLst>
                                          </p:cBhvr>
                                          <p:to>
                                            <p:strVal val="visible"/>
                                          </p:to>
                                        </p:set>
                                        <p:anim calcmode="lin" valueType="num">
                                          <p:cBhvr additive="base">
                                            <p:cTn id="20" dur="1400" fill="hold"/>
                                            <p:tgtEl>
                                              <p:spTgt spid="81">
                                                <p:graphicEl>
                                                  <a:chart seriesIdx="0" categoryIdx="-4" bldStep="series"/>
                                                </p:graphicEl>
                                              </p:spTgt>
                                            </p:tgtEl>
                                            <p:attrNameLst>
                                              <p:attrName>ppt_x</p:attrName>
                                            </p:attrNameLst>
                                          </p:cBhvr>
                                          <p:tavLst>
                                            <p:tav tm="0">
                                              <p:val>
                                                <p:strVal val="1+#ppt_w/2"/>
                                              </p:val>
                                            </p:tav>
                                            <p:tav tm="100000">
                                              <p:val>
                                                <p:strVal val="#ppt_x"/>
                                              </p:val>
                                            </p:tav>
                                          </p:tavLst>
                                        </p:anim>
                                        <p:anim calcmode="lin" valueType="num">
                                          <p:cBhvr additive="base">
                                            <p:cTn id="21" dur="1400" fill="hold"/>
                                            <p:tgtEl>
                                              <p:spTgt spid="81">
                                                <p:graphicEl>
                                                  <a:chart seriesIdx="0"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1" grpId="0" uiExpand="1">
            <p:bldSub>
              <a:bldChart bld="series"/>
            </p:bldSub>
          </p:bldGraphic>
          <p:bldP spid="85"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645719" y="3858813"/>
            <a:ext cx="4627541" cy="6948898"/>
          </a:xfrm>
          <a:prstGeom prst="rect">
            <a:avLst/>
          </a:prstGeom>
        </p:spPr>
      </p:pic>
      <p:pic>
        <p:nvPicPr>
          <p:cNvPr id="3" name="图片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79315" y="3855020"/>
            <a:ext cx="4650300" cy="6956484"/>
          </a:xfrm>
          <a:prstGeom prst="rect">
            <a:avLst/>
          </a:prstGeom>
        </p:spPr>
      </p:pic>
      <p:pic>
        <p:nvPicPr>
          <p:cNvPr id="1034" name="Picture 10"/>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694663" y="2553834"/>
            <a:ext cx="6374630" cy="9558858"/>
          </a:xfrm>
          <a:prstGeom prst="rect">
            <a:avLst/>
          </a:prstGeom>
          <a:noFill/>
          <a:ln>
            <a:solidFill>
              <a:srgbClr val="0F85F1"/>
            </a:solidFill>
          </a:ln>
          <a:effectLst>
            <a:outerShdw blurRad="508000" dist="38100" dir="5400000" sx="105000" sy="105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0" name="TextBox 13"/>
          <p:cNvSpPr txBox="1"/>
          <p:nvPr/>
        </p:nvSpPr>
        <p:spPr>
          <a:xfrm>
            <a:off x="1271078" y="551888"/>
            <a:ext cx="8629271" cy="983954"/>
          </a:xfrm>
          <a:prstGeom prst="rect">
            <a:avLst/>
          </a:prstGeom>
          <a:noFill/>
        </p:spPr>
        <p:txBody>
          <a:bodyPr wrap="square" rtlCol="0">
            <a:spAutoFit/>
          </a:bodyPr>
          <a:lstStyle/>
          <a:p>
            <a:pPr defTabSz="1757680">
              <a:lnSpc>
                <a:spcPct val="150000"/>
              </a:lnSpc>
            </a:pPr>
            <a:r>
              <a:rPr lang="en-US" sz="4380" b="1" dirty="0">
                <a:solidFill>
                  <a:prstClr val="black">
                    <a:lumMod val="65000"/>
                    <a:lumOff val="35000"/>
                  </a:prstClr>
                </a:solidFill>
                <a:latin typeface="+mj-ea"/>
                <a:ea typeface="+mj-ea"/>
              </a:rPr>
              <a:t>ADD YOUR TITLE HERE</a:t>
            </a:r>
            <a:endParaRPr lang="en-US" sz="4380" b="1" dirty="0">
              <a:solidFill>
                <a:srgbClr val="00A8A7"/>
              </a:solidFill>
              <a:latin typeface="+mj-ea"/>
              <a:ea typeface="+mj-ea"/>
            </a:endParaRPr>
          </a:p>
        </p:txBody>
      </p:sp>
      <p:sp>
        <p:nvSpPr>
          <p:cNvPr id="21" name="Rectangle 14"/>
          <p:cNvSpPr/>
          <p:nvPr/>
        </p:nvSpPr>
        <p:spPr>
          <a:xfrm>
            <a:off x="1271079" y="1501957"/>
            <a:ext cx="9835021" cy="455273"/>
          </a:xfrm>
          <a:prstGeom prst="rect">
            <a:avLst/>
          </a:prstGeom>
        </p:spPr>
        <p:txBody>
          <a:bodyPr wrap="square">
            <a:spAutoFit/>
          </a:bodyPr>
          <a:lstStyle/>
          <a:p>
            <a:pPr defTabSz="1757680">
              <a:lnSpc>
                <a:spcPct val="150000"/>
              </a:lnSpc>
            </a:pPr>
            <a:r>
              <a:rPr lang="en-US" altLang="zh-CN" sz="1790" dirty="0">
                <a:solidFill>
                  <a:prstClr val="black">
                    <a:lumMod val="65000"/>
                    <a:lumOff val="35000"/>
                  </a:prstClr>
                </a:solidFill>
                <a:latin typeface="+mj-ea"/>
                <a:ea typeface="+mj-ea"/>
                <a:cs typeface="Open Sans Light" panose="020B0306030504020204" pitchFamily="34" charset="0"/>
              </a:rPr>
              <a:t>Business is the human activity related to material things. It is necessary for civilization. </a:t>
            </a:r>
          </a:p>
        </p:txBody>
      </p:sp>
      <p:sp>
        <p:nvSpPr>
          <p:cNvPr id="4" name="矩形 3"/>
          <p:cNvSpPr/>
          <p:nvPr/>
        </p:nvSpPr>
        <p:spPr>
          <a:xfrm>
            <a:off x="5694663" y="8485763"/>
            <a:ext cx="6374630" cy="998433"/>
          </a:xfrm>
          <a:prstGeom prst="rect">
            <a:avLst/>
          </a:prstGeom>
          <a:solidFill>
            <a:srgbClr val="0F8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980" dirty="0"/>
              <a:t>Somewhere </a:t>
            </a:r>
            <a:endParaRPr lang="zh-CN" altLang="en-US" sz="3980" dirty="0"/>
          </a:p>
        </p:txBody>
      </p:sp>
      <p:sp>
        <p:nvSpPr>
          <p:cNvPr id="5" name="矩形 4"/>
          <p:cNvSpPr/>
          <p:nvPr/>
        </p:nvSpPr>
        <p:spPr>
          <a:xfrm>
            <a:off x="5694663" y="9484196"/>
            <a:ext cx="6374630" cy="2630039"/>
          </a:xfrm>
          <a:prstGeom prst="rect">
            <a:avLst/>
          </a:prstGeom>
          <a:solidFill>
            <a:srgbClr val="323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altLang="zh-CN" sz="2390" dirty="0">
                <a:solidFill>
                  <a:schemeClr val="bg1">
                    <a:lumMod val="50000"/>
                  </a:schemeClr>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endParaRPr lang="zh-CN" altLang="en-US" sz="239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6727024" y="3858813"/>
            <a:ext cx="4619955" cy="69488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1000">
        <p:blinds dir="vert"/>
      </p:transition>
    </mc:Choice>
    <mc:Fallback xmlns="">
      <p:transition spd="slow" advClick="0" advTm="1000">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MH_Entry_1">
            <a:hlinkClick r:id="rId4" action="ppaction://hlinksldjump"/>
          </p:cNvPr>
          <p:cNvSpPr>
            <a:spLocks noChangeArrowheads="1"/>
          </p:cNvSpPr>
          <p:nvPr>
            <p:custDataLst>
              <p:tags r:id="rId1"/>
            </p:custDataLst>
          </p:nvPr>
        </p:nvSpPr>
        <p:spPr bwMode="auto">
          <a:xfrm>
            <a:off x="11815638" y="3347791"/>
            <a:ext cx="9530215" cy="1135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6901"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a:lnSpc>
                <a:spcPct val="130000"/>
              </a:lnSpc>
              <a:spcBef>
                <a:spcPct val="0"/>
              </a:spcBef>
              <a:buNone/>
            </a:pPr>
            <a:r>
              <a:rPr lang="en-US" altLang="zh-CN" sz="4780" dirty="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4780" dirty="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矩形 3"/>
          <p:cNvSpPr/>
          <p:nvPr/>
        </p:nvSpPr>
        <p:spPr>
          <a:xfrm>
            <a:off x="10718473" y="10166291"/>
            <a:ext cx="10894666" cy="1415608"/>
          </a:xfrm>
          <a:prstGeom prst="rect">
            <a:avLst/>
          </a:prstGeom>
        </p:spPr>
        <p:txBody>
          <a:bodyPr wrap="square">
            <a:spAutoFit/>
          </a:bodyPr>
          <a:lstStyle/>
          <a:p>
            <a:pPr algn="r">
              <a:lnSpc>
                <a:spcPct val="120000"/>
              </a:lnSpc>
            </a:pPr>
            <a:r>
              <a:rPr lang="en-US" altLang="zh-CN" sz="2390" dirty="0">
                <a:solidFill>
                  <a:schemeClr val="bg1">
                    <a:lumMod val="50000"/>
                  </a:schemeClr>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endParaRPr lang="zh-CN" altLang="en-US" sz="239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11815638" y="4483665"/>
            <a:ext cx="9530215" cy="2465951"/>
          </a:xfrm>
          <a:prstGeom prst="rect">
            <a:avLst/>
          </a:prstGeom>
        </p:spPr>
        <p:txBody>
          <a:bodyPr wrap="square">
            <a:spAutoFit/>
          </a:bodyPr>
          <a:lstStyle/>
          <a:p>
            <a:pPr algn="r">
              <a:lnSpc>
                <a:spcPct val="150000"/>
              </a:lnSpc>
            </a:pPr>
            <a:r>
              <a:rPr lang="en-US" altLang="zh-CN" sz="3585" dirty="0">
                <a:solidFill>
                  <a:schemeClr val="tx1">
                    <a:lumMod val="65000"/>
                    <a:lumOff val="35000"/>
                  </a:schemeClr>
                </a:solidFill>
                <a:latin typeface="微软雅黑" panose="020B0503020204020204" pitchFamily="34" charset="-122"/>
                <a:ea typeface="微软雅黑" panose="020B0503020204020204" pitchFamily="34" charset="-122"/>
              </a:rPr>
              <a:t>Business is the human activity related to material things. It is necessary for civilization. </a:t>
            </a:r>
            <a:endParaRPr lang="zh-CN" altLang="en-US" sz="3585"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17829185" y="9945815"/>
            <a:ext cx="3783954" cy="0"/>
          </a:xfrm>
          <a:prstGeom prst="line">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cxnSp>
      <p:grpSp>
        <p:nvGrpSpPr>
          <p:cNvPr id="2" name="组合 1"/>
          <p:cNvGrpSpPr/>
          <p:nvPr/>
        </p:nvGrpSpPr>
        <p:grpSpPr>
          <a:xfrm>
            <a:off x="-2523721" y="28448"/>
            <a:ext cx="12812643" cy="12744705"/>
            <a:chOff x="-2534987" y="-1"/>
            <a:chExt cx="12869842" cy="12801601"/>
          </a:xfrm>
        </p:grpSpPr>
        <p:pic>
          <p:nvPicPr>
            <p:cNvPr id="26" name="图片 25"/>
            <p:cNvPicPr>
              <a:picLocks noChangeAspect="1"/>
            </p:cNvPicPr>
            <p:nvPr/>
          </p:nvPicPr>
          <p:blipFill rotWithShape="1">
            <a:blip r:embed="rId5" cstate="email">
              <a:duotone>
                <a:prstClr val="black"/>
                <a:schemeClr val="accent3">
                  <a:tint val="45000"/>
                  <a:satMod val="400000"/>
                </a:schemeClr>
              </a:duotone>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a:xfrm>
              <a:off x="-2534987" y="-1"/>
              <a:ext cx="12869842" cy="12801601"/>
            </a:xfrm>
            <a:custGeom>
              <a:avLst/>
              <a:gdLst>
                <a:gd name="connsiteX0" fmla="*/ 4831323 w 10942542"/>
                <a:gd name="connsiteY0" fmla="*/ 0 h 10884521"/>
                <a:gd name="connsiteX1" fmla="*/ 10942542 w 10942542"/>
                <a:gd name="connsiteY1" fmla="*/ 4831323 h 10884521"/>
                <a:gd name="connsiteX2" fmla="*/ 6157090 w 10942542"/>
                <a:gd name="connsiteY2" fmla="*/ 10884521 h 10884521"/>
                <a:gd name="connsiteX3" fmla="*/ 6037828 w 10942542"/>
                <a:gd name="connsiteY3" fmla="*/ 10884521 h 10884521"/>
                <a:gd name="connsiteX4" fmla="*/ 0 w 10942542"/>
                <a:gd name="connsiteY4" fmla="*/ 6111220 h 10884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2542" h="10884521">
                  <a:moveTo>
                    <a:pt x="4831323" y="0"/>
                  </a:moveTo>
                  <a:lnTo>
                    <a:pt x="10942542" y="4831323"/>
                  </a:lnTo>
                  <a:lnTo>
                    <a:pt x="6157090" y="10884521"/>
                  </a:lnTo>
                  <a:lnTo>
                    <a:pt x="6037828" y="10884521"/>
                  </a:lnTo>
                  <a:lnTo>
                    <a:pt x="0" y="6111220"/>
                  </a:lnTo>
                  <a:close/>
                </a:path>
              </a:pathLst>
            </a:custGeom>
          </p:spPr>
        </p:pic>
        <p:sp>
          <p:nvSpPr>
            <p:cNvPr id="28" name="矩形 27"/>
            <p:cNvSpPr/>
            <p:nvPr/>
          </p:nvSpPr>
          <p:spPr>
            <a:xfrm rot="2299722">
              <a:off x="2398017" y="2249463"/>
              <a:ext cx="7594747" cy="7594746"/>
            </a:xfrm>
            <a:prstGeom prst="rect">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10"/>
            </a:p>
          </p:txBody>
        </p:sp>
        <p:sp>
          <p:nvSpPr>
            <p:cNvPr id="11" name="文本框 10"/>
            <p:cNvSpPr txBox="1"/>
            <p:nvPr/>
          </p:nvSpPr>
          <p:spPr>
            <a:xfrm>
              <a:off x="3276600" y="3904633"/>
              <a:ext cx="4724400" cy="4508927"/>
            </a:xfrm>
            <a:prstGeom prst="rect">
              <a:avLst/>
            </a:prstGeom>
            <a:noFill/>
          </p:spPr>
          <p:txBody>
            <a:bodyPr wrap="square" rtlCol="0">
              <a:spAutoFit/>
            </a:bodyPr>
            <a:lstStyle/>
            <a:p>
              <a:pPr algn="ctr"/>
              <a:r>
                <a:rPr lang="en-US" altLang="zh-CN" sz="28575" dirty="0">
                  <a:solidFill>
                    <a:schemeClr val="bg1"/>
                  </a:solidFill>
                  <a:effectLst>
                    <a:outerShdw blurRad="38100" dist="38100" dir="2700000" algn="tl">
                      <a:srgbClr val="000000">
                        <a:alpha val="43137"/>
                      </a:srgbClr>
                    </a:outerShdw>
                  </a:effectLst>
                  <a:latin typeface="Impact" panose="020B0806030902050204" pitchFamily="34" charset="0"/>
                </a:rPr>
                <a:t>03</a:t>
              </a:r>
              <a:endParaRPr lang="zh-CN" altLang="en-US" sz="28575" dirty="0">
                <a:solidFill>
                  <a:schemeClr val="bg1"/>
                </a:solidFill>
                <a:effectLst>
                  <a:outerShdw blurRad="38100" dist="38100" dir="2700000" algn="tl">
                    <a:srgbClr val="000000">
                      <a:alpha val="43137"/>
                    </a:srgbClr>
                  </a:outerShdw>
                </a:effectLst>
                <a:latin typeface="Impact" panose="020B080603090205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1000">
        <p:blinds dir="vert"/>
      </p:transition>
    </mc:Choice>
    <mc:Fallback xmlns="">
      <p:transition spd="slow" advClick="0" advTm="100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0000">
                                      <p:stCondLst>
                                        <p:cond delay="500"/>
                                      </p:stCondLst>
                                      <p:childTnLst>
                                        <p:set>
                                          <p:cBhvr>
                                            <p:cTn id="10" dur="1" fill="hold">
                                              <p:stCondLst>
                                                <p:cond delay="0"/>
                                              </p:stCondLst>
                                            </p:cTn>
                                            <p:tgtEl>
                                              <p:spTgt spid="30"/>
                                            </p:tgtEl>
                                            <p:attrNameLst>
                                              <p:attrName>style.visibility</p:attrName>
                                            </p:attrNameLst>
                                          </p:cBhvr>
                                          <p:to>
                                            <p:strVal val="visible"/>
                                          </p:to>
                                        </p:set>
                                        <p:anim calcmode="lin" valueType="num" p14:bounceEnd="50000">
                                          <p:cBhvr additive="base">
                                            <p:cTn id="11" dur="1000" fill="hold"/>
                                            <p:tgtEl>
                                              <p:spTgt spid="30"/>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50000">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14:bounceEnd="50000">
                                          <p:cBhvr additive="base">
                                            <p:cTn id="15" dur="10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15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 grpId="0"/>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fill="hold"/>
                                            <p:tgtEl>
                                              <p:spTgt spid="30"/>
                                            </p:tgtEl>
                                            <p:attrNameLst>
                                              <p:attrName>ppt_x</p:attrName>
                                            </p:attrNameLst>
                                          </p:cBhvr>
                                          <p:tavLst>
                                            <p:tav tm="0">
                                              <p:val>
                                                <p:strVal val="1+#ppt_w/2"/>
                                              </p:val>
                                            </p:tav>
                                            <p:tav tm="100000">
                                              <p:val>
                                                <p:strVal val="#ppt_x"/>
                                              </p:val>
                                            </p:tav>
                                          </p:tavLst>
                                        </p:anim>
                                        <p:anim calcmode="lin" valueType="num">
                                          <p:cBhvr additive="base">
                                            <p:cTn id="12" dur="10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1+#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15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 grpId="0"/>
          <p:bldP spid="8"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912337" y="28448"/>
            <a:ext cx="14846063" cy="12744704"/>
          </a:xfrm>
          <a:prstGeom prst="rect">
            <a:avLst/>
          </a:prstGeom>
        </p:spPr>
      </p:pic>
      <p:sp>
        <p:nvSpPr>
          <p:cNvPr id="2" name="MH_Entry_1">
            <a:hlinkClick r:id="rId5" action="ppaction://hlinksldjump"/>
          </p:cNvPr>
          <p:cNvSpPr>
            <a:spLocks noChangeArrowheads="1"/>
          </p:cNvSpPr>
          <p:nvPr>
            <p:custDataLst>
              <p:tags r:id="rId1"/>
            </p:custDataLst>
          </p:nvPr>
        </p:nvSpPr>
        <p:spPr bwMode="auto">
          <a:xfrm>
            <a:off x="484535" y="1883890"/>
            <a:ext cx="9530215" cy="1135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6901"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438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438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矩形 3"/>
          <p:cNvSpPr/>
          <p:nvPr/>
        </p:nvSpPr>
        <p:spPr>
          <a:xfrm>
            <a:off x="484535" y="4710946"/>
            <a:ext cx="6776914" cy="4036423"/>
          </a:xfrm>
          <a:prstGeom prst="rect">
            <a:avLst/>
          </a:prstGeom>
        </p:spPr>
        <p:txBody>
          <a:bodyPr wrap="square">
            <a:spAutoFit/>
          </a:bodyPr>
          <a:lstStyle/>
          <a:p>
            <a:pPr>
              <a:lnSpc>
                <a:spcPct val="130000"/>
              </a:lnSpc>
            </a:pPr>
            <a:r>
              <a:rPr lang="en-US" altLang="zh-CN" sz="199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a:p>
            <a:pPr>
              <a:lnSpc>
                <a:spcPct val="130000"/>
              </a:lnSpc>
            </a:pPr>
            <a:r>
              <a:rPr lang="en-US" altLang="zh-CN" sz="199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 Companies are changing their business processes by extending them to include other companies in the supply chain.</a:t>
            </a:r>
          </a:p>
        </p:txBody>
      </p:sp>
      <p:cxnSp>
        <p:nvCxnSpPr>
          <p:cNvPr id="7" name="直接连接符 6"/>
          <p:cNvCxnSpPr/>
          <p:nvPr/>
        </p:nvCxnSpPr>
        <p:spPr>
          <a:xfrm>
            <a:off x="484534" y="4459271"/>
            <a:ext cx="1317173" cy="0"/>
          </a:xfrm>
          <a:prstGeom prst="line">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cxnSp>
      <p:grpSp>
        <p:nvGrpSpPr>
          <p:cNvPr id="3" name="组合 2"/>
          <p:cNvGrpSpPr/>
          <p:nvPr/>
        </p:nvGrpSpPr>
        <p:grpSpPr>
          <a:xfrm>
            <a:off x="7908545" y="28448"/>
            <a:ext cx="1459109" cy="12744704"/>
            <a:chOff x="7943850" y="0"/>
            <a:chExt cx="1465623" cy="12801600"/>
          </a:xfrm>
        </p:grpSpPr>
        <p:sp>
          <p:nvSpPr>
            <p:cNvPr id="21" name="矩形 20"/>
            <p:cNvSpPr/>
            <p:nvPr/>
          </p:nvSpPr>
          <p:spPr>
            <a:xfrm>
              <a:off x="7943850" y="0"/>
              <a:ext cx="1465623" cy="12801600"/>
            </a:xfrm>
            <a:prstGeom prst="rect">
              <a:avLst/>
            </a:prstGeom>
            <a:solidFill>
              <a:srgbClr val="323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57680"/>
              <a:endParaRPr lang="zh-CN" altLang="en-US" sz="3460"/>
            </a:p>
          </p:txBody>
        </p:sp>
        <p:sp>
          <p:nvSpPr>
            <p:cNvPr id="25" name="文本框 24"/>
            <p:cNvSpPr txBox="1"/>
            <p:nvPr/>
          </p:nvSpPr>
          <p:spPr>
            <a:xfrm rot="10800000">
              <a:off x="8445409" y="2130425"/>
              <a:ext cx="462503" cy="6185371"/>
            </a:xfrm>
            <a:prstGeom prst="rect">
              <a:avLst/>
            </a:prstGeom>
            <a:noFill/>
          </p:spPr>
          <p:txBody>
            <a:bodyPr vert="eaVert" wrap="square" rtlCol="0">
              <a:spAutoFit/>
            </a:bodyPr>
            <a:lstStyle/>
            <a:p>
              <a:pPr algn="r"/>
              <a:r>
                <a:rPr lang="en-US" altLang="zh-CN" sz="1790" spc="597" dirty="0">
                  <a:solidFill>
                    <a:schemeClr val="bg1"/>
                  </a:solidFill>
                </a:rPr>
                <a:t>PHOTO FROM PIXABAY</a:t>
              </a:r>
              <a:endParaRPr lang="zh-CN" altLang="en-US" sz="1790" spc="597" dirty="0">
                <a:solidFill>
                  <a:schemeClr val="bg1"/>
                </a:solidFill>
              </a:endParaRPr>
            </a:p>
          </p:txBody>
        </p:sp>
      </p:grpSp>
      <p:sp>
        <p:nvSpPr>
          <p:cNvPr id="27" name="Shape 2702"/>
          <p:cNvSpPr/>
          <p:nvPr/>
        </p:nvSpPr>
        <p:spPr>
          <a:xfrm>
            <a:off x="484534" y="8999042"/>
            <a:ext cx="534008" cy="533966"/>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tx1">
              <a:lumMod val="75000"/>
              <a:lumOff val="25000"/>
            </a:schemeClr>
          </a:solidFill>
          <a:ln w="12700">
            <a:miter lim="400000"/>
          </a:ln>
        </p:spPr>
        <p:txBody>
          <a:bodyPr lIns="36413" tIns="36413" rIns="36413" bIns="36413" anchor="ctr"/>
          <a:lstStyle/>
          <a:p>
            <a:pPr algn="ctr" defTabSz="4368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85">
              <a:latin typeface="Arial" panose="020B0604020202020204"/>
              <a:ea typeface="Arial" panose="020B0604020202020204"/>
              <a:cs typeface="Arial" panose="020B0604020202020204"/>
            </a:endParaRPr>
          </a:p>
        </p:txBody>
      </p:sp>
      <p:sp>
        <p:nvSpPr>
          <p:cNvPr id="28" name="Shape 2703"/>
          <p:cNvSpPr/>
          <p:nvPr/>
        </p:nvSpPr>
        <p:spPr>
          <a:xfrm>
            <a:off x="1464041" y="8999042"/>
            <a:ext cx="534008" cy="533966"/>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lumMod val="75000"/>
              <a:lumOff val="25000"/>
            </a:schemeClr>
          </a:solidFill>
          <a:ln w="12700">
            <a:miter lim="400000"/>
          </a:ln>
        </p:spPr>
        <p:txBody>
          <a:bodyPr lIns="36413" tIns="36413" rIns="36413" bIns="36413" anchor="ctr"/>
          <a:lstStyle/>
          <a:p>
            <a:pPr algn="ctr" defTabSz="4368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85">
              <a:latin typeface="Arial" panose="020B0604020202020204"/>
              <a:ea typeface="Arial" panose="020B0604020202020204"/>
              <a:cs typeface="Arial" panose="020B0604020202020204"/>
            </a:endParaRPr>
          </a:p>
        </p:txBody>
      </p:sp>
      <p:sp>
        <p:nvSpPr>
          <p:cNvPr id="30" name="Shape 2708"/>
          <p:cNvSpPr/>
          <p:nvPr/>
        </p:nvSpPr>
        <p:spPr>
          <a:xfrm>
            <a:off x="2443549" y="8999042"/>
            <a:ext cx="534008" cy="533966"/>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tx1">
              <a:lumMod val="75000"/>
              <a:lumOff val="25000"/>
            </a:schemeClr>
          </a:solidFill>
          <a:ln w="12700">
            <a:miter lim="400000"/>
          </a:ln>
        </p:spPr>
        <p:txBody>
          <a:bodyPr lIns="36413" tIns="36413" rIns="36413" bIns="36413" anchor="ctr"/>
          <a:lstStyle/>
          <a:p>
            <a:pPr algn="ctr" defTabSz="4368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85">
              <a:latin typeface="Arial" panose="020B0604020202020204"/>
              <a:ea typeface="Arial" panose="020B0604020202020204"/>
              <a:cs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1000">
        <p:blinds dir="vert"/>
      </p:transition>
    </mc:Choice>
    <mc:Fallback xmlns="">
      <p:transition spd="slow" advClick="0" advTm="100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1+#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50000">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1000" fill="hold"/>
                                            <p:tgtEl>
                                              <p:spTgt spid="5"/>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22" presetClass="entr" presetSubtype="8" fill="hold" nodeType="with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22" presetClass="entr" presetSubtype="1" fill="hold" grpId="0" nodeType="with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0"/>
                                </p:stCondLst>
                                <p:childTnLst>
                                  <p:par>
                                    <p:cTn id="25" presetID="53" presetClass="entr" presetSubtype="16"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par>
                                    <p:cTn id="30" presetID="53" presetClass="entr" presetSubtype="16" fill="hold" grpId="0" nodeType="withEffect">
                                      <p:stCondLst>
                                        <p:cond delay="25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animEffect transition="in" filter="fade">
                                          <p:cBhvr>
                                            <p:cTn id="34" dur="500"/>
                                            <p:tgtEl>
                                              <p:spTgt spid="28"/>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27" grpId="0" animBg="1"/>
          <p:bldP spid="28" grpId="0" animBg="1"/>
          <p:bldP spid="3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22" presetClass="entr" presetSubtype="8" fill="hold" nodeType="with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22" presetClass="entr" presetSubtype="1" fill="hold" grpId="0" nodeType="with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0"/>
                                </p:stCondLst>
                                <p:childTnLst>
                                  <p:par>
                                    <p:cTn id="25" presetID="53" presetClass="entr" presetSubtype="16"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par>
                                    <p:cTn id="30" presetID="53" presetClass="entr" presetSubtype="16" fill="hold" grpId="0" nodeType="withEffect">
                                      <p:stCondLst>
                                        <p:cond delay="25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animEffect transition="in" filter="fade">
                                          <p:cBhvr>
                                            <p:cTn id="34" dur="500"/>
                                            <p:tgtEl>
                                              <p:spTgt spid="28"/>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27" grpId="0" animBg="1"/>
          <p:bldP spid="28" grpId="0" animBg="1"/>
          <p:bldP spid="30"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3"/>
          <p:cNvSpPr txBox="1"/>
          <p:nvPr/>
        </p:nvSpPr>
        <p:spPr>
          <a:xfrm>
            <a:off x="1271078" y="551888"/>
            <a:ext cx="8629271" cy="983954"/>
          </a:xfrm>
          <a:prstGeom prst="rect">
            <a:avLst/>
          </a:prstGeom>
          <a:noFill/>
        </p:spPr>
        <p:txBody>
          <a:bodyPr wrap="square" rtlCol="0">
            <a:spAutoFit/>
          </a:bodyPr>
          <a:lstStyle/>
          <a:p>
            <a:pPr defTabSz="1757680">
              <a:lnSpc>
                <a:spcPct val="150000"/>
              </a:lnSpc>
            </a:pPr>
            <a:r>
              <a:rPr lang="en-US" sz="4380" b="1" dirty="0">
                <a:solidFill>
                  <a:prstClr val="black">
                    <a:lumMod val="65000"/>
                    <a:lumOff val="35000"/>
                  </a:prstClr>
                </a:solidFill>
                <a:latin typeface="+mj-ea"/>
                <a:ea typeface="+mj-ea"/>
              </a:rPr>
              <a:t>ADD YOUR TITLE HERE</a:t>
            </a:r>
            <a:endParaRPr lang="en-US" sz="4380" b="1" dirty="0">
              <a:solidFill>
                <a:srgbClr val="00A8A7"/>
              </a:solidFill>
              <a:latin typeface="+mj-ea"/>
              <a:ea typeface="+mj-ea"/>
            </a:endParaRPr>
          </a:p>
        </p:txBody>
      </p:sp>
      <p:sp>
        <p:nvSpPr>
          <p:cNvPr id="5" name="Rectangle 14"/>
          <p:cNvSpPr/>
          <p:nvPr/>
        </p:nvSpPr>
        <p:spPr>
          <a:xfrm>
            <a:off x="1271079" y="1501957"/>
            <a:ext cx="9835021" cy="455273"/>
          </a:xfrm>
          <a:prstGeom prst="rect">
            <a:avLst/>
          </a:prstGeom>
        </p:spPr>
        <p:txBody>
          <a:bodyPr wrap="square">
            <a:spAutoFit/>
          </a:bodyPr>
          <a:lstStyle/>
          <a:p>
            <a:pPr defTabSz="1757680">
              <a:lnSpc>
                <a:spcPct val="150000"/>
              </a:lnSpc>
            </a:pPr>
            <a:r>
              <a:rPr lang="en-US" altLang="zh-CN" sz="1790" dirty="0">
                <a:solidFill>
                  <a:prstClr val="black">
                    <a:lumMod val="65000"/>
                    <a:lumOff val="35000"/>
                  </a:prstClr>
                </a:solidFill>
                <a:latin typeface="+mj-ea"/>
                <a:ea typeface="+mj-ea"/>
                <a:cs typeface="Open Sans Light" panose="020B0306030504020204" pitchFamily="34" charset="0"/>
              </a:rPr>
              <a:t>Business is the human activity related to material things. It is necessary for civilization. </a:t>
            </a:r>
          </a:p>
        </p:txBody>
      </p:sp>
      <p:pic>
        <p:nvPicPr>
          <p:cNvPr id="6" name="Picture 6"/>
          <p:cNvPicPr>
            <a:picLocks noChangeAspect="1"/>
          </p:cNvPicPr>
          <p:nvPr/>
        </p:nvPicPr>
        <p:blipFill rotWithShape="1">
          <a:blip r:embed="rId6" cstate="email">
            <a:extLst>
              <a:ext uri="{28A0092B-C50C-407E-A947-70E740481C1C}">
                <a14:useLocalDpi xmlns:a14="http://schemas.microsoft.com/office/drawing/2010/main" val="0"/>
              </a:ext>
            </a:extLst>
          </a:blip>
          <a:srcRect/>
          <a:stretch>
            <a:fillRect/>
          </a:stretch>
        </p:blipFill>
        <p:spPr>
          <a:xfrm>
            <a:off x="539481" y="3766636"/>
            <a:ext cx="11256941" cy="6801130"/>
          </a:xfrm>
          <a:prstGeom prst="rect">
            <a:avLst/>
          </a:prstGeom>
        </p:spPr>
      </p:pic>
      <p:grpSp>
        <p:nvGrpSpPr>
          <p:cNvPr id="27" name="组合 26"/>
          <p:cNvGrpSpPr/>
          <p:nvPr/>
        </p:nvGrpSpPr>
        <p:grpSpPr>
          <a:xfrm>
            <a:off x="11796422" y="2759456"/>
            <a:ext cx="9395842" cy="2014361"/>
            <a:chOff x="11849084" y="2743200"/>
            <a:chExt cx="9437788" cy="2023354"/>
          </a:xfrm>
        </p:grpSpPr>
        <p:grpSp>
          <p:nvGrpSpPr>
            <p:cNvPr id="3" name="组合 2"/>
            <p:cNvGrpSpPr/>
            <p:nvPr/>
          </p:nvGrpSpPr>
          <p:grpSpPr>
            <a:xfrm>
              <a:off x="11849084" y="2743200"/>
              <a:ext cx="2023354" cy="2023354"/>
              <a:chOff x="11849084" y="2743200"/>
              <a:chExt cx="2023354" cy="2023354"/>
            </a:xfrm>
          </p:grpSpPr>
          <p:sp>
            <p:nvSpPr>
              <p:cNvPr id="7" name="Oval 3"/>
              <p:cNvSpPr/>
              <p:nvPr/>
            </p:nvSpPr>
            <p:spPr>
              <a:xfrm>
                <a:off x="11956089" y="2850205"/>
                <a:ext cx="1809345" cy="1809345"/>
              </a:xfrm>
              <a:prstGeom prst="ellipse">
                <a:avLst/>
              </a:prstGeom>
              <a:solidFill>
                <a:schemeClr val="bg2">
                  <a:lumMod val="90000"/>
                  <a:alpha val="30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0"/>
              </a:p>
            </p:txBody>
          </p:sp>
          <p:sp>
            <p:nvSpPr>
              <p:cNvPr id="8" name="Oval 4"/>
              <p:cNvSpPr/>
              <p:nvPr/>
            </p:nvSpPr>
            <p:spPr>
              <a:xfrm>
                <a:off x="11849084" y="2743200"/>
                <a:ext cx="2023354" cy="2023354"/>
              </a:xfrm>
              <a:prstGeom prst="ellipse">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0"/>
              </a:p>
            </p:txBody>
          </p:sp>
          <p:sp>
            <p:nvSpPr>
              <p:cNvPr id="14" name="Shape 2412"/>
              <p:cNvSpPr/>
              <p:nvPr/>
            </p:nvSpPr>
            <p:spPr>
              <a:xfrm>
                <a:off x="12612212" y="3506341"/>
                <a:ext cx="497097" cy="497070"/>
              </a:xfrm>
              <a:custGeom>
                <a:avLst/>
                <a:gdLst/>
                <a:ahLst/>
                <a:cxnLst>
                  <a:cxn ang="0">
                    <a:pos x="wd2" y="hd2"/>
                  </a:cxn>
                  <a:cxn ang="5400000">
                    <a:pos x="wd2" y="hd2"/>
                  </a:cxn>
                  <a:cxn ang="10800000">
                    <a:pos x="wd2" y="hd2"/>
                  </a:cxn>
                  <a:cxn ang="16200000">
                    <a:pos x="wd2" y="hd2"/>
                  </a:cxn>
                </a:cxnLst>
                <a:rect l="0" t="0" r="r" b="b"/>
                <a:pathLst>
                  <a:path w="21600" h="21600" extrusionOk="0">
                    <a:moveTo>
                      <a:pt x="20618" y="8836"/>
                    </a:moveTo>
                    <a:lnTo>
                      <a:pt x="982" y="8836"/>
                    </a:lnTo>
                    <a:lnTo>
                      <a:pt x="982" y="6873"/>
                    </a:lnTo>
                    <a:lnTo>
                      <a:pt x="20618" y="6873"/>
                    </a:lnTo>
                    <a:cubicBezTo>
                      <a:pt x="20618" y="6873"/>
                      <a:pt x="20618" y="8836"/>
                      <a:pt x="20618" y="8836"/>
                    </a:cubicBezTo>
                    <a:close/>
                    <a:moveTo>
                      <a:pt x="18655" y="20618"/>
                    </a:moveTo>
                    <a:lnTo>
                      <a:pt x="2945" y="20618"/>
                    </a:lnTo>
                    <a:lnTo>
                      <a:pt x="2945" y="9818"/>
                    </a:lnTo>
                    <a:lnTo>
                      <a:pt x="18655" y="9818"/>
                    </a:lnTo>
                    <a:cubicBezTo>
                      <a:pt x="18655" y="9818"/>
                      <a:pt x="18655" y="20618"/>
                      <a:pt x="18655" y="20618"/>
                    </a:cubicBezTo>
                    <a:close/>
                    <a:moveTo>
                      <a:pt x="3927" y="982"/>
                    </a:moveTo>
                    <a:lnTo>
                      <a:pt x="11782" y="982"/>
                    </a:lnTo>
                    <a:lnTo>
                      <a:pt x="11782" y="3436"/>
                    </a:lnTo>
                    <a:cubicBezTo>
                      <a:pt x="11782" y="3708"/>
                      <a:pt x="12002" y="3927"/>
                      <a:pt x="12273" y="3927"/>
                    </a:cubicBezTo>
                    <a:lnTo>
                      <a:pt x="14727" y="3927"/>
                    </a:lnTo>
                    <a:lnTo>
                      <a:pt x="14727" y="5891"/>
                    </a:lnTo>
                    <a:lnTo>
                      <a:pt x="3927" y="5891"/>
                    </a:lnTo>
                    <a:cubicBezTo>
                      <a:pt x="3927" y="5891"/>
                      <a:pt x="3927" y="982"/>
                      <a:pt x="3927" y="982"/>
                    </a:cubicBezTo>
                    <a:close/>
                    <a:moveTo>
                      <a:pt x="12764" y="1473"/>
                    </a:moveTo>
                    <a:lnTo>
                      <a:pt x="14236" y="2945"/>
                    </a:lnTo>
                    <a:lnTo>
                      <a:pt x="12764" y="2945"/>
                    </a:lnTo>
                    <a:cubicBezTo>
                      <a:pt x="12764" y="2945"/>
                      <a:pt x="12764" y="1473"/>
                      <a:pt x="12764" y="1473"/>
                    </a:cubicBezTo>
                    <a:close/>
                    <a:moveTo>
                      <a:pt x="17673" y="1964"/>
                    </a:moveTo>
                    <a:lnTo>
                      <a:pt x="17673" y="5891"/>
                    </a:lnTo>
                    <a:lnTo>
                      <a:pt x="15709" y="5891"/>
                    </a:lnTo>
                    <a:lnTo>
                      <a:pt x="15709" y="2945"/>
                    </a:lnTo>
                    <a:lnTo>
                      <a:pt x="14727" y="1964"/>
                    </a:lnTo>
                    <a:cubicBezTo>
                      <a:pt x="14727" y="1964"/>
                      <a:pt x="17673" y="1964"/>
                      <a:pt x="17673" y="1964"/>
                    </a:cubicBezTo>
                    <a:close/>
                    <a:moveTo>
                      <a:pt x="20618" y="5891"/>
                    </a:moveTo>
                    <a:lnTo>
                      <a:pt x="18655" y="5891"/>
                    </a:lnTo>
                    <a:lnTo>
                      <a:pt x="18655" y="1964"/>
                    </a:lnTo>
                    <a:cubicBezTo>
                      <a:pt x="18655" y="1422"/>
                      <a:pt x="18215" y="982"/>
                      <a:pt x="17673" y="982"/>
                    </a:cubicBezTo>
                    <a:lnTo>
                      <a:pt x="13745" y="982"/>
                    </a:lnTo>
                    <a:lnTo>
                      <a:pt x="12764" y="0"/>
                    </a:lnTo>
                    <a:lnTo>
                      <a:pt x="3927" y="0"/>
                    </a:lnTo>
                    <a:cubicBezTo>
                      <a:pt x="3385" y="0"/>
                      <a:pt x="2945" y="440"/>
                      <a:pt x="2945" y="982"/>
                    </a:cubicBezTo>
                    <a:lnTo>
                      <a:pt x="2945" y="5891"/>
                    </a:lnTo>
                    <a:lnTo>
                      <a:pt x="982" y="5891"/>
                    </a:lnTo>
                    <a:cubicBezTo>
                      <a:pt x="440" y="5891"/>
                      <a:pt x="0" y="6331"/>
                      <a:pt x="0" y="6873"/>
                    </a:cubicBezTo>
                    <a:lnTo>
                      <a:pt x="0" y="8836"/>
                    </a:lnTo>
                    <a:cubicBezTo>
                      <a:pt x="0" y="9379"/>
                      <a:pt x="440" y="9818"/>
                      <a:pt x="982" y="9818"/>
                    </a:cubicBezTo>
                    <a:lnTo>
                      <a:pt x="1964" y="9818"/>
                    </a:lnTo>
                    <a:lnTo>
                      <a:pt x="1964" y="20618"/>
                    </a:lnTo>
                    <a:cubicBezTo>
                      <a:pt x="1964" y="21160"/>
                      <a:pt x="2403" y="21600"/>
                      <a:pt x="2945" y="21600"/>
                    </a:cubicBezTo>
                    <a:lnTo>
                      <a:pt x="18655" y="21600"/>
                    </a:lnTo>
                    <a:cubicBezTo>
                      <a:pt x="19197" y="21600"/>
                      <a:pt x="19636" y="21160"/>
                      <a:pt x="19636" y="20618"/>
                    </a:cubicBezTo>
                    <a:lnTo>
                      <a:pt x="19636" y="9818"/>
                    </a:lnTo>
                    <a:lnTo>
                      <a:pt x="20618" y="9818"/>
                    </a:lnTo>
                    <a:cubicBezTo>
                      <a:pt x="21160" y="9818"/>
                      <a:pt x="21600" y="9379"/>
                      <a:pt x="21600" y="8836"/>
                    </a:cubicBezTo>
                    <a:lnTo>
                      <a:pt x="21600" y="6873"/>
                    </a:lnTo>
                    <a:cubicBezTo>
                      <a:pt x="21600" y="6331"/>
                      <a:pt x="21160" y="5891"/>
                      <a:pt x="20618" y="5891"/>
                    </a:cubicBezTo>
                    <a:moveTo>
                      <a:pt x="7855" y="12763"/>
                    </a:moveTo>
                    <a:lnTo>
                      <a:pt x="13745" y="12763"/>
                    </a:lnTo>
                    <a:lnTo>
                      <a:pt x="13745" y="13745"/>
                    </a:lnTo>
                    <a:lnTo>
                      <a:pt x="7855" y="13745"/>
                    </a:lnTo>
                    <a:cubicBezTo>
                      <a:pt x="7855" y="13745"/>
                      <a:pt x="7855" y="12763"/>
                      <a:pt x="7855" y="12763"/>
                    </a:cubicBezTo>
                    <a:close/>
                    <a:moveTo>
                      <a:pt x="7855" y="14727"/>
                    </a:moveTo>
                    <a:lnTo>
                      <a:pt x="13745" y="14727"/>
                    </a:lnTo>
                    <a:cubicBezTo>
                      <a:pt x="14287" y="14727"/>
                      <a:pt x="14727" y="14287"/>
                      <a:pt x="14727" y="13745"/>
                    </a:cubicBezTo>
                    <a:lnTo>
                      <a:pt x="14727" y="12763"/>
                    </a:lnTo>
                    <a:cubicBezTo>
                      <a:pt x="14727" y="12221"/>
                      <a:pt x="14287" y="11782"/>
                      <a:pt x="13745" y="11782"/>
                    </a:cubicBezTo>
                    <a:lnTo>
                      <a:pt x="7855" y="11782"/>
                    </a:lnTo>
                    <a:cubicBezTo>
                      <a:pt x="7313" y="11782"/>
                      <a:pt x="6873" y="12221"/>
                      <a:pt x="6873" y="12763"/>
                    </a:cubicBezTo>
                    <a:lnTo>
                      <a:pt x="6873" y="13745"/>
                    </a:lnTo>
                    <a:cubicBezTo>
                      <a:pt x="6873" y="14287"/>
                      <a:pt x="7313" y="14727"/>
                      <a:pt x="7855" y="14727"/>
                    </a:cubicBezTo>
                  </a:path>
                </a:pathLst>
              </a:custGeom>
              <a:solidFill>
                <a:schemeClr val="tx1">
                  <a:lumMod val="65000"/>
                  <a:lumOff val="35000"/>
                </a:schemeClr>
              </a:solidFill>
              <a:ln w="12700">
                <a:miter lim="400000"/>
              </a:ln>
            </p:spPr>
            <p:txBody>
              <a:bodyPr lIns="36413" tIns="36413" rIns="36413" bIns="36413" anchor="ctr"/>
              <a:lstStyle/>
              <a:p>
                <a:pPr algn="ctr" defTabSz="4368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85">
                  <a:latin typeface="Arial" panose="020B0604020202020204"/>
                  <a:ea typeface="Arial" panose="020B0604020202020204"/>
                  <a:cs typeface="Arial" panose="020B0604020202020204"/>
                </a:endParaRPr>
              </a:p>
            </p:txBody>
          </p:sp>
        </p:grpSp>
        <p:grpSp>
          <p:nvGrpSpPr>
            <p:cNvPr id="2" name="组合 1"/>
            <p:cNvGrpSpPr/>
            <p:nvPr/>
          </p:nvGrpSpPr>
          <p:grpSpPr>
            <a:xfrm>
              <a:off x="13979443" y="2772995"/>
              <a:ext cx="7307429" cy="1963761"/>
              <a:chOff x="13979443" y="2468170"/>
              <a:chExt cx="7307429" cy="1963761"/>
            </a:xfrm>
          </p:grpSpPr>
          <p:sp>
            <p:nvSpPr>
              <p:cNvPr id="16" name="MH_Entry_1">
                <a:hlinkClick r:id="rId7" action="ppaction://hlinksldjump"/>
              </p:cNvPr>
              <p:cNvSpPr>
                <a:spLocks noChangeArrowheads="1"/>
              </p:cNvSpPr>
              <p:nvPr>
                <p:custDataLst>
                  <p:tags r:id="rId3"/>
                </p:custDataLst>
              </p:nvPr>
            </p:nvSpPr>
            <p:spPr bwMode="auto">
              <a:xfrm>
                <a:off x="13979443" y="2468170"/>
                <a:ext cx="7307429"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6901"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2790" dirty="0">
                    <a:solidFill>
                      <a:schemeClr val="tx1">
                        <a:lumMod val="65000"/>
                        <a:lumOff val="35000"/>
                      </a:schemeClr>
                    </a:solidFill>
                    <a:latin typeface="微软雅黑" panose="020B0503020204020204" pitchFamily="34" charset="-122"/>
                    <a:ea typeface="微软雅黑" panose="020B0503020204020204" pitchFamily="34" charset="-122"/>
                  </a:rPr>
                  <a:t>ADD YOUR TITLE HERE</a:t>
                </a:r>
                <a:endParaRPr lang="zh-CN" altLang="en-US" sz="279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13979444" y="3259302"/>
                <a:ext cx="7236504" cy="1172629"/>
              </a:xfrm>
              <a:prstGeom prst="rect">
                <a:avLst/>
              </a:prstGeom>
            </p:spPr>
            <p:txBody>
              <a:bodyPr wrap="square">
                <a:spAutoFit/>
              </a:bodyPr>
              <a:lstStyle/>
              <a:p>
                <a:pPr>
                  <a:lnSpc>
                    <a:spcPct val="130000"/>
                  </a:lnSpc>
                </a:pPr>
                <a:r>
                  <a:rPr lang="en-US" altLang="zh-CN" sz="179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grpSp>
      </p:grpSp>
      <p:grpSp>
        <p:nvGrpSpPr>
          <p:cNvPr id="28" name="组合 27"/>
          <p:cNvGrpSpPr/>
          <p:nvPr/>
        </p:nvGrpSpPr>
        <p:grpSpPr>
          <a:xfrm>
            <a:off x="11796422" y="5728833"/>
            <a:ext cx="9395842" cy="2014361"/>
            <a:chOff x="11849084" y="5725833"/>
            <a:chExt cx="9437788" cy="2023354"/>
          </a:xfrm>
        </p:grpSpPr>
        <p:grpSp>
          <p:nvGrpSpPr>
            <p:cNvPr id="24" name="组合 23"/>
            <p:cNvGrpSpPr/>
            <p:nvPr/>
          </p:nvGrpSpPr>
          <p:grpSpPr>
            <a:xfrm>
              <a:off x="11849084" y="5725833"/>
              <a:ext cx="2023354" cy="2023354"/>
              <a:chOff x="11849084" y="5725833"/>
              <a:chExt cx="2023354" cy="2023354"/>
            </a:xfrm>
          </p:grpSpPr>
          <p:sp>
            <p:nvSpPr>
              <p:cNvPr id="9" name="Oval 6"/>
              <p:cNvSpPr/>
              <p:nvPr/>
            </p:nvSpPr>
            <p:spPr>
              <a:xfrm>
                <a:off x="11956089" y="5832838"/>
                <a:ext cx="1809345" cy="1809345"/>
              </a:xfrm>
              <a:prstGeom prst="ellipse">
                <a:avLst/>
              </a:prstGeom>
              <a:solidFill>
                <a:schemeClr val="bg2">
                  <a:lumMod val="90000"/>
                  <a:alpha val="30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0"/>
              </a:p>
            </p:txBody>
          </p:sp>
          <p:sp>
            <p:nvSpPr>
              <p:cNvPr id="10" name="Oval 7"/>
              <p:cNvSpPr/>
              <p:nvPr/>
            </p:nvSpPr>
            <p:spPr>
              <a:xfrm>
                <a:off x="11849084" y="5725833"/>
                <a:ext cx="2023354" cy="2023354"/>
              </a:xfrm>
              <a:prstGeom prst="ellipse">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0"/>
              </a:p>
            </p:txBody>
          </p:sp>
          <p:sp>
            <p:nvSpPr>
              <p:cNvPr id="15" name="Shape 2423"/>
              <p:cNvSpPr/>
              <p:nvPr/>
            </p:nvSpPr>
            <p:spPr>
              <a:xfrm>
                <a:off x="12612212" y="6488980"/>
                <a:ext cx="497097" cy="497058"/>
              </a:xfrm>
              <a:custGeom>
                <a:avLst/>
                <a:gdLst/>
                <a:ahLst/>
                <a:cxnLst>
                  <a:cxn ang="0">
                    <a:pos x="wd2" y="hd2"/>
                  </a:cxn>
                  <a:cxn ang="5400000">
                    <a:pos x="wd2" y="hd2"/>
                  </a:cxn>
                  <a:cxn ang="10800000">
                    <a:pos x="wd2" y="hd2"/>
                  </a:cxn>
                  <a:cxn ang="16200000">
                    <a:pos x="wd2" y="hd2"/>
                  </a:cxn>
                </a:cxnLst>
                <a:rect l="0" t="0" r="r" b="b"/>
                <a:pathLst>
                  <a:path w="21600" h="21600" extrusionOk="0">
                    <a:moveTo>
                      <a:pt x="9445" y="15886"/>
                    </a:moveTo>
                    <a:lnTo>
                      <a:pt x="10478" y="18984"/>
                    </a:lnTo>
                    <a:lnTo>
                      <a:pt x="7944" y="17126"/>
                    </a:lnTo>
                    <a:lnTo>
                      <a:pt x="7364" y="16700"/>
                    </a:lnTo>
                    <a:lnTo>
                      <a:pt x="6783" y="17126"/>
                    </a:lnTo>
                    <a:lnTo>
                      <a:pt x="4249" y="18984"/>
                    </a:lnTo>
                    <a:lnTo>
                      <a:pt x="5283" y="15886"/>
                    </a:lnTo>
                    <a:lnTo>
                      <a:pt x="5505" y="15220"/>
                    </a:lnTo>
                    <a:lnTo>
                      <a:pt x="4946" y="14794"/>
                    </a:lnTo>
                    <a:lnTo>
                      <a:pt x="2908" y="13240"/>
                    </a:lnTo>
                    <a:lnTo>
                      <a:pt x="6037" y="13240"/>
                    </a:lnTo>
                    <a:lnTo>
                      <a:pt x="6275" y="12602"/>
                    </a:lnTo>
                    <a:lnTo>
                      <a:pt x="7364" y="9683"/>
                    </a:lnTo>
                    <a:lnTo>
                      <a:pt x="8452" y="12602"/>
                    </a:lnTo>
                    <a:lnTo>
                      <a:pt x="8690" y="13240"/>
                    </a:lnTo>
                    <a:lnTo>
                      <a:pt x="11820" y="13240"/>
                    </a:lnTo>
                    <a:lnTo>
                      <a:pt x="9781" y="14794"/>
                    </a:lnTo>
                    <a:lnTo>
                      <a:pt x="9223" y="15220"/>
                    </a:lnTo>
                    <a:cubicBezTo>
                      <a:pt x="9223" y="15220"/>
                      <a:pt x="9445" y="15886"/>
                      <a:pt x="9445" y="15886"/>
                    </a:cubicBezTo>
                    <a:close/>
                    <a:moveTo>
                      <a:pt x="9372" y="12259"/>
                    </a:moveTo>
                    <a:lnTo>
                      <a:pt x="7364" y="6873"/>
                    </a:lnTo>
                    <a:lnTo>
                      <a:pt x="5355" y="12259"/>
                    </a:lnTo>
                    <a:lnTo>
                      <a:pt x="0" y="12259"/>
                    </a:lnTo>
                    <a:lnTo>
                      <a:pt x="4351" y="15575"/>
                    </a:lnTo>
                    <a:lnTo>
                      <a:pt x="2343" y="21600"/>
                    </a:lnTo>
                    <a:lnTo>
                      <a:pt x="7364" y="17918"/>
                    </a:lnTo>
                    <a:lnTo>
                      <a:pt x="12384" y="21600"/>
                    </a:lnTo>
                    <a:lnTo>
                      <a:pt x="10376" y="15575"/>
                    </a:lnTo>
                    <a:lnTo>
                      <a:pt x="14727" y="12259"/>
                    </a:lnTo>
                    <a:cubicBezTo>
                      <a:pt x="14727" y="12259"/>
                      <a:pt x="9372" y="12259"/>
                      <a:pt x="9372" y="12259"/>
                    </a:cubicBezTo>
                    <a:close/>
                    <a:moveTo>
                      <a:pt x="16781" y="7308"/>
                    </a:moveTo>
                    <a:lnTo>
                      <a:pt x="16200" y="6883"/>
                    </a:lnTo>
                    <a:lnTo>
                      <a:pt x="15619" y="7308"/>
                    </a:lnTo>
                    <a:lnTo>
                      <a:pt x="14426" y="8184"/>
                    </a:lnTo>
                    <a:lnTo>
                      <a:pt x="14922" y="6693"/>
                    </a:lnTo>
                    <a:lnTo>
                      <a:pt x="15143" y="6031"/>
                    </a:lnTo>
                    <a:lnTo>
                      <a:pt x="14590" y="5605"/>
                    </a:lnTo>
                    <a:lnTo>
                      <a:pt x="13682" y="4905"/>
                    </a:lnTo>
                    <a:lnTo>
                      <a:pt x="15408" y="4905"/>
                    </a:lnTo>
                    <a:lnTo>
                      <a:pt x="15647" y="4267"/>
                    </a:lnTo>
                    <a:lnTo>
                      <a:pt x="16200" y="2793"/>
                    </a:lnTo>
                    <a:lnTo>
                      <a:pt x="16754" y="4267"/>
                    </a:lnTo>
                    <a:lnTo>
                      <a:pt x="16992" y="4905"/>
                    </a:lnTo>
                    <a:lnTo>
                      <a:pt x="18718" y="4905"/>
                    </a:lnTo>
                    <a:lnTo>
                      <a:pt x="17810" y="5605"/>
                    </a:lnTo>
                    <a:lnTo>
                      <a:pt x="17257" y="6031"/>
                    </a:lnTo>
                    <a:lnTo>
                      <a:pt x="17478" y="6693"/>
                    </a:lnTo>
                    <a:lnTo>
                      <a:pt x="17975" y="8184"/>
                    </a:lnTo>
                    <a:cubicBezTo>
                      <a:pt x="17975" y="8184"/>
                      <a:pt x="16781" y="7308"/>
                      <a:pt x="16781" y="7308"/>
                    </a:cubicBezTo>
                    <a:close/>
                    <a:moveTo>
                      <a:pt x="21600" y="3922"/>
                    </a:moveTo>
                    <a:lnTo>
                      <a:pt x="17673" y="3922"/>
                    </a:lnTo>
                    <a:lnTo>
                      <a:pt x="16200" y="0"/>
                    </a:lnTo>
                    <a:lnTo>
                      <a:pt x="14727" y="3922"/>
                    </a:lnTo>
                    <a:lnTo>
                      <a:pt x="10800" y="3922"/>
                    </a:lnTo>
                    <a:lnTo>
                      <a:pt x="13991" y="6382"/>
                    </a:lnTo>
                    <a:lnTo>
                      <a:pt x="12518" y="10800"/>
                    </a:lnTo>
                    <a:lnTo>
                      <a:pt x="16200" y="8100"/>
                    </a:lnTo>
                    <a:lnTo>
                      <a:pt x="19882" y="10800"/>
                    </a:lnTo>
                    <a:lnTo>
                      <a:pt x="18409" y="6382"/>
                    </a:lnTo>
                    <a:cubicBezTo>
                      <a:pt x="18409" y="6382"/>
                      <a:pt x="21600" y="3922"/>
                      <a:pt x="21600" y="3922"/>
                    </a:cubicBezTo>
                    <a:close/>
                  </a:path>
                </a:pathLst>
              </a:custGeom>
              <a:solidFill>
                <a:schemeClr val="tx1">
                  <a:lumMod val="65000"/>
                  <a:lumOff val="35000"/>
                </a:schemeClr>
              </a:solidFill>
              <a:ln w="12700">
                <a:miter lim="400000"/>
              </a:ln>
            </p:spPr>
            <p:txBody>
              <a:bodyPr lIns="36413" tIns="36413" rIns="36413" bIns="36413" anchor="ctr"/>
              <a:lstStyle/>
              <a:p>
                <a:pPr algn="ctr" defTabSz="4368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85">
                  <a:latin typeface="Arial" panose="020B0604020202020204"/>
                  <a:ea typeface="Arial" panose="020B0604020202020204"/>
                  <a:cs typeface="Arial" panose="020B0604020202020204"/>
                </a:endParaRPr>
              </a:p>
            </p:txBody>
          </p:sp>
        </p:grpSp>
        <p:grpSp>
          <p:nvGrpSpPr>
            <p:cNvPr id="23" name="组合 22"/>
            <p:cNvGrpSpPr/>
            <p:nvPr/>
          </p:nvGrpSpPr>
          <p:grpSpPr>
            <a:xfrm>
              <a:off x="13979443" y="5755076"/>
              <a:ext cx="7307429" cy="1963761"/>
              <a:chOff x="13979443" y="5348520"/>
              <a:chExt cx="7307429" cy="1963761"/>
            </a:xfrm>
          </p:grpSpPr>
          <p:sp>
            <p:nvSpPr>
              <p:cNvPr id="18" name="MH_Entry_1">
                <a:hlinkClick r:id="rId7" action="ppaction://hlinksldjump"/>
              </p:cNvPr>
              <p:cNvSpPr>
                <a:spLocks noChangeArrowheads="1"/>
              </p:cNvSpPr>
              <p:nvPr>
                <p:custDataLst>
                  <p:tags r:id="rId2"/>
                </p:custDataLst>
              </p:nvPr>
            </p:nvSpPr>
            <p:spPr bwMode="auto">
              <a:xfrm>
                <a:off x="13979443" y="5348520"/>
                <a:ext cx="7307429"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6901"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2790" dirty="0">
                    <a:solidFill>
                      <a:schemeClr val="tx1">
                        <a:lumMod val="65000"/>
                        <a:lumOff val="35000"/>
                      </a:schemeClr>
                    </a:solidFill>
                    <a:latin typeface="微软雅黑" panose="020B0503020204020204" pitchFamily="34" charset="-122"/>
                    <a:ea typeface="微软雅黑" panose="020B0503020204020204" pitchFamily="34" charset="-122"/>
                  </a:rPr>
                  <a:t>ADD YOUR TITLE HERE</a:t>
                </a:r>
                <a:endParaRPr lang="zh-CN" altLang="en-US" sz="279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13979444" y="6139652"/>
                <a:ext cx="7236504" cy="1172629"/>
              </a:xfrm>
              <a:prstGeom prst="rect">
                <a:avLst/>
              </a:prstGeom>
            </p:spPr>
            <p:txBody>
              <a:bodyPr wrap="square">
                <a:spAutoFit/>
              </a:bodyPr>
              <a:lstStyle/>
              <a:p>
                <a:pPr>
                  <a:lnSpc>
                    <a:spcPct val="130000"/>
                  </a:lnSpc>
                </a:pPr>
                <a:r>
                  <a:rPr lang="en-US" altLang="zh-CN" sz="179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grpSp>
      </p:grpSp>
      <p:grpSp>
        <p:nvGrpSpPr>
          <p:cNvPr id="29" name="组合 28"/>
          <p:cNvGrpSpPr/>
          <p:nvPr/>
        </p:nvGrpSpPr>
        <p:grpSpPr>
          <a:xfrm>
            <a:off x="11796422" y="8697111"/>
            <a:ext cx="9395842" cy="2014361"/>
            <a:chOff x="11849084" y="8707362"/>
            <a:chExt cx="9437788" cy="2023354"/>
          </a:xfrm>
        </p:grpSpPr>
        <p:grpSp>
          <p:nvGrpSpPr>
            <p:cNvPr id="25" name="组合 24"/>
            <p:cNvGrpSpPr/>
            <p:nvPr/>
          </p:nvGrpSpPr>
          <p:grpSpPr>
            <a:xfrm>
              <a:off x="11849084" y="8707362"/>
              <a:ext cx="2023354" cy="2023354"/>
              <a:chOff x="11849084" y="8707362"/>
              <a:chExt cx="2023354" cy="2023354"/>
            </a:xfrm>
          </p:grpSpPr>
          <p:sp>
            <p:nvSpPr>
              <p:cNvPr id="11" name="Oval 8"/>
              <p:cNvSpPr/>
              <p:nvPr/>
            </p:nvSpPr>
            <p:spPr>
              <a:xfrm>
                <a:off x="11956089" y="8814367"/>
                <a:ext cx="1809345" cy="1809345"/>
              </a:xfrm>
              <a:prstGeom prst="ellipse">
                <a:avLst/>
              </a:prstGeom>
              <a:solidFill>
                <a:schemeClr val="bg2">
                  <a:lumMod val="90000"/>
                  <a:alpha val="30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0"/>
              </a:p>
            </p:txBody>
          </p:sp>
          <p:sp>
            <p:nvSpPr>
              <p:cNvPr id="12" name="Oval 9"/>
              <p:cNvSpPr/>
              <p:nvPr/>
            </p:nvSpPr>
            <p:spPr>
              <a:xfrm>
                <a:off x="11849084" y="8707362"/>
                <a:ext cx="2023354" cy="2023354"/>
              </a:xfrm>
              <a:prstGeom prst="ellipse">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0"/>
              </a:p>
            </p:txBody>
          </p:sp>
          <p:sp>
            <p:nvSpPr>
              <p:cNvPr id="13" name="Shape 2405"/>
              <p:cNvSpPr/>
              <p:nvPr/>
            </p:nvSpPr>
            <p:spPr>
              <a:xfrm>
                <a:off x="12612212" y="9470509"/>
                <a:ext cx="497097" cy="49705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chemeClr val="tx1">
                  <a:lumMod val="65000"/>
                  <a:lumOff val="35000"/>
                </a:schemeClr>
              </a:solidFill>
              <a:ln w="12700">
                <a:miter lim="400000"/>
              </a:ln>
            </p:spPr>
            <p:txBody>
              <a:bodyPr lIns="36413" tIns="36413" rIns="36413" bIns="36413" anchor="ctr"/>
              <a:lstStyle/>
              <a:p>
                <a:pPr algn="ctr" defTabSz="4368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85">
                  <a:latin typeface="Arial" panose="020B0604020202020204"/>
                  <a:ea typeface="Arial" panose="020B0604020202020204"/>
                  <a:cs typeface="Arial" panose="020B0604020202020204"/>
                </a:endParaRPr>
              </a:p>
            </p:txBody>
          </p:sp>
        </p:grpSp>
        <p:grpSp>
          <p:nvGrpSpPr>
            <p:cNvPr id="26" name="组合 25"/>
            <p:cNvGrpSpPr/>
            <p:nvPr/>
          </p:nvGrpSpPr>
          <p:grpSpPr>
            <a:xfrm>
              <a:off x="13979443" y="8737157"/>
              <a:ext cx="7307429" cy="1963761"/>
              <a:chOff x="13979443" y="8628714"/>
              <a:chExt cx="7307429" cy="1963761"/>
            </a:xfrm>
          </p:grpSpPr>
          <p:sp>
            <p:nvSpPr>
              <p:cNvPr id="20" name="MH_Entry_1">
                <a:hlinkClick r:id="rId7" action="ppaction://hlinksldjump"/>
              </p:cNvPr>
              <p:cNvSpPr>
                <a:spLocks noChangeArrowheads="1"/>
              </p:cNvSpPr>
              <p:nvPr>
                <p:custDataLst>
                  <p:tags r:id="rId1"/>
                </p:custDataLst>
              </p:nvPr>
            </p:nvSpPr>
            <p:spPr bwMode="auto">
              <a:xfrm>
                <a:off x="13979443" y="8628714"/>
                <a:ext cx="7307429"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6901"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2790" dirty="0">
                    <a:solidFill>
                      <a:schemeClr val="tx1">
                        <a:lumMod val="65000"/>
                        <a:lumOff val="35000"/>
                      </a:schemeClr>
                    </a:solidFill>
                    <a:latin typeface="微软雅黑" panose="020B0503020204020204" pitchFamily="34" charset="-122"/>
                    <a:ea typeface="微软雅黑" panose="020B0503020204020204" pitchFamily="34" charset="-122"/>
                  </a:rPr>
                  <a:t>ADD YOUR TITLE HERE</a:t>
                </a:r>
                <a:endParaRPr lang="zh-CN" altLang="en-US" sz="279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13979444" y="9419846"/>
                <a:ext cx="7236504" cy="1172629"/>
              </a:xfrm>
              <a:prstGeom prst="rect">
                <a:avLst/>
              </a:prstGeom>
            </p:spPr>
            <p:txBody>
              <a:bodyPr wrap="square">
                <a:spAutoFit/>
              </a:bodyPr>
              <a:lstStyle/>
              <a:p>
                <a:pPr>
                  <a:lnSpc>
                    <a:spcPct val="130000"/>
                  </a:lnSpc>
                </a:pPr>
                <a:r>
                  <a:rPr lang="en-US" altLang="zh-CN" sz="179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grpSp>
      </p:grpSp>
      <p:pic>
        <p:nvPicPr>
          <p:cNvPr id="30" name="图片 29"/>
          <p:cNvPicPr>
            <a:picLocks noChangeAspect="1"/>
          </p:cNvPicPr>
          <p:nvPr/>
        </p:nvPicPr>
        <p:blipFill rotWithShape="1">
          <a:blip r:embed="rId8" cstate="email">
            <a:extLst>
              <a:ext uri="{28A0092B-C50C-407E-A947-70E740481C1C}">
                <a14:useLocalDpi xmlns:a14="http://schemas.microsoft.com/office/drawing/2010/main" val="0"/>
              </a:ext>
            </a:extLst>
          </a:blip>
          <a:srcRect/>
          <a:stretch>
            <a:fillRect/>
          </a:stretch>
        </p:blipFill>
        <p:spPr>
          <a:xfrm>
            <a:off x="2356074" y="4096512"/>
            <a:ext cx="7737856" cy="47624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1000">
        <p:blinds dir="vert"/>
      </p:transition>
    </mc:Choice>
    <mc:Fallback xmlns="">
      <p:transition spd="slow" advClick="0" advTm="100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0000">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14:bounceEnd="50000">
                                          <p:cBhvr additive="base">
                                            <p:cTn id="7" dur="1000" fill="hold"/>
                                            <p:tgtEl>
                                              <p:spTgt spid="27"/>
                                            </p:tgtEl>
                                            <p:attrNameLst>
                                              <p:attrName>ppt_x</p:attrName>
                                            </p:attrNameLst>
                                          </p:cBhvr>
                                          <p:tavLst>
                                            <p:tav tm="0">
                                              <p:val>
                                                <p:strVal val="1+#ppt_w/2"/>
                                              </p:val>
                                            </p:tav>
                                            <p:tav tm="100000">
                                              <p:val>
                                                <p:strVal val="#ppt_x"/>
                                              </p:val>
                                            </p:tav>
                                          </p:tavLst>
                                        </p:anim>
                                        <p:anim calcmode="lin" valueType="num" p14:bounceEnd="50000">
                                          <p:cBhvr additive="base">
                                            <p:cTn id="8" dur="10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50000">
                                      <p:stCondLst>
                                        <p:cond delay="500"/>
                                      </p:stCondLst>
                                      <p:childTnLst>
                                        <p:set>
                                          <p:cBhvr>
                                            <p:cTn id="10" dur="1" fill="hold">
                                              <p:stCondLst>
                                                <p:cond delay="0"/>
                                              </p:stCondLst>
                                            </p:cTn>
                                            <p:tgtEl>
                                              <p:spTgt spid="28"/>
                                            </p:tgtEl>
                                            <p:attrNameLst>
                                              <p:attrName>style.visibility</p:attrName>
                                            </p:attrNameLst>
                                          </p:cBhvr>
                                          <p:to>
                                            <p:strVal val="visible"/>
                                          </p:to>
                                        </p:set>
                                        <p:anim calcmode="lin" valueType="num" p14:bounceEnd="50000">
                                          <p:cBhvr additive="base">
                                            <p:cTn id="11" dur="1000" fill="hold"/>
                                            <p:tgtEl>
                                              <p:spTgt spid="28"/>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2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50000">
                                      <p:stCondLst>
                                        <p:cond delay="1000"/>
                                      </p:stCondLst>
                                      <p:childTnLst>
                                        <p:set>
                                          <p:cBhvr>
                                            <p:cTn id="14" dur="1" fill="hold">
                                              <p:stCondLst>
                                                <p:cond delay="0"/>
                                              </p:stCondLst>
                                            </p:cTn>
                                            <p:tgtEl>
                                              <p:spTgt spid="29"/>
                                            </p:tgtEl>
                                            <p:attrNameLst>
                                              <p:attrName>style.visibility</p:attrName>
                                            </p:attrNameLst>
                                          </p:cBhvr>
                                          <p:to>
                                            <p:strVal val="visible"/>
                                          </p:to>
                                        </p:set>
                                        <p:anim calcmode="lin" valueType="num" p14:bounceEnd="50000">
                                          <p:cBhvr additive="base">
                                            <p:cTn id="15" dur="1000" fill="hold"/>
                                            <p:tgtEl>
                                              <p:spTgt spid="29"/>
                                            </p:tgtEl>
                                            <p:attrNameLst>
                                              <p:attrName>ppt_x</p:attrName>
                                            </p:attrNameLst>
                                          </p:cBhvr>
                                          <p:tavLst>
                                            <p:tav tm="0">
                                              <p:val>
                                                <p:strVal val="1+#ppt_w/2"/>
                                              </p:val>
                                            </p:tav>
                                            <p:tav tm="100000">
                                              <p:val>
                                                <p:strVal val="#ppt_x"/>
                                              </p:val>
                                            </p:tav>
                                          </p:tavLst>
                                        </p:anim>
                                        <p:anim calcmode="lin" valueType="num" p14:bounceEnd="50000">
                                          <p:cBhvr additive="base">
                                            <p:cTn id="16"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1+#ppt_w/2"/>
                                              </p:val>
                                            </p:tav>
                                            <p:tav tm="100000">
                                              <p:val>
                                                <p:strVal val="#ppt_x"/>
                                              </p:val>
                                            </p:tav>
                                          </p:tavLst>
                                        </p:anim>
                                        <p:anim calcmode="lin" valueType="num">
                                          <p:cBhvr additive="base">
                                            <p:cTn id="8" dur="10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1+#ppt_w/2"/>
                                              </p:val>
                                            </p:tav>
                                            <p:tav tm="100000">
                                              <p:val>
                                                <p:strVal val="#ppt_x"/>
                                              </p:val>
                                            </p:tav>
                                          </p:tavLst>
                                        </p:anim>
                                        <p:anim calcmode="lin" valueType="num">
                                          <p:cBhvr additive="base">
                                            <p:cTn id="12" dur="1000" fill="hold"/>
                                            <p:tgtEl>
                                              <p:spTgt spid="2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100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000" fill="hold"/>
                                            <p:tgtEl>
                                              <p:spTgt spid="29"/>
                                            </p:tgtEl>
                                            <p:attrNameLst>
                                              <p:attrName>ppt_x</p:attrName>
                                            </p:attrNameLst>
                                          </p:cBhvr>
                                          <p:tavLst>
                                            <p:tav tm="0">
                                              <p:val>
                                                <p:strVal val="1+#ppt_w/2"/>
                                              </p:val>
                                            </p:tav>
                                            <p:tav tm="100000">
                                              <p:val>
                                                <p:strVal val="#ppt_x"/>
                                              </p:val>
                                            </p:tav>
                                          </p:tavLst>
                                        </p:anim>
                                        <p:anim calcmode="lin" valueType="num">
                                          <p:cBhvr additive="base">
                                            <p:cTn id="16"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nvGraphicFramePr>
        <p:xfrm>
          <a:off x="1271077" y="3473445"/>
          <a:ext cx="9835022" cy="779917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3"/>
          <p:cNvSpPr txBox="1"/>
          <p:nvPr/>
        </p:nvSpPr>
        <p:spPr>
          <a:xfrm>
            <a:off x="1271078" y="551888"/>
            <a:ext cx="8629271" cy="983954"/>
          </a:xfrm>
          <a:prstGeom prst="rect">
            <a:avLst/>
          </a:prstGeom>
          <a:noFill/>
        </p:spPr>
        <p:txBody>
          <a:bodyPr wrap="square" rtlCol="0">
            <a:spAutoFit/>
          </a:bodyPr>
          <a:lstStyle/>
          <a:p>
            <a:pPr defTabSz="1757680">
              <a:lnSpc>
                <a:spcPct val="150000"/>
              </a:lnSpc>
            </a:pPr>
            <a:r>
              <a:rPr lang="en-US" sz="4380" b="1" dirty="0">
                <a:solidFill>
                  <a:prstClr val="black">
                    <a:lumMod val="65000"/>
                    <a:lumOff val="35000"/>
                  </a:prstClr>
                </a:solidFill>
                <a:latin typeface="+mj-ea"/>
                <a:ea typeface="+mj-ea"/>
              </a:rPr>
              <a:t>ADD YOUR TITLE HERE</a:t>
            </a:r>
            <a:endParaRPr lang="en-US" sz="4380" b="1" dirty="0">
              <a:solidFill>
                <a:srgbClr val="00A8A7"/>
              </a:solidFill>
              <a:latin typeface="+mj-ea"/>
              <a:ea typeface="+mj-ea"/>
            </a:endParaRPr>
          </a:p>
        </p:txBody>
      </p:sp>
      <p:sp>
        <p:nvSpPr>
          <p:cNvPr id="10" name="Rectangle 14"/>
          <p:cNvSpPr/>
          <p:nvPr/>
        </p:nvSpPr>
        <p:spPr>
          <a:xfrm>
            <a:off x="1271079" y="1501957"/>
            <a:ext cx="9835021" cy="455273"/>
          </a:xfrm>
          <a:prstGeom prst="rect">
            <a:avLst/>
          </a:prstGeom>
        </p:spPr>
        <p:txBody>
          <a:bodyPr wrap="square">
            <a:spAutoFit/>
          </a:bodyPr>
          <a:lstStyle/>
          <a:p>
            <a:pPr defTabSz="1757680">
              <a:lnSpc>
                <a:spcPct val="150000"/>
              </a:lnSpc>
            </a:pPr>
            <a:r>
              <a:rPr lang="en-US" altLang="zh-CN" sz="1790" dirty="0">
                <a:solidFill>
                  <a:prstClr val="black">
                    <a:lumMod val="65000"/>
                    <a:lumOff val="35000"/>
                  </a:prstClr>
                </a:solidFill>
                <a:latin typeface="+mj-ea"/>
                <a:ea typeface="+mj-ea"/>
                <a:cs typeface="Open Sans Light" panose="020B0306030504020204" pitchFamily="34" charset="0"/>
              </a:rPr>
              <a:t>Business is the human activity related to material things. It is necessary for civilization. </a:t>
            </a:r>
          </a:p>
        </p:txBody>
      </p:sp>
      <p:sp>
        <p:nvSpPr>
          <p:cNvPr id="11" name="矩形 10"/>
          <p:cNvSpPr/>
          <p:nvPr/>
        </p:nvSpPr>
        <p:spPr>
          <a:xfrm>
            <a:off x="11796438" y="4133007"/>
            <a:ext cx="10033715" cy="2481910"/>
          </a:xfrm>
          <a:prstGeom prst="rect">
            <a:avLst/>
          </a:prstGeom>
        </p:spPr>
        <p:txBody>
          <a:bodyPr wrap="square">
            <a:spAutoFit/>
          </a:bodyPr>
          <a:lstStyle/>
          <a:p>
            <a:pPr>
              <a:lnSpc>
                <a:spcPct val="130000"/>
              </a:lnSpc>
            </a:pPr>
            <a:r>
              <a:rPr lang="en-US" altLang="zh-CN" sz="239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 Companies are changing their business processes by extending them to include other companies in the supply chain.</a:t>
            </a:r>
          </a:p>
        </p:txBody>
      </p:sp>
      <p:graphicFrame>
        <p:nvGraphicFramePr>
          <p:cNvPr id="15" name="图表 14"/>
          <p:cNvGraphicFramePr/>
          <p:nvPr/>
        </p:nvGraphicFramePr>
        <p:xfrm>
          <a:off x="11796438" y="7125529"/>
          <a:ext cx="10033715" cy="4147086"/>
        </p:xfrm>
        <a:graphic>
          <a:graphicData uri="http://schemas.openxmlformats.org/drawingml/2006/chart">
            <c:chart xmlns:c="http://schemas.openxmlformats.org/drawingml/2006/chart" xmlns:r="http://schemas.openxmlformats.org/officeDocument/2006/relationships" r:id="rId4"/>
          </a:graphicData>
        </a:graphic>
      </p:graphicFrame>
      <p:sp>
        <p:nvSpPr>
          <p:cNvPr id="8" name="Shape 2413"/>
          <p:cNvSpPr/>
          <p:nvPr/>
        </p:nvSpPr>
        <p:spPr>
          <a:xfrm>
            <a:off x="11796439" y="2990003"/>
            <a:ext cx="647144" cy="632393"/>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53585F"/>
          </a:solidFill>
          <a:ln w="12700">
            <a:miter lim="400000"/>
          </a:ln>
        </p:spPr>
        <p:txBody>
          <a:bodyPr lIns="36413" tIns="36413" rIns="36413" bIns="36413" anchor="ctr"/>
          <a:lstStyle/>
          <a:p>
            <a:pPr algn="ctr" defTabSz="4368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85">
              <a:latin typeface="Arial" panose="020B0604020202020204"/>
              <a:ea typeface="Arial" panose="020B0604020202020204"/>
              <a:cs typeface="Arial" panose="020B0604020202020204"/>
            </a:endParaRPr>
          </a:p>
        </p:txBody>
      </p:sp>
      <p:sp>
        <p:nvSpPr>
          <p:cNvPr id="12" name="Shape 2430"/>
          <p:cNvSpPr/>
          <p:nvPr/>
        </p:nvSpPr>
        <p:spPr>
          <a:xfrm>
            <a:off x="14366798" y="3007829"/>
            <a:ext cx="647145" cy="647095"/>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rgbClr val="53585F"/>
          </a:solidFill>
          <a:ln w="12700">
            <a:miter lim="400000"/>
          </a:ln>
        </p:spPr>
        <p:txBody>
          <a:bodyPr lIns="36413" tIns="36413" rIns="36413" bIns="36413" anchor="ctr"/>
          <a:lstStyle/>
          <a:p>
            <a:pPr algn="ctr" defTabSz="4368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85">
              <a:latin typeface="Arial" panose="020B0604020202020204"/>
              <a:ea typeface="Arial" panose="020B0604020202020204"/>
              <a:cs typeface="Arial" panose="020B0604020202020204"/>
            </a:endParaRPr>
          </a:p>
        </p:txBody>
      </p:sp>
      <p:sp>
        <p:nvSpPr>
          <p:cNvPr id="13" name="Shape 2465"/>
          <p:cNvSpPr/>
          <p:nvPr/>
        </p:nvSpPr>
        <p:spPr>
          <a:xfrm>
            <a:off x="13081618" y="2990003"/>
            <a:ext cx="647145" cy="647095"/>
          </a:xfrm>
          <a:custGeom>
            <a:avLst/>
            <a:gdLst/>
            <a:ahLst/>
            <a:cxnLst>
              <a:cxn ang="0">
                <a:pos x="wd2" y="hd2"/>
              </a:cxn>
              <a:cxn ang="5400000">
                <a:pos x="wd2" y="hd2"/>
              </a:cxn>
              <a:cxn ang="10800000">
                <a:pos x="wd2" y="hd2"/>
              </a:cxn>
              <a:cxn ang="16200000">
                <a:pos x="wd2" y="hd2"/>
              </a:cxn>
            </a:cxnLst>
            <a:rect l="0" t="0" r="r" b="b"/>
            <a:pathLst>
              <a:path w="21600" h="21600" extrusionOk="0">
                <a:moveTo>
                  <a:pt x="9579" y="17044"/>
                </a:moveTo>
                <a:cubicBezTo>
                  <a:pt x="9428" y="17174"/>
                  <a:pt x="9252" y="17274"/>
                  <a:pt x="9050" y="17344"/>
                </a:cubicBezTo>
                <a:cubicBezTo>
                  <a:pt x="8849" y="17415"/>
                  <a:pt x="8636" y="17450"/>
                  <a:pt x="8413" y="17450"/>
                </a:cubicBezTo>
                <a:cubicBezTo>
                  <a:pt x="7887" y="17450"/>
                  <a:pt x="7488" y="17288"/>
                  <a:pt x="7214" y="16966"/>
                </a:cubicBezTo>
                <a:cubicBezTo>
                  <a:pt x="6941" y="16644"/>
                  <a:pt x="6797" y="16226"/>
                  <a:pt x="6782" y="15715"/>
                </a:cubicBezTo>
                <a:lnTo>
                  <a:pt x="5864" y="15715"/>
                </a:lnTo>
                <a:cubicBezTo>
                  <a:pt x="5857" y="16122"/>
                  <a:pt x="5913" y="16486"/>
                  <a:pt x="6032" y="16805"/>
                </a:cubicBezTo>
                <a:cubicBezTo>
                  <a:pt x="6151" y="17123"/>
                  <a:pt x="6321" y="17393"/>
                  <a:pt x="6545" y="17611"/>
                </a:cubicBezTo>
                <a:cubicBezTo>
                  <a:pt x="6767" y="17830"/>
                  <a:pt x="7038" y="17995"/>
                  <a:pt x="7355" y="18106"/>
                </a:cubicBezTo>
                <a:cubicBezTo>
                  <a:pt x="7671" y="18218"/>
                  <a:pt x="8024" y="18273"/>
                  <a:pt x="8413" y="18273"/>
                </a:cubicBezTo>
                <a:cubicBezTo>
                  <a:pt x="8773" y="18273"/>
                  <a:pt x="9113" y="18223"/>
                  <a:pt x="9434" y="18123"/>
                </a:cubicBezTo>
                <a:cubicBezTo>
                  <a:pt x="9754" y="18023"/>
                  <a:pt x="10033" y="17873"/>
                  <a:pt x="10271" y="17672"/>
                </a:cubicBezTo>
                <a:cubicBezTo>
                  <a:pt x="10509" y="17472"/>
                  <a:pt x="10697" y="17222"/>
                  <a:pt x="10837" y="16922"/>
                </a:cubicBezTo>
                <a:cubicBezTo>
                  <a:pt x="10978" y="16621"/>
                  <a:pt x="11048" y="16275"/>
                  <a:pt x="11048" y="15881"/>
                </a:cubicBezTo>
                <a:cubicBezTo>
                  <a:pt x="11048" y="15407"/>
                  <a:pt x="10935" y="14995"/>
                  <a:pt x="10708" y="14646"/>
                </a:cubicBezTo>
                <a:cubicBezTo>
                  <a:pt x="10481" y="14298"/>
                  <a:pt x="10134" y="14072"/>
                  <a:pt x="9666" y="13968"/>
                </a:cubicBezTo>
                <a:lnTo>
                  <a:pt x="9666" y="13946"/>
                </a:lnTo>
                <a:cubicBezTo>
                  <a:pt x="9968" y="13805"/>
                  <a:pt x="10220" y="13597"/>
                  <a:pt x="10422" y="13323"/>
                </a:cubicBezTo>
                <a:cubicBezTo>
                  <a:pt x="10624" y="13048"/>
                  <a:pt x="10724" y="12734"/>
                  <a:pt x="10724" y="12377"/>
                </a:cubicBezTo>
                <a:cubicBezTo>
                  <a:pt x="10724" y="12014"/>
                  <a:pt x="10665" y="11698"/>
                  <a:pt x="10546" y="11432"/>
                </a:cubicBezTo>
                <a:cubicBezTo>
                  <a:pt x="10427" y="11165"/>
                  <a:pt x="10263" y="10946"/>
                  <a:pt x="10055" y="10776"/>
                </a:cubicBezTo>
                <a:cubicBezTo>
                  <a:pt x="9846" y="10605"/>
                  <a:pt x="9599" y="10477"/>
                  <a:pt x="9315" y="10392"/>
                </a:cubicBezTo>
                <a:cubicBezTo>
                  <a:pt x="9030" y="10306"/>
                  <a:pt x="8722" y="10264"/>
                  <a:pt x="8391" y="10264"/>
                </a:cubicBezTo>
                <a:cubicBezTo>
                  <a:pt x="8010" y="10264"/>
                  <a:pt x="7673" y="10326"/>
                  <a:pt x="7382" y="10453"/>
                </a:cubicBezTo>
                <a:cubicBezTo>
                  <a:pt x="7090" y="10579"/>
                  <a:pt x="6847" y="10753"/>
                  <a:pt x="6653" y="10976"/>
                </a:cubicBezTo>
                <a:cubicBezTo>
                  <a:pt x="6459" y="11198"/>
                  <a:pt x="6309" y="11466"/>
                  <a:pt x="6204" y="11777"/>
                </a:cubicBezTo>
                <a:cubicBezTo>
                  <a:pt x="6100" y="12088"/>
                  <a:pt x="6040" y="12433"/>
                  <a:pt x="6026" y="12811"/>
                </a:cubicBezTo>
                <a:lnTo>
                  <a:pt x="6944" y="12811"/>
                </a:lnTo>
                <a:cubicBezTo>
                  <a:pt x="6944" y="12581"/>
                  <a:pt x="6972" y="12363"/>
                  <a:pt x="7031" y="12155"/>
                </a:cubicBezTo>
                <a:cubicBezTo>
                  <a:pt x="7088" y="11947"/>
                  <a:pt x="7177" y="11766"/>
                  <a:pt x="7296" y="11610"/>
                </a:cubicBezTo>
                <a:cubicBezTo>
                  <a:pt x="7414" y="11454"/>
                  <a:pt x="7565" y="11330"/>
                  <a:pt x="7749" y="11237"/>
                </a:cubicBezTo>
                <a:cubicBezTo>
                  <a:pt x="7932" y="11144"/>
                  <a:pt x="8147" y="11098"/>
                  <a:pt x="8391" y="11098"/>
                </a:cubicBezTo>
                <a:cubicBezTo>
                  <a:pt x="8780" y="11098"/>
                  <a:pt x="9104" y="11204"/>
                  <a:pt x="9364" y="11415"/>
                </a:cubicBezTo>
                <a:cubicBezTo>
                  <a:pt x="9623" y="11627"/>
                  <a:pt x="9752" y="11943"/>
                  <a:pt x="9752" y="12366"/>
                </a:cubicBezTo>
                <a:cubicBezTo>
                  <a:pt x="9752" y="12574"/>
                  <a:pt x="9713" y="12759"/>
                  <a:pt x="9634" y="12922"/>
                </a:cubicBezTo>
                <a:cubicBezTo>
                  <a:pt x="9554" y="13086"/>
                  <a:pt x="9448" y="13221"/>
                  <a:pt x="9315" y="13329"/>
                </a:cubicBezTo>
                <a:cubicBezTo>
                  <a:pt x="9182" y="13436"/>
                  <a:pt x="9027" y="13517"/>
                  <a:pt x="8851" y="13574"/>
                </a:cubicBezTo>
                <a:cubicBezTo>
                  <a:pt x="8674" y="13629"/>
                  <a:pt x="8488" y="13657"/>
                  <a:pt x="8294" y="13657"/>
                </a:cubicBezTo>
                <a:lnTo>
                  <a:pt x="7992" y="13657"/>
                </a:lnTo>
                <a:cubicBezTo>
                  <a:pt x="7963" y="13657"/>
                  <a:pt x="7930" y="13653"/>
                  <a:pt x="7895" y="13645"/>
                </a:cubicBezTo>
                <a:lnTo>
                  <a:pt x="7895" y="14447"/>
                </a:lnTo>
                <a:cubicBezTo>
                  <a:pt x="8067" y="14424"/>
                  <a:pt x="8251" y="14413"/>
                  <a:pt x="8445" y="14413"/>
                </a:cubicBezTo>
                <a:cubicBezTo>
                  <a:pt x="8676" y="14413"/>
                  <a:pt x="8890" y="14444"/>
                  <a:pt x="9088" y="14507"/>
                </a:cubicBezTo>
                <a:cubicBezTo>
                  <a:pt x="9286" y="14571"/>
                  <a:pt x="9457" y="14667"/>
                  <a:pt x="9601" y="14797"/>
                </a:cubicBezTo>
                <a:cubicBezTo>
                  <a:pt x="9745" y="14927"/>
                  <a:pt x="9860" y="15086"/>
                  <a:pt x="9947" y="15275"/>
                </a:cubicBezTo>
                <a:cubicBezTo>
                  <a:pt x="10033" y="15464"/>
                  <a:pt x="10076" y="15682"/>
                  <a:pt x="10076" y="15926"/>
                </a:cubicBezTo>
                <a:cubicBezTo>
                  <a:pt x="10076" y="16163"/>
                  <a:pt x="10031" y="16377"/>
                  <a:pt x="9941" y="16565"/>
                </a:cubicBezTo>
                <a:cubicBezTo>
                  <a:pt x="9851" y="16754"/>
                  <a:pt x="9731" y="16914"/>
                  <a:pt x="9579" y="17044"/>
                </a:cubicBezTo>
                <a:moveTo>
                  <a:pt x="14257" y="18151"/>
                </a:moveTo>
                <a:lnTo>
                  <a:pt x="15175" y="18151"/>
                </a:lnTo>
                <a:lnTo>
                  <a:pt x="15175" y="10264"/>
                </a:lnTo>
                <a:lnTo>
                  <a:pt x="14473" y="10264"/>
                </a:lnTo>
                <a:cubicBezTo>
                  <a:pt x="14422" y="10561"/>
                  <a:pt x="14329" y="10805"/>
                  <a:pt x="14192" y="10998"/>
                </a:cubicBezTo>
                <a:cubicBezTo>
                  <a:pt x="14055" y="11191"/>
                  <a:pt x="13888" y="11343"/>
                  <a:pt x="13690" y="11454"/>
                </a:cubicBezTo>
                <a:cubicBezTo>
                  <a:pt x="13492" y="11565"/>
                  <a:pt x="13271" y="11641"/>
                  <a:pt x="13026" y="11682"/>
                </a:cubicBezTo>
                <a:cubicBezTo>
                  <a:pt x="12781" y="11723"/>
                  <a:pt x="12529" y="11743"/>
                  <a:pt x="12270" y="11743"/>
                </a:cubicBezTo>
                <a:lnTo>
                  <a:pt x="12270" y="12499"/>
                </a:lnTo>
                <a:lnTo>
                  <a:pt x="14257" y="12499"/>
                </a:lnTo>
                <a:cubicBezTo>
                  <a:pt x="14257" y="12499"/>
                  <a:pt x="14257" y="18151"/>
                  <a:pt x="14257" y="18151"/>
                </a:cubicBezTo>
                <a:close/>
                <a:moveTo>
                  <a:pt x="20618" y="6873"/>
                </a:moveTo>
                <a:lnTo>
                  <a:pt x="982" y="6873"/>
                </a:lnTo>
                <a:lnTo>
                  <a:pt x="982" y="3928"/>
                </a:lnTo>
                <a:cubicBezTo>
                  <a:pt x="982" y="3385"/>
                  <a:pt x="1421"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9" y="2945"/>
                  <a:pt x="20618" y="3385"/>
                  <a:pt x="20618" y="3928"/>
                </a:cubicBezTo>
                <a:cubicBezTo>
                  <a:pt x="20618" y="3928"/>
                  <a:pt x="20618" y="6873"/>
                  <a:pt x="20618" y="6873"/>
                </a:cubicBezTo>
                <a:close/>
                <a:moveTo>
                  <a:pt x="20618" y="19636"/>
                </a:moveTo>
                <a:cubicBezTo>
                  <a:pt x="20618" y="20179"/>
                  <a:pt x="20179" y="20618"/>
                  <a:pt x="19636" y="20618"/>
                </a:cubicBezTo>
                <a:lnTo>
                  <a:pt x="1964" y="20618"/>
                </a:lnTo>
                <a:cubicBezTo>
                  <a:pt x="1421" y="20618"/>
                  <a:pt x="982" y="20179"/>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path>
            </a:pathLst>
          </a:custGeom>
          <a:solidFill>
            <a:srgbClr val="53585F"/>
          </a:solidFill>
          <a:ln w="12700">
            <a:miter lim="400000"/>
          </a:ln>
        </p:spPr>
        <p:txBody>
          <a:bodyPr lIns="36413" tIns="36413" rIns="36413" bIns="36413" anchor="ctr"/>
          <a:lstStyle/>
          <a:p>
            <a:pPr algn="ctr" defTabSz="4368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85">
              <a:latin typeface="Arial" panose="020B0604020202020204"/>
              <a:ea typeface="Arial" panose="020B0604020202020204"/>
              <a:cs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1000">
        <p:blinds dir="vert"/>
      </p:transition>
    </mc:Choice>
    <mc:Fallback xmlns="">
      <p:transition spd="slow" advClick="0"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Effect transition="in" filter="wipe(left)">
                                      <p:cBhvr>
                                        <p:cTn id="7" dur="50"/>
                                        <p:tgtEl>
                                          <p:spTgt spid="11"/>
                                        </p:tgtEl>
                                      </p:cBhvr>
                                    </p:animEffect>
                                  </p:childTnLst>
                                </p:cTn>
                              </p:par>
                              <p:par>
                                <p:cTn id="8" presetID="49" presetClass="entr" presetSubtype="0" decel="10000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 calcmode="lin" valueType="num">
                                      <p:cBhvr>
                                        <p:cTn id="12" dur="500" fill="hold"/>
                                        <p:tgtEl>
                                          <p:spTgt spid="8"/>
                                        </p:tgtEl>
                                        <p:attrNameLst>
                                          <p:attrName>style.rotation</p:attrName>
                                        </p:attrNameLst>
                                      </p:cBhvr>
                                      <p:tavLst>
                                        <p:tav tm="0">
                                          <p:val>
                                            <p:fltVal val="360"/>
                                          </p:val>
                                        </p:tav>
                                        <p:tav tm="100000">
                                          <p:val>
                                            <p:fltVal val="0"/>
                                          </p:val>
                                        </p:tav>
                                      </p:tavLst>
                                    </p:anim>
                                    <p:animEffect transition="in" filter="fade">
                                      <p:cBhvr>
                                        <p:cTn id="13" dur="500"/>
                                        <p:tgtEl>
                                          <p:spTgt spid="8"/>
                                        </p:tgtEl>
                                      </p:cBhvr>
                                    </p:animEffect>
                                  </p:childTnLst>
                                </p:cTn>
                              </p:par>
                              <p:par>
                                <p:cTn id="14" presetID="49" presetClass="entr" presetSubtype="0" decel="100000" fill="hold" grpId="0" nodeType="withEffect">
                                  <p:stCondLst>
                                    <p:cond delay="25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 calcmode="lin" valueType="num">
                                      <p:cBhvr>
                                        <p:cTn id="18" dur="500" fill="hold"/>
                                        <p:tgtEl>
                                          <p:spTgt spid="13"/>
                                        </p:tgtEl>
                                        <p:attrNameLst>
                                          <p:attrName>style.rotation</p:attrName>
                                        </p:attrNameLst>
                                      </p:cBhvr>
                                      <p:tavLst>
                                        <p:tav tm="0">
                                          <p:val>
                                            <p:fltVal val="360"/>
                                          </p:val>
                                        </p:tav>
                                        <p:tav tm="100000">
                                          <p:val>
                                            <p:fltVal val="0"/>
                                          </p:val>
                                        </p:tav>
                                      </p:tavLst>
                                    </p:anim>
                                    <p:animEffect transition="in" filter="fade">
                                      <p:cBhvr>
                                        <p:cTn id="19" dur="500"/>
                                        <p:tgtEl>
                                          <p:spTgt spid="13"/>
                                        </p:tgtEl>
                                      </p:cBhvr>
                                    </p:animEffect>
                                  </p:childTnLst>
                                </p:cTn>
                              </p:par>
                              <p:par>
                                <p:cTn id="20" presetID="49" presetClass="entr" presetSubtype="0" decel="100000" fill="hold" grpId="0" nodeType="withEffect">
                                  <p:stCondLst>
                                    <p:cond delay="50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style.rotation</p:attrName>
                                        </p:attrNameLst>
                                      </p:cBhvr>
                                      <p:tavLst>
                                        <p:tav tm="0">
                                          <p:val>
                                            <p:fltVal val="360"/>
                                          </p:val>
                                        </p:tav>
                                        <p:tav tm="100000">
                                          <p:val>
                                            <p:fltVal val="0"/>
                                          </p:val>
                                        </p:tav>
                                      </p:tavLst>
                                    </p:anim>
                                    <p:animEffect transition="in" filter="fade">
                                      <p:cBhvr>
                                        <p:cTn id="25" dur="500"/>
                                        <p:tgtEl>
                                          <p:spTgt spid="12"/>
                                        </p:tgtEl>
                                      </p:cBhvr>
                                    </p:animEffect>
                                  </p:childTnLst>
                                </p:cTn>
                              </p:par>
                              <p:par>
                                <p:cTn id="26" presetID="22" presetClass="entr" presetSubtype="4" fill="hold" grpId="0" nodeType="withEffect">
                                  <p:stCondLst>
                                    <p:cond delay="500"/>
                                  </p:stCondLst>
                                  <p:childTnLst>
                                    <p:set>
                                      <p:cBhvr>
                                        <p:cTn id="27" dur="1" fill="hold">
                                          <p:stCondLst>
                                            <p:cond delay="0"/>
                                          </p:stCondLst>
                                        </p:cTn>
                                        <p:tgtEl>
                                          <p:spTgt spid="15">
                                            <p:graphicEl>
                                              <a:chart seriesIdx="-3" categoryIdx="-3" bldStep="gridLegend"/>
                                            </p:graphicEl>
                                          </p:spTgt>
                                        </p:tgtEl>
                                        <p:attrNameLst>
                                          <p:attrName>style.visibility</p:attrName>
                                        </p:attrNameLst>
                                      </p:cBhvr>
                                      <p:to>
                                        <p:strVal val="visible"/>
                                      </p:to>
                                    </p:set>
                                    <p:animEffect transition="in" filter="wipe(down)">
                                      <p:cBhvr>
                                        <p:cTn id="28" dur="500"/>
                                        <p:tgtEl>
                                          <p:spTgt spid="15">
                                            <p:graphicEl>
                                              <a:chart seriesIdx="-3" categoryIdx="-3" bldStep="gridLegend"/>
                                            </p:graphicEl>
                                          </p:spTgt>
                                        </p:tgtEl>
                                      </p:cBhvr>
                                    </p:animEffect>
                                  </p:childTnLst>
                                </p:cTn>
                              </p:par>
                            </p:childTnLst>
                          </p:cTn>
                        </p:par>
                        <p:par>
                          <p:cTn id="29" fill="hold">
                            <p:stCondLst>
                              <p:cond delay="0"/>
                            </p:stCondLst>
                            <p:childTnLst>
                              <p:par>
                                <p:cTn id="30" presetID="22" presetClass="entr" presetSubtype="4" fill="hold" grpId="0" nodeType="afterEffect">
                                  <p:stCondLst>
                                    <p:cond delay="0"/>
                                  </p:stCondLst>
                                  <p:childTnLst>
                                    <p:set>
                                      <p:cBhvr>
                                        <p:cTn id="31" dur="1" fill="hold">
                                          <p:stCondLst>
                                            <p:cond delay="0"/>
                                          </p:stCondLst>
                                        </p:cTn>
                                        <p:tgtEl>
                                          <p:spTgt spid="15">
                                            <p:graphicEl>
                                              <a:chart seriesIdx="-4" categoryIdx="0" bldStep="category"/>
                                            </p:graphicEl>
                                          </p:spTgt>
                                        </p:tgtEl>
                                        <p:attrNameLst>
                                          <p:attrName>style.visibility</p:attrName>
                                        </p:attrNameLst>
                                      </p:cBhvr>
                                      <p:to>
                                        <p:strVal val="visible"/>
                                      </p:to>
                                    </p:set>
                                    <p:animEffect transition="in" filter="wipe(down)">
                                      <p:cBhvr>
                                        <p:cTn id="32" dur="500"/>
                                        <p:tgtEl>
                                          <p:spTgt spid="15">
                                            <p:graphicEl>
                                              <a:chart seriesIdx="-4" categoryIdx="0" bldStep="category"/>
                                            </p:graphicEl>
                                          </p:spTgt>
                                        </p:tgtEl>
                                      </p:cBhvr>
                                    </p:animEffect>
                                  </p:childTnLst>
                                </p:cTn>
                              </p:par>
                            </p:childTnLst>
                          </p:cTn>
                        </p:par>
                        <p:par>
                          <p:cTn id="33" fill="hold">
                            <p:stCondLst>
                              <p:cond delay="500"/>
                            </p:stCondLst>
                            <p:childTnLst>
                              <p:par>
                                <p:cTn id="34" presetID="22" presetClass="entr" presetSubtype="4" fill="hold" grpId="0" nodeType="afterEffect">
                                  <p:stCondLst>
                                    <p:cond delay="0"/>
                                  </p:stCondLst>
                                  <p:childTnLst>
                                    <p:set>
                                      <p:cBhvr>
                                        <p:cTn id="35" dur="1" fill="hold">
                                          <p:stCondLst>
                                            <p:cond delay="0"/>
                                          </p:stCondLst>
                                        </p:cTn>
                                        <p:tgtEl>
                                          <p:spTgt spid="15">
                                            <p:graphicEl>
                                              <a:chart seriesIdx="-4" categoryIdx="1" bldStep="category"/>
                                            </p:graphicEl>
                                          </p:spTgt>
                                        </p:tgtEl>
                                        <p:attrNameLst>
                                          <p:attrName>style.visibility</p:attrName>
                                        </p:attrNameLst>
                                      </p:cBhvr>
                                      <p:to>
                                        <p:strVal val="visible"/>
                                      </p:to>
                                    </p:set>
                                    <p:animEffect transition="in" filter="wipe(down)">
                                      <p:cBhvr>
                                        <p:cTn id="36" dur="500"/>
                                        <p:tgtEl>
                                          <p:spTgt spid="15">
                                            <p:graphicEl>
                                              <a:chart seriesIdx="-4" categoryIdx="1" bldStep="category"/>
                                            </p:graphicEl>
                                          </p:spTgt>
                                        </p:tgtEl>
                                      </p:cBhvr>
                                    </p:animEffect>
                                  </p:childTnLst>
                                </p:cTn>
                              </p:par>
                            </p:childTnLst>
                          </p:cTn>
                        </p:par>
                        <p:par>
                          <p:cTn id="37" fill="hold">
                            <p:stCondLst>
                              <p:cond delay="1000"/>
                            </p:stCondLst>
                            <p:childTnLst>
                              <p:par>
                                <p:cTn id="38" presetID="22" presetClass="entr" presetSubtype="4" fill="hold" grpId="0" nodeType="afterEffect">
                                  <p:stCondLst>
                                    <p:cond delay="0"/>
                                  </p:stCondLst>
                                  <p:childTnLst>
                                    <p:set>
                                      <p:cBhvr>
                                        <p:cTn id="39" dur="1" fill="hold">
                                          <p:stCondLst>
                                            <p:cond delay="0"/>
                                          </p:stCondLst>
                                        </p:cTn>
                                        <p:tgtEl>
                                          <p:spTgt spid="15">
                                            <p:graphicEl>
                                              <a:chart seriesIdx="-4" categoryIdx="2" bldStep="category"/>
                                            </p:graphicEl>
                                          </p:spTgt>
                                        </p:tgtEl>
                                        <p:attrNameLst>
                                          <p:attrName>style.visibility</p:attrName>
                                        </p:attrNameLst>
                                      </p:cBhvr>
                                      <p:to>
                                        <p:strVal val="visible"/>
                                      </p:to>
                                    </p:set>
                                    <p:animEffect transition="in" filter="wipe(down)">
                                      <p:cBhvr>
                                        <p:cTn id="40" dur="500"/>
                                        <p:tgtEl>
                                          <p:spTgt spid="15">
                                            <p:graphicEl>
                                              <a:chart seriesIdx="-4" categoryIdx="2" bldStep="category"/>
                                            </p:graphicEl>
                                          </p:spTgt>
                                        </p:tgtEl>
                                      </p:cBhvr>
                                    </p:animEffect>
                                  </p:childTnLst>
                                </p:cTn>
                              </p:par>
                            </p:childTnLst>
                          </p:cTn>
                        </p:par>
                        <p:par>
                          <p:cTn id="41" fill="hold">
                            <p:stCondLst>
                              <p:cond delay="1500"/>
                            </p:stCondLst>
                            <p:childTnLst>
                              <p:par>
                                <p:cTn id="42" presetID="22" presetClass="entr" presetSubtype="4" fill="hold" grpId="0" nodeType="afterEffect">
                                  <p:stCondLst>
                                    <p:cond delay="0"/>
                                  </p:stCondLst>
                                  <p:childTnLst>
                                    <p:set>
                                      <p:cBhvr>
                                        <p:cTn id="43" dur="1" fill="hold">
                                          <p:stCondLst>
                                            <p:cond delay="0"/>
                                          </p:stCondLst>
                                        </p:cTn>
                                        <p:tgtEl>
                                          <p:spTgt spid="15">
                                            <p:graphicEl>
                                              <a:chart seriesIdx="-4" categoryIdx="3" bldStep="category"/>
                                            </p:graphicEl>
                                          </p:spTgt>
                                        </p:tgtEl>
                                        <p:attrNameLst>
                                          <p:attrName>style.visibility</p:attrName>
                                        </p:attrNameLst>
                                      </p:cBhvr>
                                      <p:to>
                                        <p:strVal val="visible"/>
                                      </p:to>
                                    </p:set>
                                    <p:animEffect transition="in" filter="wipe(down)">
                                      <p:cBhvr>
                                        <p:cTn id="44" dur="500"/>
                                        <p:tgtEl>
                                          <p:spTgt spid="15">
                                            <p:graphicEl>
                                              <a:chart seriesIdx="-4" categoryIdx="3" bldStep="category"/>
                                            </p:graphicEl>
                                          </p:spTgt>
                                        </p:tgtEl>
                                      </p:cBhvr>
                                    </p:animEffect>
                                  </p:childTnLst>
                                </p:cTn>
                              </p:par>
                            </p:childTnLst>
                          </p:cTn>
                        </p:par>
                        <p:par>
                          <p:cTn id="45" fill="hold">
                            <p:stCondLst>
                              <p:cond delay="2000"/>
                            </p:stCondLst>
                            <p:childTnLst>
                              <p:par>
                                <p:cTn id="46" presetID="22" presetClass="entr" presetSubtype="4" fill="hold" grpId="0" nodeType="afterEffect">
                                  <p:stCondLst>
                                    <p:cond delay="0"/>
                                  </p:stCondLst>
                                  <p:childTnLst>
                                    <p:set>
                                      <p:cBhvr>
                                        <p:cTn id="47" dur="1" fill="hold">
                                          <p:stCondLst>
                                            <p:cond delay="0"/>
                                          </p:stCondLst>
                                        </p:cTn>
                                        <p:tgtEl>
                                          <p:spTgt spid="15">
                                            <p:graphicEl>
                                              <a:chart seriesIdx="-4" categoryIdx="4" bldStep="category"/>
                                            </p:graphicEl>
                                          </p:spTgt>
                                        </p:tgtEl>
                                        <p:attrNameLst>
                                          <p:attrName>style.visibility</p:attrName>
                                        </p:attrNameLst>
                                      </p:cBhvr>
                                      <p:to>
                                        <p:strVal val="visible"/>
                                      </p:to>
                                    </p:set>
                                    <p:animEffect transition="in" filter="wipe(down)">
                                      <p:cBhvr>
                                        <p:cTn id="48" dur="500"/>
                                        <p:tgtEl>
                                          <p:spTgt spid="15">
                                            <p:graphicEl>
                                              <a:chart seriesIdx="-4" categoryIdx="4"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15" grpId="0" uiExpand="1">
        <p:bldSub>
          <a:bldChart bld="category"/>
        </p:bldSub>
      </p:bldGraphic>
      <p:bldP spid="8"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7"/>
          <p:cNvSpPr/>
          <p:nvPr/>
        </p:nvSpPr>
        <p:spPr>
          <a:xfrm>
            <a:off x="1271078" y="3470746"/>
            <a:ext cx="2848368" cy="2848368"/>
          </a:xfrm>
          <a:prstGeom prst="ellipse">
            <a:avLst/>
          </a:prstGeom>
          <a:noFill/>
          <a:ln w="57150" cap="flat" cmpd="sng" algn="ctr">
            <a:solidFill>
              <a:srgbClr val="434F5A">
                <a:alpha val="16000"/>
              </a:srgbClr>
            </a:solidFill>
            <a:prstDash val="solid"/>
            <a:miter lim="800000"/>
          </a:ln>
          <a:effectLst/>
        </p:spPr>
        <p:txBody>
          <a:bodyPr rtlCol="0" anchor="ctr"/>
          <a:lstStyle/>
          <a:p>
            <a:pPr algn="ctr" defTabSz="1757680">
              <a:defRPr/>
            </a:pPr>
            <a:r>
              <a:rPr lang="en-US" sz="7170" b="1" kern="0" dirty="0">
                <a:solidFill>
                  <a:prstClr val="black">
                    <a:lumMod val="65000"/>
                    <a:lumOff val="35000"/>
                  </a:prstClr>
                </a:solidFill>
                <a:latin typeface="+mn-ea"/>
              </a:rPr>
              <a:t>75</a:t>
            </a:r>
            <a:r>
              <a:rPr lang="en-US" sz="1790" b="1" kern="0" dirty="0">
                <a:solidFill>
                  <a:prstClr val="black">
                    <a:lumMod val="65000"/>
                    <a:lumOff val="35000"/>
                  </a:prstClr>
                </a:solidFill>
                <a:latin typeface="+mn-ea"/>
              </a:rPr>
              <a:t>%</a:t>
            </a:r>
          </a:p>
          <a:p>
            <a:pPr algn="ctr" defTabSz="1757680">
              <a:defRPr/>
            </a:pPr>
            <a:r>
              <a:rPr lang="en-US" sz="1790" kern="0" dirty="0">
                <a:solidFill>
                  <a:prstClr val="black">
                    <a:lumMod val="65000"/>
                    <a:lumOff val="35000"/>
                  </a:prstClr>
                </a:solidFill>
                <a:latin typeface="+mn-ea"/>
              </a:rPr>
              <a:t>Object 1</a:t>
            </a:r>
          </a:p>
        </p:txBody>
      </p:sp>
      <p:sp>
        <p:nvSpPr>
          <p:cNvPr id="11" name="Arc 8"/>
          <p:cNvSpPr/>
          <p:nvPr/>
        </p:nvSpPr>
        <p:spPr>
          <a:xfrm>
            <a:off x="1271078" y="3470746"/>
            <a:ext cx="2848368" cy="2848368"/>
          </a:xfrm>
          <a:prstGeom prst="arc">
            <a:avLst>
              <a:gd name="adj1" fmla="val 16200000"/>
              <a:gd name="adj2" fmla="val 9217759"/>
            </a:avLst>
          </a:prstGeom>
          <a:noFill/>
          <a:ln w="123825" cap="rnd" cmpd="sng" algn="ctr">
            <a:solidFill>
              <a:srgbClr val="0F85F1"/>
            </a:solidFill>
            <a:prstDash val="solid"/>
            <a:miter lim="800000"/>
          </a:ln>
          <a:effectLst/>
        </p:spPr>
        <p:txBody>
          <a:bodyPr rtlCol="0" anchor="ctr"/>
          <a:lstStyle/>
          <a:p>
            <a:pPr algn="ctr" defTabSz="1757680">
              <a:defRPr/>
            </a:pPr>
            <a:endParaRPr lang="en-US" sz="3460" kern="0">
              <a:solidFill>
                <a:prstClr val="white"/>
              </a:solidFill>
              <a:latin typeface="Arial" panose="020B0604020202020204"/>
            </a:endParaRPr>
          </a:p>
        </p:txBody>
      </p:sp>
      <p:sp>
        <p:nvSpPr>
          <p:cNvPr id="12" name="Oval 11"/>
          <p:cNvSpPr/>
          <p:nvPr/>
        </p:nvSpPr>
        <p:spPr>
          <a:xfrm>
            <a:off x="1271078" y="7785049"/>
            <a:ext cx="2848368" cy="2848368"/>
          </a:xfrm>
          <a:prstGeom prst="ellipse">
            <a:avLst/>
          </a:prstGeom>
          <a:noFill/>
          <a:ln w="57150" cap="flat" cmpd="sng" algn="ctr">
            <a:solidFill>
              <a:srgbClr val="434F5A">
                <a:alpha val="16000"/>
              </a:srgbClr>
            </a:solidFill>
            <a:prstDash val="solid"/>
            <a:miter lim="800000"/>
          </a:ln>
          <a:effectLst/>
        </p:spPr>
        <p:txBody>
          <a:bodyPr rtlCol="0" anchor="ctr"/>
          <a:lstStyle/>
          <a:p>
            <a:pPr algn="ctr" defTabSz="1757680">
              <a:defRPr/>
            </a:pPr>
            <a:r>
              <a:rPr lang="en-US" sz="7170" b="1" kern="0" dirty="0">
                <a:solidFill>
                  <a:prstClr val="black">
                    <a:lumMod val="65000"/>
                    <a:lumOff val="35000"/>
                  </a:prstClr>
                </a:solidFill>
                <a:latin typeface="+mn-ea"/>
              </a:rPr>
              <a:t>90</a:t>
            </a:r>
            <a:r>
              <a:rPr lang="en-US" sz="1790" b="1" kern="0" dirty="0">
                <a:solidFill>
                  <a:prstClr val="black">
                    <a:lumMod val="65000"/>
                    <a:lumOff val="35000"/>
                  </a:prstClr>
                </a:solidFill>
                <a:latin typeface="+mn-ea"/>
              </a:rPr>
              <a:t>%</a:t>
            </a:r>
          </a:p>
          <a:p>
            <a:pPr algn="ctr" defTabSz="1757680">
              <a:defRPr/>
            </a:pPr>
            <a:r>
              <a:rPr lang="en-US" altLang="zh-CN" sz="1790" kern="0" dirty="0">
                <a:solidFill>
                  <a:prstClr val="black">
                    <a:lumMod val="65000"/>
                    <a:lumOff val="35000"/>
                  </a:prstClr>
                </a:solidFill>
                <a:latin typeface="+mn-ea"/>
              </a:rPr>
              <a:t>Object 3</a:t>
            </a:r>
          </a:p>
        </p:txBody>
      </p:sp>
      <p:sp>
        <p:nvSpPr>
          <p:cNvPr id="13" name="Arc 12"/>
          <p:cNvSpPr/>
          <p:nvPr/>
        </p:nvSpPr>
        <p:spPr>
          <a:xfrm>
            <a:off x="1271078" y="7785049"/>
            <a:ext cx="2848368" cy="2848368"/>
          </a:xfrm>
          <a:prstGeom prst="arc">
            <a:avLst>
              <a:gd name="adj1" fmla="val 16200000"/>
              <a:gd name="adj2" fmla="val 14025117"/>
            </a:avLst>
          </a:prstGeom>
          <a:noFill/>
          <a:ln w="123825" cap="rnd" cmpd="sng" algn="ctr">
            <a:solidFill>
              <a:srgbClr val="0F85F1"/>
            </a:solidFill>
            <a:prstDash val="solid"/>
            <a:miter lim="800000"/>
          </a:ln>
          <a:effectLst/>
        </p:spPr>
        <p:txBody>
          <a:bodyPr rtlCol="0" anchor="ctr"/>
          <a:lstStyle/>
          <a:p>
            <a:pPr algn="ctr" defTabSz="1757680">
              <a:defRPr/>
            </a:pPr>
            <a:endParaRPr lang="en-US" sz="3460" kern="0">
              <a:solidFill>
                <a:prstClr val="white"/>
              </a:solidFill>
              <a:latin typeface="Arial" panose="020B0604020202020204"/>
            </a:endParaRPr>
          </a:p>
        </p:txBody>
      </p:sp>
      <p:sp>
        <p:nvSpPr>
          <p:cNvPr id="14" name="Oval 14"/>
          <p:cNvSpPr/>
          <p:nvPr/>
        </p:nvSpPr>
        <p:spPr>
          <a:xfrm>
            <a:off x="12224976" y="3470746"/>
            <a:ext cx="2848368" cy="2848368"/>
          </a:xfrm>
          <a:prstGeom prst="ellipse">
            <a:avLst/>
          </a:prstGeom>
          <a:noFill/>
          <a:ln w="57150" cap="flat" cmpd="sng" algn="ctr">
            <a:solidFill>
              <a:srgbClr val="434F5A">
                <a:alpha val="16000"/>
              </a:srgbClr>
            </a:solidFill>
            <a:prstDash val="solid"/>
            <a:miter lim="800000"/>
          </a:ln>
          <a:effectLst/>
        </p:spPr>
        <p:txBody>
          <a:bodyPr rtlCol="0" anchor="ctr"/>
          <a:lstStyle/>
          <a:p>
            <a:pPr algn="ctr" defTabSz="1757680">
              <a:defRPr/>
            </a:pPr>
            <a:r>
              <a:rPr lang="en-US" sz="7170" b="1" kern="0" dirty="0">
                <a:solidFill>
                  <a:prstClr val="black">
                    <a:lumMod val="65000"/>
                    <a:lumOff val="35000"/>
                  </a:prstClr>
                </a:solidFill>
                <a:latin typeface="+mn-ea"/>
              </a:rPr>
              <a:t>48</a:t>
            </a:r>
            <a:r>
              <a:rPr lang="en-US" sz="1790" b="1" kern="0" dirty="0">
                <a:solidFill>
                  <a:prstClr val="black">
                    <a:lumMod val="65000"/>
                    <a:lumOff val="35000"/>
                  </a:prstClr>
                </a:solidFill>
                <a:latin typeface="+mn-ea"/>
              </a:rPr>
              <a:t>%</a:t>
            </a:r>
          </a:p>
          <a:p>
            <a:pPr algn="ctr" defTabSz="1757680">
              <a:defRPr/>
            </a:pPr>
            <a:r>
              <a:rPr lang="en-US" sz="1790" kern="0" dirty="0">
                <a:solidFill>
                  <a:prstClr val="black">
                    <a:lumMod val="65000"/>
                    <a:lumOff val="35000"/>
                  </a:prstClr>
                </a:solidFill>
                <a:latin typeface="+mn-ea"/>
              </a:rPr>
              <a:t>Object 2</a:t>
            </a:r>
          </a:p>
        </p:txBody>
      </p:sp>
      <p:sp>
        <p:nvSpPr>
          <p:cNvPr id="15" name="Arc 15"/>
          <p:cNvSpPr/>
          <p:nvPr/>
        </p:nvSpPr>
        <p:spPr>
          <a:xfrm>
            <a:off x="12224976" y="3470746"/>
            <a:ext cx="2848368" cy="2848368"/>
          </a:xfrm>
          <a:prstGeom prst="arc">
            <a:avLst>
              <a:gd name="adj1" fmla="val 16200000"/>
              <a:gd name="adj2" fmla="val 3146677"/>
            </a:avLst>
          </a:prstGeom>
          <a:noFill/>
          <a:ln w="123825" cap="rnd" cmpd="sng" algn="ctr">
            <a:solidFill>
              <a:srgbClr val="0F85F1"/>
            </a:solidFill>
            <a:prstDash val="solid"/>
            <a:miter lim="800000"/>
          </a:ln>
          <a:effectLst/>
        </p:spPr>
        <p:txBody>
          <a:bodyPr rtlCol="0" anchor="ctr"/>
          <a:lstStyle/>
          <a:p>
            <a:pPr algn="ctr" defTabSz="1757680">
              <a:defRPr/>
            </a:pPr>
            <a:endParaRPr lang="en-US" sz="3460" kern="0">
              <a:solidFill>
                <a:prstClr val="white"/>
              </a:solidFill>
              <a:latin typeface="Arial" panose="020B0604020202020204"/>
            </a:endParaRPr>
          </a:p>
        </p:txBody>
      </p:sp>
      <p:sp>
        <p:nvSpPr>
          <p:cNvPr id="16" name="Oval 17"/>
          <p:cNvSpPr/>
          <p:nvPr/>
        </p:nvSpPr>
        <p:spPr>
          <a:xfrm>
            <a:off x="12224976" y="7785049"/>
            <a:ext cx="2848368" cy="2848368"/>
          </a:xfrm>
          <a:prstGeom prst="ellipse">
            <a:avLst/>
          </a:prstGeom>
          <a:noFill/>
          <a:ln w="57150" cap="flat" cmpd="sng" algn="ctr">
            <a:solidFill>
              <a:srgbClr val="434F5A">
                <a:alpha val="16000"/>
              </a:srgbClr>
            </a:solidFill>
            <a:prstDash val="solid"/>
            <a:miter lim="800000"/>
          </a:ln>
          <a:effectLst/>
        </p:spPr>
        <p:txBody>
          <a:bodyPr rtlCol="0" anchor="ctr"/>
          <a:lstStyle/>
          <a:p>
            <a:pPr algn="ctr" defTabSz="1757680">
              <a:defRPr/>
            </a:pPr>
            <a:r>
              <a:rPr lang="en-US" sz="7170" b="1" kern="0" dirty="0">
                <a:solidFill>
                  <a:prstClr val="black">
                    <a:lumMod val="65000"/>
                    <a:lumOff val="35000"/>
                  </a:prstClr>
                </a:solidFill>
                <a:latin typeface="+mn-ea"/>
              </a:rPr>
              <a:t>85</a:t>
            </a:r>
            <a:r>
              <a:rPr lang="en-US" sz="1790" b="1" kern="0" dirty="0">
                <a:solidFill>
                  <a:prstClr val="black">
                    <a:lumMod val="65000"/>
                    <a:lumOff val="35000"/>
                  </a:prstClr>
                </a:solidFill>
                <a:latin typeface="+mn-ea"/>
              </a:rPr>
              <a:t>%</a:t>
            </a:r>
          </a:p>
          <a:p>
            <a:pPr algn="ctr" defTabSz="1757680">
              <a:defRPr/>
            </a:pPr>
            <a:r>
              <a:rPr lang="en-US" altLang="zh-CN" sz="1790" kern="0" dirty="0">
                <a:solidFill>
                  <a:prstClr val="black">
                    <a:lumMod val="65000"/>
                    <a:lumOff val="35000"/>
                  </a:prstClr>
                </a:solidFill>
                <a:latin typeface="+mn-ea"/>
              </a:rPr>
              <a:t>Object 4</a:t>
            </a:r>
          </a:p>
        </p:txBody>
      </p:sp>
      <p:sp>
        <p:nvSpPr>
          <p:cNvPr id="17" name="Arc 18"/>
          <p:cNvSpPr/>
          <p:nvPr/>
        </p:nvSpPr>
        <p:spPr>
          <a:xfrm>
            <a:off x="12224976" y="7785049"/>
            <a:ext cx="2848368" cy="2848368"/>
          </a:xfrm>
          <a:prstGeom prst="arc">
            <a:avLst>
              <a:gd name="adj1" fmla="val 16200000"/>
              <a:gd name="adj2" fmla="val 12542703"/>
            </a:avLst>
          </a:prstGeom>
          <a:noFill/>
          <a:ln w="123825" cap="rnd" cmpd="sng" algn="ctr">
            <a:solidFill>
              <a:srgbClr val="0F85F1"/>
            </a:solidFill>
            <a:prstDash val="solid"/>
            <a:miter lim="800000"/>
          </a:ln>
          <a:effectLst/>
        </p:spPr>
        <p:txBody>
          <a:bodyPr rtlCol="0" anchor="ctr"/>
          <a:lstStyle/>
          <a:p>
            <a:pPr algn="ctr" defTabSz="1757680">
              <a:defRPr/>
            </a:pPr>
            <a:endParaRPr lang="en-US" sz="3460" kern="0">
              <a:solidFill>
                <a:prstClr val="white"/>
              </a:solidFill>
              <a:latin typeface="Arial" panose="020B0604020202020204"/>
            </a:endParaRPr>
          </a:p>
        </p:txBody>
      </p:sp>
      <p:sp>
        <p:nvSpPr>
          <p:cNvPr id="18" name="TextBox 13"/>
          <p:cNvSpPr txBox="1"/>
          <p:nvPr/>
        </p:nvSpPr>
        <p:spPr>
          <a:xfrm>
            <a:off x="1271078" y="551888"/>
            <a:ext cx="8629271" cy="983954"/>
          </a:xfrm>
          <a:prstGeom prst="rect">
            <a:avLst/>
          </a:prstGeom>
          <a:noFill/>
        </p:spPr>
        <p:txBody>
          <a:bodyPr wrap="square" rtlCol="0">
            <a:spAutoFit/>
          </a:bodyPr>
          <a:lstStyle/>
          <a:p>
            <a:pPr defTabSz="1757680">
              <a:lnSpc>
                <a:spcPct val="150000"/>
              </a:lnSpc>
            </a:pPr>
            <a:r>
              <a:rPr lang="en-US" sz="4380" b="1" dirty="0">
                <a:solidFill>
                  <a:prstClr val="black">
                    <a:lumMod val="65000"/>
                    <a:lumOff val="35000"/>
                  </a:prstClr>
                </a:solidFill>
                <a:latin typeface="+mj-ea"/>
                <a:ea typeface="+mj-ea"/>
              </a:rPr>
              <a:t>ADD YOUR TITLE HERE</a:t>
            </a:r>
            <a:endParaRPr lang="en-US" sz="4380" b="1" dirty="0">
              <a:solidFill>
                <a:srgbClr val="00A8A7"/>
              </a:solidFill>
              <a:latin typeface="+mj-ea"/>
              <a:ea typeface="+mj-ea"/>
            </a:endParaRPr>
          </a:p>
        </p:txBody>
      </p:sp>
      <p:sp>
        <p:nvSpPr>
          <p:cNvPr id="19" name="Rectangle 14"/>
          <p:cNvSpPr/>
          <p:nvPr/>
        </p:nvSpPr>
        <p:spPr>
          <a:xfrm>
            <a:off x="1271079" y="1501957"/>
            <a:ext cx="9835021" cy="455273"/>
          </a:xfrm>
          <a:prstGeom prst="rect">
            <a:avLst/>
          </a:prstGeom>
        </p:spPr>
        <p:txBody>
          <a:bodyPr wrap="square">
            <a:spAutoFit/>
          </a:bodyPr>
          <a:lstStyle/>
          <a:p>
            <a:pPr defTabSz="1757680">
              <a:lnSpc>
                <a:spcPct val="150000"/>
              </a:lnSpc>
            </a:pPr>
            <a:r>
              <a:rPr lang="en-US" altLang="zh-CN" sz="1790" dirty="0">
                <a:solidFill>
                  <a:prstClr val="black">
                    <a:lumMod val="65000"/>
                    <a:lumOff val="35000"/>
                  </a:prstClr>
                </a:solidFill>
                <a:latin typeface="+mj-ea"/>
                <a:ea typeface="+mj-ea"/>
                <a:cs typeface="Open Sans Light" panose="020B0306030504020204" pitchFamily="34" charset="0"/>
              </a:rPr>
              <a:t>Business is the human activity related to material things. It is necessary for civilization. </a:t>
            </a:r>
          </a:p>
        </p:txBody>
      </p:sp>
      <p:sp>
        <p:nvSpPr>
          <p:cNvPr id="20" name="MH_Entry_1">
            <a:hlinkClick r:id="rId7" action="ppaction://hlinksldjump"/>
          </p:cNvPr>
          <p:cNvSpPr>
            <a:spLocks noChangeArrowheads="1"/>
          </p:cNvSpPr>
          <p:nvPr>
            <p:custDataLst>
              <p:tags r:id="rId1"/>
            </p:custDataLst>
          </p:nvPr>
        </p:nvSpPr>
        <p:spPr bwMode="auto">
          <a:xfrm>
            <a:off x="4370944" y="3470745"/>
            <a:ext cx="7008257" cy="81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6901"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3185"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3185"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1" name="矩形 20"/>
          <p:cNvSpPr/>
          <p:nvPr/>
        </p:nvSpPr>
        <p:spPr>
          <a:xfrm>
            <a:off x="4370944" y="4290693"/>
            <a:ext cx="7008256" cy="1685248"/>
          </a:xfrm>
          <a:prstGeom prst="rect">
            <a:avLst/>
          </a:prstGeom>
        </p:spPr>
        <p:txBody>
          <a:bodyPr wrap="square">
            <a:spAutoFit/>
          </a:bodyPr>
          <a:lstStyle/>
          <a:p>
            <a:pPr>
              <a:lnSpc>
                <a:spcPct val="130000"/>
              </a:lnSpc>
            </a:pPr>
            <a:r>
              <a:rPr lang="en-US" altLang="zh-CN" sz="199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22" name="MH_Entry_1">
            <a:hlinkClick r:id="rId7" action="ppaction://hlinksldjump"/>
          </p:cNvPr>
          <p:cNvSpPr>
            <a:spLocks noChangeArrowheads="1"/>
          </p:cNvSpPr>
          <p:nvPr>
            <p:custDataLst>
              <p:tags r:id="rId2"/>
            </p:custDataLst>
          </p:nvPr>
        </p:nvSpPr>
        <p:spPr bwMode="auto">
          <a:xfrm>
            <a:off x="15348525" y="3470745"/>
            <a:ext cx="7008257" cy="81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6901"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3185"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3185"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3" name="矩形 22"/>
          <p:cNvSpPr/>
          <p:nvPr/>
        </p:nvSpPr>
        <p:spPr>
          <a:xfrm>
            <a:off x="15348525" y="4290693"/>
            <a:ext cx="7008256" cy="1685248"/>
          </a:xfrm>
          <a:prstGeom prst="rect">
            <a:avLst/>
          </a:prstGeom>
        </p:spPr>
        <p:txBody>
          <a:bodyPr wrap="square">
            <a:spAutoFit/>
          </a:bodyPr>
          <a:lstStyle/>
          <a:p>
            <a:pPr>
              <a:lnSpc>
                <a:spcPct val="130000"/>
              </a:lnSpc>
            </a:pPr>
            <a:r>
              <a:rPr lang="en-US" altLang="zh-CN" sz="199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24" name="MH_Entry_1">
            <a:hlinkClick r:id="rId7" action="ppaction://hlinksldjump"/>
          </p:cNvPr>
          <p:cNvSpPr>
            <a:spLocks noChangeArrowheads="1"/>
          </p:cNvSpPr>
          <p:nvPr>
            <p:custDataLst>
              <p:tags r:id="rId3"/>
            </p:custDataLst>
          </p:nvPr>
        </p:nvSpPr>
        <p:spPr bwMode="auto">
          <a:xfrm>
            <a:off x="15348525" y="7783688"/>
            <a:ext cx="7008257" cy="81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6901"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3185"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3185"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5" name="矩形 24"/>
          <p:cNvSpPr/>
          <p:nvPr/>
        </p:nvSpPr>
        <p:spPr>
          <a:xfrm>
            <a:off x="15348525" y="8603636"/>
            <a:ext cx="7008256" cy="1685248"/>
          </a:xfrm>
          <a:prstGeom prst="rect">
            <a:avLst/>
          </a:prstGeom>
        </p:spPr>
        <p:txBody>
          <a:bodyPr wrap="square">
            <a:spAutoFit/>
          </a:bodyPr>
          <a:lstStyle/>
          <a:p>
            <a:pPr>
              <a:lnSpc>
                <a:spcPct val="130000"/>
              </a:lnSpc>
            </a:pPr>
            <a:r>
              <a:rPr lang="en-US" altLang="zh-CN" sz="199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26" name="MH_Entry_1">
            <a:hlinkClick r:id="rId7" action="ppaction://hlinksldjump"/>
          </p:cNvPr>
          <p:cNvSpPr>
            <a:spLocks noChangeArrowheads="1"/>
          </p:cNvSpPr>
          <p:nvPr>
            <p:custDataLst>
              <p:tags r:id="rId4"/>
            </p:custDataLst>
          </p:nvPr>
        </p:nvSpPr>
        <p:spPr bwMode="auto">
          <a:xfrm>
            <a:off x="4394626" y="7783688"/>
            <a:ext cx="7008257" cy="81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6901"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3185"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3185"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7" name="矩形 26"/>
          <p:cNvSpPr/>
          <p:nvPr/>
        </p:nvSpPr>
        <p:spPr>
          <a:xfrm>
            <a:off x="4394627" y="8603636"/>
            <a:ext cx="7008256" cy="1685248"/>
          </a:xfrm>
          <a:prstGeom prst="rect">
            <a:avLst/>
          </a:prstGeom>
        </p:spPr>
        <p:txBody>
          <a:bodyPr wrap="square">
            <a:spAutoFit/>
          </a:bodyPr>
          <a:lstStyle/>
          <a:p>
            <a:pPr>
              <a:lnSpc>
                <a:spcPct val="130000"/>
              </a:lnSpc>
            </a:pPr>
            <a:r>
              <a:rPr lang="en-US" altLang="zh-CN" sz="199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Tree>
  </p:cSld>
  <p:clrMapOvr>
    <a:masterClrMapping/>
  </p:clrMapOvr>
  <mc:AlternateContent xmlns:mc="http://schemas.openxmlformats.org/markup-compatibility/2006" xmlns:p14="http://schemas.microsoft.com/office/powerpoint/2010/main">
    <mc:Choice Requires="p14">
      <p:transition spd="slow" p14:dur="1600" advClick="0" advTm="1000">
        <p:blinds dir="vert"/>
      </p:transition>
    </mc:Choice>
    <mc:Fallback xmlns="">
      <p:transition spd="slow" advClick="0" advTm="1000">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17829185" y="9945815"/>
            <a:ext cx="3783954" cy="0"/>
          </a:xfrm>
          <a:prstGeom prst="line">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cxnSp>
      <p:grpSp>
        <p:nvGrpSpPr>
          <p:cNvPr id="2" name="组合 1"/>
          <p:cNvGrpSpPr/>
          <p:nvPr/>
        </p:nvGrpSpPr>
        <p:grpSpPr>
          <a:xfrm>
            <a:off x="-2523720" y="28448"/>
            <a:ext cx="13617367" cy="12744705"/>
            <a:chOff x="-2534987" y="-1"/>
            <a:chExt cx="13678159" cy="12801601"/>
          </a:xfrm>
        </p:grpSpPr>
        <p:pic>
          <p:nvPicPr>
            <p:cNvPr id="26" name="图片 25"/>
            <p:cNvPicPr>
              <a:picLocks noChangeAspect="1"/>
            </p:cNvPicPr>
            <p:nvPr/>
          </p:nvPicPr>
          <p:blipFill rotWithShape="1">
            <a:blip r:embed="rId3" cstate="email">
              <a:duotone>
                <a:prstClr val="black"/>
                <a:schemeClr val="accent3">
                  <a:tint val="45000"/>
                  <a:satMod val="400000"/>
                </a:schemeClr>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a:xfrm>
              <a:off x="-2534987" y="-1"/>
              <a:ext cx="12869842" cy="12801601"/>
            </a:xfrm>
            <a:custGeom>
              <a:avLst/>
              <a:gdLst>
                <a:gd name="connsiteX0" fmla="*/ 4831323 w 10942542"/>
                <a:gd name="connsiteY0" fmla="*/ 0 h 10884521"/>
                <a:gd name="connsiteX1" fmla="*/ 10942542 w 10942542"/>
                <a:gd name="connsiteY1" fmla="*/ 4831323 h 10884521"/>
                <a:gd name="connsiteX2" fmla="*/ 6157090 w 10942542"/>
                <a:gd name="connsiteY2" fmla="*/ 10884521 h 10884521"/>
                <a:gd name="connsiteX3" fmla="*/ 6037828 w 10942542"/>
                <a:gd name="connsiteY3" fmla="*/ 10884521 h 10884521"/>
                <a:gd name="connsiteX4" fmla="*/ 0 w 10942542"/>
                <a:gd name="connsiteY4" fmla="*/ 6111220 h 10884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2542" h="10884521">
                  <a:moveTo>
                    <a:pt x="4831323" y="0"/>
                  </a:moveTo>
                  <a:lnTo>
                    <a:pt x="10942542" y="4831323"/>
                  </a:lnTo>
                  <a:lnTo>
                    <a:pt x="6157090" y="10884521"/>
                  </a:lnTo>
                  <a:lnTo>
                    <a:pt x="6037828" y="10884521"/>
                  </a:lnTo>
                  <a:lnTo>
                    <a:pt x="0" y="6111220"/>
                  </a:lnTo>
                  <a:close/>
                </a:path>
              </a:pathLst>
            </a:custGeom>
          </p:spPr>
        </p:pic>
        <p:sp>
          <p:nvSpPr>
            <p:cNvPr id="28" name="矩形 27"/>
            <p:cNvSpPr/>
            <p:nvPr/>
          </p:nvSpPr>
          <p:spPr>
            <a:xfrm rot="2299722">
              <a:off x="2398017" y="2249463"/>
              <a:ext cx="7594747" cy="7594746"/>
            </a:xfrm>
            <a:prstGeom prst="rect">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10"/>
            </a:p>
          </p:txBody>
        </p:sp>
        <p:sp>
          <p:nvSpPr>
            <p:cNvPr id="11" name="文本框 10"/>
            <p:cNvSpPr txBox="1"/>
            <p:nvPr/>
          </p:nvSpPr>
          <p:spPr>
            <a:xfrm>
              <a:off x="73151" y="5846801"/>
              <a:ext cx="11070021" cy="1107996"/>
            </a:xfrm>
            <a:prstGeom prst="rect">
              <a:avLst/>
            </a:prstGeom>
            <a:noFill/>
          </p:spPr>
          <p:txBody>
            <a:bodyPr wrap="square" rtlCol="0">
              <a:spAutoFit/>
            </a:bodyPr>
            <a:lstStyle/>
            <a:p>
              <a:pPr algn="ctr"/>
              <a:r>
                <a:rPr lang="en-US" altLang="zh-CN" sz="6570" dirty="0">
                  <a:solidFill>
                    <a:schemeClr val="bg1"/>
                  </a:solidFill>
                  <a:latin typeface="Arial" panose="020B0604020202020204" pitchFamily="34" charset="0"/>
                  <a:cs typeface="Arial" panose="020B0604020202020204" pitchFamily="34" charset="0"/>
                </a:rPr>
                <a:t>CONTENTS</a:t>
              </a:r>
              <a:endParaRPr lang="zh-CN" altLang="en-US" sz="6570" dirty="0">
                <a:solidFill>
                  <a:schemeClr val="bg1"/>
                </a:solidFill>
                <a:latin typeface="Arial" panose="020B0604020202020204" pitchFamily="34" charset="0"/>
                <a:cs typeface="Arial" panose="020B0604020202020204" pitchFamily="34" charset="0"/>
              </a:endParaRPr>
            </a:p>
          </p:txBody>
        </p:sp>
      </p:grpSp>
      <p:sp>
        <p:nvSpPr>
          <p:cNvPr id="12" name="文本框 11"/>
          <p:cNvSpPr txBox="1"/>
          <p:nvPr/>
        </p:nvSpPr>
        <p:spPr>
          <a:xfrm>
            <a:off x="13879634" y="2978147"/>
            <a:ext cx="2868989" cy="643458"/>
          </a:xfrm>
          <a:prstGeom prst="rect">
            <a:avLst/>
          </a:prstGeom>
          <a:noFill/>
        </p:spPr>
        <p:txBody>
          <a:bodyPr wrap="square" rtlCol="0">
            <a:spAutoFit/>
          </a:bodyPr>
          <a:lstStyle/>
          <a:p>
            <a:r>
              <a:rPr lang="zh-CN" altLang="en-US" sz="3585" dirty="0">
                <a:solidFill>
                  <a:schemeClr val="bg2">
                    <a:lumMod val="25000"/>
                  </a:schemeClr>
                </a:solidFill>
                <a:latin typeface="微软雅黑" panose="020B0503020204020204" pitchFamily="34" charset="-122"/>
                <a:ea typeface="微软雅黑" panose="020B0503020204020204" pitchFamily="34" charset="-122"/>
              </a:rPr>
              <a:t>公司简介</a:t>
            </a:r>
          </a:p>
        </p:txBody>
      </p:sp>
      <p:sp>
        <p:nvSpPr>
          <p:cNvPr id="13" name="文本框 12"/>
          <p:cNvSpPr txBox="1"/>
          <p:nvPr/>
        </p:nvSpPr>
        <p:spPr>
          <a:xfrm>
            <a:off x="13592531" y="5947071"/>
            <a:ext cx="3878576" cy="643458"/>
          </a:xfrm>
          <a:prstGeom prst="rect">
            <a:avLst/>
          </a:prstGeom>
          <a:noFill/>
        </p:spPr>
        <p:txBody>
          <a:bodyPr wrap="square" rtlCol="0">
            <a:spAutoFit/>
          </a:bodyPr>
          <a:lstStyle/>
          <a:p>
            <a:r>
              <a:rPr lang="en-US" altLang="zh-CN" sz="3585" dirty="0">
                <a:solidFill>
                  <a:schemeClr val="bg2">
                    <a:lumMod val="25000"/>
                  </a:schemeClr>
                </a:solidFill>
                <a:latin typeface="微软雅黑" panose="020B0503020204020204" pitchFamily="34" charset="-122"/>
                <a:ea typeface="微软雅黑" panose="020B0503020204020204" pitchFamily="34" charset="-122"/>
              </a:rPr>
              <a:t>introduction</a:t>
            </a:r>
          </a:p>
        </p:txBody>
      </p:sp>
      <p:sp>
        <p:nvSpPr>
          <p:cNvPr id="14" name="文本框 13"/>
          <p:cNvSpPr txBox="1"/>
          <p:nvPr/>
        </p:nvSpPr>
        <p:spPr>
          <a:xfrm>
            <a:off x="14230367" y="7485239"/>
            <a:ext cx="2892602" cy="643458"/>
          </a:xfrm>
          <a:prstGeom prst="rect">
            <a:avLst/>
          </a:prstGeom>
          <a:noFill/>
        </p:spPr>
        <p:txBody>
          <a:bodyPr wrap="square" rtlCol="0">
            <a:spAutoFit/>
          </a:bodyPr>
          <a:lstStyle/>
          <a:p>
            <a:r>
              <a:rPr lang="zh-CN" altLang="en-US" sz="3585" dirty="0">
                <a:solidFill>
                  <a:schemeClr val="bg2">
                    <a:lumMod val="25000"/>
                  </a:schemeClr>
                </a:solidFill>
                <a:latin typeface="微软雅黑" panose="020B0503020204020204" pitchFamily="34" charset="-122"/>
                <a:ea typeface="微软雅黑" panose="020B0503020204020204" pitchFamily="34" charset="-122"/>
              </a:rPr>
              <a:t>产品介绍</a:t>
            </a:r>
          </a:p>
        </p:txBody>
      </p:sp>
      <p:sp>
        <p:nvSpPr>
          <p:cNvPr id="15" name="矩形 14"/>
          <p:cNvSpPr/>
          <p:nvPr/>
        </p:nvSpPr>
        <p:spPr>
          <a:xfrm>
            <a:off x="13131319" y="8269474"/>
            <a:ext cx="6161979" cy="643458"/>
          </a:xfrm>
          <a:prstGeom prst="rect">
            <a:avLst/>
          </a:prstGeom>
        </p:spPr>
        <p:txBody>
          <a:bodyPr wrap="square">
            <a:spAutoFit/>
          </a:bodyPr>
          <a:lstStyle/>
          <a:p>
            <a:r>
              <a:rPr lang="zh-CN" altLang="en-US" sz="3585" dirty="0">
                <a:solidFill>
                  <a:schemeClr val="bg2">
                    <a:lumMod val="25000"/>
                  </a:schemeClr>
                </a:solidFill>
                <a:latin typeface="微软雅黑" panose="020B0503020204020204" pitchFamily="34" charset="-122"/>
                <a:ea typeface="微软雅黑" panose="020B0503020204020204" pitchFamily="34" charset="-122"/>
              </a:rPr>
              <a:t>Job requirements</a:t>
            </a:r>
          </a:p>
        </p:txBody>
      </p:sp>
      <p:sp>
        <p:nvSpPr>
          <p:cNvPr id="16" name="矩形 15"/>
          <p:cNvSpPr/>
          <p:nvPr/>
        </p:nvSpPr>
        <p:spPr>
          <a:xfrm>
            <a:off x="14008355" y="5168917"/>
            <a:ext cx="3114613" cy="643458"/>
          </a:xfrm>
          <a:prstGeom prst="rect">
            <a:avLst/>
          </a:prstGeom>
        </p:spPr>
        <p:txBody>
          <a:bodyPr wrap="square">
            <a:spAutoFit/>
          </a:bodyPr>
          <a:lstStyle/>
          <a:p>
            <a:r>
              <a:rPr lang="zh-CN" altLang="en-US" sz="3585" dirty="0">
                <a:solidFill>
                  <a:schemeClr val="bg2">
                    <a:lumMod val="25000"/>
                  </a:schemeClr>
                </a:solidFill>
                <a:latin typeface="微软雅黑" panose="020B0503020204020204" pitchFamily="34" charset="-122"/>
                <a:ea typeface="微软雅黑" panose="020B0503020204020204" pitchFamily="34" charset="-122"/>
              </a:rPr>
              <a:t>部门简介</a:t>
            </a:r>
          </a:p>
        </p:txBody>
      </p:sp>
      <p:sp>
        <p:nvSpPr>
          <p:cNvPr id="17" name="矩形 16"/>
          <p:cNvSpPr/>
          <p:nvPr/>
        </p:nvSpPr>
        <p:spPr>
          <a:xfrm>
            <a:off x="12977267" y="3719761"/>
            <a:ext cx="5774523" cy="643458"/>
          </a:xfrm>
          <a:prstGeom prst="rect">
            <a:avLst/>
          </a:prstGeom>
        </p:spPr>
        <p:txBody>
          <a:bodyPr wrap="square">
            <a:spAutoFit/>
          </a:bodyPr>
          <a:lstStyle/>
          <a:p>
            <a:r>
              <a:rPr lang="zh-CN" altLang="en-US" sz="3585" dirty="0">
                <a:solidFill>
                  <a:schemeClr val="bg2">
                    <a:lumMod val="25000"/>
                  </a:schemeClr>
                </a:solidFill>
                <a:latin typeface="微软雅黑" panose="020B0503020204020204" pitchFamily="34" charset="-122"/>
                <a:ea typeface="微软雅黑" panose="020B0503020204020204" pitchFamily="34" charset="-122"/>
              </a:rPr>
              <a:t>company profile</a:t>
            </a:r>
          </a:p>
        </p:txBody>
      </p:sp>
      <p:sp>
        <p:nvSpPr>
          <p:cNvPr id="18" name="矩形 17"/>
          <p:cNvSpPr/>
          <p:nvPr/>
        </p:nvSpPr>
        <p:spPr>
          <a:xfrm>
            <a:off x="14024482" y="10101974"/>
            <a:ext cx="3621619" cy="643458"/>
          </a:xfrm>
          <a:prstGeom prst="rect">
            <a:avLst/>
          </a:prstGeom>
        </p:spPr>
        <p:txBody>
          <a:bodyPr wrap="square">
            <a:spAutoFit/>
          </a:bodyPr>
          <a:lstStyle/>
          <a:p>
            <a:r>
              <a:rPr lang="zh-CN" altLang="en-US" sz="3585" dirty="0">
                <a:solidFill>
                  <a:schemeClr val="bg2">
                    <a:lumMod val="25000"/>
                  </a:schemeClr>
                </a:solidFill>
              </a:rPr>
              <a:t>summary</a:t>
            </a:r>
          </a:p>
        </p:txBody>
      </p:sp>
      <p:sp>
        <p:nvSpPr>
          <p:cNvPr id="19" name="文本框 18"/>
          <p:cNvSpPr txBox="1"/>
          <p:nvPr/>
        </p:nvSpPr>
        <p:spPr>
          <a:xfrm>
            <a:off x="14717870" y="9396901"/>
            <a:ext cx="2003701" cy="643458"/>
          </a:xfrm>
          <a:prstGeom prst="rect">
            <a:avLst/>
          </a:prstGeom>
          <a:noFill/>
        </p:spPr>
        <p:txBody>
          <a:bodyPr wrap="square" rtlCol="0">
            <a:spAutoFit/>
          </a:bodyPr>
          <a:lstStyle/>
          <a:p>
            <a:r>
              <a:rPr lang="zh-CN" altLang="en-US" sz="3585" dirty="0">
                <a:solidFill>
                  <a:schemeClr val="bg2">
                    <a:lumMod val="25000"/>
                  </a:schemeClr>
                </a:solidFill>
                <a:latin typeface="微软雅黑" panose="020B0503020204020204" pitchFamily="34" charset="-122"/>
                <a:ea typeface="微软雅黑" panose="020B0503020204020204" pitchFamily="34" charset="-122"/>
              </a:rPr>
              <a:t>总结</a:t>
            </a:r>
          </a:p>
        </p:txBody>
      </p:sp>
      <p:sp>
        <p:nvSpPr>
          <p:cNvPr id="3" name="矩形 2"/>
          <p:cNvSpPr/>
          <p:nvPr/>
        </p:nvSpPr>
        <p:spPr>
          <a:xfrm>
            <a:off x="12172504" y="2978147"/>
            <a:ext cx="110343" cy="1351616"/>
          </a:xfrm>
          <a:prstGeom prst="rect">
            <a:avLst/>
          </a:prstGeom>
          <a:solidFill>
            <a:srgbClr val="0F8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0"/>
          </a:p>
        </p:txBody>
      </p:sp>
      <p:sp>
        <p:nvSpPr>
          <p:cNvPr id="20" name="矩形 19"/>
          <p:cNvSpPr/>
          <p:nvPr/>
        </p:nvSpPr>
        <p:spPr>
          <a:xfrm>
            <a:off x="12211017" y="5141719"/>
            <a:ext cx="110343" cy="1351616"/>
          </a:xfrm>
          <a:prstGeom prst="rect">
            <a:avLst/>
          </a:prstGeom>
          <a:solidFill>
            <a:srgbClr val="0F8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0"/>
          </a:p>
        </p:txBody>
      </p:sp>
      <p:sp>
        <p:nvSpPr>
          <p:cNvPr id="21" name="矩形 20"/>
          <p:cNvSpPr/>
          <p:nvPr/>
        </p:nvSpPr>
        <p:spPr>
          <a:xfrm>
            <a:off x="12249530" y="7305291"/>
            <a:ext cx="110343" cy="1351616"/>
          </a:xfrm>
          <a:prstGeom prst="rect">
            <a:avLst/>
          </a:prstGeom>
          <a:solidFill>
            <a:srgbClr val="0F8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0"/>
          </a:p>
        </p:txBody>
      </p:sp>
      <p:sp>
        <p:nvSpPr>
          <p:cNvPr id="22" name="矩形 21"/>
          <p:cNvSpPr/>
          <p:nvPr/>
        </p:nvSpPr>
        <p:spPr>
          <a:xfrm>
            <a:off x="12288043" y="9468863"/>
            <a:ext cx="110343" cy="1351616"/>
          </a:xfrm>
          <a:prstGeom prst="rect">
            <a:avLst/>
          </a:prstGeom>
          <a:solidFill>
            <a:srgbClr val="0F8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0"/>
          </a:p>
        </p:txBody>
      </p:sp>
    </p:spTree>
  </p:cSld>
  <p:clrMapOvr>
    <a:masterClrMapping/>
  </p:clrMapOvr>
  <mc:AlternateContent xmlns:mc="http://schemas.openxmlformats.org/markup-compatibility/2006" xmlns:p14="http://schemas.microsoft.com/office/powerpoint/2010/main">
    <mc:Choice Requires="p14">
      <p:transition spd="slow" p14:dur="1600" advClick="0" advTm="1000">
        <p:blinds dir="vert"/>
      </p:transition>
    </mc:Choice>
    <mc:Fallback xmlns="">
      <p:transition spd="slow" advClick="0" advTm="100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15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7"/>
                                            </p:tgtEl>
                                            <p:attrNameLst>
                                              <p:attrName>ppt_y</p:attrName>
                                            </p:attrNameLst>
                                          </p:cBhvr>
                                          <p:tavLst>
                                            <p:tav tm="0">
                                              <p:val>
                                                <p:strVal val="#ppt_y"/>
                                              </p:val>
                                            </p:tav>
                                            <p:tav tm="100000">
                                              <p:val>
                                                <p:strVal val="#ppt_y"/>
                                              </p:val>
                                            </p:tav>
                                          </p:tavLst>
                                        </p:anim>
                                        <p:anim calcmode="lin" valueType="num">
                                          <p:cBhvr>
                                            <p:cTn id="23"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grpId="0" nodeType="clickEffect">
                                      <p:stCondLst>
                                        <p:cond delay="0"/>
                                      </p:stCondLst>
                                      <p:iterate type="lt">
                                        <p:tmPct val="10000"/>
                                      </p:iterate>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3"/>
                                            </p:tgtEl>
                                            <p:attrNameLst>
                                              <p:attrName>ppt_y</p:attrName>
                                            </p:attrNameLst>
                                          </p:cBhvr>
                                          <p:tavLst>
                                            <p:tav tm="0">
                                              <p:val>
                                                <p:strVal val="#ppt_y"/>
                                              </p:val>
                                            </p:tav>
                                            <p:tav tm="100000">
                                              <p:val>
                                                <p:strVal val="#ppt_y"/>
                                              </p:val>
                                            </p:tav>
                                          </p:tavLst>
                                        </p:anim>
                                        <p:anim calcmode="lin" valueType="num">
                                          <p:cBhvr>
                                            <p:cTn id="37"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down)">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41" presetClass="entr" presetSubtype="0" fill="hold" grpId="0" nodeType="clickEffect">
                                      <p:stCondLst>
                                        <p:cond delay="0"/>
                                      </p:stCondLst>
                                      <p:iterate type="lt">
                                        <p:tmPct val="10000"/>
                                      </p:iterate>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15"/>
                                            </p:tgtEl>
                                            <p:attrNameLst>
                                              <p:attrName>ppt_y</p:attrName>
                                            </p:attrNameLst>
                                          </p:cBhvr>
                                          <p:tavLst>
                                            <p:tav tm="0">
                                              <p:val>
                                                <p:strVal val="#ppt_y"/>
                                              </p:val>
                                            </p:tav>
                                            <p:tav tm="100000">
                                              <p:val>
                                                <p:strVal val="#ppt_y"/>
                                              </p:val>
                                            </p:tav>
                                          </p:tavLst>
                                        </p:anim>
                                        <p:anim calcmode="lin" valueType="num">
                                          <p:cBhvr>
                                            <p:cTn id="51"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41" presetClass="entr" presetSubtype="0" fill="hold" grpId="0" nodeType="clickEffect">
                                      <p:stCondLst>
                                        <p:cond delay="0"/>
                                      </p:stCondLst>
                                      <p:iterate type="lt">
                                        <p:tmPct val="10000"/>
                                      </p:iterate>
                                      <p:childTnLst>
                                        <p:set>
                                          <p:cBhvr>
                                            <p:cTn id="57" dur="1" fill="hold">
                                              <p:stCondLst>
                                                <p:cond delay="0"/>
                                              </p:stCondLst>
                                            </p:cTn>
                                            <p:tgtEl>
                                              <p:spTgt spid="18"/>
                                            </p:tgtEl>
                                            <p:attrNameLst>
                                              <p:attrName>style.visibility</p:attrName>
                                            </p:attrNameLst>
                                          </p:cBhvr>
                                          <p:to>
                                            <p:strVal val="visible"/>
                                          </p:to>
                                        </p:set>
                                        <p:anim calcmode="lin" valueType="num">
                                          <p:cBhvr>
                                            <p:cTn id="58"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18"/>
                                            </p:tgtEl>
                                            <p:attrNameLst>
                                              <p:attrName>ppt_y</p:attrName>
                                            </p:attrNameLst>
                                          </p:cBhvr>
                                          <p:tavLst>
                                            <p:tav tm="0">
                                              <p:val>
                                                <p:strVal val="#ppt_y"/>
                                              </p:val>
                                            </p:tav>
                                            <p:tav tm="100000">
                                              <p:val>
                                                <p:strVal val="#ppt_y"/>
                                              </p:val>
                                            </p:tav>
                                          </p:tavLst>
                                        </p:anim>
                                        <p:anim calcmode="lin" valueType="num">
                                          <p:cBhvr>
                                            <p:cTn id="60"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down)">
                                          <p:cBhvr>
                                            <p:cTn id="6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15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7"/>
                                            </p:tgtEl>
                                            <p:attrNameLst>
                                              <p:attrName>ppt_y</p:attrName>
                                            </p:attrNameLst>
                                          </p:cBhvr>
                                          <p:tavLst>
                                            <p:tav tm="0">
                                              <p:val>
                                                <p:strVal val="#ppt_y"/>
                                              </p:val>
                                            </p:tav>
                                            <p:tav tm="100000">
                                              <p:val>
                                                <p:strVal val="#ppt_y"/>
                                              </p:val>
                                            </p:tav>
                                          </p:tavLst>
                                        </p:anim>
                                        <p:anim calcmode="lin" valueType="num">
                                          <p:cBhvr>
                                            <p:cTn id="23"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grpId="0" nodeType="clickEffect">
                                      <p:stCondLst>
                                        <p:cond delay="0"/>
                                      </p:stCondLst>
                                      <p:iterate type="lt">
                                        <p:tmPct val="10000"/>
                                      </p:iterate>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3"/>
                                            </p:tgtEl>
                                            <p:attrNameLst>
                                              <p:attrName>ppt_y</p:attrName>
                                            </p:attrNameLst>
                                          </p:cBhvr>
                                          <p:tavLst>
                                            <p:tav tm="0">
                                              <p:val>
                                                <p:strVal val="#ppt_y"/>
                                              </p:val>
                                            </p:tav>
                                            <p:tav tm="100000">
                                              <p:val>
                                                <p:strVal val="#ppt_y"/>
                                              </p:val>
                                            </p:tav>
                                          </p:tavLst>
                                        </p:anim>
                                        <p:anim calcmode="lin" valueType="num">
                                          <p:cBhvr>
                                            <p:cTn id="37"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down)">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41" presetClass="entr" presetSubtype="0" fill="hold" grpId="0" nodeType="clickEffect">
                                      <p:stCondLst>
                                        <p:cond delay="0"/>
                                      </p:stCondLst>
                                      <p:iterate type="lt">
                                        <p:tmPct val="10000"/>
                                      </p:iterate>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15"/>
                                            </p:tgtEl>
                                            <p:attrNameLst>
                                              <p:attrName>ppt_y</p:attrName>
                                            </p:attrNameLst>
                                          </p:cBhvr>
                                          <p:tavLst>
                                            <p:tav tm="0">
                                              <p:val>
                                                <p:strVal val="#ppt_y"/>
                                              </p:val>
                                            </p:tav>
                                            <p:tav tm="100000">
                                              <p:val>
                                                <p:strVal val="#ppt_y"/>
                                              </p:val>
                                            </p:tav>
                                          </p:tavLst>
                                        </p:anim>
                                        <p:anim calcmode="lin" valueType="num">
                                          <p:cBhvr>
                                            <p:cTn id="51"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41" presetClass="entr" presetSubtype="0" fill="hold" grpId="0" nodeType="clickEffect">
                                      <p:stCondLst>
                                        <p:cond delay="0"/>
                                      </p:stCondLst>
                                      <p:iterate type="lt">
                                        <p:tmPct val="10000"/>
                                      </p:iterate>
                                      <p:childTnLst>
                                        <p:set>
                                          <p:cBhvr>
                                            <p:cTn id="57" dur="1" fill="hold">
                                              <p:stCondLst>
                                                <p:cond delay="0"/>
                                              </p:stCondLst>
                                            </p:cTn>
                                            <p:tgtEl>
                                              <p:spTgt spid="18"/>
                                            </p:tgtEl>
                                            <p:attrNameLst>
                                              <p:attrName>style.visibility</p:attrName>
                                            </p:attrNameLst>
                                          </p:cBhvr>
                                          <p:to>
                                            <p:strVal val="visible"/>
                                          </p:to>
                                        </p:set>
                                        <p:anim calcmode="lin" valueType="num">
                                          <p:cBhvr>
                                            <p:cTn id="58"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18"/>
                                            </p:tgtEl>
                                            <p:attrNameLst>
                                              <p:attrName>ppt_y</p:attrName>
                                            </p:attrNameLst>
                                          </p:cBhvr>
                                          <p:tavLst>
                                            <p:tav tm="0">
                                              <p:val>
                                                <p:strVal val="#ppt_y"/>
                                              </p:val>
                                            </p:tav>
                                            <p:tav tm="100000">
                                              <p:val>
                                                <p:strVal val="#ppt_y"/>
                                              </p:val>
                                            </p:tav>
                                          </p:tavLst>
                                        </p:anim>
                                        <p:anim calcmode="lin" valueType="num">
                                          <p:cBhvr>
                                            <p:cTn id="60"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down)">
                                          <p:cBhvr>
                                            <p:cTn id="6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MH_Entry_1">
            <a:hlinkClick r:id="rId4" action="ppaction://hlinksldjump"/>
          </p:cNvPr>
          <p:cNvSpPr>
            <a:spLocks noChangeArrowheads="1"/>
          </p:cNvSpPr>
          <p:nvPr>
            <p:custDataLst>
              <p:tags r:id="rId1"/>
            </p:custDataLst>
          </p:nvPr>
        </p:nvSpPr>
        <p:spPr bwMode="auto">
          <a:xfrm>
            <a:off x="11815638" y="3347791"/>
            <a:ext cx="9530215" cy="1135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6901"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a:lnSpc>
                <a:spcPct val="130000"/>
              </a:lnSpc>
              <a:spcBef>
                <a:spcPct val="0"/>
              </a:spcBef>
              <a:buNone/>
            </a:pPr>
            <a:r>
              <a:rPr lang="en-US" altLang="zh-CN" sz="4780" dirty="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4780" dirty="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矩形 3"/>
          <p:cNvSpPr/>
          <p:nvPr/>
        </p:nvSpPr>
        <p:spPr>
          <a:xfrm>
            <a:off x="10718473" y="10166291"/>
            <a:ext cx="10894666" cy="1415608"/>
          </a:xfrm>
          <a:prstGeom prst="rect">
            <a:avLst/>
          </a:prstGeom>
        </p:spPr>
        <p:txBody>
          <a:bodyPr wrap="square">
            <a:spAutoFit/>
          </a:bodyPr>
          <a:lstStyle/>
          <a:p>
            <a:pPr algn="r">
              <a:lnSpc>
                <a:spcPct val="120000"/>
              </a:lnSpc>
            </a:pPr>
            <a:r>
              <a:rPr lang="en-US" altLang="zh-CN" sz="2390" dirty="0">
                <a:solidFill>
                  <a:schemeClr val="bg1">
                    <a:lumMod val="50000"/>
                  </a:schemeClr>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endParaRPr lang="zh-CN" altLang="en-US" sz="239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11815638" y="4483665"/>
            <a:ext cx="9530215" cy="2465951"/>
          </a:xfrm>
          <a:prstGeom prst="rect">
            <a:avLst/>
          </a:prstGeom>
        </p:spPr>
        <p:txBody>
          <a:bodyPr wrap="square">
            <a:spAutoFit/>
          </a:bodyPr>
          <a:lstStyle/>
          <a:p>
            <a:pPr algn="r">
              <a:lnSpc>
                <a:spcPct val="150000"/>
              </a:lnSpc>
            </a:pPr>
            <a:r>
              <a:rPr lang="en-US" altLang="zh-CN" sz="3585" dirty="0">
                <a:solidFill>
                  <a:schemeClr val="tx1">
                    <a:lumMod val="65000"/>
                    <a:lumOff val="35000"/>
                  </a:schemeClr>
                </a:solidFill>
                <a:latin typeface="微软雅黑" panose="020B0503020204020204" pitchFamily="34" charset="-122"/>
                <a:ea typeface="微软雅黑" panose="020B0503020204020204" pitchFamily="34" charset="-122"/>
              </a:rPr>
              <a:t>Business is the human activity related to material things. It is necessary for civilization. </a:t>
            </a:r>
            <a:endParaRPr lang="zh-CN" altLang="en-US" sz="3585"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17829185" y="9945815"/>
            <a:ext cx="3783954" cy="0"/>
          </a:xfrm>
          <a:prstGeom prst="line">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cxnSp>
      <p:grpSp>
        <p:nvGrpSpPr>
          <p:cNvPr id="2" name="组合 1"/>
          <p:cNvGrpSpPr/>
          <p:nvPr/>
        </p:nvGrpSpPr>
        <p:grpSpPr>
          <a:xfrm>
            <a:off x="-2523721" y="28448"/>
            <a:ext cx="12812643" cy="12744705"/>
            <a:chOff x="-2534987" y="-1"/>
            <a:chExt cx="12869842" cy="12801601"/>
          </a:xfrm>
        </p:grpSpPr>
        <p:pic>
          <p:nvPicPr>
            <p:cNvPr id="26" name="图片 25"/>
            <p:cNvPicPr>
              <a:picLocks noChangeAspect="1"/>
            </p:cNvPicPr>
            <p:nvPr/>
          </p:nvPicPr>
          <p:blipFill rotWithShape="1">
            <a:blip r:embed="rId5" cstate="email">
              <a:duotone>
                <a:prstClr val="black"/>
                <a:schemeClr val="accent3">
                  <a:tint val="45000"/>
                  <a:satMod val="400000"/>
                </a:schemeClr>
              </a:duotone>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a:xfrm>
              <a:off x="-2534987" y="-1"/>
              <a:ext cx="12869842" cy="12801601"/>
            </a:xfrm>
            <a:custGeom>
              <a:avLst/>
              <a:gdLst>
                <a:gd name="connsiteX0" fmla="*/ 4831323 w 10942542"/>
                <a:gd name="connsiteY0" fmla="*/ 0 h 10884521"/>
                <a:gd name="connsiteX1" fmla="*/ 10942542 w 10942542"/>
                <a:gd name="connsiteY1" fmla="*/ 4831323 h 10884521"/>
                <a:gd name="connsiteX2" fmla="*/ 6157090 w 10942542"/>
                <a:gd name="connsiteY2" fmla="*/ 10884521 h 10884521"/>
                <a:gd name="connsiteX3" fmla="*/ 6037828 w 10942542"/>
                <a:gd name="connsiteY3" fmla="*/ 10884521 h 10884521"/>
                <a:gd name="connsiteX4" fmla="*/ 0 w 10942542"/>
                <a:gd name="connsiteY4" fmla="*/ 6111220 h 10884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2542" h="10884521">
                  <a:moveTo>
                    <a:pt x="4831323" y="0"/>
                  </a:moveTo>
                  <a:lnTo>
                    <a:pt x="10942542" y="4831323"/>
                  </a:lnTo>
                  <a:lnTo>
                    <a:pt x="6157090" y="10884521"/>
                  </a:lnTo>
                  <a:lnTo>
                    <a:pt x="6037828" y="10884521"/>
                  </a:lnTo>
                  <a:lnTo>
                    <a:pt x="0" y="6111220"/>
                  </a:lnTo>
                  <a:close/>
                </a:path>
              </a:pathLst>
            </a:custGeom>
          </p:spPr>
        </p:pic>
        <p:sp>
          <p:nvSpPr>
            <p:cNvPr id="28" name="矩形 27"/>
            <p:cNvSpPr/>
            <p:nvPr/>
          </p:nvSpPr>
          <p:spPr>
            <a:xfrm rot="2299722">
              <a:off x="2398017" y="2249463"/>
              <a:ext cx="7594747" cy="7594746"/>
            </a:xfrm>
            <a:prstGeom prst="rect">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10"/>
            </a:p>
          </p:txBody>
        </p:sp>
        <p:sp>
          <p:nvSpPr>
            <p:cNvPr id="11" name="文本框 10"/>
            <p:cNvSpPr txBox="1"/>
            <p:nvPr/>
          </p:nvSpPr>
          <p:spPr>
            <a:xfrm>
              <a:off x="3276600" y="3904633"/>
              <a:ext cx="4724400" cy="4508927"/>
            </a:xfrm>
            <a:prstGeom prst="rect">
              <a:avLst/>
            </a:prstGeom>
            <a:noFill/>
          </p:spPr>
          <p:txBody>
            <a:bodyPr wrap="square" rtlCol="0">
              <a:spAutoFit/>
            </a:bodyPr>
            <a:lstStyle/>
            <a:p>
              <a:pPr algn="ctr"/>
              <a:r>
                <a:rPr lang="en-US" altLang="zh-CN" sz="28575" dirty="0">
                  <a:solidFill>
                    <a:schemeClr val="bg1"/>
                  </a:solidFill>
                  <a:effectLst>
                    <a:outerShdw blurRad="38100" dist="38100" dir="2700000" algn="tl">
                      <a:srgbClr val="000000">
                        <a:alpha val="43137"/>
                      </a:srgbClr>
                    </a:outerShdw>
                  </a:effectLst>
                  <a:latin typeface="Impact" panose="020B0806030902050204" pitchFamily="34" charset="0"/>
                </a:rPr>
                <a:t>04</a:t>
              </a:r>
              <a:endParaRPr lang="zh-CN" altLang="en-US" sz="28575" dirty="0">
                <a:solidFill>
                  <a:schemeClr val="bg1"/>
                </a:solidFill>
                <a:effectLst>
                  <a:outerShdw blurRad="38100" dist="38100" dir="2700000" algn="tl">
                    <a:srgbClr val="000000">
                      <a:alpha val="43137"/>
                    </a:srgbClr>
                  </a:outerShdw>
                </a:effectLst>
                <a:latin typeface="Impact" panose="020B080603090205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1000">
        <p:blinds dir="vert"/>
      </p:transition>
    </mc:Choice>
    <mc:Fallback xmlns="">
      <p:transition spd="slow" advClick="0" advTm="100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0000">
                                      <p:stCondLst>
                                        <p:cond delay="500"/>
                                      </p:stCondLst>
                                      <p:childTnLst>
                                        <p:set>
                                          <p:cBhvr>
                                            <p:cTn id="10" dur="1" fill="hold">
                                              <p:stCondLst>
                                                <p:cond delay="0"/>
                                              </p:stCondLst>
                                            </p:cTn>
                                            <p:tgtEl>
                                              <p:spTgt spid="30"/>
                                            </p:tgtEl>
                                            <p:attrNameLst>
                                              <p:attrName>style.visibility</p:attrName>
                                            </p:attrNameLst>
                                          </p:cBhvr>
                                          <p:to>
                                            <p:strVal val="visible"/>
                                          </p:to>
                                        </p:set>
                                        <p:anim calcmode="lin" valueType="num" p14:bounceEnd="50000">
                                          <p:cBhvr additive="base">
                                            <p:cTn id="11" dur="1000" fill="hold"/>
                                            <p:tgtEl>
                                              <p:spTgt spid="30"/>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50000">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14:bounceEnd="50000">
                                          <p:cBhvr additive="base">
                                            <p:cTn id="15" dur="10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15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 grpId="0"/>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fill="hold"/>
                                            <p:tgtEl>
                                              <p:spTgt spid="30"/>
                                            </p:tgtEl>
                                            <p:attrNameLst>
                                              <p:attrName>ppt_x</p:attrName>
                                            </p:attrNameLst>
                                          </p:cBhvr>
                                          <p:tavLst>
                                            <p:tav tm="0">
                                              <p:val>
                                                <p:strVal val="1+#ppt_w/2"/>
                                              </p:val>
                                            </p:tav>
                                            <p:tav tm="100000">
                                              <p:val>
                                                <p:strVal val="#ppt_x"/>
                                              </p:val>
                                            </p:tav>
                                          </p:tavLst>
                                        </p:anim>
                                        <p:anim calcmode="lin" valueType="num">
                                          <p:cBhvr additive="base">
                                            <p:cTn id="12" dur="10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1+#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15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 grpId="0"/>
          <p:bldP spid="8"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1355" y="28448"/>
            <a:ext cx="9921444" cy="12744704"/>
          </a:xfrm>
          <a:prstGeom prst="rect">
            <a:avLst/>
          </a:prstGeom>
        </p:spPr>
      </p:pic>
      <p:sp>
        <p:nvSpPr>
          <p:cNvPr id="4" name="矩形 3"/>
          <p:cNvSpPr/>
          <p:nvPr/>
        </p:nvSpPr>
        <p:spPr>
          <a:xfrm>
            <a:off x="11796438" y="3918890"/>
            <a:ext cx="10033715" cy="2481910"/>
          </a:xfrm>
          <a:prstGeom prst="rect">
            <a:avLst/>
          </a:prstGeom>
        </p:spPr>
        <p:txBody>
          <a:bodyPr wrap="square">
            <a:spAutoFit/>
          </a:bodyPr>
          <a:lstStyle/>
          <a:p>
            <a:pPr algn="r">
              <a:lnSpc>
                <a:spcPct val="130000"/>
              </a:lnSpc>
            </a:pPr>
            <a:r>
              <a:rPr lang="en-US" altLang="zh-CN" sz="239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 Companies are changing their business processes by extending them to include other companies in the supply chain.</a:t>
            </a:r>
          </a:p>
        </p:txBody>
      </p:sp>
      <p:cxnSp>
        <p:nvCxnSpPr>
          <p:cNvPr id="5" name="直接连接符 4"/>
          <p:cNvCxnSpPr/>
          <p:nvPr/>
        </p:nvCxnSpPr>
        <p:spPr>
          <a:xfrm>
            <a:off x="20512980" y="3667216"/>
            <a:ext cx="1317173" cy="0"/>
          </a:xfrm>
          <a:prstGeom prst="line">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cxnSp>
      <p:grpSp>
        <p:nvGrpSpPr>
          <p:cNvPr id="8" name="组合 7"/>
          <p:cNvGrpSpPr/>
          <p:nvPr/>
        </p:nvGrpSpPr>
        <p:grpSpPr>
          <a:xfrm>
            <a:off x="11995132" y="551888"/>
            <a:ext cx="9835021" cy="1406938"/>
            <a:chOff x="12048681" y="525776"/>
            <a:chExt cx="9878927" cy="1413219"/>
          </a:xfrm>
        </p:grpSpPr>
        <p:sp>
          <p:nvSpPr>
            <p:cNvPr id="6" name="TextBox 13"/>
            <p:cNvSpPr txBox="1"/>
            <p:nvPr/>
          </p:nvSpPr>
          <p:spPr>
            <a:xfrm>
              <a:off x="13259813" y="525776"/>
              <a:ext cx="8667795" cy="988347"/>
            </a:xfrm>
            <a:prstGeom prst="rect">
              <a:avLst/>
            </a:prstGeom>
            <a:noFill/>
          </p:spPr>
          <p:txBody>
            <a:bodyPr wrap="square" rtlCol="0">
              <a:spAutoFit/>
            </a:bodyPr>
            <a:lstStyle/>
            <a:p>
              <a:pPr algn="r" defTabSz="1757680">
                <a:lnSpc>
                  <a:spcPct val="150000"/>
                </a:lnSpc>
              </a:pPr>
              <a:r>
                <a:rPr lang="en-US" sz="4380" b="1" dirty="0">
                  <a:solidFill>
                    <a:prstClr val="black">
                      <a:lumMod val="65000"/>
                      <a:lumOff val="35000"/>
                    </a:prstClr>
                  </a:solidFill>
                  <a:latin typeface="+mj-ea"/>
                  <a:ea typeface="+mj-ea"/>
                </a:rPr>
                <a:t>ADD YOUR TITLE HERE</a:t>
              </a:r>
              <a:endParaRPr lang="en-US" sz="4380" b="1" dirty="0">
                <a:solidFill>
                  <a:srgbClr val="00A8A7"/>
                </a:solidFill>
                <a:latin typeface="+mj-ea"/>
                <a:ea typeface="+mj-ea"/>
              </a:endParaRPr>
            </a:p>
          </p:txBody>
        </p:sp>
        <p:sp>
          <p:nvSpPr>
            <p:cNvPr id="7" name="Rectangle 14"/>
            <p:cNvSpPr/>
            <p:nvPr/>
          </p:nvSpPr>
          <p:spPr>
            <a:xfrm>
              <a:off x="12048681" y="1480087"/>
              <a:ext cx="9878927" cy="458908"/>
            </a:xfrm>
            <a:prstGeom prst="rect">
              <a:avLst/>
            </a:prstGeom>
          </p:spPr>
          <p:txBody>
            <a:bodyPr wrap="square">
              <a:spAutoFit/>
            </a:bodyPr>
            <a:lstStyle/>
            <a:p>
              <a:pPr algn="r" defTabSz="1757680">
                <a:lnSpc>
                  <a:spcPct val="150000"/>
                </a:lnSpc>
              </a:pPr>
              <a:r>
                <a:rPr lang="en-US" altLang="zh-CN" sz="1790" dirty="0">
                  <a:solidFill>
                    <a:prstClr val="black">
                      <a:lumMod val="65000"/>
                      <a:lumOff val="35000"/>
                    </a:prstClr>
                  </a:solidFill>
                  <a:latin typeface="+mj-ea"/>
                  <a:ea typeface="+mj-ea"/>
                  <a:cs typeface="Open Sans Light" panose="020B0306030504020204" pitchFamily="34" charset="0"/>
                </a:rPr>
                <a:t>Business is the human activity related to material things. It is necessary for civilization. </a:t>
              </a:r>
            </a:p>
          </p:txBody>
        </p:sp>
      </p:grpSp>
      <p:graphicFrame>
        <p:nvGraphicFramePr>
          <p:cNvPr id="10" name="图表 9"/>
          <p:cNvGraphicFramePr/>
          <p:nvPr/>
        </p:nvGraphicFramePr>
        <p:xfrm>
          <a:off x="11995131" y="7386997"/>
          <a:ext cx="9835022" cy="414708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组合 2"/>
          <p:cNvGrpSpPr/>
          <p:nvPr/>
        </p:nvGrpSpPr>
        <p:grpSpPr>
          <a:xfrm>
            <a:off x="9920091" y="28448"/>
            <a:ext cx="1459109" cy="12744704"/>
            <a:chOff x="9964377" y="0"/>
            <a:chExt cx="1465623" cy="12801600"/>
          </a:xfrm>
        </p:grpSpPr>
        <p:sp>
          <p:nvSpPr>
            <p:cNvPr id="12" name="矩形 11"/>
            <p:cNvSpPr/>
            <p:nvPr/>
          </p:nvSpPr>
          <p:spPr>
            <a:xfrm>
              <a:off x="9964377" y="0"/>
              <a:ext cx="1465623" cy="12801600"/>
            </a:xfrm>
            <a:prstGeom prst="rect">
              <a:avLst/>
            </a:prstGeom>
            <a:solidFill>
              <a:srgbClr val="323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57680"/>
              <a:endParaRPr lang="zh-CN" altLang="en-US" sz="3460"/>
            </a:p>
          </p:txBody>
        </p:sp>
        <p:sp>
          <p:nvSpPr>
            <p:cNvPr id="13" name="文本框 12"/>
            <p:cNvSpPr txBox="1"/>
            <p:nvPr/>
          </p:nvSpPr>
          <p:spPr>
            <a:xfrm>
              <a:off x="10465518" y="1586693"/>
              <a:ext cx="462503" cy="6185371"/>
            </a:xfrm>
            <a:prstGeom prst="rect">
              <a:avLst/>
            </a:prstGeom>
            <a:noFill/>
          </p:spPr>
          <p:txBody>
            <a:bodyPr vert="eaVert" wrap="square" rtlCol="0">
              <a:spAutoFit/>
            </a:bodyPr>
            <a:lstStyle/>
            <a:p>
              <a:r>
                <a:rPr lang="en-US" altLang="zh-CN" sz="1790" spc="597" dirty="0">
                  <a:solidFill>
                    <a:schemeClr val="bg1"/>
                  </a:solidFill>
                </a:rPr>
                <a:t>PHOTO FROM PIXABAY</a:t>
              </a:r>
              <a:endParaRPr lang="zh-CN" altLang="en-US" sz="1790" spc="597"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1000">
        <p:blinds dir="vert"/>
      </p:transition>
    </mc:Choice>
    <mc:Fallback xmlns="">
      <p:transition spd="slow" advClick="0" advTm="100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0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0000">
                                          <p:cBhvr additive="base">
                                            <p:cTn id="7" dur="1000" fill="hold"/>
                                            <p:tgtEl>
                                              <p:spTgt spid="9"/>
                                            </p:tgtEl>
                                            <p:attrNameLst>
                                              <p:attrName>ppt_x</p:attrName>
                                            </p:attrNameLst>
                                          </p:cBhvr>
                                          <p:tavLst>
                                            <p:tav tm="0">
                                              <p:val>
                                                <p:strVal val="1+#ppt_w/2"/>
                                              </p:val>
                                            </p:tav>
                                            <p:tav tm="100000">
                                              <p:val>
                                                <p:strVal val="#ppt_x"/>
                                              </p:val>
                                            </p:tav>
                                          </p:tavLst>
                                        </p:anim>
                                        <p:anim calcmode="lin" valueType="num" p14:bounceEnd="50000">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50000">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14:bounceEnd="50000">
                                          <p:cBhvr additive="base">
                                            <p:cTn id="11" dur="1000" fill="hold"/>
                                            <p:tgtEl>
                                              <p:spTgt spid="3"/>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50000">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14:bounceEnd="50000">
                                          <p:cBhvr additive="base">
                                            <p:cTn id="15" dur="10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1000"/>
                                      </p:stCondLst>
                                      <p:iterate type="lt">
                                        <p:tmPct val="10000"/>
                                      </p:iterate>
                                      <p:childTnLst>
                                        <p:set>
                                          <p:cBhvr>
                                            <p:cTn id="18" dur="1" fill="hold">
                                              <p:stCondLst>
                                                <p:cond delay="0"/>
                                              </p:stCondLst>
                                            </p:cTn>
                                            <p:tgtEl>
                                              <p:spTgt spid="4"/>
                                            </p:tgtEl>
                                            <p:attrNameLst>
                                              <p:attrName>style.visibility</p:attrName>
                                            </p:attrNameLst>
                                          </p:cBhvr>
                                          <p:to>
                                            <p:strVal val="visible"/>
                                          </p:to>
                                        </p:set>
                                        <p:animEffect transition="in" filter="wipe(left)">
                                          <p:cBhvr>
                                            <p:cTn id="19" dur="50"/>
                                            <p:tgtEl>
                                              <p:spTgt spid="4"/>
                                            </p:tgtEl>
                                          </p:cBhvr>
                                        </p:animEffect>
                                      </p:childTnLst>
                                    </p:cTn>
                                  </p:par>
                                  <p:par>
                                    <p:cTn id="20" presetID="22" presetClass="entr" presetSubtype="2" fill="hold" nodeType="withEffect">
                                      <p:stCondLst>
                                        <p:cond delay="100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cTn>
                                  </p:par>
                                </p:childTnLst>
                              </p:cTn>
                            </p:par>
                            <p:par>
                              <p:cTn id="23" fill="hold">
                                <p:stCondLst>
                                  <p:cond delay="0"/>
                                </p:stCondLst>
                                <p:childTnLst>
                                  <p:par>
                                    <p:cTn id="24" presetID="22" presetClass="entr" presetSubtype="8" fill="hold" grpId="0" nodeType="afterEffect">
                                      <p:stCondLst>
                                        <p:cond delay="0"/>
                                      </p:stCondLst>
                                      <p:childTnLst>
                                        <p:set>
                                          <p:cBhvr>
                                            <p:cTn id="25"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26" dur="750"/>
                                            <p:tgtEl>
                                              <p:spTgt spid="10">
                                                <p:graphicEl>
                                                  <a:chart seriesIdx="-3" categoryIdx="-3" bldStep="gridLegend"/>
                                                </p:graphicEl>
                                              </p:spTgt>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30" dur="750"/>
                                            <p:tgtEl>
                                              <p:spTgt spid="10">
                                                <p:graphicEl>
                                                  <a:chart seriesIdx="0" categoryIdx="-4" bldStep="series"/>
                                                </p:graphicEl>
                                              </p:spTgt>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34" dur="750"/>
                                            <p:tgtEl>
                                              <p:spTgt spid="10">
                                                <p:graphicEl>
                                                  <a:chart seriesIdx="1" categoryIdx="-4" bldStep="series"/>
                                                </p:graphicEl>
                                              </p:spTgt>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38" dur="750"/>
                                            <p:tgtEl>
                                              <p:spTgt spid="1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10" grpId="0" uiExpand="1">
            <p:bldSub>
              <a:bldChart bld="series"/>
            </p:bldSub>
          </p:bldGraphic>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1+#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1000"/>
                                      </p:stCondLst>
                                      <p:iterate type="lt">
                                        <p:tmPct val="10000"/>
                                      </p:iterate>
                                      <p:childTnLst>
                                        <p:set>
                                          <p:cBhvr>
                                            <p:cTn id="18" dur="1" fill="hold">
                                              <p:stCondLst>
                                                <p:cond delay="0"/>
                                              </p:stCondLst>
                                            </p:cTn>
                                            <p:tgtEl>
                                              <p:spTgt spid="4"/>
                                            </p:tgtEl>
                                            <p:attrNameLst>
                                              <p:attrName>style.visibility</p:attrName>
                                            </p:attrNameLst>
                                          </p:cBhvr>
                                          <p:to>
                                            <p:strVal val="visible"/>
                                          </p:to>
                                        </p:set>
                                        <p:animEffect transition="in" filter="wipe(left)">
                                          <p:cBhvr>
                                            <p:cTn id="19" dur="50"/>
                                            <p:tgtEl>
                                              <p:spTgt spid="4"/>
                                            </p:tgtEl>
                                          </p:cBhvr>
                                        </p:animEffect>
                                      </p:childTnLst>
                                    </p:cTn>
                                  </p:par>
                                  <p:par>
                                    <p:cTn id="20" presetID="22" presetClass="entr" presetSubtype="2" fill="hold" nodeType="withEffect">
                                      <p:stCondLst>
                                        <p:cond delay="100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cTn>
                                  </p:par>
                                </p:childTnLst>
                              </p:cTn>
                            </p:par>
                            <p:par>
                              <p:cTn id="23" fill="hold">
                                <p:stCondLst>
                                  <p:cond delay="0"/>
                                </p:stCondLst>
                                <p:childTnLst>
                                  <p:par>
                                    <p:cTn id="24" presetID="22" presetClass="entr" presetSubtype="8" fill="hold" grpId="0" nodeType="afterEffect">
                                      <p:stCondLst>
                                        <p:cond delay="0"/>
                                      </p:stCondLst>
                                      <p:childTnLst>
                                        <p:set>
                                          <p:cBhvr>
                                            <p:cTn id="25"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26" dur="750"/>
                                            <p:tgtEl>
                                              <p:spTgt spid="10">
                                                <p:graphicEl>
                                                  <a:chart seriesIdx="-3" categoryIdx="-3" bldStep="gridLegend"/>
                                                </p:graphicEl>
                                              </p:spTgt>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30" dur="750"/>
                                            <p:tgtEl>
                                              <p:spTgt spid="10">
                                                <p:graphicEl>
                                                  <a:chart seriesIdx="0" categoryIdx="-4" bldStep="series"/>
                                                </p:graphicEl>
                                              </p:spTgt>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34" dur="750"/>
                                            <p:tgtEl>
                                              <p:spTgt spid="10">
                                                <p:graphicEl>
                                                  <a:chart seriesIdx="1" categoryIdx="-4" bldStep="series"/>
                                                </p:graphicEl>
                                              </p:spTgt>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38" dur="750"/>
                                            <p:tgtEl>
                                              <p:spTgt spid="1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10" grpId="0" uiExpand="1">
            <p:bldSub>
              <a:bldChart bld="series"/>
            </p:bldSub>
          </p:bldGraphic>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p:cNvSpPr txBox="1"/>
          <p:nvPr/>
        </p:nvSpPr>
        <p:spPr>
          <a:xfrm>
            <a:off x="1271078" y="551888"/>
            <a:ext cx="8629271" cy="983954"/>
          </a:xfrm>
          <a:prstGeom prst="rect">
            <a:avLst/>
          </a:prstGeom>
          <a:noFill/>
        </p:spPr>
        <p:txBody>
          <a:bodyPr wrap="square" rtlCol="0">
            <a:spAutoFit/>
          </a:bodyPr>
          <a:lstStyle/>
          <a:p>
            <a:pPr defTabSz="1757680">
              <a:lnSpc>
                <a:spcPct val="150000"/>
              </a:lnSpc>
            </a:pPr>
            <a:r>
              <a:rPr lang="en-US" sz="4380" b="1" dirty="0">
                <a:solidFill>
                  <a:prstClr val="black">
                    <a:lumMod val="65000"/>
                    <a:lumOff val="35000"/>
                  </a:prstClr>
                </a:solidFill>
                <a:latin typeface="+mj-ea"/>
                <a:ea typeface="+mj-ea"/>
              </a:rPr>
              <a:t>ADD YOUR TITLE HERE</a:t>
            </a:r>
            <a:endParaRPr lang="en-US" sz="4380" b="1" dirty="0">
              <a:solidFill>
                <a:srgbClr val="00A8A7"/>
              </a:solidFill>
              <a:latin typeface="+mj-ea"/>
              <a:ea typeface="+mj-ea"/>
            </a:endParaRPr>
          </a:p>
        </p:txBody>
      </p:sp>
      <p:sp>
        <p:nvSpPr>
          <p:cNvPr id="3" name="Rectangle 14"/>
          <p:cNvSpPr/>
          <p:nvPr/>
        </p:nvSpPr>
        <p:spPr>
          <a:xfrm>
            <a:off x="1271079" y="1501957"/>
            <a:ext cx="9835021" cy="455273"/>
          </a:xfrm>
          <a:prstGeom prst="rect">
            <a:avLst/>
          </a:prstGeom>
        </p:spPr>
        <p:txBody>
          <a:bodyPr wrap="square">
            <a:spAutoFit/>
          </a:bodyPr>
          <a:lstStyle/>
          <a:p>
            <a:pPr defTabSz="1757680">
              <a:lnSpc>
                <a:spcPct val="150000"/>
              </a:lnSpc>
            </a:pPr>
            <a:r>
              <a:rPr lang="en-US" altLang="zh-CN" sz="1790" dirty="0">
                <a:solidFill>
                  <a:prstClr val="black">
                    <a:lumMod val="65000"/>
                    <a:lumOff val="35000"/>
                  </a:prstClr>
                </a:solidFill>
                <a:latin typeface="+mj-ea"/>
                <a:ea typeface="+mj-ea"/>
                <a:cs typeface="Open Sans Light" panose="020B0306030504020204" pitchFamily="34" charset="0"/>
              </a:rPr>
              <a:t>Business is the human activity related to material things. It is necessary for civilization. </a:t>
            </a:r>
          </a:p>
        </p:txBody>
      </p:sp>
      <p:graphicFrame>
        <p:nvGraphicFramePr>
          <p:cNvPr id="4" name="表格 3"/>
          <p:cNvGraphicFramePr>
            <a:graphicFrameLocks noGrp="1"/>
          </p:cNvGraphicFramePr>
          <p:nvPr/>
        </p:nvGraphicFramePr>
        <p:xfrm>
          <a:off x="1271078" y="2844117"/>
          <a:ext cx="20216245" cy="8371741"/>
        </p:xfrm>
        <a:graphic>
          <a:graphicData uri="http://schemas.openxmlformats.org/drawingml/2006/table">
            <a:tbl>
              <a:tblPr firstRow="1" bandRow="1">
                <a:tableStyleId>{5C22544A-7EE6-4342-B048-85BDC9FD1C3A}</a:tableStyleId>
              </a:tblPr>
              <a:tblGrid>
                <a:gridCol w="3369374">
                  <a:extLst>
                    <a:ext uri="{9D8B030D-6E8A-4147-A177-3AD203B41FA5}">
                      <a16:colId xmlns:a16="http://schemas.microsoft.com/office/drawing/2014/main" val="20000"/>
                    </a:ext>
                  </a:extLst>
                </a:gridCol>
                <a:gridCol w="3369374">
                  <a:extLst>
                    <a:ext uri="{9D8B030D-6E8A-4147-A177-3AD203B41FA5}">
                      <a16:colId xmlns:a16="http://schemas.microsoft.com/office/drawing/2014/main" val="20001"/>
                    </a:ext>
                  </a:extLst>
                </a:gridCol>
                <a:gridCol w="3369374">
                  <a:extLst>
                    <a:ext uri="{9D8B030D-6E8A-4147-A177-3AD203B41FA5}">
                      <a16:colId xmlns:a16="http://schemas.microsoft.com/office/drawing/2014/main" val="20002"/>
                    </a:ext>
                  </a:extLst>
                </a:gridCol>
                <a:gridCol w="3369374">
                  <a:extLst>
                    <a:ext uri="{9D8B030D-6E8A-4147-A177-3AD203B41FA5}">
                      <a16:colId xmlns:a16="http://schemas.microsoft.com/office/drawing/2014/main" val="20003"/>
                    </a:ext>
                  </a:extLst>
                </a:gridCol>
                <a:gridCol w="3369374">
                  <a:extLst>
                    <a:ext uri="{9D8B030D-6E8A-4147-A177-3AD203B41FA5}">
                      <a16:colId xmlns:a16="http://schemas.microsoft.com/office/drawing/2014/main" val="20004"/>
                    </a:ext>
                  </a:extLst>
                </a:gridCol>
                <a:gridCol w="3369374">
                  <a:extLst>
                    <a:ext uri="{9D8B030D-6E8A-4147-A177-3AD203B41FA5}">
                      <a16:colId xmlns:a16="http://schemas.microsoft.com/office/drawing/2014/main" val="20005"/>
                    </a:ext>
                  </a:extLst>
                </a:gridCol>
              </a:tblGrid>
              <a:tr h="1195963">
                <a:tc>
                  <a:txBody>
                    <a:bodyPr/>
                    <a:lstStyle/>
                    <a:p>
                      <a:pPr algn="ctr"/>
                      <a:r>
                        <a:rPr lang="en-US" altLang="zh-CN" sz="3300" dirty="0"/>
                        <a:t>TIME</a:t>
                      </a:r>
                      <a:endParaRPr lang="zh-CN" altLang="en-US" sz="3300" dirty="0"/>
                    </a:p>
                  </a:txBody>
                  <a:tcPr marL="91034" marR="91034" marT="45517" marB="455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23B43"/>
                    </a:solidFill>
                  </a:tcPr>
                </a:tc>
                <a:tc>
                  <a:txBody>
                    <a:bodyPr/>
                    <a:lstStyle/>
                    <a:p>
                      <a:pPr algn="ctr"/>
                      <a:r>
                        <a:rPr lang="en-US" altLang="zh-CN" sz="3300" dirty="0"/>
                        <a:t>Mon.</a:t>
                      </a:r>
                      <a:endParaRPr lang="zh-CN" altLang="en-US" sz="3300" dirty="0"/>
                    </a:p>
                  </a:txBody>
                  <a:tcPr marL="91034" marR="91034" marT="45517" marB="455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23B43"/>
                    </a:solidFill>
                  </a:tcPr>
                </a:tc>
                <a:tc>
                  <a:txBody>
                    <a:bodyPr/>
                    <a:lstStyle/>
                    <a:p>
                      <a:pPr algn="ctr"/>
                      <a:r>
                        <a:rPr lang="en-US" altLang="zh-CN" sz="3300" dirty="0"/>
                        <a:t>Tue.</a:t>
                      </a:r>
                      <a:endParaRPr lang="zh-CN" altLang="en-US" sz="3300" dirty="0"/>
                    </a:p>
                  </a:txBody>
                  <a:tcPr marL="91034" marR="91034" marT="45517" marB="455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23B43"/>
                    </a:solidFill>
                  </a:tcPr>
                </a:tc>
                <a:tc>
                  <a:txBody>
                    <a:bodyPr/>
                    <a:lstStyle/>
                    <a:p>
                      <a:pPr algn="ctr"/>
                      <a:r>
                        <a:rPr lang="en-US" altLang="zh-CN" sz="3300" dirty="0"/>
                        <a:t>Wed.</a:t>
                      </a:r>
                      <a:endParaRPr lang="zh-CN" altLang="en-US" sz="3300" dirty="0"/>
                    </a:p>
                  </a:txBody>
                  <a:tcPr marL="91034" marR="91034" marT="45517" marB="455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23B43"/>
                    </a:solidFill>
                  </a:tcPr>
                </a:tc>
                <a:tc>
                  <a:txBody>
                    <a:bodyPr/>
                    <a:lstStyle/>
                    <a:p>
                      <a:pPr algn="ctr"/>
                      <a:r>
                        <a:rPr lang="en-US" altLang="zh-CN" sz="3300" dirty="0"/>
                        <a:t>Thu.</a:t>
                      </a:r>
                      <a:endParaRPr lang="zh-CN" altLang="en-US" sz="3300" dirty="0"/>
                    </a:p>
                  </a:txBody>
                  <a:tcPr marL="91034" marR="91034" marT="45517" marB="455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23B43"/>
                    </a:solidFill>
                  </a:tcPr>
                </a:tc>
                <a:tc>
                  <a:txBody>
                    <a:bodyPr/>
                    <a:lstStyle/>
                    <a:p>
                      <a:pPr algn="ctr"/>
                      <a:r>
                        <a:rPr lang="en-US" altLang="zh-CN" sz="3300" dirty="0"/>
                        <a:t>Fri.</a:t>
                      </a:r>
                      <a:endParaRPr lang="zh-CN" altLang="en-US" sz="3300" dirty="0"/>
                    </a:p>
                  </a:txBody>
                  <a:tcPr marL="91034" marR="91034" marT="45517" marB="455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23B43"/>
                    </a:solidFill>
                  </a:tcPr>
                </a:tc>
                <a:extLst>
                  <a:ext uri="{0D108BD9-81ED-4DB2-BD59-A6C34878D82A}">
                    <a16:rowId xmlns:a16="http://schemas.microsoft.com/office/drawing/2014/main" val="10000"/>
                  </a:ext>
                </a:extLst>
              </a:tr>
              <a:tr h="1195963">
                <a:tc>
                  <a:txBody>
                    <a:bodyPr/>
                    <a:lstStyle/>
                    <a:p>
                      <a:pPr algn="ctr"/>
                      <a:r>
                        <a:rPr lang="en-US" altLang="zh-CN" sz="2400" dirty="0">
                          <a:solidFill>
                            <a:schemeClr val="bg1"/>
                          </a:solidFill>
                        </a:rPr>
                        <a:t> 8:00-10:00</a:t>
                      </a:r>
                      <a:endParaRPr lang="zh-CN" altLang="en-US" sz="2400" dirty="0">
                        <a:solidFill>
                          <a:schemeClr val="bg1"/>
                        </a:solidFill>
                      </a:endParaRPr>
                    </a:p>
                  </a:txBody>
                  <a:tcPr marL="91034" marR="91034" marT="45517" marB="4551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tc>
                  <a:txBody>
                    <a:bodyPr/>
                    <a:lstStyle/>
                    <a:p>
                      <a:pPr algn="ctr"/>
                      <a:endParaRPr lang="zh-CN" altLang="en-US" sz="2400" dirty="0"/>
                    </a:p>
                  </a:txBody>
                  <a:tcPr marL="91034" marR="91034" marT="45517" marB="4551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tc>
                  <a:txBody>
                    <a:bodyPr/>
                    <a:lstStyle/>
                    <a:p>
                      <a:pPr algn="ctr"/>
                      <a:endParaRPr lang="zh-CN" altLang="en-US" sz="2400" dirty="0"/>
                    </a:p>
                  </a:txBody>
                  <a:tcPr marL="91034" marR="91034" marT="45517" marB="4551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tc>
                  <a:txBody>
                    <a:bodyPr/>
                    <a:lstStyle/>
                    <a:p>
                      <a:pPr algn="ctr"/>
                      <a:endParaRPr lang="zh-CN" altLang="en-US" sz="2400"/>
                    </a:p>
                  </a:txBody>
                  <a:tcPr marL="91034" marR="91034" marT="45517" marB="4551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tc>
                  <a:txBody>
                    <a:bodyPr/>
                    <a:lstStyle/>
                    <a:p>
                      <a:pPr algn="ctr"/>
                      <a:endParaRPr lang="zh-CN" altLang="en-US" sz="2400" dirty="0"/>
                    </a:p>
                  </a:txBody>
                  <a:tcPr marL="91034" marR="91034" marT="45517" marB="4551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tc>
                  <a:txBody>
                    <a:bodyPr/>
                    <a:lstStyle/>
                    <a:p>
                      <a:pPr algn="ctr"/>
                      <a:endParaRPr lang="zh-CN" altLang="en-US" sz="2400" dirty="0"/>
                    </a:p>
                  </a:txBody>
                  <a:tcPr marL="91034" marR="91034" marT="45517" marB="4551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extLst>
                  <a:ext uri="{0D108BD9-81ED-4DB2-BD59-A6C34878D82A}">
                    <a16:rowId xmlns:a16="http://schemas.microsoft.com/office/drawing/2014/main" val="10001"/>
                  </a:ext>
                </a:extLst>
              </a:tr>
              <a:tr h="1195963">
                <a:tc>
                  <a:txBody>
                    <a:bodyPr/>
                    <a:lstStyle/>
                    <a:p>
                      <a:pPr algn="ctr"/>
                      <a:r>
                        <a:rPr lang="en-US" altLang="zh-CN" sz="2400" dirty="0">
                          <a:solidFill>
                            <a:schemeClr val="bg1"/>
                          </a:solidFill>
                        </a:rPr>
                        <a:t>10:00-12:00</a:t>
                      </a:r>
                    </a:p>
                  </a:txBody>
                  <a:tcPr marL="91034" marR="91034" marT="45517" marB="4551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tc>
                  <a:txBody>
                    <a:bodyPr/>
                    <a:lstStyle/>
                    <a:p>
                      <a:pPr algn="ctr"/>
                      <a:endParaRPr lang="zh-CN" altLang="en-US" sz="2400" dirty="0"/>
                    </a:p>
                  </a:txBody>
                  <a:tcPr marL="91034" marR="91034" marT="45517" marB="4551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tc>
                  <a:txBody>
                    <a:bodyPr/>
                    <a:lstStyle/>
                    <a:p>
                      <a:pPr algn="ctr"/>
                      <a:endParaRPr lang="zh-CN" altLang="en-US" sz="2400" dirty="0"/>
                    </a:p>
                  </a:txBody>
                  <a:tcPr marL="91034" marR="91034" marT="45517" marB="4551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tc>
                  <a:txBody>
                    <a:bodyPr/>
                    <a:lstStyle/>
                    <a:p>
                      <a:pPr algn="ctr"/>
                      <a:endParaRPr lang="zh-CN" altLang="en-US" sz="2400" dirty="0"/>
                    </a:p>
                  </a:txBody>
                  <a:tcPr marL="91034" marR="91034" marT="45517" marB="4551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tc>
                  <a:txBody>
                    <a:bodyPr/>
                    <a:lstStyle/>
                    <a:p>
                      <a:pPr algn="ctr"/>
                      <a:endParaRPr lang="zh-CN" altLang="en-US" sz="2400" dirty="0"/>
                    </a:p>
                  </a:txBody>
                  <a:tcPr marL="91034" marR="91034" marT="45517" marB="4551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tc>
                  <a:txBody>
                    <a:bodyPr/>
                    <a:lstStyle/>
                    <a:p>
                      <a:pPr algn="ctr"/>
                      <a:endParaRPr lang="zh-CN" altLang="en-US" sz="2400" dirty="0"/>
                    </a:p>
                  </a:txBody>
                  <a:tcPr marL="91034" marR="91034" marT="45517" marB="4551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extLst>
                  <a:ext uri="{0D108BD9-81ED-4DB2-BD59-A6C34878D82A}">
                    <a16:rowId xmlns:a16="http://schemas.microsoft.com/office/drawing/2014/main" val="10002"/>
                  </a:ext>
                </a:extLst>
              </a:tr>
              <a:tr h="1195963">
                <a:tc>
                  <a:txBody>
                    <a:bodyPr/>
                    <a:lstStyle/>
                    <a:p>
                      <a:pPr algn="ctr"/>
                      <a:r>
                        <a:rPr lang="en-US" altLang="zh-CN" sz="2400" dirty="0">
                          <a:solidFill>
                            <a:schemeClr val="bg1"/>
                          </a:solidFill>
                        </a:rPr>
                        <a:t>13:30-15:30</a:t>
                      </a:r>
                      <a:endParaRPr lang="zh-CN" altLang="en-US" sz="2400" dirty="0">
                        <a:solidFill>
                          <a:schemeClr val="bg1"/>
                        </a:solidFill>
                      </a:endParaRPr>
                    </a:p>
                  </a:txBody>
                  <a:tcPr marL="91034" marR="91034" marT="45517" marB="4551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tc>
                  <a:txBody>
                    <a:bodyPr/>
                    <a:lstStyle/>
                    <a:p>
                      <a:pPr algn="ctr"/>
                      <a:endParaRPr lang="zh-CN" altLang="en-US" sz="2400" dirty="0"/>
                    </a:p>
                  </a:txBody>
                  <a:tcPr marL="91034" marR="91034" marT="45517" marB="4551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tc>
                  <a:txBody>
                    <a:bodyPr/>
                    <a:lstStyle/>
                    <a:p>
                      <a:pPr algn="ctr"/>
                      <a:endParaRPr lang="zh-CN" altLang="en-US" sz="2400" dirty="0"/>
                    </a:p>
                  </a:txBody>
                  <a:tcPr marL="91034" marR="91034" marT="45517" marB="4551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tc>
                  <a:txBody>
                    <a:bodyPr/>
                    <a:lstStyle/>
                    <a:p>
                      <a:pPr algn="ctr"/>
                      <a:endParaRPr lang="zh-CN" altLang="en-US" sz="2400" dirty="0"/>
                    </a:p>
                  </a:txBody>
                  <a:tcPr marL="91034" marR="91034" marT="45517" marB="4551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tc>
                  <a:txBody>
                    <a:bodyPr/>
                    <a:lstStyle/>
                    <a:p>
                      <a:pPr algn="ctr"/>
                      <a:endParaRPr lang="zh-CN" altLang="en-US" sz="2400"/>
                    </a:p>
                  </a:txBody>
                  <a:tcPr marL="91034" marR="91034" marT="45517" marB="4551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tc>
                  <a:txBody>
                    <a:bodyPr/>
                    <a:lstStyle/>
                    <a:p>
                      <a:pPr algn="ctr"/>
                      <a:endParaRPr lang="zh-CN" altLang="en-US" sz="2400"/>
                    </a:p>
                  </a:txBody>
                  <a:tcPr marL="91034" marR="91034" marT="45517" marB="4551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extLst>
                  <a:ext uri="{0D108BD9-81ED-4DB2-BD59-A6C34878D82A}">
                    <a16:rowId xmlns:a16="http://schemas.microsoft.com/office/drawing/2014/main" val="10003"/>
                  </a:ext>
                </a:extLst>
              </a:tr>
              <a:tr h="1195963">
                <a:tc>
                  <a:txBody>
                    <a:bodyPr/>
                    <a:lstStyle/>
                    <a:p>
                      <a:pPr algn="ctr"/>
                      <a:r>
                        <a:rPr lang="en-US" altLang="zh-CN" sz="2400" dirty="0">
                          <a:solidFill>
                            <a:schemeClr val="bg1"/>
                          </a:solidFill>
                        </a:rPr>
                        <a:t>15:30-17:30</a:t>
                      </a:r>
                      <a:endParaRPr lang="zh-CN" altLang="en-US" sz="2400" dirty="0">
                        <a:solidFill>
                          <a:schemeClr val="bg1"/>
                        </a:solidFill>
                      </a:endParaRPr>
                    </a:p>
                  </a:txBody>
                  <a:tcPr marL="91034" marR="91034" marT="45517" marB="4551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tc>
                  <a:txBody>
                    <a:bodyPr/>
                    <a:lstStyle/>
                    <a:p>
                      <a:pPr algn="ctr"/>
                      <a:endParaRPr lang="zh-CN" altLang="en-US" sz="2400"/>
                    </a:p>
                  </a:txBody>
                  <a:tcPr marL="91034" marR="91034" marT="45517" marB="4551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tc>
                  <a:txBody>
                    <a:bodyPr/>
                    <a:lstStyle/>
                    <a:p>
                      <a:pPr algn="ctr"/>
                      <a:endParaRPr lang="zh-CN" altLang="en-US" sz="2400" dirty="0"/>
                    </a:p>
                  </a:txBody>
                  <a:tcPr marL="91034" marR="91034" marT="45517" marB="4551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tc>
                  <a:txBody>
                    <a:bodyPr/>
                    <a:lstStyle/>
                    <a:p>
                      <a:pPr algn="ctr"/>
                      <a:endParaRPr lang="zh-CN" altLang="en-US" sz="2400" dirty="0"/>
                    </a:p>
                  </a:txBody>
                  <a:tcPr marL="91034" marR="91034" marT="45517" marB="4551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tc>
                  <a:txBody>
                    <a:bodyPr/>
                    <a:lstStyle/>
                    <a:p>
                      <a:pPr algn="ctr"/>
                      <a:endParaRPr lang="zh-CN" altLang="en-US" sz="2400" dirty="0"/>
                    </a:p>
                  </a:txBody>
                  <a:tcPr marL="91034" marR="91034" marT="45517" marB="4551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tc>
                  <a:txBody>
                    <a:bodyPr/>
                    <a:lstStyle/>
                    <a:p>
                      <a:pPr algn="ctr"/>
                      <a:endParaRPr lang="zh-CN" altLang="en-US" sz="2400" dirty="0"/>
                    </a:p>
                  </a:txBody>
                  <a:tcPr marL="91034" marR="91034" marT="45517" marB="4551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extLst>
                  <a:ext uri="{0D108BD9-81ED-4DB2-BD59-A6C34878D82A}">
                    <a16:rowId xmlns:a16="http://schemas.microsoft.com/office/drawing/2014/main" val="10004"/>
                  </a:ext>
                </a:extLst>
              </a:tr>
              <a:tr h="1195963">
                <a:tc>
                  <a:txBody>
                    <a:bodyPr/>
                    <a:lstStyle/>
                    <a:p>
                      <a:pPr algn="ctr"/>
                      <a:r>
                        <a:rPr lang="en-US" altLang="zh-CN" sz="2400" dirty="0">
                          <a:solidFill>
                            <a:schemeClr val="bg1"/>
                          </a:solidFill>
                        </a:rPr>
                        <a:t>18:30-20:30</a:t>
                      </a:r>
                      <a:endParaRPr lang="zh-CN" altLang="en-US" sz="2400" dirty="0">
                        <a:solidFill>
                          <a:schemeClr val="bg1"/>
                        </a:solidFill>
                      </a:endParaRPr>
                    </a:p>
                  </a:txBody>
                  <a:tcPr marL="91034" marR="91034" marT="45517" marB="4551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tc>
                  <a:txBody>
                    <a:bodyPr/>
                    <a:lstStyle/>
                    <a:p>
                      <a:pPr algn="ctr"/>
                      <a:endParaRPr lang="zh-CN" altLang="en-US" sz="2400" dirty="0"/>
                    </a:p>
                  </a:txBody>
                  <a:tcPr marL="91034" marR="91034" marT="45517" marB="4551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tc>
                  <a:txBody>
                    <a:bodyPr/>
                    <a:lstStyle/>
                    <a:p>
                      <a:pPr algn="ctr"/>
                      <a:endParaRPr lang="zh-CN" altLang="en-US" sz="2400"/>
                    </a:p>
                  </a:txBody>
                  <a:tcPr marL="91034" marR="91034" marT="45517" marB="4551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tc>
                  <a:txBody>
                    <a:bodyPr/>
                    <a:lstStyle/>
                    <a:p>
                      <a:pPr algn="ctr"/>
                      <a:endParaRPr lang="zh-CN" altLang="en-US" sz="2400" dirty="0"/>
                    </a:p>
                  </a:txBody>
                  <a:tcPr marL="91034" marR="91034" marT="45517" marB="4551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tc>
                  <a:txBody>
                    <a:bodyPr/>
                    <a:lstStyle/>
                    <a:p>
                      <a:pPr algn="ctr"/>
                      <a:endParaRPr lang="zh-CN" altLang="en-US" sz="2400" dirty="0"/>
                    </a:p>
                  </a:txBody>
                  <a:tcPr marL="91034" marR="91034" marT="45517" marB="4551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tc>
                  <a:txBody>
                    <a:bodyPr/>
                    <a:lstStyle/>
                    <a:p>
                      <a:pPr algn="ctr"/>
                      <a:endParaRPr lang="zh-CN" altLang="en-US" sz="2400" dirty="0"/>
                    </a:p>
                  </a:txBody>
                  <a:tcPr marL="91034" marR="91034" marT="45517" marB="4551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extLst>
                  <a:ext uri="{0D108BD9-81ED-4DB2-BD59-A6C34878D82A}">
                    <a16:rowId xmlns:a16="http://schemas.microsoft.com/office/drawing/2014/main" val="10005"/>
                  </a:ext>
                </a:extLst>
              </a:tr>
              <a:tr h="1195963">
                <a:tc>
                  <a:txBody>
                    <a:bodyPr/>
                    <a:lstStyle/>
                    <a:p>
                      <a:pPr algn="ctr"/>
                      <a:r>
                        <a:rPr lang="en-US" altLang="zh-CN" sz="2400" dirty="0">
                          <a:solidFill>
                            <a:schemeClr val="bg1"/>
                          </a:solidFill>
                        </a:rPr>
                        <a:t>20:30-22:30</a:t>
                      </a:r>
                      <a:endParaRPr lang="zh-CN" altLang="en-US" sz="2400" dirty="0">
                        <a:solidFill>
                          <a:schemeClr val="bg1"/>
                        </a:solidFill>
                      </a:endParaRPr>
                    </a:p>
                  </a:txBody>
                  <a:tcPr marL="91034" marR="91034" marT="45517" marB="4551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tc>
                  <a:txBody>
                    <a:bodyPr/>
                    <a:lstStyle/>
                    <a:p>
                      <a:pPr algn="ctr"/>
                      <a:endParaRPr lang="zh-CN" altLang="en-US" sz="2400" dirty="0"/>
                    </a:p>
                  </a:txBody>
                  <a:tcPr marL="91034" marR="91034" marT="45517" marB="4551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tc>
                  <a:txBody>
                    <a:bodyPr/>
                    <a:lstStyle/>
                    <a:p>
                      <a:pPr algn="ctr"/>
                      <a:endParaRPr lang="zh-CN" altLang="en-US" sz="2400"/>
                    </a:p>
                  </a:txBody>
                  <a:tcPr marL="91034" marR="91034" marT="45517" marB="4551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tc>
                  <a:txBody>
                    <a:bodyPr/>
                    <a:lstStyle/>
                    <a:p>
                      <a:pPr algn="ctr"/>
                      <a:endParaRPr lang="zh-CN" altLang="en-US" sz="2400"/>
                    </a:p>
                  </a:txBody>
                  <a:tcPr marL="91034" marR="91034" marT="45517" marB="4551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tc>
                  <a:txBody>
                    <a:bodyPr/>
                    <a:lstStyle/>
                    <a:p>
                      <a:pPr algn="ctr"/>
                      <a:endParaRPr lang="zh-CN" altLang="en-US" sz="2400" dirty="0"/>
                    </a:p>
                  </a:txBody>
                  <a:tcPr marL="91034" marR="91034" marT="45517" marB="4551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tc>
                  <a:txBody>
                    <a:bodyPr/>
                    <a:lstStyle/>
                    <a:p>
                      <a:pPr algn="ctr"/>
                      <a:endParaRPr lang="zh-CN" altLang="en-US" sz="2400" dirty="0"/>
                    </a:p>
                  </a:txBody>
                  <a:tcPr marL="91034" marR="91034" marT="45517" marB="4551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extLst>
                  <a:ext uri="{0D108BD9-81ED-4DB2-BD59-A6C34878D82A}">
                    <a16:rowId xmlns:a16="http://schemas.microsoft.com/office/drawing/2014/main" val="10006"/>
                  </a:ext>
                </a:extLst>
              </a:tr>
            </a:tbl>
          </a:graphicData>
        </a:graphic>
      </p:graphicFrame>
      <p:sp>
        <p:nvSpPr>
          <p:cNvPr id="7" name="矩形 6"/>
          <p:cNvSpPr/>
          <p:nvPr/>
        </p:nvSpPr>
        <p:spPr>
          <a:xfrm>
            <a:off x="8016100" y="6786794"/>
            <a:ext cx="3363099" cy="398332"/>
          </a:xfrm>
          <a:prstGeom prst="rect">
            <a:avLst/>
          </a:prstGeom>
          <a:solidFill>
            <a:srgbClr val="0F85F1"/>
          </a:solidFill>
        </p:spPr>
        <p:txBody>
          <a:bodyPr wrap="square">
            <a:spAutoFit/>
          </a:bodyPr>
          <a:lstStyle/>
          <a:p>
            <a:pPr algn="ctr"/>
            <a:r>
              <a:rPr lang="en-US" altLang="zh-CN" sz="1990" dirty="0">
                <a:solidFill>
                  <a:schemeClr val="bg1"/>
                </a:solidFill>
              </a:rPr>
              <a:t>Something important.</a:t>
            </a:r>
            <a:endParaRPr lang="zh-CN" altLang="en-US" sz="1990" dirty="0">
              <a:solidFill>
                <a:schemeClr val="bg1"/>
              </a:solidFill>
            </a:endParaRPr>
          </a:p>
        </p:txBody>
      </p:sp>
      <p:sp>
        <p:nvSpPr>
          <p:cNvPr id="8" name="矩形 7"/>
          <p:cNvSpPr/>
          <p:nvPr/>
        </p:nvSpPr>
        <p:spPr>
          <a:xfrm>
            <a:off x="11379200" y="6786794"/>
            <a:ext cx="3363099" cy="398332"/>
          </a:xfrm>
          <a:prstGeom prst="rect">
            <a:avLst/>
          </a:prstGeom>
          <a:solidFill>
            <a:srgbClr val="0F85F1"/>
          </a:solidFill>
        </p:spPr>
        <p:txBody>
          <a:bodyPr wrap="square">
            <a:spAutoFit/>
          </a:bodyPr>
          <a:lstStyle/>
          <a:p>
            <a:pPr algn="ctr"/>
            <a:r>
              <a:rPr lang="en-US" altLang="zh-CN" sz="1990" dirty="0">
                <a:solidFill>
                  <a:schemeClr val="bg1"/>
                </a:solidFill>
              </a:rPr>
              <a:t>Something important.</a:t>
            </a:r>
            <a:endParaRPr lang="zh-CN" altLang="en-US" sz="1990" dirty="0">
              <a:solidFill>
                <a:schemeClr val="bg1"/>
              </a:solidFill>
            </a:endParaRPr>
          </a:p>
        </p:txBody>
      </p:sp>
      <p:sp>
        <p:nvSpPr>
          <p:cNvPr id="9" name="矩形 8"/>
          <p:cNvSpPr/>
          <p:nvPr/>
        </p:nvSpPr>
        <p:spPr>
          <a:xfrm>
            <a:off x="4653002" y="9191245"/>
            <a:ext cx="3363099" cy="398332"/>
          </a:xfrm>
          <a:prstGeom prst="rect">
            <a:avLst/>
          </a:prstGeom>
          <a:solidFill>
            <a:srgbClr val="0F85F1"/>
          </a:solidFill>
        </p:spPr>
        <p:txBody>
          <a:bodyPr wrap="square">
            <a:spAutoFit/>
          </a:bodyPr>
          <a:lstStyle/>
          <a:p>
            <a:pPr algn="ctr"/>
            <a:r>
              <a:rPr lang="en-US" altLang="zh-CN" sz="1990" dirty="0">
                <a:solidFill>
                  <a:schemeClr val="bg1"/>
                </a:solidFill>
              </a:rPr>
              <a:t>Something important.</a:t>
            </a:r>
            <a:endParaRPr lang="zh-CN" altLang="en-US" sz="1990" dirty="0">
              <a:solidFill>
                <a:schemeClr val="bg1"/>
              </a:solidFill>
            </a:endParaRPr>
          </a:p>
        </p:txBody>
      </p:sp>
      <p:sp>
        <p:nvSpPr>
          <p:cNvPr id="12" name="矩形 11"/>
          <p:cNvSpPr/>
          <p:nvPr/>
        </p:nvSpPr>
        <p:spPr>
          <a:xfrm>
            <a:off x="8016100" y="9191245"/>
            <a:ext cx="3363099" cy="398332"/>
          </a:xfrm>
          <a:prstGeom prst="rect">
            <a:avLst/>
          </a:prstGeom>
          <a:solidFill>
            <a:srgbClr val="0F85F1"/>
          </a:solidFill>
        </p:spPr>
        <p:txBody>
          <a:bodyPr wrap="square">
            <a:spAutoFit/>
          </a:bodyPr>
          <a:lstStyle/>
          <a:p>
            <a:pPr algn="ctr"/>
            <a:r>
              <a:rPr lang="en-US" altLang="zh-CN" sz="1990" dirty="0">
                <a:solidFill>
                  <a:schemeClr val="bg1"/>
                </a:solidFill>
              </a:rPr>
              <a:t>Something important.</a:t>
            </a:r>
            <a:endParaRPr lang="zh-CN" altLang="en-US" sz="1990" dirty="0">
              <a:solidFill>
                <a:schemeClr val="bg1"/>
              </a:solidFill>
            </a:endParaRPr>
          </a:p>
        </p:txBody>
      </p:sp>
      <p:sp>
        <p:nvSpPr>
          <p:cNvPr id="13" name="矩形 12"/>
          <p:cNvSpPr/>
          <p:nvPr/>
        </p:nvSpPr>
        <p:spPr>
          <a:xfrm>
            <a:off x="18124224" y="4449911"/>
            <a:ext cx="3363099" cy="398332"/>
          </a:xfrm>
          <a:prstGeom prst="rect">
            <a:avLst/>
          </a:prstGeom>
          <a:solidFill>
            <a:srgbClr val="0F85F1"/>
          </a:solidFill>
        </p:spPr>
        <p:txBody>
          <a:bodyPr wrap="square">
            <a:spAutoFit/>
          </a:bodyPr>
          <a:lstStyle/>
          <a:p>
            <a:pPr algn="ctr"/>
            <a:r>
              <a:rPr lang="en-US" altLang="zh-CN" sz="1990" dirty="0">
                <a:solidFill>
                  <a:schemeClr val="bg1"/>
                </a:solidFill>
              </a:rPr>
              <a:t>Something important.</a:t>
            </a:r>
            <a:endParaRPr lang="zh-CN" altLang="en-US" sz="1990" dirty="0">
              <a:solidFill>
                <a:schemeClr val="bg1"/>
              </a:solidFill>
            </a:endParaRPr>
          </a:p>
        </p:txBody>
      </p:sp>
      <p:sp>
        <p:nvSpPr>
          <p:cNvPr id="14" name="矩形 13"/>
          <p:cNvSpPr/>
          <p:nvPr/>
        </p:nvSpPr>
        <p:spPr>
          <a:xfrm>
            <a:off x="14742299" y="7998501"/>
            <a:ext cx="3363099" cy="398332"/>
          </a:xfrm>
          <a:prstGeom prst="rect">
            <a:avLst/>
          </a:prstGeom>
          <a:solidFill>
            <a:srgbClr val="0F85F1"/>
          </a:solidFill>
        </p:spPr>
        <p:txBody>
          <a:bodyPr wrap="square">
            <a:spAutoFit/>
          </a:bodyPr>
          <a:lstStyle/>
          <a:p>
            <a:pPr algn="ctr"/>
            <a:r>
              <a:rPr lang="en-US" altLang="zh-CN" sz="1990" dirty="0">
                <a:solidFill>
                  <a:schemeClr val="bg1"/>
                </a:solidFill>
              </a:rPr>
              <a:t>Something important.</a:t>
            </a:r>
            <a:endParaRPr lang="zh-CN" altLang="en-US" sz="1990" dirty="0">
              <a:solidFill>
                <a:schemeClr val="bg1"/>
              </a:solidFill>
            </a:endParaRPr>
          </a:p>
        </p:txBody>
      </p:sp>
      <p:sp>
        <p:nvSpPr>
          <p:cNvPr id="18" name="矩形 17"/>
          <p:cNvSpPr/>
          <p:nvPr/>
        </p:nvSpPr>
        <p:spPr>
          <a:xfrm>
            <a:off x="11360374" y="7998501"/>
            <a:ext cx="3363099" cy="398332"/>
          </a:xfrm>
          <a:prstGeom prst="rect">
            <a:avLst/>
          </a:prstGeom>
          <a:solidFill>
            <a:srgbClr val="323B43"/>
          </a:solidFill>
        </p:spPr>
        <p:txBody>
          <a:bodyPr wrap="square">
            <a:spAutoFit/>
          </a:bodyPr>
          <a:lstStyle/>
          <a:p>
            <a:pPr algn="ctr"/>
            <a:r>
              <a:rPr lang="en-US" altLang="zh-CN" sz="1990" dirty="0">
                <a:solidFill>
                  <a:schemeClr val="bg1"/>
                </a:solidFill>
              </a:rPr>
              <a:t>Other plans.</a:t>
            </a:r>
            <a:endParaRPr lang="zh-CN" altLang="en-US" sz="1990" dirty="0">
              <a:solidFill>
                <a:schemeClr val="bg1"/>
              </a:solidFill>
            </a:endParaRPr>
          </a:p>
        </p:txBody>
      </p:sp>
      <p:sp>
        <p:nvSpPr>
          <p:cNvPr id="19" name="矩形 18"/>
          <p:cNvSpPr/>
          <p:nvPr/>
        </p:nvSpPr>
        <p:spPr>
          <a:xfrm>
            <a:off x="7997274" y="7998501"/>
            <a:ext cx="3363099" cy="398332"/>
          </a:xfrm>
          <a:prstGeom prst="rect">
            <a:avLst/>
          </a:prstGeom>
          <a:solidFill>
            <a:srgbClr val="323B43"/>
          </a:solidFill>
        </p:spPr>
        <p:txBody>
          <a:bodyPr wrap="square">
            <a:spAutoFit/>
          </a:bodyPr>
          <a:lstStyle/>
          <a:p>
            <a:pPr algn="ctr"/>
            <a:r>
              <a:rPr lang="en-US" altLang="zh-CN" sz="1990" dirty="0">
                <a:solidFill>
                  <a:schemeClr val="bg1"/>
                </a:solidFill>
              </a:rPr>
              <a:t>Other plans.</a:t>
            </a:r>
            <a:endParaRPr lang="zh-CN" altLang="en-US" sz="1990" dirty="0">
              <a:solidFill>
                <a:schemeClr val="bg1"/>
              </a:solidFill>
            </a:endParaRPr>
          </a:p>
        </p:txBody>
      </p:sp>
      <p:sp>
        <p:nvSpPr>
          <p:cNvPr id="20" name="矩形 19"/>
          <p:cNvSpPr/>
          <p:nvPr/>
        </p:nvSpPr>
        <p:spPr>
          <a:xfrm>
            <a:off x="4653002" y="4449911"/>
            <a:ext cx="3363099" cy="398332"/>
          </a:xfrm>
          <a:prstGeom prst="rect">
            <a:avLst/>
          </a:prstGeom>
          <a:solidFill>
            <a:srgbClr val="323B43"/>
          </a:solidFill>
        </p:spPr>
        <p:txBody>
          <a:bodyPr wrap="square">
            <a:spAutoFit/>
          </a:bodyPr>
          <a:lstStyle/>
          <a:p>
            <a:pPr algn="ctr"/>
            <a:r>
              <a:rPr lang="en-US" altLang="zh-CN" sz="1990" dirty="0">
                <a:solidFill>
                  <a:schemeClr val="bg1"/>
                </a:solidFill>
              </a:rPr>
              <a:t>Other plans.</a:t>
            </a:r>
            <a:endParaRPr lang="zh-CN" altLang="en-US" sz="1990" dirty="0">
              <a:solidFill>
                <a:schemeClr val="bg1"/>
              </a:solidFill>
            </a:endParaRPr>
          </a:p>
        </p:txBody>
      </p:sp>
      <p:sp>
        <p:nvSpPr>
          <p:cNvPr id="21" name="矩形 20"/>
          <p:cNvSpPr/>
          <p:nvPr/>
        </p:nvSpPr>
        <p:spPr>
          <a:xfrm>
            <a:off x="18124224" y="9191245"/>
            <a:ext cx="3363099" cy="398332"/>
          </a:xfrm>
          <a:prstGeom prst="rect">
            <a:avLst/>
          </a:prstGeom>
          <a:solidFill>
            <a:srgbClr val="323B43"/>
          </a:solidFill>
        </p:spPr>
        <p:txBody>
          <a:bodyPr wrap="square">
            <a:spAutoFit/>
          </a:bodyPr>
          <a:lstStyle/>
          <a:p>
            <a:pPr algn="ctr"/>
            <a:r>
              <a:rPr lang="en-US" altLang="zh-CN" sz="1990" dirty="0">
                <a:solidFill>
                  <a:schemeClr val="bg1"/>
                </a:solidFill>
              </a:rPr>
              <a:t>Other plans.</a:t>
            </a:r>
            <a:endParaRPr lang="zh-CN" altLang="en-US" sz="199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1000">
        <p:blinds dir="vert"/>
      </p:transition>
    </mc:Choice>
    <mc:Fallback xmlns="">
      <p:transition spd="slow" advClick="0" advTm="1000">
        <p:blinds dir="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13"/>
          <p:cNvSpPr txBox="1"/>
          <p:nvPr/>
        </p:nvSpPr>
        <p:spPr>
          <a:xfrm>
            <a:off x="1271078" y="551888"/>
            <a:ext cx="8629271" cy="983954"/>
          </a:xfrm>
          <a:prstGeom prst="rect">
            <a:avLst/>
          </a:prstGeom>
          <a:noFill/>
        </p:spPr>
        <p:txBody>
          <a:bodyPr wrap="square" rtlCol="0">
            <a:spAutoFit/>
          </a:bodyPr>
          <a:lstStyle/>
          <a:p>
            <a:pPr defTabSz="1757680">
              <a:lnSpc>
                <a:spcPct val="150000"/>
              </a:lnSpc>
            </a:pPr>
            <a:r>
              <a:rPr lang="en-US" sz="4380" b="1" dirty="0">
                <a:solidFill>
                  <a:prstClr val="black">
                    <a:lumMod val="65000"/>
                    <a:lumOff val="35000"/>
                  </a:prstClr>
                </a:solidFill>
                <a:latin typeface="+mj-ea"/>
                <a:ea typeface="+mj-ea"/>
              </a:rPr>
              <a:t>ADD YOUR TITLE HERE</a:t>
            </a:r>
            <a:endParaRPr lang="en-US" sz="4380" b="1" dirty="0">
              <a:solidFill>
                <a:srgbClr val="00A8A7"/>
              </a:solidFill>
              <a:latin typeface="+mj-ea"/>
              <a:ea typeface="+mj-ea"/>
            </a:endParaRPr>
          </a:p>
        </p:txBody>
      </p:sp>
      <p:sp>
        <p:nvSpPr>
          <p:cNvPr id="35" name="Rectangle 14"/>
          <p:cNvSpPr/>
          <p:nvPr/>
        </p:nvSpPr>
        <p:spPr>
          <a:xfrm>
            <a:off x="1271079" y="1501957"/>
            <a:ext cx="9835021" cy="455273"/>
          </a:xfrm>
          <a:prstGeom prst="rect">
            <a:avLst/>
          </a:prstGeom>
        </p:spPr>
        <p:txBody>
          <a:bodyPr wrap="square">
            <a:spAutoFit/>
          </a:bodyPr>
          <a:lstStyle/>
          <a:p>
            <a:pPr defTabSz="1757680">
              <a:lnSpc>
                <a:spcPct val="150000"/>
              </a:lnSpc>
            </a:pPr>
            <a:r>
              <a:rPr lang="en-US" altLang="zh-CN" sz="1790" dirty="0">
                <a:solidFill>
                  <a:prstClr val="black">
                    <a:lumMod val="65000"/>
                    <a:lumOff val="35000"/>
                  </a:prstClr>
                </a:solidFill>
                <a:latin typeface="+mj-ea"/>
                <a:ea typeface="+mj-ea"/>
                <a:cs typeface="Open Sans Light" panose="020B0306030504020204" pitchFamily="34" charset="0"/>
              </a:rPr>
              <a:t>Business is the human activity related to material things. It is necessary for civilization. </a:t>
            </a:r>
          </a:p>
        </p:txBody>
      </p:sp>
      <p:grpSp>
        <p:nvGrpSpPr>
          <p:cNvPr id="2" name="组合 1"/>
          <p:cNvGrpSpPr/>
          <p:nvPr/>
        </p:nvGrpSpPr>
        <p:grpSpPr>
          <a:xfrm>
            <a:off x="1365504" y="3085047"/>
            <a:ext cx="4551681" cy="8193024"/>
            <a:chOff x="1371600" y="3070245"/>
            <a:chExt cx="4572001" cy="8229600"/>
          </a:xfrm>
        </p:grpSpPr>
        <p:sp>
          <p:nvSpPr>
            <p:cNvPr id="22" name="Rounded Rectangle 3"/>
            <p:cNvSpPr/>
            <p:nvPr/>
          </p:nvSpPr>
          <p:spPr>
            <a:xfrm>
              <a:off x="1371600" y="3070245"/>
              <a:ext cx="4572000" cy="8229600"/>
            </a:xfrm>
            <a:prstGeom prst="roundRect">
              <a:avLst>
                <a:gd name="adj" fmla="val 0"/>
              </a:avLst>
            </a:prstGeom>
            <a:solidFill>
              <a:srgbClr val="323B43"/>
            </a:solidFill>
            <a:ln w="12700" cap="flat" cmpd="sng" algn="ctr">
              <a:solidFill>
                <a:srgbClr val="F8FAFB">
                  <a:lumMod val="90000"/>
                </a:srgbClr>
              </a:solidFill>
              <a:prstDash val="solid"/>
              <a:miter lim="800000"/>
            </a:ln>
            <a:effectLst/>
          </p:spPr>
          <p:txBody>
            <a:bodyPr rtlCol="0" anchor="ctr"/>
            <a:lstStyle/>
            <a:p>
              <a:pPr algn="ctr" defTabSz="1757680">
                <a:defRPr/>
              </a:pPr>
              <a:endParaRPr lang="en-US" sz="3460" kern="0">
                <a:solidFill>
                  <a:schemeClr val="bg1"/>
                </a:solidFill>
                <a:latin typeface="Arial" panose="020B0604020202020204"/>
              </a:endParaRPr>
            </a:p>
          </p:txBody>
        </p:sp>
        <p:sp>
          <p:nvSpPr>
            <p:cNvPr id="25" name="Shape 2498"/>
            <p:cNvSpPr/>
            <p:nvPr/>
          </p:nvSpPr>
          <p:spPr>
            <a:xfrm>
              <a:off x="3293011" y="4983962"/>
              <a:ext cx="729178" cy="596556"/>
            </a:xfrm>
            <a:custGeom>
              <a:avLst/>
              <a:gdLst/>
              <a:ahLst/>
              <a:cxnLst>
                <a:cxn ang="0">
                  <a:pos x="wd2" y="hd2"/>
                </a:cxn>
                <a:cxn ang="5400000">
                  <a:pos x="wd2" y="hd2"/>
                </a:cxn>
                <a:cxn ang="10800000">
                  <a:pos x="wd2" y="hd2"/>
                </a:cxn>
                <a:cxn ang="16200000">
                  <a:pos x="wd2" y="hd2"/>
                </a:cxn>
              </a:cxnLst>
              <a:rect l="0" t="0" r="r" b="b"/>
              <a:pathLst>
                <a:path w="21600" h="21600" extrusionOk="0">
                  <a:moveTo>
                    <a:pt x="20618" y="14400"/>
                  </a:moveTo>
                  <a:lnTo>
                    <a:pt x="16349" y="14400"/>
                  </a:lnTo>
                  <a:cubicBezTo>
                    <a:pt x="16227" y="14820"/>
                    <a:pt x="16076" y="15221"/>
                    <a:pt x="15897" y="15600"/>
                  </a:cubicBezTo>
                  <a:lnTo>
                    <a:pt x="20618" y="15600"/>
                  </a:lnTo>
                  <a:lnTo>
                    <a:pt x="20618" y="19200"/>
                  </a:lnTo>
                  <a:cubicBezTo>
                    <a:pt x="20618" y="19862"/>
                    <a:pt x="20178" y="20400"/>
                    <a:pt x="19636" y="20400"/>
                  </a:cubicBezTo>
                  <a:lnTo>
                    <a:pt x="1964" y="20400"/>
                  </a:lnTo>
                  <a:cubicBezTo>
                    <a:pt x="1422" y="20400"/>
                    <a:pt x="982" y="19862"/>
                    <a:pt x="982" y="19200"/>
                  </a:cubicBezTo>
                  <a:lnTo>
                    <a:pt x="982" y="15600"/>
                  </a:lnTo>
                  <a:lnTo>
                    <a:pt x="5704" y="15600"/>
                  </a:lnTo>
                  <a:cubicBezTo>
                    <a:pt x="5524" y="15221"/>
                    <a:pt x="5373" y="14820"/>
                    <a:pt x="5251" y="14400"/>
                  </a:cubicBezTo>
                  <a:lnTo>
                    <a:pt x="982" y="14400"/>
                  </a:lnTo>
                  <a:lnTo>
                    <a:pt x="982" y="4800"/>
                  </a:lnTo>
                  <a:cubicBezTo>
                    <a:pt x="982" y="4138"/>
                    <a:pt x="1422" y="3600"/>
                    <a:pt x="1964" y="3600"/>
                  </a:cubicBezTo>
                  <a:lnTo>
                    <a:pt x="3927" y="3600"/>
                  </a:lnTo>
                  <a:cubicBezTo>
                    <a:pt x="5891" y="3600"/>
                    <a:pt x="5891" y="1200"/>
                    <a:pt x="7364" y="1200"/>
                  </a:cubicBezTo>
                  <a:lnTo>
                    <a:pt x="10800" y="1200"/>
                  </a:lnTo>
                  <a:lnTo>
                    <a:pt x="14236" y="1200"/>
                  </a:lnTo>
                  <a:cubicBezTo>
                    <a:pt x="15709" y="1200"/>
                    <a:pt x="15709" y="3600"/>
                    <a:pt x="17673" y="3600"/>
                  </a:cubicBezTo>
                  <a:lnTo>
                    <a:pt x="19636" y="3600"/>
                  </a:lnTo>
                  <a:cubicBezTo>
                    <a:pt x="20178" y="3600"/>
                    <a:pt x="20618" y="4138"/>
                    <a:pt x="20618" y="4800"/>
                  </a:cubicBezTo>
                  <a:cubicBezTo>
                    <a:pt x="20618" y="4800"/>
                    <a:pt x="20618" y="14400"/>
                    <a:pt x="20618" y="14400"/>
                  </a:cubicBezTo>
                  <a:close/>
                  <a:moveTo>
                    <a:pt x="19636" y="2400"/>
                  </a:moveTo>
                  <a:lnTo>
                    <a:pt x="17673" y="2400"/>
                  </a:lnTo>
                  <a:cubicBezTo>
                    <a:pt x="16200" y="2400"/>
                    <a:pt x="16200" y="0"/>
                    <a:pt x="14236" y="0"/>
                  </a:cubicBezTo>
                  <a:lnTo>
                    <a:pt x="10800" y="0"/>
                  </a:lnTo>
                  <a:lnTo>
                    <a:pt x="7364" y="0"/>
                  </a:lnTo>
                  <a:cubicBezTo>
                    <a:pt x="5400" y="0"/>
                    <a:pt x="5400" y="2400"/>
                    <a:pt x="3927" y="2400"/>
                  </a:cubicBezTo>
                  <a:lnTo>
                    <a:pt x="1964" y="2400"/>
                  </a:lnTo>
                  <a:cubicBezTo>
                    <a:pt x="879" y="2400"/>
                    <a:pt x="0" y="3475"/>
                    <a:pt x="0" y="4800"/>
                  </a:cubicBezTo>
                  <a:lnTo>
                    <a:pt x="0" y="19200"/>
                  </a:lnTo>
                  <a:cubicBezTo>
                    <a:pt x="0" y="20525"/>
                    <a:pt x="879" y="21600"/>
                    <a:pt x="1964" y="21600"/>
                  </a:cubicBezTo>
                  <a:lnTo>
                    <a:pt x="19636" y="21600"/>
                  </a:lnTo>
                  <a:cubicBezTo>
                    <a:pt x="20721" y="21600"/>
                    <a:pt x="21600" y="20525"/>
                    <a:pt x="21600" y="19200"/>
                  </a:cubicBezTo>
                  <a:lnTo>
                    <a:pt x="21600" y="4800"/>
                  </a:lnTo>
                  <a:cubicBezTo>
                    <a:pt x="21600" y="3475"/>
                    <a:pt x="20721" y="2400"/>
                    <a:pt x="19636" y="2400"/>
                  </a:cubicBezTo>
                  <a:moveTo>
                    <a:pt x="18164" y="7200"/>
                  </a:moveTo>
                  <a:cubicBezTo>
                    <a:pt x="17892" y="7200"/>
                    <a:pt x="17673" y="6932"/>
                    <a:pt x="17673" y="6600"/>
                  </a:cubicBezTo>
                  <a:cubicBezTo>
                    <a:pt x="17673" y="6269"/>
                    <a:pt x="17892" y="6000"/>
                    <a:pt x="18164" y="6000"/>
                  </a:cubicBezTo>
                  <a:cubicBezTo>
                    <a:pt x="18435" y="6000"/>
                    <a:pt x="18655" y="6269"/>
                    <a:pt x="18655" y="6600"/>
                  </a:cubicBezTo>
                  <a:cubicBezTo>
                    <a:pt x="18655" y="6932"/>
                    <a:pt x="18435" y="7200"/>
                    <a:pt x="18164" y="7200"/>
                  </a:cubicBezTo>
                  <a:moveTo>
                    <a:pt x="18164" y="4800"/>
                  </a:moveTo>
                  <a:cubicBezTo>
                    <a:pt x="17351" y="4800"/>
                    <a:pt x="16691" y="5607"/>
                    <a:pt x="16691" y="6600"/>
                  </a:cubicBezTo>
                  <a:cubicBezTo>
                    <a:pt x="16691" y="7594"/>
                    <a:pt x="17351" y="8400"/>
                    <a:pt x="18164" y="8400"/>
                  </a:cubicBezTo>
                  <a:cubicBezTo>
                    <a:pt x="18977" y="8400"/>
                    <a:pt x="19636" y="7594"/>
                    <a:pt x="19636" y="6600"/>
                  </a:cubicBezTo>
                  <a:cubicBezTo>
                    <a:pt x="19636" y="5607"/>
                    <a:pt x="18977" y="4800"/>
                    <a:pt x="18164" y="4800"/>
                  </a:cubicBezTo>
                  <a:moveTo>
                    <a:pt x="18164" y="9600"/>
                  </a:moveTo>
                  <a:cubicBezTo>
                    <a:pt x="17892" y="9600"/>
                    <a:pt x="17673" y="9869"/>
                    <a:pt x="17673" y="10200"/>
                  </a:cubicBezTo>
                  <a:cubicBezTo>
                    <a:pt x="17673" y="10532"/>
                    <a:pt x="17892" y="10800"/>
                    <a:pt x="18164" y="10800"/>
                  </a:cubicBezTo>
                  <a:cubicBezTo>
                    <a:pt x="18435" y="10800"/>
                    <a:pt x="18655" y="10532"/>
                    <a:pt x="18655" y="10200"/>
                  </a:cubicBezTo>
                  <a:cubicBezTo>
                    <a:pt x="18655" y="9869"/>
                    <a:pt x="18435" y="9600"/>
                    <a:pt x="18164" y="9600"/>
                  </a:cubicBezTo>
                  <a:moveTo>
                    <a:pt x="10800" y="16800"/>
                  </a:moveTo>
                  <a:cubicBezTo>
                    <a:pt x="8631" y="16800"/>
                    <a:pt x="6873" y="14651"/>
                    <a:pt x="6873" y="12000"/>
                  </a:cubicBezTo>
                  <a:cubicBezTo>
                    <a:pt x="6873" y="9349"/>
                    <a:pt x="8631" y="7200"/>
                    <a:pt x="10800" y="7200"/>
                  </a:cubicBezTo>
                  <a:cubicBezTo>
                    <a:pt x="12969" y="7200"/>
                    <a:pt x="14727" y="9349"/>
                    <a:pt x="14727" y="12000"/>
                  </a:cubicBezTo>
                  <a:cubicBezTo>
                    <a:pt x="14727" y="14651"/>
                    <a:pt x="12969" y="16800"/>
                    <a:pt x="10800" y="16800"/>
                  </a:cubicBezTo>
                  <a:moveTo>
                    <a:pt x="10800" y="6000"/>
                  </a:moveTo>
                  <a:cubicBezTo>
                    <a:pt x="8088" y="6000"/>
                    <a:pt x="5891" y="8687"/>
                    <a:pt x="5891" y="12000"/>
                  </a:cubicBezTo>
                  <a:cubicBezTo>
                    <a:pt x="5891" y="15314"/>
                    <a:pt x="8088" y="18000"/>
                    <a:pt x="10800" y="18000"/>
                  </a:cubicBezTo>
                  <a:cubicBezTo>
                    <a:pt x="13512" y="18000"/>
                    <a:pt x="15709" y="15314"/>
                    <a:pt x="15709" y="12000"/>
                  </a:cubicBezTo>
                  <a:cubicBezTo>
                    <a:pt x="15709" y="8687"/>
                    <a:pt x="13512" y="6000"/>
                    <a:pt x="10800" y="6000"/>
                  </a:cubicBezTo>
                  <a:moveTo>
                    <a:pt x="10800" y="14400"/>
                  </a:moveTo>
                  <a:cubicBezTo>
                    <a:pt x="9716" y="14400"/>
                    <a:pt x="8836" y="13325"/>
                    <a:pt x="8836" y="12000"/>
                  </a:cubicBezTo>
                  <a:cubicBezTo>
                    <a:pt x="8836" y="10675"/>
                    <a:pt x="9716" y="9600"/>
                    <a:pt x="10800" y="9600"/>
                  </a:cubicBezTo>
                  <a:cubicBezTo>
                    <a:pt x="11884" y="9600"/>
                    <a:pt x="12764" y="10675"/>
                    <a:pt x="12764" y="12000"/>
                  </a:cubicBezTo>
                  <a:cubicBezTo>
                    <a:pt x="12764" y="13325"/>
                    <a:pt x="11884" y="14400"/>
                    <a:pt x="10800" y="14400"/>
                  </a:cubicBezTo>
                  <a:moveTo>
                    <a:pt x="10800" y="8400"/>
                  </a:moveTo>
                  <a:cubicBezTo>
                    <a:pt x="9173" y="8400"/>
                    <a:pt x="7855" y="10012"/>
                    <a:pt x="7855" y="12000"/>
                  </a:cubicBezTo>
                  <a:cubicBezTo>
                    <a:pt x="7855" y="13988"/>
                    <a:pt x="9173" y="15600"/>
                    <a:pt x="10800" y="15600"/>
                  </a:cubicBezTo>
                  <a:cubicBezTo>
                    <a:pt x="12426" y="15600"/>
                    <a:pt x="13745" y="13988"/>
                    <a:pt x="13745" y="12000"/>
                  </a:cubicBezTo>
                  <a:cubicBezTo>
                    <a:pt x="13745" y="10012"/>
                    <a:pt x="12426" y="8400"/>
                    <a:pt x="10800" y="8400"/>
                  </a:cubicBezTo>
                  <a:moveTo>
                    <a:pt x="8345" y="3600"/>
                  </a:moveTo>
                  <a:lnTo>
                    <a:pt x="13255" y="3600"/>
                  </a:lnTo>
                  <a:cubicBezTo>
                    <a:pt x="13526" y="3600"/>
                    <a:pt x="13745" y="3332"/>
                    <a:pt x="13745" y="3000"/>
                  </a:cubicBezTo>
                  <a:cubicBezTo>
                    <a:pt x="13745" y="2669"/>
                    <a:pt x="13526" y="2400"/>
                    <a:pt x="13255" y="2400"/>
                  </a:cubicBezTo>
                  <a:lnTo>
                    <a:pt x="8345" y="2400"/>
                  </a:lnTo>
                  <a:cubicBezTo>
                    <a:pt x="8074" y="2400"/>
                    <a:pt x="7855" y="2669"/>
                    <a:pt x="7855" y="3000"/>
                  </a:cubicBezTo>
                  <a:cubicBezTo>
                    <a:pt x="7855" y="3332"/>
                    <a:pt x="8074" y="3600"/>
                    <a:pt x="8345" y="3600"/>
                  </a:cubicBezTo>
                </a:path>
              </a:pathLst>
            </a:custGeom>
            <a:solidFill>
              <a:schemeClr val="bg1"/>
            </a:solidFill>
            <a:ln w="12700">
              <a:miter lim="400000"/>
            </a:ln>
          </p:spPr>
          <p:txBody>
            <a:bodyPr lIns="36413" tIns="36413" rIns="36413" bIns="36413" anchor="ctr"/>
            <a:lstStyle/>
            <a:p>
              <a:pPr algn="ctr" defTabSz="4368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85" kern="0">
                <a:solidFill>
                  <a:schemeClr val="bg1"/>
                </a:solidFill>
                <a:effectLst>
                  <a:outerShdw blurRad="38100" dist="12700" dir="5400000" rotWithShape="0">
                    <a:srgbClr val="000000">
                      <a:alpha val="50000"/>
                    </a:srgbClr>
                  </a:outerShdw>
                </a:effectLst>
                <a:latin typeface="Arial" panose="020B0604020202020204"/>
                <a:ea typeface="Arial" panose="020B0604020202020204"/>
                <a:cs typeface="Arial" panose="020B0604020202020204"/>
                <a:sym typeface="Gill Sans"/>
              </a:endParaRPr>
            </a:p>
          </p:txBody>
        </p:sp>
        <p:cxnSp>
          <p:nvCxnSpPr>
            <p:cNvPr id="37" name="直接连接符 36"/>
            <p:cNvCxnSpPr/>
            <p:nvPr/>
          </p:nvCxnSpPr>
          <p:spPr>
            <a:xfrm>
              <a:off x="2075688" y="6733532"/>
              <a:ext cx="3163824" cy="0"/>
            </a:xfrm>
            <a:prstGeom prst="line">
              <a:avLst/>
            </a:prstGeom>
            <a:ln>
              <a:solidFill>
                <a:srgbClr val="0F85F1"/>
              </a:solidFill>
            </a:ln>
          </p:spPr>
          <p:style>
            <a:lnRef idx="1">
              <a:schemeClr val="accent1"/>
            </a:lnRef>
            <a:fillRef idx="0">
              <a:schemeClr val="accent1"/>
            </a:fillRef>
            <a:effectRef idx="0">
              <a:schemeClr val="accent1"/>
            </a:effectRef>
            <a:fontRef idx="minor">
              <a:schemeClr val="tx1"/>
            </a:fontRef>
          </p:style>
        </p:cxnSp>
        <p:sp>
          <p:nvSpPr>
            <p:cNvPr id="47" name="MH_Entry_1">
              <a:hlinkClick r:id="rId7" action="ppaction://hlinksldjump"/>
            </p:cNvPr>
            <p:cNvSpPr>
              <a:spLocks noChangeArrowheads="1"/>
            </p:cNvSpPr>
            <p:nvPr>
              <p:custDataLst>
                <p:tags r:id="rId4"/>
              </p:custDataLst>
            </p:nvPr>
          </p:nvSpPr>
          <p:spPr bwMode="auto">
            <a:xfrm>
              <a:off x="1371602" y="3070245"/>
              <a:ext cx="4571999"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6901"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30000"/>
                </a:lnSpc>
                <a:spcBef>
                  <a:spcPct val="0"/>
                </a:spcBef>
                <a:buNone/>
              </a:pPr>
              <a:r>
                <a:rPr lang="en-US" altLang="zh-CN" sz="239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239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9" name="椭圆 48"/>
            <p:cNvSpPr/>
            <p:nvPr/>
          </p:nvSpPr>
          <p:spPr>
            <a:xfrm>
              <a:off x="2871216" y="4491152"/>
              <a:ext cx="1572768" cy="1572768"/>
            </a:xfrm>
            <a:prstGeom prst="ellipse">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0"/>
            </a:p>
          </p:txBody>
        </p:sp>
        <p:sp>
          <p:nvSpPr>
            <p:cNvPr id="55" name="矩形 54"/>
            <p:cNvSpPr/>
            <p:nvPr/>
          </p:nvSpPr>
          <p:spPr>
            <a:xfrm>
              <a:off x="1558010" y="7259231"/>
              <a:ext cx="4199180" cy="2862322"/>
            </a:xfrm>
            <a:prstGeom prst="rect">
              <a:avLst/>
            </a:prstGeom>
          </p:spPr>
          <p:txBody>
            <a:bodyPr wrap="square">
              <a:spAutoFit/>
            </a:bodyPr>
            <a:lstStyle/>
            <a:p>
              <a:pPr algn="ctr">
                <a:lnSpc>
                  <a:spcPct val="150000"/>
                </a:lnSpc>
              </a:pPr>
              <a:r>
                <a:rPr lang="en-US" altLang="zh-CN" sz="1990" dirty="0">
                  <a:solidFill>
                    <a:schemeClr val="bg1"/>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56" name="Rounded Rectangle 3"/>
            <p:cNvSpPr/>
            <p:nvPr/>
          </p:nvSpPr>
          <p:spPr>
            <a:xfrm>
              <a:off x="1540097" y="3209429"/>
              <a:ext cx="4275112" cy="7951232"/>
            </a:xfrm>
            <a:prstGeom prst="roundRect">
              <a:avLst>
                <a:gd name="adj" fmla="val 0"/>
              </a:avLst>
            </a:prstGeom>
            <a:noFill/>
            <a:ln w="12700" cap="flat" cmpd="sng" algn="ctr">
              <a:solidFill>
                <a:srgbClr val="0F85F1"/>
              </a:solidFill>
              <a:prstDash val="solid"/>
              <a:miter lim="800000"/>
            </a:ln>
            <a:effectLst/>
          </p:spPr>
          <p:txBody>
            <a:bodyPr rtlCol="0" anchor="ctr"/>
            <a:lstStyle/>
            <a:p>
              <a:pPr algn="ctr" defTabSz="1757680">
                <a:defRPr/>
              </a:pPr>
              <a:endParaRPr lang="en-US" sz="3460" kern="0">
                <a:solidFill>
                  <a:schemeClr val="bg1"/>
                </a:solidFill>
                <a:latin typeface="Arial" panose="020B0604020202020204"/>
              </a:endParaRPr>
            </a:p>
          </p:txBody>
        </p:sp>
      </p:grpSp>
      <p:grpSp>
        <p:nvGrpSpPr>
          <p:cNvPr id="3" name="组合 2"/>
          <p:cNvGrpSpPr/>
          <p:nvPr/>
        </p:nvGrpSpPr>
        <p:grpSpPr>
          <a:xfrm>
            <a:off x="6514492" y="3085047"/>
            <a:ext cx="4551680" cy="8193024"/>
            <a:chOff x="6543575" y="3070245"/>
            <a:chExt cx="4572000" cy="8229600"/>
          </a:xfrm>
        </p:grpSpPr>
        <p:sp>
          <p:nvSpPr>
            <p:cNvPr id="26" name="Rounded Rectangle 12"/>
            <p:cNvSpPr/>
            <p:nvPr/>
          </p:nvSpPr>
          <p:spPr>
            <a:xfrm>
              <a:off x="6543575" y="3070245"/>
              <a:ext cx="4572000" cy="8229600"/>
            </a:xfrm>
            <a:prstGeom prst="roundRect">
              <a:avLst>
                <a:gd name="adj" fmla="val 0"/>
              </a:avLst>
            </a:prstGeom>
            <a:solidFill>
              <a:srgbClr val="0F85F1"/>
            </a:solidFill>
            <a:ln w="12700" cap="flat" cmpd="sng" algn="ctr">
              <a:solidFill>
                <a:srgbClr val="F8FAFB">
                  <a:lumMod val="90000"/>
                </a:srgbClr>
              </a:solidFill>
              <a:prstDash val="solid"/>
              <a:miter lim="800000"/>
            </a:ln>
            <a:effectLst/>
          </p:spPr>
          <p:txBody>
            <a:bodyPr rtlCol="0" anchor="ctr"/>
            <a:lstStyle/>
            <a:p>
              <a:pPr algn="ctr" defTabSz="1757680">
                <a:defRPr/>
              </a:pPr>
              <a:endParaRPr lang="en-US" sz="3460" kern="0">
                <a:solidFill>
                  <a:schemeClr val="bg1"/>
                </a:solidFill>
                <a:latin typeface="Arial" panose="020B0604020202020204"/>
              </a:endParaRPr>
            </a:p>
          </p:txBody>
        </p:sp>
        <p:sp>
          <p:nvSpPr>
            <p:cNvPr id="29" name="Shape 2532"/>
            <p:cNvSpPr/>
            <p:nvPr/>
          </p:nvSpPr>
          <p:spPr>
            <a:xfrm>
              <a:off x="8464986" y="4851394"/>
              <a:ext cx="729178" cy="729124"/>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chemeClr val="bg1"/>
            </a:solidFill>
            <a:ln w="12700">
              <a:miter lim="400000"/>
            </a:ln>
          </p:spPr>
          <p:txBody>
            <a:bodyPr lIns="36413" tIns="36413" rIns="36413" bIns="36413" anchor="ctr"/>
            <a:lstStyle/>
            <a:p>
              <a:pPr algn="ctr" defTabSz="4368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85" kern="0">
                <a:solidFill>
                  <a:schemeClr val="bg1"/>
                </a:solidFill>
                <a:effectLst>
                  <a:outerShdw blurRad="38100" dist="12700" dir="5400000" rotWithShape="0">
                    <a:srgbClr val="000000">
                      <a:alpha val="50000"/>
                    </a:srgbClr>
                  </a:outerShdw>
                </a:effectLst>
                <a:latin typeface="Arial" panose="020B0604020202020204"/>
                <a:ea typeface="Arial" panose="020B0604020202020204"/>
                <a:cs typeface="Arial" panose="020B0604020202020204"/>
                <a:sym typeface="Gill Sans"/>
              </a:endParaRPr>
            </a:p>
          </p:txBody>
        </p:sp>
        <p:cxnSp>
          <p:nvCxnSpPr>
            <p:cNvPr id="40" name="直接连接符 39"/>
            <p:cNvCxnSpPr/>
            <p:nvPr/>
          </p:nvCxnSpPr>
          <p:spPr>
            <a:xfrm>
              <a:off x="7383381" y="6733532"/>
              <a:ext cx="3163824" cy="0"/>
            </a:xfrm>
            <a:prstGeom prst="line">
              <a:avLst/>
            </a:prstGeom>
            <a:ln>
              <a:solidFill>
                <a:srgbClr val="323B43"/>
              </a:solidFill>
            </a:ln>
          </p:spPr>
          <p:style>
            <a:lnRef idx="1">
              <a:schemeClr val="accent1"/>
            </a:lnRef>
            <a:fillRef idx="0">
              <a:schemeClr val="accent1"/>
            </a:fillRef>
            <a:effectRef idx="0">
              <a:schemeClr val="accent1"/>
            </a:effectRef>
            <a:fontRef idx="minor">
              <a:schemeClr val="tx1"/>
            </a:fontRef>
          </p:style>
        </p:cxnSp>
        <p:sp>
          <p:nvSpPr>
            <p:cNvPr id="41" name="MH_Entry_1">
              <a:hlinkClick r:id="rId7" action="ppaction://hlinksldjump"/>
            </p:cNvPr>
            <p:cNvSpPr>
              <a:spLocks noChangeArrowheads="1"/>
            </p:cNvSpPr>
            <p:nvPr>
              <p:custDataLst>
                <p:tags r:id="rId3"/>
              </p:custDataLst>
            </p:nvPr>
          </p:nvSpPr>
          <p:spPr bwMode="auto">
            <a:xfrm>
              <a:off x="6543575" y="3070245"/>
              <a:ext cx="4571999"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6901"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30000"/>
                </a:lnSpc>
                <a:spcBef>
                  <a:spcPct val="0"/>
                </a:spcBef>
                <a:buNone/>
              </a:pPr>
              <a:r>
                <a:rPr lang="en-US" altLang="zh-CN" sz="239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239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2" name="矩形 41"/>
            <p:cNvSpPr/>
            <p:nvPr/>
          </p:nvSpPr>
          <p:spPr>
            <a:xfrm>
              <a:off x="6729984" y="7259231"/>
              <a:ext cx="4199180" cy="2862322"/>
            </a:xfrm>
            <a:prstGeom prst="rect">
              <a:avLst/>
            </a:prstGeom>
          </p:spPr>
          <p:txBody>
            <a:bodyPr wrap="square">
              <a:spAutoFit/>
            </a:bodyPr>
            <a:lstStyle/>
            <a:p>
              <a:pPr algn="ctr">
                <a:lnSpc>
                  <a:spcPct val="150000"/>
                </a:lnSpc>
              </a:pPr>
              <a:r>
                <a:rPr lang="en-US" altLang="zh-CN" sz="1990" dirty="0">
                  <a:solidFill>
                    <a:schemeClr val="bg1"/>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54" name="椭圆 53"/>
            <p:cNvSpPr/>
            <p:nvPr/>
          </p:nvSpPr>
          <p:spPr>
            <a:xfrm>
              <a:off x="8043190" y="4491152"/>
              <a:ext cx="1572768" cy="1572768"/>
            </a:xfrm>
            <a:prstGeom prst="ellipse">
              <a:avLst/>
            </a:prstGeom>
            <a:noFill/>
            <a:ln>
              <a:solidFill>
                <a:srgbClr val="323B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0"/>
            </a:p>
          </p:txBody>
        </p:sp>
        <p:sp>
          <p:nvSpPr>
            <p:cNvPr id="57" name="Rounded Rectangle 3"/>
            <p:cNvSpPr/>
            <p:nvPr/>
          </p:nvSpPr>
          <p:spPr>
            <a:xfrm>
              <a:off x="6690630" y="3209429"/>
              <a:ext cx="4275112" cy="7951232"/>
            </a:xfrm>
            <a:prstGeom prst="roundRect">
              <a:avLst>
                <a:gd name="adj" fmla="val 0"/>
              </a:avLst>
            </a:prstGeom>
            <a:noFill/>
            <a:ln w="12700" cap="flat" cmpd="sng" algn="ctr">
              <a:solidFill>
                <a:srgbClr val="323B43"/>
              </a:solidFill>
              <a:prstDash val="solid"/>
              <a:miter lim="800000"/>
            </a:ln>
            <a:effectLst/>
          </p:spPr>
          <p:txBody>
            <a:bodyPr rtlCol="0" anchor="ctr"/>
            <a:lstStyle/>
            <a:p>
              <a:pPr algn="ctr" defTabSz="1757680">
                <a:defRPr/>
              </a:pPr>
              <a:endParaRPr lang="en-US" sz="3460" kern="0">
                <a:solidFill>
                  <a:schemeClr val="bg1"/>
                </a:solidFill>
                <a:latin typeface="Arial" panose="020B0604020202020204"/>
              </a:endParaRPr>
            </a:p>
          </p:txBody>
        </p:sp>
      </p:grpSp>
      <p:grpSp>
        <p:nvGrpSpPr>
          <p:cNvPr id="4" name="组合 3"/>
          <p:cNvGrpSpPr/>
          <p:nvPr/>
        </p:nvGrpSpPr>
        <p:grpSpPr>
          <a:xfrm>
            <a:off x="11663481" y="3085047"/>
            <a:ext cx="4551680" cy="8193024"/>
            <a:chOff x="11715550" y="3070245"/>
            <a:chExt cx="4572000" cy="8229600"/>
          </a:xfrm>
        </p:grpSpPr>
        <p:sp>
          <p:nvSpPr>
            <p:cNvPr id="30" name="Rounded Rectangle 16"/>
            <p:cNvSpPr/>
            <p:nvPr/>
          </p:nvSpPr>
          <p:spPr>
            <a:xfrm>
              <a:off x="11715550" y="3070245"/>
              <a:ext cx="4572000" cy="8229600"/>
            </a:xfrm>
            <a:prstGeom prst="roundRect">
              <a:avLst>
                <a:gd name="adj" fmla="val 0"/>
              </a:avLst>
            </a:prstGeom>
            <a:solidFill>
              <a:srgbClr val="323B43"/>
            </a:solidFill>
            <a:ln w="12700" cap="flat" cmpd="sng" algn="ctr">
              <a:solidFill>
                <a:srgbClr val="F8FAFB">
                  <a:lumMod val="90000"/>
                </a:srgbClr>
              </a:solidFill>
              <a:prstDash val="solid"/>
              <a:miter lim="800000"/>
            </a:ln>
            <a:effectLst/>
          </p:spPr>
          <p:txBody>
            <a:bodyPr rtlCol="0" anchor="ctr"/>
            <a:lstStyle/>
            <a:p>
              <a:pPr algn="ctr" defTabSz="1757680">
                <a:defRPr/>
              </a:pPr>
              <a:endParaRPr lang="en-US" sz="3460" kern="0">
                <a:solidFill>
                  <a:schemeClr val="bg1"/>
                </a:solidFill>
                <a:latin typeface="Arial" panose="020B0604020202020204"/>
              </a:endParaRPr>
            </a:p>
          </p:txBody>
        </p:sp>
        <p:sp>
          <p:nvSpPr>
            <p:cNvPr id="33" name="Shape 2539"/>
            <p:cNvSpPr/>
            <p:nvPr/>
          </p:nvSpPr>
          <p:spPr>
            <a:xfrm>
              <a:off x="13636961" y="4851394"/>
              <a:ext cx="729178" cy="729124"/>
            </a:xfrm>
            <a:custGeom>
              <a:avLst/>
              <a:gdLst/>
              <a:ahLst/>
              <a:cxnLst>
                <a:cxn ang="0">
                  <a:pos x="wd2" y="hd2"/>
                </a:cxn>
                <a:cxn ang="5400000">
                  <a:pos x="wd2" y="hd2"/>
                </a:cxn>
                <a:cxn ang="10800000">
                  <a:pos x="wd2" y="hd2"/>
                </a:cxn>
                <a:cxn ang="16200000">
                  <a:pos x="wd2" y="hd2"/>
                </a:cxn>
              </a:cxnLst>
              <a:rect l="0" t="0" r="r" b="b"/>
              <a:pathLst>
                <a:path w="21600" h="21600" extrusionOk="0">
                  <a:moveTo>
                    <a:pt x="12764" y="19636"/>
                  </a:moveTo>
                  <a:cubicBezTo>
                    <a:pt x="12764" y="20178"/>
                    <a:pt x="12324" y="20618"/>
                    <a:pt x="11782" y="20618"/>
                  </a:cubicBezTo>
                  <a:lnTo>
                    <a:pt x="9818" y="20618"/>
                  </a:lnTo>
                  <a:cubicBezTo>
                    <a:pt x="9276" y="20618"/>
                    <a:pt x="8836" y="20178"/>
                    <a:pt x="8836" y="19636"/>
                  </a:cubicBezTo>
                  <a:lnTo>
                    <a:pt x="8836" y="17673"/>
                  </a:lnTo>
                  <a:cubicBezTo>
                    <a:pt x="8836" y="17131"/>
                    <a:pt x="9276" y="16691"/>
                    <a:pt x="9818" y="16691"/>
                  </a:cubicBezTo>
                  <a:lnTo>
                    <a:pt x="11782" y="16691"/>
                  </a:lnTo>
                  <a:cubicBezTo>
                    <a:pt x="12324" y="16691"/>
                    <a:pt x="12764" y="17131"/>
                    <a:pt x="12764" y="17673"/>
                  </a:cubicBezTo>
                  <a:cubicBezTo>
                    <a:pt x="12764" y="17673"/>
                    <a:pt x="12764" y="19636"/>
                    <a:pt x="12764" y="19636"/>
                  </a:cubicBezTo>
                  <a:close/>
                  <a:moveTo>
                    <a:pt x="11782" y="15709"/>
                  </a:moveTo>
                  <a:lnTo>
                    <a:pt x="9818" y="15709"/>
                  </a:lnTo>
                  <a:cubicBezTo>
                    <a:pt x="8734" y="15709"/>
                    <a:pt x="7855" y="16588"/>
                    <a:pt x="7855" y="17673"/>
                  </a:cubicBezTo>
                  <a:lnTo>
                    <a:pt x="7855" y="19636"/>
                  </a:lnTo>
                  <a:cubicBezTo>
                    <a:pt x="7855" y="20721"/>
                    <a:pt x="8734" y="21600"/>
                    <a:pt x="9818" y="21600"/>
                  </a:cubicBezTo>
                  <a:lnTo>
                    <a:pt x="11782" y="21600"/>
                  </a:lnTo>
                  <a:cubicBezTo>
                    <a:pt x="12866" y="21600"/>
                    <a:pt x="13745" y="20721"/>
                    <a:pt x="13745" y="19636"/>
                  </a:cubicBezTo>
                  <a:lnTo>
                    <a:pt x="13745" y="17673"/>
                  </a:lnTo>
                  <a:cubicBezTo>
                    <a:pt x="13745" y="16588"/>
                    <a:pt x="12866" y="15709"/>
                    <a:pt x="11782" y="15709"/>
                  </a:cubicBezTo>
                  <a:moveTo>
                    <a:pt x="20618" y="19636"/>
                  </a:moveTo>
                  <a:cubicBezTo>
                    <a:pt x="20618" y="20178"/>
                    <a:pt x="20178" y="20618"/>
                    <a:pt x="19636" y="20618"/>
                  </a:cubicBezTo>
                  <a:lnTo>
                    <a:pt x="17673" y="20618"/>
                  </a:lnTo>
                  <a:cubicBezTo>
                    <a:pt x="17131" y="20618"/>
                    <a:pt x="16691" y="20178"/>
                    <a:pt x="16691" y="19636"/>
                  </a:cubicBezTo>
                  <a:lnTo>
                    <a:pt x="16691" y="17673"/>
                  </a:lnTo>
                  <a:cubicBezTo>
                    <a:pt x="16691" y="17131"/>
                    <a:pt x="17131" y="16691"/>
                    <a:pt x="17673" y="16691"/>
                  </a:cubicBezTo>
                  <a:lnTo>
                    <a:pt x="19636" y="16691"/>
                  </a:lnTo>
                  <a:cubicBezTo>
                    <a:pt x="20178" y="16691"/>
                    <a:pt x="20618" y="17131"/>
                    <a:pt x="20618" y="17673"/>
                  </a:cubicBezTo>
                  <a:cubicBezTo>
                    <a:pt x="20618" y="17673"/>
                    <a:pt x="20618" y="19636"/>
                    <a:pt x="20618" y="19636"/>
                  </a:cubicBezTo>
                  <a:close/>
                  <a:moveTo>
                    <a:pt x="19636" y="15709"/>
                  </a:moveTo>
                  <a:lnTo>
                    <a:pt x="17673" y="15709"/>
                  </a:lnTo>
                  <a:cubicBezTo>
                    <a:pt x="16588" y="15709"/>
                    <a:pt x="15709" y="16588"/>
                    <a:pt x="15709" y="17673"/>
                  </a:cubicBezTo>
                  <a:lnTo>
                    <a:pt x="15709" y="19636"/>
                  </a:lnTo>
                  <a:cubicBezTo>
                    <a:pt x="15709" y="20721"/>
                    <a:pt x="16588" y="21600"/>
                    <a:pt x="17673" y="21600"/>
                  </a:cubicBezTo>
                  <a:lnTo>
                    <a:pt x="19636" y="21600"/>
                  </a:lnTo>
                  <a:cubicBezTo>
                    <a:pt x="20721" y="21600"/>
                    <a:pt x="21600" y="20721"/>
                    <a:pt x="21600" y="19636"/>
                  </a:cubicBezTo>
                  <a:lnTo>
                    <a:pt x="21600" y="17673"/>
                  </a:lnTo>
                  <a:cubicBezTo>
                    <a:pt x="21600" y="16588"/>
                    <a:pt x="20721" y="15709"/>
                    <a:pt x="19636" y="15709"/>
                  </a:cubicBezTo>
                  <a:moveTo>
                    <a:pt x="4909" y="19636"/>
                  </a:moveTo>
                  <a:cubicBezTo>
                    <a:pt x="4909" y="20178"/>
                    <a:pt x="4469" y="20618"/>
                    <a:pt x="3927" y="20618"/>
                  </a:cubicBezTo>
                  <a:lnTo>
                    <a:pt x="1964" y="20618"/>
                  </a:lnTo>
                  <a:cubicBezTo>
                    <a:pt x="1422" y="20618"/>
                    <a:pt x="982" y="20178"/>
                    <a:pt x="982" y="19636"/>
                  </a:cubicBezTo>
                  <a:lnTo>
                    <a:pt x="982" y="17673"/>
                  </a:lnTo>
                  <a:cubicBezTo>
                    <a:pt x="982" y="17131"/>
                    <a:pt x="1422" y="16691"/>
                    <a:pt x="1964" y="16691"/>
                  </a:cubicBezTo>
                  <a:lnTo>
                    <a:pt x="3927" y="16691"/>
                  </a:lnTo>
                  <a:cubicBezTo>
                    <a:pt x="4469" y="16691"/>
                    <a:pt x="4909" y="17131"/>
                    <a:pt x="4909" y="17673"/>
                  </a:cubicBezTo>
                  <a:cubicBezTo>
                    <a:pt x="4909" y="17673"/>
                    <a:pt x="4909" y="19636"/>
                    <a:pt x="4909" y="19636"/>
                  </a:cubicBezTo>
                  <a:close/>
                  <a:moveTo>
                    <a:pt x="3927" y="15709"/>
                  </a:moveTo>
                  <a:lnTo>
                    <a:pt x="1964" y="15709"/>
                  </a:lnTo>
                  <a:cubicBezTo>
                    <a:pt x="879" y="15709"/>
                    <a:pt x="0" y="16588"/>
                    <a:pt x="0" y="17673"/>
                  </a:cubicBezTo>
                  <a:lnTo>
                    <a:pt x="0" y="19636"/>
                  </a:lnTo>
                  <a:cubicBezTo>
                    <a:pt x="0" y="20721"/>
                    <a:pt x="879" y="21600"/>
                    <a:pt x="1964" y="21600"/>
                  </a:cubicBezTo>
                  <a:lnTo>
                    <a:pt x="3927" y="21600"/>
                  </a:lnTo>
                  <a:cubicBezTo>
                    <a:pt x="5012" y="21600"/>
                    <a:pt x="5891" y="20721"/>
                    <a:pt x="5891" y="19636"/>
                  </a:cubicBezTo>
                  <a:lnTo>
                    <a:pt x="5891" y="17673"/>
                  </a:lnTo>
                  <a:cubicBezTo>
                    <a:pt x="5891" y="16588"/>
                    <a:pt x="5012" y="15709"/>
                    <a:pt x="3927" y="15709"/>
                  </a:cubicBezTo>
                  <a:moveTo>
                    <a:pt x="2945" y="14727"/>
                  </a:moveTo>
                  <a:cubicBezTo>
                    <a:pt x="3217" y="14727"/>
                    <a:pt x="3436" y="14507"/>
                    <a:pt x="3436" y="14236"/>
                  </a:cubicBezTo>
                  <a:lnTo>
                    <a:pt x="3436" y="10800"/>
                  </a:lnTo>
                  <a:lnTo>
                    <a:pt x="10309" y="10800"/>
                  </a:lnTo>
                  <a:lnTo>
                    <a:pt x="10309" y="14236"/>
                  </a:lnTo>
                  <a:cubicBezTo>
                    <a:pt x="10309" y="14507"/>
                    <a:pt x="10529" y="14727"/>
                    <a:pt x="10800" y="14727"/>
                  </a:cubicBezTo>
                  <a:cubicBezTo>
                    <a:pt x="11071" y="14727"/>
                    <a:pt x="11291" y="14507"/>
                    <a:pt x="11291" y="14236"/>
                  </a:cubicBezTo>
                  <a:lnTo>
                    <a:pt x="11291" y="10800"/>
                  </a:lnTo>
                  <a:lnTo>
                    <a:pt x="18164" y="10800"/>
                  </a:lnTo>
                  <a:lnTo>
                    <a:pt x="18164" y="14236"/>
                  </a:lnTo>
                  <a:cubicBezTo>
                    <a:pt x="18164" y="14507"/>
                    <a:pt x="18384" y="14727"/>
                    <a:pt x="18655" y="14727"/>
                  </a:cubicBezTo>
                  <a:cubicBezTo>
                    <a:pt x="18926" y="14727"/>
                    <a:pt x="19145" y="14507"/>
                    <a:pt x="19145" y="14236"/>
                  </a:cubicBezTo>
                  <a:lnTo>
                    <a:pt x="19145" y="10309"/>
                  </a:lnTo>
                  <a:cubicBezTo>
                    <a:pt x="19145" y="10038"/>
                    <a:pt x="18926" y="9818"/>
                    <a:pt x="18655" y="9818"/>
                  </a:cubicBezTo>
                  <a:lnTo>
                    <a:pt x="11291" y="9818"/>
                  </a:lnTo>
                  <a:lnTo>
                    <a:pt x="11291" y="7364"/>
                  </a:lnTo>
                  <a:cubicBezTo>
                    <a:pt x="11291" y="7093"/>
                    <a:pt x="11071" y="6873"/>
                    <a:pt x="10800" y="6873"/>
                  </a:cubicBezTo>
                  <a:cubicBezTo>
                    <a:pt x="10529" y="6873"/>
                    <a:pt x="10309" y="7093"/>
                    <a:pt x="10309" y="7364"/>
                  </a:cubicBezTo>
                  <a:lnTo>
                    <a:pt x="10309" y="9818"/>
                  </a:lnTo>
                  <a:lnTo>
                    <a:pt x="2945" y="9818"/>
                  </a:lnTo>
                  <a:cubicBezTo>
                    <a:pt x="2674" y="9818"/>
                    <a:pt x="2455" y="10038"/>
                    <a:pt x="2455" y="10309"/>
                  </a:cubicBezTo>
                  <a:lnTo>
                    <a:pt x="2455" y="14236"/>
                  </a:lnTo>
                  <a:cubicBezTo>
                    <a:pt x="2455" y="14507"/>
                    <a:pt x="2674" y="14727"/>
                    <a:pt x="2945" y="14727"/>
                  </a:cubicBezTo>
                  <a:moveTo>
                    <a:pt x="8836" y="1964"/>
                  </a:moveTo>
                  <a:cubicBezTo>
                    <a:pt x="8836" y="1422"/>
                    <a:pt x="9276" y="982"/>
                    <a:pt x="9818" y="982"/>
                  </a:cubicBezTo>
                  <a:lnTo>
                    <a:pt x="11782" y="982"/>
                  </a:lnTo>
                  <a:cubicBezTo>
                    <a:pt x="12324" y="982"/>
                    <a:pt x="12764" y="1422"/>
                    <a:pt x="12764" y="1964"/>
                  </a:cubicBezTo>
                  <a:lnTo>
                    <a:pt x="12764" y="3927"/>
                  </a:lnTo>
                  <a:cubicBezTo>
                    <a:pt x="12764" y="4469"/>
                    <a:pt x="12324" y="4909"/>
                    <a:pt x="11782" y="4909"/>
                  </a:cubicBezTo>
                  <a:lnTo>
                    <a:pt x="9818" y="4909"/>
                  </a:lnTo>
                  <a:cubicBezTo>
                    <a:pt x="9276" y="4909"/>
                    <a:pt x="8836" y="4469"/>
                    <a:pt x="8836" y="3927"/>
                  </a:cubicBezTo>
                  <a:cubicBezTo>
                    <a:pt x="8836" y="3927"/>
                    <a:pt x="8836" y="1964"/>
                    <a:pt x="8836" y="1964"/>
                  </a:cubicBezTo>
                  <a:close/>
                  <a:moveTo>
                    <a:pt x="9818" y="5891"/>
                  </a:moveTo>
                  <a:lnTo>
                    <a:pt x="11782" y="5891"/>
                  </a:lnTo>
                  <a:cubicBezTo>
                    <a:pt x="12866" y="5891"/>
                    <a:pt x="13745" y="5012"/>
                    <a:pt x="13745" y="3927"/>
                  </a:cubicBezTo>
                  <a:lnTo>
                    <a:pt x="13745" y="1964"/>
                  </a:lnTo>
                  <a:cubicBezTo>
                    <a:pt x="13745" y="879"/>
                    <a:pt x="12866" y="0"/>
                    <a:pt x="11782" y="0"/>
                  </a:cubicBezTo>
                  <a:lnTo>
                    <a:pt x="9818" y="0"/>
                  </a:lnTo>
                  <a:cubicBezTo>
                    <a:pt x="8734" y="0"/>
                    <a:pt x="7855" y="879"/>
                    <a:pt x="7855" y="1964"/>
                  </a:cubicBezTo>
                  <a:lnTo>
                    <a:pt x="7855" y="3927"/>
                  </a:lnTo>
                  <a:cubicBezTo>
                    <a:pt x="7855" y="5012"/>
                    <a:pt x="8734" y="5891"/>
                    <a:pt x="9818" y="5891"/>
                  </a:cubicBezTo>
                </a:path>
              </a:pathLst>
            </a:custGeom>
            <a:solidFill>
              <a:schemeClr val="bg1"/>
            </a:solidFill>
            <a:ln w="12700">
              <a:miter lim="400000"/>
            </a:ln>
          </p:spPr>
          <p:txBody>
            <a:bodyPr lIns="36413" tIns="36413" rIns="36413" bIns="36413" anchor="ctr"/>
            <a:lstStyle/>
            <a:p>
              <a:pPr algn="ctr" defTabSz="4368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85" kern="0">
                <a:solidFill>
                  <a:schemeClr val="bg1"/>
                </a:solidFill>
                <a:effectLst>
                  <a:outerShdw blurRad="38100" dist="12700" dir="5400000" rotWithShape="0">
                    <a:srgbClr val="000000">
                      <a:alpha val="50000"/>
                    </a:srgbClr>
                  </a:outerShdw>
                </a:effectLst>
                <a:latin typeface="Arial" panose="020B0604020202020204"/>
                <a:ea typeface="Arial" panose="020B0604020202020204"/>
                <a:cs typeface="Arial" panose="020B0604020202020204"/>
                <a:sym typeface="Gill Sans"/>
              </a:endParaRPr>
            </a:p>
          </p:txBody>
        </p:sp>
        <p:cxnSp>
          <p:nvCxnSpPr>
            <p:cNvPr id="38" name="直接连接符 37"/>
            <p:cNvCxnSpPr/>
            <p:nvPr/>
          </p:nvCxnSpPr>
          <p:spPr>
            <a:xfrm>
              <a:off x="12555356" y="6733532"/>
              <a:ext cx="3163824" cy="0"/>
            </a:xfrm>
            <a:prstGeom prst="line">
              <a:avLst/>
            </a:prstGeom>
            <a:ln>
              <a:solidFill>
                <a:srgbClr val="0F85F1"/>
              </a:solidFill>
            </a:ln>
          </p:spPr>
          <p:style>
            <a:lnRef idx="1">
              <a:schemeClr val="accent1"/>
            </a:lnRef>
            <a:fillRef idx="0">
              <a:schemeClr val="accent1"/>
            </a:fillRef>
            <a:effectRef idx="0">
              <a:schemeClr val="accent1"/>
            </a:effectRef>
            <a:fontRef idx="minor">
              <a:schemeClr val="tx1"/>
            </a:fontRef>
          </p:style>
        </p:cxnSp>
        <p:sp>
          <p:nvSpPr>
            <p:cNvPr id="43" name="MH_Entry_1">
              <a:hlinkClick r:id="rId7" action="ppaction://hlinksldjump"/>
            </p:cNvPr>
            <p:cNvSpPr>
              <a:spLocks noChangeArrowheads="1"/>
            </p:cNvSpPr>
            <p:nvPr>
              <p:custDataLst>
                <p:tags r:id="rId2"/>
              </p:custDataLst>
            </p:nvPr>
          </p:nvSpPr>
          <p:spPr bwMode="auto">
            <a:xfrm>
              <a:off x="11715551" y="3070245"/>
              <a:ext cx="4571999"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6901"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30000"/>
                </a:lnSpc>
                <a:spcBef>
                  <a:spcPct val="0"/>
                </a:spcBef>
                <a:buNone/>
              </a:pPr>
              <a:r>
                <a:rPr lang="en-US" altLang="zh-CN" sz="239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239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4" name="矩形 43"/>
            <p:cNvSpPr/>
            <p:nvPr/>
          </p:nvSpPr>
          <p:spPr>
            <a:xfrm>
              <a:off x="11901960" y="7259231"/>
              <a:ext cx="4199180" cy="2862322"/>
            </a:xfrm>
            <a:prstGeom prst="rect">
              <a:avLst/>
            </a:prstGeom>
          </p:spPr>
          <p:txBody>
            <a:bodyPr wrap="square">
              <a:spAutoFit/>
            </a:bodyPr>
            <a:lstStyle/>
            <a:p>
              <a:pPr algn="ctr">
                <a:lnSpc>
                  <a:spcPct val="150000"/>
                </a:lnSpc>
              </a:pPr>
              <a:r>
                <a:rPr lang="en-US" altLang="zh-CN" sz="1990" dirty="0">
                  <a:solidFill>
                    <a:schemeClr val="bg1"/>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50" name="椭圆 49"/>
            <p:cNvSpPr/>
            <p:nvPr/>
          </p:nvSpPr>
          <p:spPr>
            <a:xfrm>
              <a:off x="13215166" y="4491152"/>
              <a:ext cx="1572768" cy="1572768"/>
            </a:xfrm>
            <a:prstGeom prst="ellipse">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0"/>
            </a:p>
          </p:txBody>
        </p:sp>
        <p:sp>
          <p:nvSpPr>
            <p:cNvPr id="58" name="Rounded Rectangle 3"/>
            <p:cNvSpPr/>
            <p:nvPr/>
          </p:nvSpPr>
          <p:spPr>
            <a:xfrm>
              <a:off x="11841163" y="3209429"/>
              <a:ext cx="4275112" cy="7951232"/>
            </a:xfrm>
            <a:prstGeom prst="roundRect">
              <a:avLst>
                <a:gd name="adj" fmla="val 0"/>
              </a:avLst>
            </a:prstGeom>
            <a:noFill/>
            <a:ln w="12700" cap="flat" cmpd="sng" algn="ctr">
              <a:solidFill>
                <a:srgbClr val="0F85F1"/>
              </a:solidFill>
              <a:prstDash val="solid"/>
              <a:miter lim="800000"/>
            </a:ln>
            <a:effectLst/>
          </p:spPr>
          <p:txBody>
            <a:bodyPr rtlCol="0" anchor="ctr"/>
            <a:lstStyle/>
            <a:p>
              <a:pPr algn="ctr" defTabSz="1757680">
                <a:defRPr/>
              </a:pPr>
              <a:endParaRPr lang="en-US" sz="3460" kern="0">
                <a:solidFill>
                  <a:schemeClr val="bg1"/>
                </a:solidFill>
                <a:latin typeface="Arial" panose="020B0604020202020204"/>
              </a:endParaRPr>
            </a:p>
          </p:txBody>
        </p:sp>
      </p:grpSp>
      <p:grpSp>
        <p:nvGrpSpPr>
          <p:cNvPr id="5" name="组合 4"/>
          <p:cNvGrpSpPr/>
          <p:nvPr/>
        </p:nvGrpSpPr>
        <p:grpSpPr>
          <a:xfrm>
            <a:off x="16812470" y="3085047"/>
            <a:ext cx="4551680" cy="8193024"/>
            <a:chOff x="16887526" y="3070245"/>
            <a:chExt cx="4572000" cy="8229600"/>
          </a:xfrm>
        </p:grpSpPr>
        <p:sp>
          <p:nvSpPr>
            <p:cNvPr id="18" name="Rounded Rectangle 19"/>
            <p:cNvSpPr/>
            <p:nvPr/>
          </p:nvSpPr>
          <p:spPr>
            <a:xfrm>
              <a:off x="16887526" y="3070245"/>
              <a:ext cx="4572000" cy="8229600"/>
            </a:xfrm>
            <a:prstGeom prst="roundRect">
              <a:avLst>
                <a:gd name="adj" fmla="val 0"/>
              </a:avLst>
            </a:prstGeom>
            <a:solidFill>
              <a:srgbClr val="323B43"/>
            </a:solidFill>
            <a:ln w="12700" cap="flat" cmpd="sng" algn="ctr">
              <a:solidFill>
                <a:srgbClr val="F8FAFB">
                  <a:lumMod val="90000"/>
                </a:srgbClr>
              </a:solidFill>
              <a:prstDash val="solid"/>
              <a:miter lim="800000"/>
            </a:ln>
            <a:effectLst/>
          </p:spPr>
          <p:txBody>
            <a:bodyPr rtlCol="0" anchor="ctr"/>
            <a:lstStyle/>
            <a:p>
              <a:pPr algn="ctr" defTabSz="1757680">
                <a:defRPr/>
              </a:pPr>
              <a:endParaRPr lang="en-US" sz="3460" kern="0">
                <a:solidFill>
                  <a:schemeClr val="bg1"/>
                </a:solidFill>
                <a:latin typeface="Arial" panose="020B0604020202020204"/>
              </a:endParaRPr>
            </a:p>
          </p:txBody>
        </p:sp>
        <p:sp>
          <p:nvSpPr>
            <p:cNvPr id="21" name="Shape 2485"/>
            <p:cNvSpPr/>
            <p:nvPr/>
          </p:nvSpPr>
          <p:spPr>
            <a:xfrm>
              <a:off x="18808937" y="4895342"/>
              <a:ext cx="729178" cy="662840"/>
            </a:xfrm>
            <a:custGeom>
              <a:avLst/>
              <a:gdLst/>
              <a:ahLst/>
              <a:cxnLst>
                <a:cxn ang="0">
                  <a:pos x="wd2" y="hd2"/>
                </a:cxn>
                <a:cxn ang="5400000">
                  <a:pos x="wd2" y="hd2"/>
                </a:cxn>
                <a:cxn ang="10800000">
                  <a:pos x="wd2" y="hd2"/>
                </a:cxn>
                <a:cxn ang="16200000">
                  <a:pos x="wd2" y="hd2"/>
                </a:cxn>
              </a:cxnLst>
              <a:rect l="0" t="0" r="r" b="b"/>
              <a:pathLst>
                <a:path w="21600" h="21600" extrusionOk="0">
                  <a:moveTo>
                    <a:pt x="6382" y="10800"/>
                  </a:moveTo>
                  <a:cubicBezTo>
                    <a:pt x="6653" y="10800"/>
                    <a:pt x="6873" y="10559"/>
                    <a:pt x="6873" y="10260"/>
                  </a:cubicBezTo>
                  <a:cubicBezTo>
                    <a:pt x="6873" y="9962"/>
                    <a:pt x="6653" y="9720"/>
                    <a:pt x="6382" y="9720"/>
                  </a:cubicBezTo>
                  <a:cubicBezTo>
                    <a:pt x="6110" y="9720"/>
                    <a:pt x="5891" y="9962"/>
                    <a:pt x="5891" y="10260"/>
                  </a:cubicBezTo>
                  <a:cubicBezTo>
                    <a:pt x="5891" y="10559"/>
                    <a:pt x="6110" y="10800"/>
                    <a:pt x="6382" y="10800"/>
                  </a:cubicBezTo>
                  <a:moveTo>
                    <a:pt x="3436" y="10800"/>
                  </a:moveTo>
                  <a:cubicBezTo>
                    <a:pt x="3708" y="10800"/>
                    <a:pt x="3927" y="11042"/>
                    <a:pt x="3927" y="11340"/>
                  </a:cubicBezTo>
                  <a:cubicBezTo>
                    <a:pt x="3927" y="11639"/>
                    <a:pt x="3708" y="11880"/>
                    <a:pt x="3436" y="11880"/>
                  </a:cubicBezTo>
                  <a:cubicBezTo>
                    <a:pt x="3165" y="11880"/>
                    <a:pt x="2945" y="11639"/>
                    <a:pt x="2945" y="11340"/>
                  </a:cubicBezTo>
                  <a:cubicBezTo>
                    <a:pt x="2945" y="11042"/>
                    <a:pt x="3165" y="10800"/>
                    <a:pt x="3436" y="10800"/>
                  </a:cubicBezTo>
                  <a:moveTo>
                    <a:pt x="3436" y="12960"/>
                  </a:moveTo>
                  <a:cubicBezTo>
                    <a:pt x="4249" y="12960"/>
                    <a:pt x="4909" y="12235"/>
                    <a:pt x="4909" y="11340"/>
                  </a:cubicBezTo>
                  <a:cubicBezTo>
                    <a:pt x="4909" y="10446"/>
                    <a:pt x="4249" y="9720"/>
                    <a:pt x="3436" y="9720"/>
                  </a:cubicBezTo>
                  <a:cubicBezTo>
                    <a:pt x="2623" y="9720"/>
                    <a:pt x="1964" y="10446"/>
                    <a:pt x="1964" y="11340"/>
                  </a:cubicBezTo>
                  <a:cubicBezTo>
                    <a:pt x="1964" y="12235"/>
                    <a:pt x="2623" y="12960"/>
                    <a:pt x="3436" y="12960"/>
                  </a:cubicBezTo>
                  <a:moveTo>
                    <a:pt x="14236" y="18360"/>
                  </a:moveTo>
                  <a:lnTo>
                    <a:pt x="2455" y="18360"/>
                  </a:lnTo>
                  <a:cubicBezTo>
                    <a:pt x="2183" y="18360"/>
                    <a:pt x="1964" y="18602"/>
                    <a:pt x="1964" y="18900"/>
                  </a:cubicBezTo>
                  <a:cubicBezTo>
                    <a:pt x="1964" y="19199"/>
                    <a:pt x="2183" y="19440"/>
                    <a:pt x="2455" y="19440"/>
                  </a:cubicBezTo>
                  <a:lnTo>
                    <a:pt x="14236" y="19440"/>
                  </a:lnTo>
                  <a:cubicBezTo>
                    <a:pt x="14508" y="19440"/>
                    <a:pt x="14727" y="19199"/>
                    <a:pt x="14727" y="18900"/>
                  </a:cubicBezTo>
                  <a:cubicBezTo>
                    <a:pt x="14727" y="18602"/>
                    <a:pt x="14508" y="18360"/>
                    <a:pt x="14236" y="18360"/>
                  </a:cubicBezTo>
                  <a:moveTo>
                    <a:pt x="20618" y="18105"/>
                  </a:moveTo>
                  <a:lnTo>
                    <a:pt x="16691" y="16377"/>
                  </a:lnTo>
                  <a:lnTo>
                    <a:pt x="16691" y="12784"/>
                  </a:lnTo>
                  <a:lnTo>
                    <a:pt x="20618" y="11056"/>
                  </a:lnTo>
                  <a:cubicBezTo>
                    <a:pt x="20618" y="11056"/>
                    <a:pt x="20618" y="18105"/>
                    <a:pt x="20618" y="18105"/>
                  </a:cubicBezTo>
                  <a:close/>
                  <a:moveTo>
                    <a:pt x="15709" y="19440"/>
                  </a:moveTo>
                  <a:cubicBezTo>
                    <a:pt x="15709" y="20037"/>
                    <a:pt x="15269" y="20520"/>
                    <a:pt x="14727" y="20520"/>
                  </a:cubicBezTo>
                  <a:lnTo>
                    <a:pt x="1964" y="20520"/>
                  </a:lnTo>
                  <a:cubicBezTo>
                    <a:pt x="1422" y="20520"/>
                    <a:pt x="982" y="20037"/>
                    <a:pt x="982" y="19440"/>
                  </a:cubicBezTo>
                  <a:lnTo>
                    <a:pt x="982" y="9720"/>
                  </a:lnTo>
                  <a:cubicBezTo>
                    <a:pt x="982" y="9124"/>
                    <a:pt x="1422" y="8640"/>
                    <a:pt x="1964" y="8640"/>
                  </a:cubicBezTo>
                  <a:lnTo>
                    <a:pt x="14727" y="8640"/>
                  </a:lnTo>
                  <a:cubicBezTo>
                    <a:pt x="15269" y="8640"/>
                    <a:pt x="15709" y="9124"/>
                    <a:pt x="15709" y="9720"/>
                  </a:cubicBezTo>
                  <a:cubicBezTo>
                    <a:pt x="15709" y="9720"/>
                    <a:pt x="15709" y="19440"/>
                    <a:pt x="15709" y="19440"/>
                  </a:cubicBezTo>
                  <a:close/>
                  <a:moveTo>
                    <a:pt x="1964" y="4320"/>
                  </a:moveTo>
                  <a:cubicBezTo>
                    <a:pt x="1964" y="2531"/>
                    <a:pt x="3282" y="1080"/>
                    <a:pt x="4909" y="1080"/>
                  </a:cubicBezTo>
                  <a:cubicBezTo>
                    <a:pt x="6536" y="1080"/>
                    <a:pt x="7855" y="2531"/>
                    <a:pt x="7855" y="4320"/>
                  </a:cubicBezTo>
                  <a:cubicBezTo>
                    <a:pt x="7855" y="6110"/>
                    <a:pt x="6536" y="7560"/>
                    <a:pt x="4909" y="7560"/>
                  </a:cubicBezTo>
                  <a:cubicBezTo>
                    <a:pt x="3282" y="7560"/>
                    <a:pt x="1964" y="6110"/>
                    <a:pt x="1964" y="4320"/>
                  </a:cubicBezTo>
                  <a:moveTo>
                    <a:pt x="9190" y="7560"/>
                  </a:moveTo>
                  <a:lnTo>
                    <a:pt x="7501" y="7560"/>
                  </a:lnTo>
                  <a:cubicBezTo>
                    <a:pt x="7839" y="7233"/>
                    <a:pt x="8122" y="6840"/>
                    <a:pt x="8342" y="6404"/>
                  </a:cubicBezTo>
                  <a:cubicBezTo>
                    <a:pt x="8562" y="6842"/>
                    <a:pt x="8851" y="7232"/>
                    <a:pt x="9190" y="7560"/>
                  </a:cubicBezTo>
                  <a:moveTo>
                    <a:pt x="11782" y="1080"/>
                  </a:moveTo>
                  <a:cubicBezTo>
                    <a:pt x="13409" y="1080"/>
                    <a:pt x="14727" y="2531"/>
                    <a:pt x="14727" y="4320"/>
                  </a:cubicBezTo>
                  <a:cubicBezTo>
                    <a:pt x="14727" y="6110"/>
                    <a:pt x="13409" y="7560"/>
                    <a:pt x="11782" y="7560"/>
                  </a:cubicBezTo>
                  <a:cubicBezTo>
                    <a:pt x="10155" y="7560"/>
                    <a:pt x="8836" y="6110"/>
                    <a:pt x="8836" y="4320"/>
                  </a:cubicBezTo>
                  <a:cubicBezTo>
                    <a:pt x="8836" y="2531"/>
                    <a:pt x="10155" y="1080"/>
                    <a:pt x="11782" y="1080"/>
                  </a:cubicBezTo>
                  <a:moveTo>
                    <a:pt x="21109" y="9720"/>
                  </a:moveTo>
                  <a:cubicBezTo>
                    <a:pt x="21030" y="9720"/>
                    <a:pt x="20958" y="9745"/>
                    <a:pt x="20892" y="9782"/>
                  </a:cubicBezTo>
                  <a:lnTo>
                    <a:pt x="20890" y="9777"/>
                  </a:lnTo>
                  <a:lnTo>
                    <a:pt x="16691" y="11625"/>
                  </a:lnTo>
                  <a:lnTo>
                    <a:pt x="16691" y="9720"/>
                  </a:lnTo>
                  <a:cubicBezTo>
                    <a:pt x="16691" y="8527"/>
                    <a:pt x="15812" y="7560"/>
                    <a:pt x="14727" y="7560"/>
                  </a:cubicBezTo>
                  <a:lnTo>
                    <a:pt x="14373" y="7560"/>
                  </a:lnTo>
                  <a:cubicBezTo>
                    <a:pt x="15191" y="6768"/>
                    <a:pt x="15709" y="5612"/>
                    <a:pt x="15709" y="4320"/>
                  </a:cubicBezTo>
                  <a:cubicBezTo>
                    <a:pt x="15709" y="1934"/>
                    <a:pt x="13951" y="0"/>
                    <a:pt x="11782" y="0"/>
                  </a:cubicBezTo>
                  <a:cubicBezTo>
                    <a:pt x="10302" y="0"/>
                    <a:pt x="9015" y="901"/>
                    <a:pt x="8345" y="2231"/>
                  </a:cubicBezTo>
                  <a:cubicBezTo>
                    <a:pt x="7676" y="901"/>
                    <a:pt x="6389" y="0"/>
                    <a:pt x="4909" y="0"/>
                  </a:cubicBezTo>
                  <a:cubicBezTo>
                    <a:pt x="2740" y="0"/>
                    <a:pt x="982" y="1934"/>
                    <a:pt x="982" y="4320"/>
                  </a:cubicBezTo>
                  <a:cubicBezTo>
                    <a:pt x="982" y="5612"/>
                    <a:pt x="1501" y="6768"/>
                    <a:pt x="2317" y="7560"/>
                  </a:cubicBezTo>
                  <a:lnTo>
                    <a:pt x="1964" y="7560"/>
                  </a:lnTo>
                  <a:cubicBezTo>
                    <a:pt x="879" y="7560"/>
                    <a:pt x="0" y="8527"/>
                    <a:pt x="0" y="9720"/>
                  </a:cubicBezTo>
                  <a:lnTo>
                    <a:pt x="0" y="19440"/>
                  </a:lnTo>
                  <a:cubicBezTo>
                    <a:pt x="0" y="20633"/>
                    <a:pt x="879" y="21600"/>
                    <a:pt x="1964" y="21600"/>
                  </a:cubicBezTo>
                  <a:lnTo>
                    <a:pt x="14727" y="21600"/>
                  </a:lnTo>
                  <a:cubicBezTo>
                    <a:pt x="15812" y="21600"/>
                    <a:pt x="16691" y="20633"/>
                    <a:pt x="16691" y="19440"/>
                  </a:cubicBezTo>
                  <a:lnTo>
                    <a:pt x="16691" y="17536"/>
                  </a:lnTo>
                  <a:lnTo>
                    <a:pt x="20890" y="19383"/>
                  </a:lnTo>
                  <a:lnTo>
                    <a:pt x="20891" y="19379"/>
                  </a:lnTo>
                  <a:cubicBezTo>
                    <a:pt x="20958" y="19415"/>
                    <a:pt x="21030" y="19440"/>
                    <a:pt x="21109" y="19440"/>
                  </a:cubicBezTo>
                  <a:cubicBezTo>
                    <a:pt x="21380" y="19440"/>
                    <a:pt x="21600" y="19199"/>
                    <a:pt x="21600" y="18900"/>
                  </a:cubicBezTo>
                  <a:lnTo>
                    <a:pt x="21600" y="10260"/>
                  </a:lnTo>
                  <a:cubicBezTo>
                    <a:pt x="21600" y="9962"/>
                    <a:pt x="21380" y="9720"/>
                    <a:pt x="21109" y="9720"/>
                  </a:cubicBezTo>
                  <a:moveTo>
                    <a:pt x="11782" y="5400"/>
                  </a:moveTo>
                  <a:cubicBezTo>
                    <a:pt x="12324" y="5400"/>
                    <a:pt x="12764" y="4916"/>
                    <a:pt x="12764" y="4320"/>
                  </a:cubicBezTo>
                  <a:cubicBezTo>
                    <a:pt x="12764" y="3724"/>
                    <a:pt x="12324" y="3240"/>
                    <a:pt x="11782" y="3240"/>
                  </a:cubicBezTo>
                  <a:cubicBezTo>
                    <a:pt x="11240" y="3240"/>
                    <a:pt x="10800" y="3724"/>
                    <a:pt x="10800" y="4320"/>
                  </a:cubicBezTo>
                  <a:cubicBezTo>
                    <a:pt x="10800" y="4916"/>
                    <a:pt x="11240" y="5400"/>
                    <a:pt x="11782" y="5400"/>
                  </a:cubicBezTo>
                  <a:moveTo>
                    <a:pt x="4909" y="5400"/>
                  </a:moveTo>
                  <a:cubicBezTo>
                    <a:pt x="5451" y="5400"/>
                    <a:pt x="5891" y="4916"/>
                    <a:pt x="5891" y="4320"/>
                  </a:cubicBezTo>
                  <a:cubicBezTo>
                    <a:pt x="5891" y="3724"/>
                    <a:pt x="5451" y="3240"/>
                    <a:pt x="4909" y="3240"/>
                  </a:cubicBezTo>
                  <a:cubicBezTo>
                    <a:pt x="4367" y="3240"/>
                    <a:pt x="3927" y="3724"/>
                    <a:pt x="3927" y="4320"/>
                  </a:cubicBezTo>
                  <a:cubicBezTo>
                    <a:pt x="3927" y="4916"/>
                    <a:pt x="4367" y="5400"/>
                    <a:pt x="4909" y="5400"/>
                  </a:cubicBezTo>
                </a:path>
              </a:pathLst>
            </a:custGeom>
            <a:solidFill>
              <a:schemeClr val="bg1"/>
            </a:solidFill>
            <a:ln w="12700">
              <a:miter lim="400000"/>
            </a:ln>
          </p:spPr>
          <p:txBody>
            <a:bodyPr lIns="36413" tIns="36413" rIns="36413" bIns="36413" anchor="ctr"/>
            <a:lstStyle/>
            <a:p>
              <a:pPr algn="ctr" defTabSz="4368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85" kern="0">
                <a:solidFill>
                  <a:schemeClr val="bg1"/>
                </a:solidFill>
                <a:effectLst>
                  <a:outerShdw blurRad="38100" dist="12700" dir="5400000" rotWithShape="0">
                    <a:srgbClr val="000000">
                      <a:alpha val="50000"/>
                    </a:srgbClr>
                  </a:outerShdw>
                </a:effectLst>
                <a:latin typeface="Arial" panose="020B0604020202020204"/>
                <a:ea typeface="Arial" panose="020B0604020202020204"/>
                <a:cs typeface="Arial" panose="020B0604020202020204"/>
                <a:sym typeface="Gill Sans"/>
              </a:endParaRPr>
            </a:p>
          </p:txBody>
        </p:sp>
        <p:cxnSp>
          <p:nvCxnSpPr>
            <p:cNvPr id="39" name="直接连接符 38"/>
            <p:cNvCxnSpPr/>
            <p:nvPr/>
          </p:nvCxnSpPr>
          <p:spPr>
            <a:xfrm>
              <a:off x="17727332" y="6733532"/>
              <a:ext cx="3163824" cy="0"/>
            </a:xfrm>
            <a:prstGeom prst="line">
              <a:avLst/>
            </a:prstGeom>
            <a:ln>
              <a:solidFill>
                <a:srgbClr val="0F85F1"/>
              </a:solidFill>
            </a:ln>
          </p:spPr>
          <p:style>
            <a:lnRef idx="1">
              <a:schemeClr val="accent1"/>
            </a:lnRef>
            <a:fillRef idx="0">
              <a:schemeClr val="accent1"/>
            </a:fillRef>
            <a:effectRef idx="0">
              <a:schemeClr val="accent1"/>
            </a:effectRef>
            <a:fontRef idx="minor">
              <a:schemeClr val="tx1"/>
            </a:fontRef>
          </p:style>
        </p:cxnSp>
        <p:sp>
          <p:nvSpPr>
            <p:cNvPr id="45" name="MH_Entry_1">
              <a:hlinkClick r:id="rId7" action="ppaction://hlinksldjump"/>
            </p:cNvPr>
            <p:cNvSpPr>
              <a:spLocks noChangeArrowheads="1"/>
            </p:cNvSpPr>
            <p:nvPr>
              <p:custDataLst>
                <p:tags r:id="rId1"/>
              </p:custDataLst>
            </p:nvPr>
          </p:nvSpPr>
          <p:spPr bwMode="auto">
            <a:xfrm>
              <a:off x="16887527" y="3070245"/>
              <a:ext cx="4571999"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6901"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30000"/>
                </a:lnSpc>
                <a:spcBef>
                  <a:spcPct val="0"/>
                </a:spcBef>
                <a:buNone/>
              </a:pPr>
              <a:r>
                <a:rPr lang="en-US" altLang="zh-CN" sz="239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239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6" name="矩形 45"/>
            <p:cNvSpPr/>
            <p:nvPr/>
          </p:nvSpPr>
          <p:spPr>
            <a:xfrm>
              <a:off x="17073936" y="7259231"/>
              <a:ext cx="4199180" cy="2862322"/>
            </a:xfrm>
            <a:prstGeom prst="rect">
              <a:avLst/>
            </a:prstGeom>
          </p:spPr>
          <p:txBody>
            <a:bodyPr wrap="square">
              <a:spAutoFit/>
            </a:bodyPr>
            <a:lstStyle/>
            <a:p>
              <a:pPr algn="ctr">
                <a:lnSpc>
                  <a:spcPct val="150000"/>
                </a:lnSpc>
              </a:pPr>
              <a:r>
                <a:rPr lang="en-US" altLang="zh-CN" sz="1990" dirty="0">
                  <a:solidFill>
                    <a:schemeClr val="bg1"/>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53" name="椭圆 52"/>
            <p:cNvSpPr/>
            <p:nvPr/>
          </p:nvSpPr>
          <p:spPr>
            <a:xfrm>
              <a:off x="18387142" y="4491152"/>
              <a:ext cx="1572768" cy="1572768"/>
            </a:xfrm>
            <a:prstGeom prst="ellipse">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0"/>
            </a:p>
          </p:txBody>
        </p:sp>
        <p:sp>
          <p:nvSpPr>
            <p:cNvPr id="59" name="Rounded Rectangle 3"/>
            <p:cNvSpPr/>
            <p:nvPr/>
          </p:nvSpPr>
          <p:spPr>
            <a:xfrm>
              <a:off x="16991696" y="3209429"/>
              <a:ext cx="4275112" cy="7951232"/>
            </a:xfrm>
            <a:prstGeom prst="roundRect">
              <a:avLst>
                <a:gd name="adj" fmla="val 0"/>
              </a:avLst>
            </a:prstGeom>
            <a:noFill/>
            <a:ln w="12700" cap="flat" cmpd="sng" algn="ctr">
              <a:solidFill>
                <a:srgbClr val="0F85F1"/>
              </a:solidFill>
              <a:prstDash val="solid"/>
              <a:miter lim="800000"/>
            </a:ln>
            <a:effectLst/>
          </p:spPr>
          <p:txBody>
            <a:bodyPr rtlCol="0" anchor="ctr"/>
            <a:lstStyle/>
            <a:p>
              <a:pPr algn="ctr" defTabSz="1757680">
                <a:defRPr/>
              </a:pPr>
              <a:endParaRPr lang="en-US" sz="3460" kern="0">
                <a:solidFill>
                  <a:schemeClr val="bg1"/>
                </a:solidFill>
                <a:latin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1000">
        <p:blinds dir="vert"/>
      </p:transition>
    </mc:Choice>
    <mc:Fallback xmlns="">
      <p:transition spd="slow" advClick="0" advTm="100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0000">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14:bounceEnd="50000">
                                          <p:cBhvr additive="base">
                                            <p:cTn id="11" dur="10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12" dur="10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50000">
                                      <p:stCondLst>
                                        <p:cond delay="1000"/>
                                      </p:stCondLst>
                                      <p:childTnLst>
                                        <p:set>
                                          <p:cBhvr>
                                            <p:cTn id="14" dur="1" fill="hold">
                                              <p:stCondLst>
                                                <p:cond delay="0"/>
                                              </p:stCondLst>
                                            </p:cTn>
                                            <p:tgtEl>
                                              <p:spTgt spid="4"/>
                                            </p:tgtEl>
                                            <p:attrNameLst>
                                              <p:attrName>style.visibility</p:attrName>
                                            </p:attrNameLst>
                                          </p:cBhvr>
                                          <p:to>
                                            <p:strVal val="visible"/>
                                          </p:to>
                                        </p:set>
                                        <p:anim calcmode="lin" valueType="num" p14:bounceEnd="50000">
                                          <p:cBhvr additive="base">
                                            <p:cTn id="15" dur="1000" fill="hold"/>
                                            <p:tgtEl>
                                              <p:spTgt spid="4"/>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50000">
                                      <p:stCondLst>
                                        <p:cond delay="1500"/>
                                      </p:stCondLst>
                                      <p:childTnLst>
                                        <p:set>
                                          <p:cBhvr>
                                            <p:cTn id="18" dur="1" fill="hold">
                                              <p:stCondLst>
                                                <p:cond delay="0"/>
                                              </p:stCondLst>
                                            </p:cTn>
                                            <p:tgtEl>
                                              <p:spTgt spid="5"/>
                                            </p:tgtEl>
                                            <p:attrNameLst>
                                              <p:attrName>style.visibility</p:attrName>
                                            </p:attrNameLst>
                                          </p:cBhvr>
                                          <p:to>
                                            <p:strVal val="visible"/>
                                          </p:to>
                                        </p:set>
                                        <p:anim calcmode="lin" valueType="num" p14:bounceEnd="50000">
                                          <p:cBhvr additive="base">
                                            <p:cTn id="19" dur="10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20"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15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3525" y="28448"/>
            <a:ext cx="22651350" cy="12744704"/>
          </a:xfrm>
          <a:prstGeom prst="rect">
            <a:avLst/>
          </a:prstGeom>
          <a:solidFill>
            <a:schemeClr val="tx2">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75"/>
          </a:p>
        </p:txBody>
      </p:sp>
      <p:pic>
        <p:nvPicPr>
          <p:cNvPr id="5" name="图片占位符 4"/>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a:stretch>
            <a:fillRect/>
          </a:stretch>
        </p:blipFill>
        <p:spPr>
          <a:xfrm>
            <a:off x="53735" y="28448"/>
            <a:ext cx="22650930" cy="12744704"/>
          </a:xfrm>
          <a:prstGeom prst="rect">
            <a:avLst/>
          </a:prstGeom>
        </p:spPr>
      </p:pic>
      <p:sp>
        <p:nvSpPr>
          <p:cNvPr id="8" name="Равнобедренный треугольник 7"/>
          <p:cNvSpPr/>
          <p:nvPr/>
        </p:nvSpPr>
        <p:spPr>
          <a:xfrm>
            <a:off x="5573280" y="1232115"/>
            <a:ext cx="11611841" cy="10010208"/>
          </a:xfrm>
          <a:prstGeom prst="triangl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75"/>
          </a:p>
        </p:txBody>
      </p:sp>
      <p:sp>
        <p:nvSpPr>
          <p:cNvPr id="10" name="TextBox 9"/>
          <p:cNvSpPr txBox="1"/>
          <p:nvPr/>
        </p:nvSpPr>
        <p:spPr>
          <a:xfrm>
            <a:off x="4444777" y="6497203"/>
            <a:ext cx="13868847" cy="685654"/>
          </a:xfrm>
          <a:prstGeom prst="rect">
            <a:avLst/>
          </a:prstGeom>
          <a:noFill/>
        </p:spPr>
        <p:txBody>
          <a:bodyPr wrap="square" rtlCol="0">
            <a:spAutoFit/>
          </a:bodyPr>
          <a:lstStyle/>
          <a:p>
            <a:pPr algn="ctr">
              <a:lnSpc>
                <a:spcPct val="60000"/>
              </a:lnSpc>
            </a:pPr>
            <a:r>
              <a:rPr lang="zh-CN" altLang="en-US" sz="5975" spc="597" dirty="0">
                <a:solidFill>
                  <a:schemeClr val="bg1"/>
                </a:solidFill>
                <a:latin typeface="Arial Narrow" panose="020B0606020202030204" pitchFamily="34" charset="0"/>
              </a:rPr>
              <a:t>感谢观赏</a:t>
            </a:r>
            <a:endParaRPr lang="ru-RU" sz="5975" spc="597" dirty="0">
              <a:solidFill>
                <a:schemeClr val="bg1"/>
              </a:solidFill>
              <a:latin typeface="Arial Narrow" panose="020B0606020202030204" pitchFamily="34" charset="0"/>
            </a:endParaRPr>
          </a:p>
        </p:txBody>
      </p:sp>
      <p:sp>
        <p:nvSpPr>
          <p:cNvPr id="11" name="TextBox 10"/>
          <p:cNvSpPr txBox="1"/>
          <p:nvPr/>
        </p:nvSpPr>
        <p:spPr>
          <a:xfrm>
            <a:off x="7265054" y="7730753"/>
            <a:ext cx="8213254" cy="471040"/>
          </a:xfrm>
          <a:prstGeom prst="rect">
            <a:avLst/>
          </a:prstGeom>
          <a:noFill/>
        </p:spPr>
        <p:txBody>
          <a:bodyPr wrap="square" rtlCol="0">
            <a:spAutoFit/>
          </a:bodyPr>
          <a:lstStyle/>
          <a:p>
            <a:pPr algn="ctr">
              <a:lnSpc>
                <a:spcPct val="60000"/>
              </a:lnSpc>
            </a:pPr>
            <a:r>
              <a:rPr lang="en-US" sz="3720" dirty="0">
                <a:solidFill>
                  <a:schemeClr val="bg1"/>
                </a:solidFill>
                <a:latin typeface="Montserrat Light" panose="00000400000000000000" pitchFamily="50" charset="0"/>
              </a:rPr>
              <a:t>minimal </a:t>
            </a:r>
            <a:r>
              <a:rPr lang="en-US" sz="3720" dirty="0" err="1">
                <a:solidFill>
                  <a:schemeClr val="bg1"/>
                </a:solidFill>
                <a:latin typeface="Montserrat Light" panose="00000400000000000000" pitchFamily="50" charset="0"/>
              </a:rPr>
              <a:t>powerpoint</a:t>
            </a:r>
            <a:r>
              <a:rPr lang="en-US" sz="3720" dirty="0">
                <a:solidFill>
                  <a:schemeClr val="bg1"/>
                </a:solidFill>
                <a:latin typeface="Montserrat Light" panose="00000400000000000000" pitchFamily="50" charset="0"/>
              </a:rPr>
              <a:t> template</a:t>
            </a:r>
            <a:endParaRPr lang="ru-RU" sz="3720" dirty="0">
              <a:solidFill>
                <a:schemeClr val="bg1"/>
              </a:solidFill>
            </a:endParaRPr>
          </a:p>
        </p:txBody>
      </p:sp>
      <p:sp>
        <p:nvSpPr>
          <p:cNvPr id="13" name="Равнобедренный треугольник 12"/>
          <p:cNvSpPr/>
          <p:nvPr/>
        </p:nvSpPr>
        <p:spPr>
          <a:xfrm rot="10800000">
            <a:off x="5565760" y="-6016742"/>
            <a:ext cx="11611841" cy="10010208"/>
          </a:xfrm>
          <a:prstGeom prst="triangl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75"/>
          </a:p>
        </p:txBody>
      </p:sp>
    </p:spTree>
  </p:cSld>
  <p:clrMapOvr>
    <a:masterClrMapping/>
  </p:clrMapOvr>
  <mc:AlternateContent xmlns:mc="http://schemas.openxmlformats.org/markup-compatibility/2006" xmlns:p14="http://schemas.microsoft.com/office/powerpoint/2010/main">
    <mc:Choice Requires="p14">
      <p:transition spd="slow" p14:dur="1600" advClick="0" advTm="1000">
        <p:blinds dir="vert"/>
      </p:transition>
    </mc:Choice>
    <mc:Fallback xmlns="">
      <p:transition spd="slow" advClick="0" advTm="1000">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MH_Entry_1">
            <a:hlinkClick r:id="rId4" action="ppaction://hlinksldjump"/>
          </p:cNvPr>
          <p:cNvSpPr>
            <a:spLocks noChangeArrowheads="1"/>
          </p:cNvSpPr>
          <p:nvPr>
            <p:custDataLst>
              <p:tags r:id="rId1"/>
            </p:custDataLst>
          </p:nvPr>
        </p:nvSpPr>
        <p:spPr bwMode="auto">
          <a:xfrm>
            <a:off x="11093647" y="4912536"/>
            <a:ext cx="9530215" cy="1135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6901"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a:lnSpc>
                <a:spcPct val="130000"/>
              </a:lnSpc>
              <a:spcBef>
                <a:spcPct val="0"/>
              </a:spcBef>
              <a:buNone/>
            </a:pPr>
            <a:r>
              <a:rPr lang="en-US" altLang="zh-CN" sz="4780" dirty="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4780" dirty="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矩形 3"/>
          <p:cNvSpPr/>
          <p:nvPr/>
        </p:nvSpPr>
        <p:spPr>
          <a:xfrm>
            <a:off x="10718473" y="10166291"/>
            <a:ext cx="10894666" cy="1415608"/>
          </a:xfrm>
          <a:prstGeom prst="rect">
            <a:avLst/>
          </a:prstGeom>
        </p:spPr>
        <p:txBody>
          <a:bodyPr wrap="square">
            <a:spAutoFit/>
          </a:bodyPr>
          <a:lstStyle/>
          <a:p>
            <a:pPr algn="r">
              <a:lnSpc>
                <a:spcPct val="120000"/>
              </a:lnSpc>
            </a:pPr>
            <a:r>
              <a:rPr lang="en-US" altLang="zh-CN" sz="2390" dirty="0">
                <a:solidFill>
                  <a:schemeClr val="bg1">
                    <a:lumMod val="50000"/>
                  </a:schemeClr>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endParaRPr lang="zh-CN" altLang="en-US" sz="239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17829185" y="9945815"/>
            <a:ext cx="3783954" cy="0"/>
          </a:xfrm>
          <a:prstGeom prst="line">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cxnSp>
      <p:grpSp>
        <p:nvGrpSpPr>
          <p:cNvPr id="2" name="组合 1"/>
          <p:cNvGrpSpPr/>
          <p:nvPr/>
        </p:nvGrpSpPr>
        <p:grpSpPr>
          <a:xfrm>
            <a:off x="-2523721" y="28448"/>
            <a:ext cx="12812643" cy="12744705"/>
            <a:chOff x="-2534987" y="-1"/>
            <a:chExt cx="12869842" cy="12801601"/>
          </a:xfrm>
        </p:grpSpPr>
        <p:pic>
          <p:nvPicPr>
            <p:cNvPr id="26" name="图片 25"/>
            <p:cNvPicPr>
              <a:picLocks noChangeAspect="1"/>
            </p:cNvPicPr>
            <p:nvPr/>
          </p:nvPicPr>
          <p:blipFill rotWithShape="1">
            <a:blip r:embed="rId5" cstate="email">
              <a:duotone>
                <a:prstClr val="black"/>
                <a:schemeClr val="accent3">
                  <a:tint val="45000"/>
                  <a:satMod val="400000"/>
                </a:schemeClr>
              </a:duotone>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a:xfrm>
              <a:off x="-2534987" y="-1"/>
              <a:ext cx="12869842" cy="12801601"/>
            </a:xfrm>
            <a:custGeom>
              <a:avLst/>
              <a:gdLst>
                <a:gd name="connsiteX0" fmla="*/ 4831323 w 10942542"/>
                <a:gd name="connsiteY0" fmla="*/ 0 h 10884521"/>
                <a:gd name="connsiteX1" fmla="*/ 10942542 w 10942542"/>
                <a:gd name="connsiteY1" fmla="*/ 4831323 h 10884521"/>
                <a:gd name="connsiteX2" fmla="*/ 6157090 w 10942542"/>
                <a:gd name="connsiteY2" fmla="*/ 10884521 h 10884521"/>
                <a:gd name="connsiteX3" fmla="*/ 6037828 w 10942542"/>
                <a:gd name="connsiteY3" fmla="*/ 10884521 h 10884521"/>
                <a:gd name="connsiteX4" fmla="*/ 0 w 10942542"/>
                <a:gd name="connsiteY4" fmla="*/ 6111220 h 10884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2542" h="10884521">
                  <a:moveTo>
                    <a:pt x="4831323" y="0"/>
                  </a:moveTo>
                  <a:lnTo>
                    <a:pt x="10942542" y="4831323"/>
                  </a:lnTo>
                  <a:lnTo>
                    <a:pt x="6157090" y="10884521"/>
                  </a:lnTo>
                  <a:lnTo>
                    <a:pt x="6037828" y="10884521"/>
                  </a:lnTo>
                  <a:lnTo>
                    <a:pt x="0" y="6111220"/>
                  </a:lnTo>
                  <a:close/>
                </a:path>
              </a:pathLst>
            </a:custGeom>
          </p:spPr>
        </p:pic>
        <p:sp>
          <p:nvSpPr>
            <p:cNvPr id="28" name="矩形 27"/>
            <p:cNvSpPr/>
            <p:nvPr/>
          </p:nvSpPr>
          <p:spPr>
            <a:xfrm rot="2299722">
              <a:off x="2398017" y="2249463"/>
              <a:ext cx="7594747" cy="7594746"/>
            </a:xfrm>
            <a:prstGeom prst="rect">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10"/>
            </a:p>
          </p:txBody>
        </p:sp>
        <p:sp>
          <p:nvSpPr>
            <p:cNvPr id="11" name="文本框 10"/>
            <p:cNvSpPr txBox="1"/>
            <p:nvPr/>
          </p:nvSpPr>
          <p:spPr>
            <a:xfrm>
              <a:off x="3276600" y="3904633"/>
              <a:ext cx="4724400" cy="4508927"/>
            </a:xfrm>
            <a:prstGeom prst="rect">
              <a:avLst/>
            </a:prstGeom>
            <a:noFill/>
          </p:spPr>
          <p:txBody>
            <a:bodyPr wrap="square" rtlCol="0">
              <a:spAutoFit/>
            </a:bodyPr>
            <a:lstStyle/>
            <a:p>
              <a:pPr algn="ctr"/>
              <a:r>
                <a:rPr lang="en-US" altLang="zh-CN" sz="28575" dirty="0">
                  <a:solidFill>
                    <a:schemeClr val="bg1"/>
                  </a:solidFill>
                  <a:effectLst>
                    <a:outerShdw blurRad="38100" dist="38100" dir="2700000" algn="tl">
                      <a:srgbClr val="000000">
                        <a:alpha val="43137"/>
                      </a:srgbClr>
                    </a:outerShdw>
                  </a:effectLst>
                  <a:latin typeface="Impact" panose="020B0806030902050204" pitchFamily="34" charset="0"/>
                </a:rPr>
                <a:t>01</a:t>
              </a:r>
              <a:endParaRPr lang="zh-CN" altLang="en-US" sz="28575" dirty="0">
                <a:solidFill>
                  <a:schemeClr val="bg1"/>
                </a:solidFill>
                <a:effectLst>
                  <a:outerShdw blurRad="38100" dist="38100" dir="2700000" algn="tl">
                    <a:srgbClr val="000000">
                      <a:alpha val="43137"/>
                    </a:srgbClr>
                  </a:outerShdw>
                </a:effectLst>
                <a:latin typeface="Impact" panose="020B080603090205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1000">
        <p:blinds dir="vert"/>
      </p:transition>
    </mc:Choice>
    <mc:Fallback xmlns="">
      <p:transition spd="slow" advClick="0" advTm="100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0000">
                                      <p:stCondLst>
                                        <p:cond delay="500"/>
                                      </p:stCondLst>
                                      <p:childTnLst>
                                        <p:set>
                                          <p:cBhvr>
                                            <p:cTn id="10" dur="1" fill="hold">
                                              <p:stCondLst>
                                                <p:cond delay="0"/>
                                              </p:stCondLst>
                                            </p:cTn>
                                            <p:tgtEl>
                                              <p:spTgt spid="30"/>
                                            </p:tgtEl>
                                            <p:attrNameLst>
                                              <p:attrName>style.visibility</p:attrName>
                                            </p:attrNameLst>
                                          </p:cBhvr>
                                          <p:to>
                                            <p:strVal val="visible"/>
                                          </p:to>
                                        </p:set>
                                        <p:anim calcmode="lin" valueType="num" p14:bounceEnd="50000">
                                          <p:cBhvr additive="base">
                                            <p:cTn id="11" dur="1000" fill="hold"/>
                                            <p:tgtEl>
                                              <p:spTgt spid="30"/>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30"/>
                                            </p:tgtEl>
                                            <p:attrNameLst>
                                              <p:attrName>ppt_y</p:attrName>
                                            </p:attrNameLst>
                                          </p:cBhvr>
                                          <p:tavLst>
                                            <p:tav tm="0">
                                              <p:val>
                                                <p:strVal val="#ppt_y"/>
                                              </p:val>
                                            </p:tav>
                                            <p:tav tm="100000">
                                              <p:val>
                                                <p:strVal val="#ppt_y"/>
                                              </p:val>
                                            </p:tav>
                                          </p:tavLst>
                                        </p:anim>
                                      </p:childTnLst>
                                    </p:cTn>
                                  </p:par>
                                  <p:par>
                                    <p:cTn id="13" presetID="22" presetClass="entr" presetSubtype="2" fill="hold" nodeType="withEffect">
                                      <p:stCondLst>
                                        <p:cond delay="15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fill="hold"/>
                                            <p:tgtEl>
                                              <p:spTgt spid="30"/>
                                            </p:tgtEl>
                                            <p:attrNameLst>
                                              <p:attrName>ppt_x</p:attrName>
                                            </p:attrNameLst>
                                          </p:cBhvr>
                                          <p:tavLst>
                                            <p:tav tm="0">
                                              <p:val>
                                                <p:strVal val="1+#ppt_w/2"/>
                                              </p:val>
                                            </p:tav>
                                            <p:tav tm="100000">
                                              <p:val>
                                                <p:strVal val="#ppt_x"/>
                                              </p:val>
                                            </p:tav>
                                          </p:tavLst>
                                        </p:anim>
                                        <p:anim calcmode="lin" valueType="num">
                                          <p:cBhvr additive="base">
                                            <p:cTn id="12" dur="1000" fill="hold"/>
                                            <p:tgtEl>
                                              <p:spTgt spid="30"/>
                                            </p:tgtEl>
                                            <p:attrNameLst>
                                              <p:attrName>ppt_y</p:attrName>
                                            </p:attrNameLst>
                                          </p:cBhvr>
                                          <p:tavLst>
                                            <p:tav tm="0">
                                              <p:val>
                                                <p:strVal val="#ppt_y"/>
                                              </p:val>
                                            </p:tav>
                                            <p:tav tm="100000">
                                              <p:val>
                                                <p:strVal val="#ppt_y"/>
                                              </p:val>
                                            </p:tav>
                                          </p:tavLst>
                                        </p:anim>
                                      </p:childTnLst>
                                    </p:cTn>
                                  </p:par>
                                  <p:par>
                                    <p:cTn id="13" presetID="22" presetClass="entr" presetSubtype="2" fill="hold" nodeType="withEffect">
                                      <p:stCondLst>
                                        <p:cond delay="15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5932" y="28448"/>
            <a:ext cx="21576265" cy="10399899"/>
          </a:xfrm>
          <a:prstGeom prst="rect">
            <a:avLst/>
          </a:prstGeom>
          <a:solidFill>
            <a:srgbClr val="323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0"/>
          </a:p>
        </p:txBody>
      </p:sp>
      <p:sp>
        <p:nvSpPr>
          <p:cNvPr id="3" name="矩形 2"/>
          <p:cNvSpPr/>
          <p:nvPr/>
        </p:nvSpPr>
        <p:spPr>
          <a:xfrm>
            <a:off x="1178081" y="411407"/>
            <a:ext cx="20884180" cy="9638851"/>
          </a:xfrm>
          <a:prstGeom prst="rect">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0"/>
          </a:p>
        </p:txBody>
      </p:sp>
      <p:sp>
        <p:nvSpPr>
          <p:cNvPr id="5" name="文本框 4"/>
          <p:cNvSpPr txBox="1"/>
          <p:nvPr/>
        </p:nvSpPr>
        <p:spPr>
          <a:xfrm>
            <a:off x="795932" y="2040999"/>
            <a:ext cx="2225674" cy="2206142"/>
          </a:xfrm>
          <a:prstGeom prst="rect">
            <a:avLst/>
          </a:prstGeom>
          <a:noFill/>
        </p:spPr>
        <p:txBody>
          <a:bodyPr wrap="square" rtlCol="0">
            <a:spAutoFit/>
          </a:bodyPr>
          <a:lstStyle/>
          <a:p>
            <a:r>
              <a:rPr lang="zh-CN" altLang="en-US" sz="13740" dirty="0">
                <a:solidFill>
                  <a:schemeClr val="bg1">
                    <a:lumMod val="85000"/>
                  </a:schemeClr>
                </a:solidFill>
                <a:latin typeface="Impact" panose="020B0806030902050204" pitchFamily="34" charset="0"/>
              </a:rPr>
              <a:t>“</a:t>
            </a:r>
          </a:p>
        </p:txBody>
      </p:sp>
      <p:sp>
        <p:nvSpPr>
          <p:cNvPr id="7" name="Shape 2702"/>
          <p:cNvSpPr/>
          <p:nvPr/>
        </p:nvSpPr>
        <p:spPr>
          <a:xfrm>
            <a:off x="9597142" y="8413351"/>
            <a:ext cx="534008" cy="533966"/>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bg1">
              <a:lumMod val="85000"/>
            </a:schemeClr>
          </a:solidFill>
          <a:ln w="12700">
            <a:miter lim="400000"/>
          </a:ln>
        </p:spPr>
        <p:txBody>
          <a:bodyPr lIns="36413" tIns="36413" rIns="36413" bIns="36413" anchor="ctr"/>
          <a:lstStyle/>
          <a:p>
            <a:pPr algn="ctr" defTabSz="4368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85">
              <a:latin typeface="Arial" panose="020B0604020202020204"/>
              <a:ea typeface="Arial" panose="020B0604020202020204"/>
              <a:cs typeface="Arial" panose="020B0604020202020204"/>
            </a:endParaRPr>
          </a:p>
        </p:txBody>
      </p:sp>
      <p:sp>
        <p:nvSpPr>
          <p:cNvPr id="8" name="Shape 2703"/>
          <p:cNvSpPr/>
          <p:nvPr/>
        </p:nvSpPr>
        <p:spPr>
          <a:xfrm>
            <a:off x="11112195" y="8413351"/>
            <a:ext cx="534008" cy="533966"/>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bg1">
              <a:lumMod val="85000"/>
            </a:schemeClr>
          </a:solidFill>
          <a:ln w="12700">
            <a:miter lim="400000"/>
          </a:ln>
        </p:spPr>
        <p:txBody>
          <a:bodyPr lIns="36413" tIns="36413" rIns="36413" bIns="36413" anchor="ctr"/>
          <a:lstStyle/>
          <a:p>
            <a:pPr algn="ctr" defTabSz="4368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85">
              <a:latin typeface="Arial" panose="020B0604020202020204"/>
              <a:ea typeface="Arial" panose="020B0604020202020204"/>
              <a:cs typeface="Arial" panose="020B0604020202020204"/>
            </a:endParaRPr>
          </a:p>
        </p:txBody>
      </p:sp>
      <p:sp>
        <p:nvSpPr>
          <p:cNvPr id="9" name="Shape 2708"/>
          <p:cNvSpPr/>
          <p:nvPr/>
        </p:nvSpPr>
        <p:spPr>
          <a:xfrm>
            <a:off x="12627248" y="8413351"/>
            <a:ext cx="534008" cy="533966"/>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bg1">
              <a:lumMod val="85000"/>
            </a:schemeClr>
          </a:solidFill>
          <a:ln w="12700">
            <a:miter lim="400000"/>
          </a:ln>
        </p:spPr>
        <p:txBody>
          <a:bodyPr lIns="36413" tIns="36413" rIns="36413" bIns="36413" anchor="ctr"/>
          <a:lstStyle/>
          <a:p>
            <a:pPr algn="ctr" defTabSz="4368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85">
              <a:latin typeface="Arial" panose="020B0604020202020204"/>
              <a:ea typeface="Arial" panose="020B0604020202020204"/>
              <a:cs typeface="Arial" panose="020B0604020202020204"/>
            </a:endParaRPr>
          </a:p>
        </p:txBody>
      </p:sp>
      <p:sp>
        <p:nvSpPr>
          <p:cNvPr id="12" name="Title 4"/>
          <p:cNvSpPr txBox="1"/>
          <p:nvPr/>
        </p:nvSpPr>
        <p:spPr>
          <a:xfrm>
            <a:off x="6059365" y="3018081"/>
            <a:ext cx="12056427" cy="4078854"/>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a:lnSpc>
                <a:spcPct val="120000"/>
              </a:lnSpc>
            </a:pPr>
            <a:r>
              <a:rPr lang="en-US" sz="7430" dirty="0">
                <a:solidFill>
                  <a:schemeClr val="bg1"/>
                </a:solidFill>
              </a:rPr>
              <a:t>A Goal Without a</a:t>
            </a:r>
          </a:p>
          <a:p>
            <a:pPr>
              <a:lnSpc>
                <a:spcPct val="120000"/>
              </a:lnSpc>
            </a:pPr>
            <a:r>
              <a:rPr lang="en-US" sz="7430" dirty="0">
                <a:solidFill>
                  <a:schemeClr val="bg1"/>
                </a:solidFill>
              </a:rPr>
              <a:t>Plan is Just a</a:t>
            </a:r>
          </a:p>
          <a:p>
            <a:pPr>
              <a:lnSpc>
                <a:spcPct val="120000"/>
              </a:lnSpc>
            </a:pPr>
            <a:r>
              <a:rPr lang="en-US" sz="7430" dirty="0">
                <a:solidFill>
                  <a:schemeClr val="bg1"/>
                </a:solidFill>
              </a:rPr>
              <a:t>Wish</a:t>
            </a:r>
          </a:p>
        </p:txBody>
      </p:sp>
      <p:sp>
        <p:nvSpPr>
          <p:cNvPr id="13" name="Равнобедренный треугольник 7"/>
          <p:cNvSpPr/>
          <p:nvPr/>
        </p:nvSpPr>
        <p:spPr>
          <a:xfrm rot="16200000">
            <a:off x="5352223" y="-1055740"/>
            <a:ext cx="9023845" cy="12080452"/>
          </a:xfrm>
          <a:prstGeom prst="triangle">
            <a:avLst>
              <a:gd name="adj" fmla="val 52912"/>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75"/>
          </a:p>
        </p:txBody>
      </p:sp>
    </p:spTree>
  </p:cSld>
  <p:clrMapOvr>
    <a:masterClrMapping/>
  </p:clrMapOvr>
  <mc:AlternateContent xmlns:mc="http://schemas.openxmlformats.org/markup-compatibility/2006" xmlns:p14="http://schemas.microsoft.com/office/powerpoint/2010/main">
    <mc:Choice Requires="p14">
      <p:transition spd="slow" p14:dur="1600" advClick="0" advTm="1000">
        <p:blinds dir="vert"/>
      </p:transition>
    </mc:Choice>
    <mc:Fallback xmlns="">
      <p:transition spd="slow" advClick="0" advTm="100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50000">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14:bounceEnd="50000">
                                          <p:cBhvr additive="base">
                                            <p:cTn id="7" dur="1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8"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ppt_x"/>
                                              </p:val>
                                            </p:tav>
                                            <p:tav tm="100000">
                                              <p:val>
                                                <p:strVal val="#ppt_x"/>
                                              </p:val>
                                            </p:tav>
                                          </p:tavLst>
                                        </p:anim>
                                        <p:anim calcmode="lin" valueType="num">
                                          <p:cBhvr additive="base">
                                            <p:cTn id="8"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p:cNvGrpSpPr/>
          <p:nvPr/>
        </p:nvGrpSpPr>
        <p:grpSpPr>
          <a:xfrm>
            <a:off x="3422496" y="5114043"/>
            <a:ext cx="17342894" cy="4210995"/>
            <a:chOff x="2591999" y="2272776"/>
            <a:chExt cx="18664626" cy="4531923"/>
          </a:xfrm>
        </p:grpSpPr>
        <p:sp>
          <p:nvSpPr>
            <p:cNvPr id="6" name="TextBox 5"/>
            <p:cNvSpPr txBox="1"/>
            <p:nvPr/>
          </p:nvSpPr>
          <p:spPr>
            <a:xfrm>
              <a:off x="2591999" y="3295034"/>
              <a:ext cx="9677400" cy="1348378"/>
            </a:xfrm>
            <a:prstGeom prst="rect">
              <a:avLst/>
            </a:prstGeom>
            <a:noFill/>
          </p:spPr>
          <p:txBody>
            <a:bodyPr wrap="square" rtlCol="0">
              <a:spAutoFit/>
            </a:bodyPr>
            <a:lstStyle/>
            <a:p>
              <a:pPr>
                <a:lnSpc>
                  <a:spcPct val="80000"/>
                </a:lnSpc>
              </a:pPr>
              <a:r>
                <a:rPr lang="en-US" sz="9295" dirty="0">
                  <a:solidFill>
                    <a:schemeClr val="bg2">
                      <a:lumMod val="25000"/>
                    </a:schemeClr>
                  </a:solidFill>
                  <a:latin typeface="Montserrat Semi Bold" panose="00000700000000000000" pitchFamily="50" charset="0"/>
                </a:rPr>
                <a:t>Strengths</a:t>
              </a:r>
              <a:endParaRPr lang="ru-RU" sz="9295" dirty="0">
                <a:solidFill>
                  <a:schemeClr val="bg2">
                    <a:lumMod val="25000"/>
                  </a:schemeClr>
                </a:solidFill>
              </a:endParaRPr>
            </a:p>
          </p:txBody>
        </p:sp>
        <p:sp>
          <p:nvSpPr>
            <p:cNvPr id="7" name="TextBox 6"/>
            <p:cNvSpPr txBox="1"/>
            <p:nvPr/>
          </p:nvSpPr>
          <p:spPr>
            <a:xfrm>
              <a:off x="11764697" y="2272776"/>
              <a:ext cx="9491928" cy="1022258"/>
            </a:xfrm>
            <a:prstGeom prst="rect">
              <a:avLst/>
            </a:prstGeom>
            <a:noFill/>
          </p:spPr>
          <p:txBody>
            <a:bodyPr wrap="square" rtlCol="0">
              <a:spAutoFit/>
            </a:bodyPr>
            <a:lstStyle/>
            <a:p>
              <a:r>
                <a:rPr lang="en-US" sz="2790" dirty="0">
                  <a:solidFill>
                    <a:schemeClr val="bg2">
                      <a:lumMod val="25000"/>
                    </a:schemeClr>
                  </a:solidFill>
                  <a:latin typeface="Lato Black" panose="020F0A02020204030203" pitchFamily="34" charset="0"/>
                </a:rPr>
                <a:t>Lorem ipsum dolor </a:t>
              </a:r>
              <a:r>
                <a:rPr lang="en-US" sz="2790" dirty="0" err="1">
                  <a:solidFill>
                    <a:schemeClr val="bg2">
                      <a:lumMod val="25000"/>
                    </a:schemeClr>
                  </a:solidFill>
                  <a:latin typeface="Lato Black" panose="020F0A02020204030203" pitchFamily="34" charset="0"/>
                </a:rPr>
                <a:t>siter</a:t>
              </a:r>
              <a:r>
                <a:rPr lang="en-US" sz="2790" dirty="0">
                  <a:solidFill>
                    <a:schemeClr val="bg2">
                      <a:lumMod val="25000"/>
                    </a:schemeClr>
                  </a:solidFill>
                  <a:latin typeface="Lato Black" panose="020F0A02020204030203" pitchFamily="34" charset="0"/>
                </a:rPr>
                <a:t> </a:t>
              </a:r>
              <a:r>
                <a:rPr lang="en-US" sz="2790" dirty="0" err="1">
                  <a:solidFill>
                    <a:schemeClr val="bg2">
                      <a:lumMod val="25000"/>
                    </a:schemeClr>
                  </a:solidFill>
                  <a:latin typeface="Lato Black" panose="020F0A02020204030203" pitchFamily="34" charset="0"/>
                </a:rPr>
                <a:t>amet</a:t>
              </a:r>
              <a:r>
                <a:rPr lang="en-US" sz="2790" dirty="0">
                  <a:solidFill>
                    <a:schemeClr val="bg2">
                      <a:lumMod val="25000"/>
                    </a:schemeClr>
                  </a:solidFill>
                  <a:latin typeface="Lato Black" panose="020F0A02020204030203" pitchFamily="34" charset="0"/>
                </a:rPr>
                <a:t> </a:t>
              </a:r>
              <a:r>
                <a:rPr lang="en-US" sz="2790" dirty="0" err="1">
                  <a:solidFill>
                    <a:schemeClr val="bg2">
                      <a:lumMod val="25000"/>
                    </a:schemeClr>
                  </a:solidFill>
                  <a:latin typeface="Lato Black" panose="020F0A02020204030203" pitchFamily="34" charset="0"/>
                </a:rPr>
                <a:t>consectetur</a:t>
              </a:r>
              <a:r>
                <a:rPr lang="en-US" sz="2790" dirty="0">
                  <a:solidFill>
                    <a:schemeClr val="bg2">
                      <a:lumMod val="25000"/>
                    </a:schemeClr>
                  </a:solidFill>
                  <a:latin typeface="Lato Black" panose="020F0A02020204030203" pitchFamily="34" charset="0"/>
                </a:rPr>
                <a:t> </a:t>
              </a:r>
              <a:r>
                <a:rPr lang="en-US" sz="2790" dirty="0" err="1">
                  <a:solidFill>
                    <a:schemeClr val="bg2">
                      <a:lumMod val="25000"/>
                    </a:schemeClr>
                  </a:solidFill>
                  <a:latin typeface="Lato Black" panose="020F0A02020204030203" pitchFamily="34" charset="0"/>
                </a:rPr>
                <a:t>adipiscing</a:t>
              </a:r>
              <a:r>
                <a:rPr lang="en-US" sz="2790" dirty="0">
                  <a:solidFill>
                    <a:schemeClr val="bg2">
                      <a:lumMod val="25000"/>
                    </a:schemeClr>
                  </a:solidFill>
                  <a:latin typeface="Lato Black" panose="020F0A02020204030203" pitchFamily="34" charset="0"/>
                </a:rPr>
                <a:t> elites </a:t>
              </a:r>
              <a:r>
                <a:rPr lang="en-US" sz="2790" dirty="0" err="1">
                  <a:solidFill>
                    <a:schemeClr val="bg2">
                      <a:lumMod val="25000"/>
                    </a:schemeClr>
                  </a:solidFill>
                  <a:latin typeface="Lato Black" panose="020F0A02020204030203" pitchFamily="34" charset="0"/>
                </a:rPr>
                <a:t>bulputate</a:t>
              </a:r>
              <a:r>
                <a:rPr lang="en-US" sz="2790" dirty="0">
                  <a:solidFill>
                    <a:schemeClr val="bg2">
                      <a:lumMod val="25000"/>
                    </a:schemeClr>
                  </a:solidFill>
                  <a:latin typeface="Lato Black" panose="020F0A02020204030203" pitchFamily="34" charset="0"/>
                </a:rPr>
                <a:t> </a:t>
              </a:r>
              <a:r>
                <a:rPr lang="en-US" sz="2790" dirty="0" err="1">
                  <a:solidFill>
                    <a:schemeClr val="bg2">
                      <a:lumMod val="25000"/>
                    </a:schemeClr>
                  </a:solidFill>
                  <a:latin typeface="Lato Black" panose="020F0A02020204030203" pitchFamily="34" charset="0"/>
                </a:rPr>
                <a:t>orci</a:t>
              </a:r>
              <a:r>
                <a:rPr lang="en-US" sz="2790" dirty="0">
                  <a:solidFill>
                    <a:schemeClr val="bg2">
                      <a:lumMod val="25000"/>
                    </a:schemeClr>
                  </a:solidFill>
                  <a:latin typeface="Lato Black" panose="020F0A02020204030203" pitchFamily="34" charset="0"/>
                </a:rPr>
                <a:t> </a:t>
              </a:r>
              <a:r>
                <a:rPr lang="en-US" sz="2790" dirty="0" err="1">
                  <a:solidFill>
                    <a:schemeClr val="bg2">
                      <a:lumMod val="25000"/>
                    </a:schemeClr>
                  </a:solidFill>
                  <a:latin typeface="Lato Black" panose="020F0A02020204030203" pitchFamily="34" charset="0"/>
                </a:rPr>
                <a:t>etes</a:t>
              </a:r>
              <a:r>
                <a:rPr lang="en-US" sz="2790" dirty="0">
                  <a:solidFill>
                    <a:schemeClr val="bg2">
                      <a:lumMod val="25000"/>
                    </a:schemeClr>
                  </a:solidFill>
                  <a:latin typeface="Lato Black" panose="020F0A02020204030203" pitchFamily="34" charset="0"/>
                </a:rPr>
                <a:t> </a:t>
              </a:r>
              <a:r>
                <a:rPr lang="en-US" sz="2790" dirty="0" err="1">
                  <a:solidFill>
                    <a:schemeClr val="bg2">
                      <a:lumMod val="25000"/>
                    </a:schemeClr>
                  </a:solidFill>
                  <a:latin typeface="Lato Black" panose="020F0A02020204030203" pitchFamily="34" charset="0"/>
                </a:rPr>
                <a:t>rutrum</a:t>
              </a:r>
              <a:r>
                <a:rPr lang="en-US" sz="2790" dirty="0">
                  <a:solidFill>
                    <a:schemeClr val="bg2">
                      <a:lumMod val="25000"/>
                    </a:schemeClr>
                  </a:solidFill>
                  <a:latin typeface="Lato Black" panose="020F0A02020204030203" pitchFamily="34" charset="0"/>
                </a:rPr>
                <a:t> </a:t>
              </a:r>
              <a:r>
                <a:rPr lang="en-US" sz="2790" dirty="0" err="1">
                  <a:solidFill>
                    <a:schemeClr val="bg2">
                      <a:lumMod val="25000"/>
                    </a:schemeClr>
                  </a:solidFill>
                  <a:latin typeface="Lato Black" panose="020F0A02020204030203" pitchFamily="34" charset="0"/>
                </a:rPr>
                <a:t>estus</a:t>
              </a:r>
              <a:endParaRPr lang="en-US" sz="2790" dirty="0">
                <a:solidFill>
                  <a:schemeClr val="bg2">
                    <a:lumMod val="25000"/>
                  </a:schemeClr>
                </a:solidFill>
                <a:latin typeface="Lato Black" panose="020F0A02020204030203" pitchFamily="34" charset="0"/>
              </a:endParaRPr>
            </a:p>
          </p:txBody>
        </p:sp>
        <p:sp>
          <p:nvSpPr>
            <p:cNvPr id="8" name="TextBox 7"/>
            <p:cNvSpPr txBox="1"/>
            <p:nvPr/>
          </p:nvSpPr>
          <p:spPr>
            <a:xfrm>
              <a:off x="11793790" y="3935782"/>
              <a:ext cx="9462833" cy="2868917"/>
            </a:xfrm>
            <a:prstGeom prst="rect">
              <a:avLst/>
            </a:prstGeom>
            <a:noFill/>
          </p:spPr>
          <p:txBody>
            <a:bodyPr wrap="square" rtlCol="0">
              <a:spAutoFit/>
            </a:bodyPr>
            <a:lstStyle/>
            <a:p>
              <a:r>
                <a:rPr lang="en-US" sz="2790">
                  <a:solidFill>
                    <a:schemeClr val="bg2">
                      <a:lumMod val="25000"/>
                    </a:schemeClr>
                  </a:solidFill>
                </a:rPr>
                <a:t>Ut scelerisque dictum, nunc leo feugiat metus, sit ametes risus, vel volutpat magna. Vivamus eget ultrices elit. Aliquam pharetra, dolor at scelerisque dictum, nunc leo feugiat metus, sit ametes venenatis justo ligula</a:t>
              </a:r>
            </a:p>
            <a:p>
              <a:endParaRPr lang="en-US" sz="2790">
                <a:solidFill>
                  <a:schemeClr val="bg2">
                    <a:lumMod val="25000"/>
                  </a:schemeClr>
                </a:solidFill>
              </a:endParaRPr>
            </a:p>
          </p:txBody>
        </p:sp>
      </p:grpSp>
      <p:pic>
        <p:nvPicPr>
          <p:cNvPr id="9" name="图片占位符 8"/>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92" r="192"/>
          <a:stretch>
            <a:fillRect/>
          </a:stretch>
        </p:blipFill>
        <p:spPr/>
      </p:pic>
      <p:sp>
        <p:nvSpPr>
          <p:cNvPr id="11" name="矩形 10"/>
          <p:cNvSpPr/>
          <p:nvPr/>
        </p:nvSpPr>
        <p:spPr>
          <a:xfrm rot="16200000">
            <a:off x="5719954" y="5802974"/>
            <a:ext cx="94173" cy="3861080"/>
          </a:xfrm>
          <a:prstGeom prst="rect">
            <a:avLst/>
          </a:prstGeom>
          <a:solidFill>
            <a:srgbClr val="0F8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0">
              <a:solidFill>
                <a:schemeClr val="bg2">
                  <a:lumMod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1000">
        <p:blinds dir="vert"/>
      </p:transition>
    </mc:Choice>
    <mc:Fallback xmlns="">
      <p:transition spd="slow" advClick="0" advTm="1000">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Овал 10"/>
          <p:cNvSpPr/>
          <p:nvPr/>
        </p:nvSpPr>
        <p:spPr>
          <a:xfrm>
            <a:off x="2387104" y="2612791"/>
            <a:ext cx="7576018" cy="7576018"/>
          </a:xfrm>
          <a:prstGeom prst="ellipse">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75">
              <a:solidFill>
                <a:schemeClr val="bg2">
                  <a:lumMod val="25000"/>
                </a:schemeClr>
              </a:solidFill>
            </a:endParaRPr>
          </a:p>
        </p:txBody>
      </p:sp>
      <p:sp>
        <p:nvSpPr>
          <p:cNvPr id="8" name="TextBox 7"/>
          <p:cNvSpPr txBox="1"/>
          <p:nvPr/>
        </p:nvSpPr>
        <p:spPr>
          <a:xfrm>
            <a:off x="3443336" y="4951635"/>
            <a:ext cx="5317378" cy="4386177"/>
          </a:xfrm>
          <a:prstGeom prst="rect">
            <a:avLst/>
          </a:prstGeom>
          <a:noFill/>
        </p:spPr>
        <p:txBody>
          <a:bodyPr wrap="square" rtlCol="0">
            <a:spAutoFit/>
          </a:bodyPr>
          <a:lstStyle/>
          <a:p>
            <a:pPr algn="ctr">
              <a:lnSpc>
                <a:spcPct val="80000"/>
              </a:lnSpc>
            </a:pPr>
            <a:r>
              <a:rPr lang="en-US" sz="34380">
                <a:solidFill>
                  <a:schemeClr val="bg2">
                    <a:lumMod val="25000"/>
                  </a:schemeClr>
                </a:solidFill>
                <a:latin typeface="Montserrat Extra Bold" panose="00000900000000000000" pitchFamily="50" charset="0"/>
              </a:rPr>
              <a:t>W</a:t>
            </a:r>
            <a:endParaRPr lang="ru-RU" sz="34380">
              <a:solidFill>
                <a:schemeClr val="bg2">
                  <a:lumMod val="25000"/>
                </a:schemeClr>
              </a:solidFill>
            </a:endParaRPr>
          </a:p>
        </p:txBody>
      </p:sp>
      <p:grpSp>
        <p:nvGrpSpPr>
          <p:cNvPr id="16" name="Группа 15"/>
          <p:cNvGrpSpPr/>
          <p:nvPr/>
        </p:nvGrpSpPr>
        <p:grpSpPr>
          <a:xfrm>
            <a:off x="11940959" y="3798185"/>
            <a:ext cx="8992097" cy="5940676"/>
            <a:chOff x="2087297" y="3295034"/>
            <a:chExt cx="9677400" cy="6393426"/>
          </a:xfrm>
        </p:grpSpPr>
        <p:sp>
          <p:nvSpPr>
            <p:cNvPr id="17" name="TextBox 16"/>
            <p:cNvSpPr txBox="1"/>
            <p:nvPr/>
          </p:nvSpPr>
          <p:spPr>
            <a:xfrm>
              <a:off x="2087297" y="3295034"/>
              <a:ext cx="9677400" cy="1348378"/>
            </a:xfrm>
            <a:prstGeom prst="rect">
              <a:avLst/>
            </a:prstGeom>
            <a:noFill/>
          </p:spPr>
          <p:txBody>
            <a:bodyPr wrap="square" rtlCol="0">
              <a:spAutoFit/>
            </a:bodyPr>
            <a:lstStyle/>
            <a:p>
              <a:pPr>
                <a:lnSpc>
                  <a:spcPct val="80000"/>
                </a:lnSpc>
              </a:pPr>
              <a:r>
                <a:rPr lang="en-US" sz="9295">
                  <a:solidFill>
                    <a:schemeClr val="bg2">
                      <a:lumMod val="25000"/>
                    </a:schemeClr>
                  </a:solidFill>
                  <a:latin typeface="Montserrat Semi Bold" panose="00000700000000000000" pitchFamily="50" charset="0"/>
                </a:rPr>
                <a:t>Weaknesses</a:t>
              </a:r>
              <a:endParaRPr lang="ru-RU" sz="9295">
                <a:solidFill>
                  <a:schemeClr val="bg2">
                    <a:lumMod val="25000"/>
                  </a:schemeClr>
                </a:solidFill>
              </a:endParaRPr>
            </a:p>
          </p:txBody>
        </p:sp>
        <p:sp>
          <p:nvSpPr>
            <p:cNvPr id="18" name="TextBox 17"/>
            <p:cNvSpPr txBox="1"/>
            <p:nvPr/>
          </p:nvSpPr>
          <p:spPr>
            <a:xfrm>
              <a:off x="2087297" y="5156537"/>
              <a:ext cx="9491928" cy="1022258"/>
            </a:xfrm>
            <a:prstGeom prst="rect">
              <a:avLst/>
            </a:prstGeom>
            <a:noFill/>
          </p:spPr>
          <p:txBody>
            <a:bodyPr wrap="square" rtlCol="0">
              <a:spAutoFit/>
            </a:bodyPr>
            <a:lstStyle/>
            <a:p>
              <a:r>
                <a:rPr lang="en-US" sz="2790">
                  <a:solidFill>
                    <a:schemeClr val="bg2">
                      <a:lumMod val="25000"/>
                    </a:schemeClr>
                  </a:solidFill>
                  <a:latin typeface="Lato Black" panose="020F0A02020204030203" pitchFamily="34" charset="0"/>
                </a:rPr>
                <a:t>Lorem ipsum dolor siter amet consectetur adipiscing elites bulputate orci etes rutrum estus</a:t>
              </a:r>
            </a:p>
          </p:txBody>
        </p:sp>
        <p:sp>
          <p:nvSpPr>
            <p:cNvPr id="19" name="TextBox 18"/>
            <p:cNvSpPr txBox="1"/>
            <p:nvPr/>
          </p:nvSpPr>
          <p:spPr>
            <a:xfrm>
              <a:off x="2116391" y="6819543"/>
              <a:ext cx="9462833" cy="2868917"/>
            </a:xfrm>
            <a:prstGeom prst="rect">
              <a:avLst/>
            </a:prstGeom>
            <a:noFill/>
          </p:spPr>
          <p:txBody>
            <a:bodyPr wrap="square" rtlCol="0">
              <a:spAutoFit/>
            </a:bodyPr>
            <a:lstStyle/>
            <a:p>
              <a:r>
                <a:rPr lang="en-US" sz="2790">
                  <a:solidFill>
                    <a:schemeClr val="bg2">
                      <a:lumMod val="25000"/>
                    </a:schemeClr>
                  </a:solidFill>
                </a:rPr>
                <a:t>Ut scelerisque dictum, nunc leo feugiat metus, sit ametes risus, vel volutpat magna. Vivamus eget ultrices elit. Aliquam pharetra, dolor at scelerisque dictum, nunc leo feugiat metus, sit ametes venenatis justo ligula</a:t>
              </a:r>
            </a:p>
            <a:p>
              <a:endParaRPr lang="en-US" sz="2790">
                <a:solidFill>
                  <a:schemeClr val="bg2">
                    <a:lumMod val="25000"/>
                  </a:schemeClr>
                </a:solidFill>
              </a:endParaRPr>
            </a:p>
          </p:txBody>
        </p:sp>
      </p:grpSp>
      <p:pic>
        <p:nvPicPr>
          <p:cNvPr id="3" name="图片占位符 2"/>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0" b="10"/>
          <a:stretch>
            <a:fillRect/>
          </a:stretch>
        </p:blipFill>
        <p:spPr/>
      </p:pic>
      <p:sp>
        <p:nvSpPr>
          <p:cNvPr id="12" name="矩形 11"/>
          <p:cNvSpPr/>
          <p:nvPr/>
        </p:nvSpPr>
        <p:spPr>
          <a:xfrm>
            <a:off x="19713483" y="8912072"/>
            <a:ext cx="94173" cy="3861080"/>
          </a:xfrm>
          <a:prstGeom prst="rect">
            <a:avLst/>
          </a:prstGeom>
          <a:solidFill>
            <a:srgbClr val="0F8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0">
              <a:solidFill>
                <a:schemeClr val="bg2">
                  <a:lumMod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1000">
        <p:blinds dir="vert"/>
      </p:transition>
    </mc:Choice>
    <mc:Fallback xmlns="">
      <p:transition spd="slow" advClick="0" advTm="1000">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Овал 14"/>
          <p:cNvSpPr/>
          <p:nvPr/>
        </p:nvSpPr>
        <p:spPr>
          <a:xfrm>
            <a:off x="12795278" y="2612791"/>
            <a:ext cx="7576018" cy="7576018"/>
          </a:xfrm>
          <a:prstGeom prst="ellipse">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75"/>
          </a:p>
        </p:txBody>
      </p:sp>
      <p:sp>
        <p:nvSpPr>
          <p:cNvPr id="3" name="TextBox 2"/>
          <p:cNvSpPr txBox="1"/>
          <p:nvPr/>
        </p:nvSpPr>
        <p:spPr>
          <a:xfrm>
            <a:off x="13851511" y="4633019"/>
            <a:ext cx="5317378" cy="4734334"/>
          </a:xfrm>
          <a:prstGeom prst="rect">
            <a:avLst/>
          </a:prstGeom>
          <a:noFill/>
        </p:spPr>
        <p:txBody>
          <a:bodyPr wrap="square" rtlCol="0">
            <a:spAutoFit/>
          </a:bodyPr>
          <a:lstStyle/>
          <a:p>
            <a:pPr algn="ctr">
              <a:lnSpc>
                <a:spcPct val="80000"/>
              </a:lnSpc>
            </a:pPr>
            <a:r>
              <a:rPr lang="en-US" sz="37165">
                <a:solidFill>
                  <a:schemeClr val="bg1"/>
                </a:solidFill>
                <a:latin typeface="Montserrat Extra Bold" panose="00000900000000000000" pitchFamily="50" charset="0"/>
              </a:rPr>
              <a:t>O</a:t>
            </a:r>
            <a:endParaRPr lang="ru-RU" sz="37165">
              <a:solidFill>
                <a:schemeClr val="bg1"/>
              </a:solidFill>
            </a:endParaRPr>
          </a:p>
        </p:txBody>
      </p:sp>
      <p:grpSp>
        <p:nvGrpSpPr>
          <p:cNvPr id="11" name="Группа 10"/>
          <p:cNvGrpSpPr/>
          <p:nvPr/>
        </p:nvGrpSpPr>
        <p:grpSpPr>
          <a:xfrm>
            <a:off x="1993009" y="3798185"/>
            <a:ext cx="9660779" cy="5940676"/>
            <a:chOff x="2087296" y="3295034"/>
            <a:chExt cx="10397043" cy="6393426"/>
          </a:xfrm>
        </p:grpSpPr>
        <p:sp>
          <p:nvSpPr>
            <p:cNvPr id="12" name="TextBox 11"/>
            <p:cNvSpPr txBox="1"/>
            <p:nvPr/>
          </p:nvSpPr>
          <p:spPr>
            <a:xfrm>
              <a:off x="2087296" y="3295034"/>
              <a:ext cx="10397043" cy="1348378"/>
            </a:xfrm>
            <a:prstGeom prst="rect">
              <a:avLst/>
            </a:prstGeom>
            <a:noFill/>
          </p:spPr>
          <p:txBody>
            <a:bodyPr wrap="square" rtlCol="0">
              <a:spAutoFit/>
            </a:bodyPr>
            <a:lstStyle/>
            <a:p>
              <a:pPr>
                <a:lnSpc>
                  <a:spcPct val="80000"/>
                </a:lnSpc>
              </a:pPr>
              <a:r>
                <a:rPr lang="en-US" sz="9295" dirty="0">
                  <a:solidFill>
                    <a:schemeClr val="bg2">
                      <a:lumMod val="25000"/>
                    </a:schemeClr>
                  </a:solidFill>
                  <a:latin typeface="Montserrat Semi Bold" panose="00000700000000000000" pitchFamily="50" charset="0"/>
                </a:rPr>
                <a:t>Opportunities</a:t>
              </a:r>
              <a:endParaRPr lang="ru-RU" sz="9295" dirty="0">
                <a:solidFill>
                  <a:schemeClr val="bg2">
                    <a:lumMod val="25000"/>
                  </a:schemeClr>
                </a:solidFill>
              </a:endParaRPr>
            </a:p>
          </p:txBody>
        </p:sp>
        <p:sp>
          <p:nvSpPr>
            <p:cNvPr id="13" name="TextBox 12"/>
            <p:cNvSpPr txBox="1"/>
            <p:nvPr/>
          </p:nvSpPr>
          <p:spPr>
            <a:xfrm>
              <a:off x="2087297" y="5156537"/>
              <a:ext cx="9491928" cy="1022258"/>
            </a:xfrm>
            <a:prstGeom prst="rect">
              <a:avLst/>
            </a:prstGeom>
            <a:noFill/>
          </p:spPr>
          <p:txBody>
            <a:bodyPr wrap="square" rtlCol="0">
              <a:spAutoFit/>
            </a:bodyPr>
            <a:lstStyle/>
            <a:p>
              <a:r>
                <a:rPr lang="en-US" sz="2790">
                  <a:solidFill>
                    <a:schemeClr val="bg2">
                      <a:lumMod val="25000"/>
                    </a:schemeClr>
                  </a:solidFill>
                  <a:latin typeface="Lato Black" panose="020F0A02020204030203" pitchFamily="34" charset="0"/>
                </a:rPr>
                <a:t>Lorem ipsum dolor siter amet consectetur adipiscing elites bulputate orci etes rutrum estus</a:t>
              </a:r>
            </a:p>
          </p:txBody>
        </p:sp>
        <p:sp>
          <p:nvSpPr>
            <p:cNvPr id="14" name="TextBox 13"/>
            <p:cNvSpPr txBox="1"/>
            <p:nvPr/>
          </p:nvSpPr>
          <p:spPr>
            <a:xfrm>
              <a:off x="2116391" y="6819543"/>
              <a:ext cx="9462833" cy="2868917"/>
            </a:xfrm>
            <a:prstGeom prst="rect">
              <a:avLst/>
            </a:prstGeom>
            <a:noFill/>
          </p:spPr>
          <p:txBody>
            <a:bodyPr wrap="square" rtlCol="0">
              <a:spAutoFit/>
            </a:bodyPr>
            <a:lstStyle/>
            <a:p>
              <a:r>
                <a:rPr lang="en-US" sz="2790" dirty="0" err="1">
                  <a:solidFill>
                    <a:schemeClr val="bg2">
                      <a:lumMod val="25000"/>
                    </a:schemeClr>
                  </a:solidFill>
                </a:rPr>
                <a:t>Ut</a:t>
              </a:r>
              <a:r>
                <a:rPr lang="en-US" sz="2790" dirty="0">
                  <a:solidFill>
                    <a:schemeClr val="bg2">
                      <a:lumMod val="25000"/>
                    </a:schemeClr>
                  </a:solidFill>
                </a:rPr>
                <a:t> </a:t>
              </a:r>
              <a:r>
                <a:rPr lang="en-US" sz="2790" dirty="0" err="1">
                  <a:solidFill>
                    <a:schemeClr val="bg2">
                      <a:lumMod val="25000"/>
                    </a:schemeClr>
                  </a:solidFill>
                </a:rPr>
                <a:t>scelerisque</a:t>
              </a:r>
              <a:r>
                <a:rPr lang="en-US" sz="2790" dirty="0">
                  <a:solidFill>
                    <a:schemeClr val="bg2">
                      <a:lumMod val="25000"/>
                    </a:schemeClr>
                  </a:solidFill>
                </a:rPr>
                <a:t> dictum, </a:t>
              </a:r>
              <a:r>
                <a:rPr lang="en-US" sz="2790" dirty="0" err="1">
                  <a:solidFill>
                    <a:schemeClr val="bg2">
                      <a:lumMod val="25000"/>
                    </a:schemeClr>
                  </a:solidFill>
                </a:rPr>
                <a:t>nunc</a:t>
              </a:r>
              <a:r>
                <a:rPr lang="en-US" sz="2790" dirty="0">
                  <a:solidFill>
                    <a:schemeClr val="bg2">
                      <a:lumMod val="25000"/>
                    </a:schemeClr>
                  </a:solidFill>
                </a:rPr>
                <a:t> </a:t>
              </a:r>
              <a:r>
                <a:rPr lang="en-US" sz="2790" dirty="0" err="1">
                  <a:solidFill>
                    <a:schemeClr val="bg2">
                      <a:lumMod val="25000"/>
                    </a:schemeClr>
                  </a:solidFill>
                </a:rPr>
                <a:t>leo</a:t>
              </a:r>
              <a:r>
                <a:rPr lang="en-US" sz="2790" dirty="0">
                  <a:solidFill>
                    <a:schemeClr val="bg2">
                      <a:lumMod val="25000"/>
                    </a:schemeClr>
                  </a:solidFill>
                </a:rPr>
                <a:t> </a:t>
              </a:r>
              <a:r>
                <a:rPr lang="en-US" sz="2790" dirty="0" err="1">
                  <a:solidFill>
                    <a:schemeClr val="bg2">
                      <a:lumMod val="25000"/>
                    </a:schemeClr>
                  </a:solidFill>
                </a:rPr>
                <a:t>feugiat</a:t>
              </a:r>
              <a:r>
                <a:rPr lang="en-US" sz="2790" dirty="0">
                  <a:solidFill>
                    <a:schemeClr val="bg2">
                      <a:lumMod val="25000"/>
                    </a:schemeClr>
                  </a:solidFill>
                </a:rPr>
                <a:t> </a:t>
              </a:r>
              <a:r>
                <a:rPr lang="en-US" sz="2790" dirty="0" err="1">
                  <a:solidFill>
                    <a:schemeClr val="bg2">
                      <a:lumMod val="25000"/>
                    </a:schemeClr>
                  </a:solidFill>
                </a:rPr>
                <a:t>metus</a:t>
              </a:r>
              <a:r>
                <a:rPr lang="en-US" sz="2790" dirty="0">
                  <a:solidFill>
                    <a:schemeClr val="bg2">
                      <a:lumMod val="25000"/>
                    </a:schemeClr>
                  </a:solidFill>
                </a:rPr>
                <a:t>, sit </a:t>
              </a:r>
              <a:r>
                <a:rPr lang="en-US" sz="2790" dirty="0" err="1">
                  <a:solidFill>
                    <a:schemeClr val="bg2">
                      <a:lumMod val="25000"/>
                    </a:schemeClr>
                  </a:solidFill>
                </a:rPr>
                <a:t>ametes</a:t>
              </a:r>
              <a:r>
                <a:rPr lang="en-US" sz="2790" dirty="0">
                  <a:solidFill>
                    <a:schemeClr val="bg2">
                      <a:lumMod val="25000"/>
                    </a:schemeClr>
                  </a:solidFill>
                </a:rPr>
                <a:t> </a:t>
              </a:r>
              <a:r>
                <a:rPr lang="en-US" sz="2790" dirty="0" err="1">
                  <a:solidFill>
                    <a:schemeClr val="bg2">
                      <a:lumMod val="25000"/>
                    </a:schemeClr>
                  </a:solidFill>
                </a:rPr>
                <a:t>risus</a:t>
              </a:r>
              <a:r>
                <a:rPr lang="en-US" sz="2790" dirty="0">
                  <a:solidFill>
                    <a:schemeClr val="bg2">
                      <a:lumMod val="25000"/>
                    </a:schemeClr>
                  </a:solidFill>
                </a:rPr>
                <a:t>, </a:t>
              </a:r>
              <a:r>
                <a:rPr lang="en-US" sz="2790" dirty="0" err="1">
                  <a:solidFill>
                    <a:schemeClr val="bg2">
                      <a:lumMod val="25000"/>
                    </a:schemeClr>
                  </a:solidFill>
                </a:rPr>
                <a:t>vel</a:t>
              </a:r>
              <a:r>
                <a:rPr lang="en-US" sz="2790" dirty="0">
                  <a:solidFill>
                    <a:schemeClr val="bg2">
                      <a:lumMod val="25000"/>
                    </a:schemeClr>
                  </a:solidFill>
                </a:rPr>
                <a:t> </a:t>
              </a:r>
              <a:r>
                <a:rPr lang="en-US" sz="2790" dirty="0" err="1">
                  <a:solidFill>
                    <a:schemeClr val="bg2">
                      <a:lumMod val="25000"/>
                    </a:schemeClr>
                  </a:solidFill>
                </a:rPr>
                <a:t>volutpat</a:t>
              </a:r>
              <a:r>
                <a:rPr lang="en-US" sz="2790" dirty="0">
                  <a:solidFill>
                    <a:schemeClr val="bg2">
                      <a:lumMod val="25000"/>
                    </a:schemeClr>
                  </a:solidFill>
                </a:rPr>
                <a:t> magna. </a:t>
              </a:r>
              <a:r>
                <a:rPr lang="en-US" sz="2790" dirty="0" err="1">
                  <a:solidFill>
                    <a:schemeClr val="bg2">
                      <a:lumMod val="25000"/>
                    </a:schemeClr>
                  </a:solidFill>
                </a:rPr>
                <a:t>Vivamus</a:t>
              </a:r>
              <a:r>
                <a:rPr lang="en-US" sz="2790" dirty="0">
                  <a:solidFill>
                    <a:schemeClr val="bg2">
                      <a:lumMod val="25000"/>
                    </a:schemeClr>
                  </a:solidFill>
                </a:rPr>
                <a:t> </a:t>
              </a:r>
              <a:r>
                <a:rPr lang="en-US" sz="2790" dirty="0" err="1">
                  <a:solidFill>
                    <a:schemeClr val="bg2">
                      <a:lumMod val="25000"/>
                    </a:schemeClr>
                  </a:solidFill>
                </a:rPr>
                <a:t>eget</a:t>
              </a:r>
              <a:r>
                <a:rPr lang="en-US" sz="2790" dirty="0">
                  <a:solidFill>
                    <a:schemeClr val="bg2">
                      <a:lumMod val="25000"/>
                    </a:schemeClr>
                  </a:solidFill>
                </a:rPr>
                <a:t> </a:t>
              </a:r>
              <a:r>
                <a:rPr lang="en-US" sz="2790" dirty="0" err="1">
                  <a:solidFill>
                    <a:schemeClr val="bg2">
                      <a:lumMod val="25000"/>
                    </a:schemeClr>
                  </a:solidFill>
                </a:rPr>
                <a:t>ultrices</a:t>
              </a:r>
              <a:r>
                <a:rPr lang="en-US" sz="2790" dirty="0">
                  <a:solidFill>
                    <a:schemeClr val="bg2">
                      <a:lumMod val="25000"/>
                    </a:schemeClr>
                  </a:solidFill>
                </a:rPr>
                <a:t> </a:t>
              </a:r>
              <a:r>
                <a:rPr lang="en-US" sz="2790" dirty="0" err="1">
                  <a:solidFill>
                    <a:schemeClr val="bg2">
                      <a:lumMod val="25000"/>
                    </a:schemeClr>
                  </a:solidFill>
                </a:rPr>
                <a:t>elit</a:t>
              </a:r>
              <a:r>
                <a:rPr lang="en-US" sz="2790" dirty="0">
                  <a:solidFill>
                    <a:schemeClr val="bg2">
                      <a:lumMod val="25000"/>
                    </a:schemeClr>
                  </a:solidFill>
                </a:rPr>
                <a:t>. </a:t>
              </a:r>
              <a:r>
                <a:rPr lang="en-US" sz="2790" dirty="0" err="1">
                  <a:solidFill>
                    <a:schemeClr val="bg2">
                      <a:lumMod val="25000"/>
                    </a:schemeClr>
                  </a:solidFill>
                </a:rPr>
                <a:t>Aliquam</a:t>
              </a:r>
              <a:r>
                <a:rPr lang="en-US" sz="2790" dirty="0">
                  <a:solidFill>
                    <a:schemeClr val="bg2">
                      <a:lumMod val="25000"/>
                    </a:schemeClr>
                  </a:solidFill>
                </a:rPr>
                <a:t> pharetra, dolor at </a:t>
              </a:r>
              <a:r>
                <a:rPr lang="en-US" sz="2790" dirty="0" err="1">
                  <a:solidFill>
                    <a:schemeClr val="bg2">
                      <a:lumMod val="25000"/>
                    </a:schemeClr>
                  </a:solidFill>
                </a:rPr>
                <a:t>scelerisque</a:t>
              </a:r>
              <a:r>
                <a:rPr lang="en-US" sz="2790" dirty="0">
                  <a:solidFill>
                    <a:schemeClr val="bg2">
                      <a:lumMod val="25000"/>
                    </a:schemeClr>
                  </a:solidFill>
                </a:rPr>
                <a:t> dictum, </a:t>
              </a:r>
              <a:r>
                <a:rPr lang="en-US" sz="2790" dirty="0" err="1">
                  <a:solidFill>
                    <a:schemeClr val="bg2">
                      <a:lumMod val="25000"/>
                    </a:schemeClr>
                  </a:solidFill>
                </a:rPr>
                <a:t>nunc</a:t>
              </a:r>
              <a:r>
                <a:rPr lang="en-US" sz="2790" dirty="0">
                  <a:solidFill>
                    <a:schemeClr val="bg2">
                      <a:lumMod val="25000"/>
                    </a:schemeClr>
                  </a:solidFill>
                </a:rPr>
                <a:t> </a:t>
              </a:r>
              <a:r>
                <a:rPr lang="en-US" sz="2790" dirty="0" err="1">
                  <a:solidFill>
                    <a:schemeClr val="bg2">
                      <a:lumMod val="25000"/>
                    </a:schemeClr>
                  </a:solidFill>
                </a:rPr>
                <a:t>leo</a:t>
              </a:r>
              <a:r>
                <a:rPr lang="en-US" sz="2790" dirty="0">
                  <a:solidFill>
                    <a:schemeClr val="bg2">
                      <a:lumMod val="25000"/>
                    </a:schemeClr>
                  </a:solidFill>
                </a:rPr>
                <a:t> </a:t>
              </a:r>
              <a:r>
                <a:rPr lang="en-US" sz="2790" dirty="0" err="1">
                  <a:solidFill>
                    <a:schemeClr val="bg2">
                      <a:lumMod val="25000"/>
                    </a:schemeClr>
                  </a:solidFill>
                </a:rPr>
                <a:t>feugiat</a:t>
              </a:r>
              <a:r>
                <a:rPr lang="en-US" sz="2790" dirty="0">
                  <a:solidFill>
                    <a:schemeClr val="bg2">
                      <a:lumMod val="25000"/>
                    </a:schemeClr>
                  </a:solidFill>
                </a:rPr>
                <a:t> </a:t>
              </a:r>
              <a:r>
                <a:rPr lang="en-US" sz="2790" dirty="0" err="1">
                  <a:solidFill>
                    <a:schemeClr val="bg2">
                      <a:lumMod val="25000"/>
                    </a:schemeClr>
                  </a:solidFill>
                </a:rPr>
                <a:t>metus</a:t>
              </a:r>
              <a:r>
                <a:rPr lang="en-US" sz="2790" dirty="0">
                  <a:solidFill>
                    <a:schemeClr val="bg2">
                      <a:lumMod val="25000"/>
                    </a:schemeClr>
                  </a:solidFill>
                </a:rPr>
                <a:t>, sit </a:t>
              </a:r>
              <a:r>
                <a:rPr lang="en-US" sz="2790" dirty="0" err="1">
                  <a:solidFill>
                    <a:schemeClr val="bg2">
                      <a:lumMod val="25000"/>
                    </a:schemeClr>
                  </a:solidFill>
                </a:rPr>
                <a:t>ametes</a:t>
              </a:r>
              <a:r>
                <a:rPr lang="en-US" sz="2790" dirty="0">
                  <a:solidFill>
                    <a:schemeClr val="bg2">
                      <a:lumMod val="25000"/>
                    </a:schemeClr>
                  </a:solidFill>
                </a:rPr>
                <a:t> </a:t>
              </a:r>
              <a:r>
                <a:rPr lang="en-US" sz="2790" dirty="0" err="1">
                  <a:solidFill>
                    <a:schemeClr val="bg2">
                      <a:lumMod val="25000"/>
                    </a:schemeClr>
                  </a:solidFill>
                </a:rPr>
                <a:t>venenatis</a:t>
              </a:r>
              <a:r>
                <a:rPr lang="en-US" sz="2790" dirty="0">
                  <a:solidFill>
                    <a:schemeClr val="bg2">
                      <a:lumMod val="25000"/>
                    </a:schemeClr>
                  </a:solidFill>
                </a:rPr>
                <a:t> </a:t>
              </a:r>
              <a:r>
                <a:rPr lang="en-US" sz="2790" dirty="0" err="1">
                  <a:solidFill>
                    <a:schemeClr val="bg2">
                      <a:lumMod val="25000"/>
                    </a:schemeClr>
                  </a:solidFill>
                </a:rPr>
                <a:t>justo</a:t>
              </a:r>
              <a:r>
                <a:rPr lang="en-US" sz="2790" dirty="0">
                  <a:solidFill>
                    <a:schemeClr val="bg2">
                      <a:lumMod val="25000"/>
                    </a:schemeClr>
                  </a:solidFill>
                </a:rPr>
                <a:t> ligula</a:t>
              </a:r>
            </a:p>
            <a:p>
              <a:endParaRPr lang="en-US" sz="2790" dirty="0">
                <a:solidFill>
                  <a:schemeClr val="bg2">
                    <a:lumMod val="25000"/>
                  </a:schemeClr>
                </a:solidFill>
              </a:endParaRPr>
            </a:p>
          </p:txBody>
        </p:sp>
      </p:grpSp>
      <p:pic>
        <p:nvPicPr>
          <p:cNvPr id="6" name="图片占位符 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20" r="220"/>
          <a:stretch>
            <a:fillRect/>
          </a:stretch>
        </p:blipFill>
        <p:spPr/>
      </p:pic>
      <p:sp>
        <p:nvSpPr>
          <p:cNvPr id="16" name="矩形 15"/>
          <p:cNvSpPr/>
          <p:nvPr/>
        </p:nvSpPr>
        <p:spPr>
          <a:xfrm>
            <a:off x="10985107" y="8912072"/>
            <a:ext cx="94173" cy="3861080"/>
          </a:xfrm>
          <a:prstGeom prst="rect">
            <a:avLst/>
          </a:prstGeom>
          <a:solidFill>
            <a:srgbClr val="0F8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0"/>
          </a:p>
        </p:txBody>
      </p:sp>
    </p:spTree>
  </p:cSld>
  <p:clrMapOvr>
    <a:masterClrMapping/>
  </p:clrMapOvr>
  <mc:AlternateContent xmlns:mc="http://schemas.openxmlformats.org/markup-compatibility/2006" xmlns:p14="http://schemas.microsoft.com/office/powerpoint/2010/main">
    <mc:Choice Requires="p14">
      <p:transition spd="slow" p14:dur="1600" advClick="0" advTm="1000">
        <p:blinds dir="vert"/>
      </p:transition>
    </mc:Choice>
    <mc:Fallback xmlns="">
      <p:transition spd="slow" advClick="0" advTm="1000">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descr="图片包含 户外, 建筑物, 地面, 妇女&#10;&#10;已生成极高可信度的说明"/>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31" r="131"/>
          <a:stretch>
            <a:fillRect/>
          </a:stretch>
        </p:blipFill>
        <p:spPr/>
      </p:pic>
      <p:grpSp>
        <p:nvGrpSpPr>
          <p:cNvPr id="12" name="Группа 10"/>
          <p:cNvGrpSpPr/>
          <p:nvPr/>
        </p:nvGrpSpPr>
        <p:grpSpPr>
          <a:xfrm>
            <a:off x="10080994" y="3430462"/>
            <a:ext cx="9660779" cy="5940676"/>
            <a:chOff x="2087296" y="3295034"/>
            <a:chExt cx="10397043" cy="6393426"/>
          </a:xfrm>
        </p:grpSpPr>
        <p:sp>
          <p:nvSpPr>
            <p:cNvPr id="13" name="TextBox 11"/>
            <p:cNvSpPr txBox="1"/>
            <p:nvPr/>
          </p:nvSpPr>
          <p:spPr>
            <a:xfrm>
              <a:off x="2087296" y="3295034"/>
              <a:ext cx="10397043" cy="1348378"/>
            </a:xfrm>
            <a:prstGeom prst="rect">
              <a:avLst/>
            </a:prstGeom>
            <a:noFill/>
          </p:spPr>
          <p:txBody>
            <a:bodyPr wrap="square" rtlCol="0">
              <a:spAutoFit/>
            </a:bodyPr>
            <a:lstStyle/>
            <a:p>
              <a:pPr>
                <a:lnSpc>
                  <a:spcPct val="80000"/>
                </a:lnSpc>
              </a:pPr>
              <a:r>
                <a:rPr lang="en-US" sz="9295" dirty="0">
                  <a:solidFill>
                    <a:schemeClr val="bg2">
                      <a:lumMod val="25000"/>
                    </a:schemeClr>
                  </a:solidFill>
                  <a:latin typeface="Montserrat Semi Bold" panose="00000700000000000000" pitchFamily="50" charset="0"/>
                </a:rPr>
                <a:t>THREATS</a:t>
              </a:r>
              <a:endParaRPr lang="ru-RU" sz="9295" dirty="0">
                <a:solidFill>
                  <a:schemeClr val="bg2">
                    <a:lumMod val="25000"/>
                  </a:schemeClr>
                </a:solidFill>
              </a:endParaRPr>
            </a:p>
          </p:txBody>
        </p:sp>
        <p:sp>
          <p:nvSpPr>
            <p:cNvPr id="14" name="TextBox 12"/>
            <p:cNvSpPr txBox="1"/>
            <p:nvPr/>
          </p:nvSpPr>
          <p:spPr>
            <a:xfrm>
              <a:off x="2087297" y="5156537"/>
              <a:ext cx="9491928" cy="1022258"/>
            </a:xfrm>
            <a:prstGeom prst="rect">
              <a:avLst/>
            </a:prstGeom>
            <a:noFill/>
          </p:spPr>
          <p:txBody>
            <a:bodyPr wrap="square" rtlCol="0">
              <a:spAutoFit/>
            </a:bodyPr>
            <a:lstStyle/>
            <a:p>
              <a:r>
                <a:rPr lang="en-US" sz="2790">
                  <a:solidFill>
                    <a:schemeClr val="bg2">
                      <a:lumMod val="25000"/>
                    </a:schemeClr>
                  </a:solidFill>
                  <a:latin typeface="Lato Black" panose="020F0A02020204030203" pitchFamily="34" charset="0"/>
                </a:rPr>
                <a:t>Lorem ipsum dolor siter amet consectetur adipiscing elites bulputate orci etes rutrum estus</a:t>
              </a:r>
            </a:p>
          </p:txBody>
        </p:sp>
        <p:sp>
          <p:nvSpPr>
            <p:cNvPr id="15" name="TextBox 13"/>
            <p:cNvSpPr txBox="1"/>
            <p:nvPr/>
          </p:nvSpPr>
          <p:spPr>
            <a:xfrm>
              <a:off x="2116391" y="6819543"/>
              <a:ext cx="9462833" cy="2868917"/>
            </a:xfrm>
            <a:prstGeom prst="rect">
              <a:avLst/>
            </a:prstGeom>
            <a:noFill/>
          </p:spPr>
          <p:txBody>
            <a:bodyPr wrap="square" rtlCol="0">
              <a:spAutoFit/>
            </a:bodyPr>
            <a:lstStyle/>
            <a:p>
              <a:r>
                <a:rPr lang="en-US" sz="2790">
                  <a:solidFill>
                    <a:schemeClr val="bg2">
                      <a:lumMod val="25000"/>
                    </a:schemeClr>
                  </a:solidFill>
                </a:rPr>
                <a:t>Ut scelerisque dictum, nunc leo feugiat metus, sit ametes risus, vel volutpat magna. Vivamus eget ultrices elit. Aliquam pharetra, dolor at scelerisque dictum, nunc leo feugiat metus, sit ametes venenatis justo ligula</a:t>
              </a:r>
            </a:p>
            <a:p>
              <a:endParaRPr lang="en-US" sz="2790">
                <a:solidFill>
                  <a:schemeClr val="bg2">
                    <a:lumMod val="25000"/>
                  </a:schemeClr>
                </a:solidFill>
              </a:endParaRPr>
            </a:p>
          </p:txBody>
        </p:sp>
      </p:grpSp>
      <p:sp>
        <p:nvSpPr>
          <p:cNvPr id="16" name="矩形 15"/>
          <p:cNvSpPr/>
          <p:nvPr/>
        </p:nvSpPr>
        <p:spPr>
          <a:xfrm>
            <a:off x="19073092" y="8544349"/>
            <a:ext cx="94173" cy="3861080"/>
          </a:xfrm>
          <a:prstGeom prst="rect">
            <a:avLst/>
          </a:prstGeom>
          <a:solidFill>
            <a:srgbClr val="0F8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0">
              <a:solidFill>
                <a:schemeClr val="bg2">
                  <a:lumMod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1000">
        <p:blinds dir="vert"/>
      </p:transition>
    </mc:Choice>
    <mc:Fallback xmlns="">
      <p:transition spd="slow" advClick="0" advTm="1000">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5" y="28448"/>
            <a:ext cx="22761110" cy="12744704"/>
          </a:xfrm>
          <a:prstGeom prst="rect">
            <a:avLst/>
          </a:prstGeom>
        </p:spPr>
      </p:pic>
      <p:grpSp>
        <p:nvGrpSpPr>
          <p:cNvPr id="5" name="组合 4"/>
          <p:cNvGrpSpPr/>
          <p:nvPr/>
        </p:nvGrpSpPr>
        <p:grpSpPr>
          <a:xfrm>
            <a:off x="13418894" y="28448"/>
            <a:ext cx="11516982" cy="12744704"/>
            <a:chOff x="13478799" y="0"/>
            <a:chExt cx="11568397" cy="12801600"/>
          </a:xfrm>
        </p:grpSpPr>
        <p:sp>
          <p:nvSpPr>
            <p:cNvPr id="2" name="矩形 1"/>
            <p:cNvSpPr/>
            <p:nvPr/>
          </p:nvSpPr>
          <p:spPr>
            <a:xfrm>
              <a:off x="13478799" y="0"/>
              <a:ext cx="7772400" cy="12801600"/>
            </a:xfrm>
            <a:prstGeom prst="rect">
              <a:avLst/>
            </a:prstGeom>
            <a:solidFill>
              <a:srgbClr val="0F8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0"/>
            </a:p>
          </p:txBody>
        </p:sp>
        <p:sp>
          <p:nvSpPr>
            <p:cNvPr id="9" name="MH_Entry_1">
              <a:hlinkClick r:id="rId5" action="ppaction://hlinksldjump"/>
            </p:cNvPr>
            <p:cNvSpPr>
              <a:spLocks noChangeArrowheads="1"/>
            </p:cNvSpPr>
            <p:nvPr>
              <p:custDataLst>
                <p:tags r:id="rId1"/>
              </p:custDataLst>
            </p:nvPr>
          </p:nvSpPr>
          <p:spPr bwMode="auto">
            <a:xfrm>
              <a:off x="15474435" y="1781228"/>
              <a:ext cx="9572761"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6901"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358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358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a:off x="15474436" y="3636601"/>
              <a:ext cx="5776763" cy="2893100"/>
            </a:xfrm>
            <a:prstGeom prst="rect">
              <a:avLst/>
            </a:prstGeom>
          </p:spPr>
          <p:txBody>
            <a:bodyPr wrap="square">
              <a:spAutoFit/>
            </a:bodyPr>
            <a:lstStyle/>
            <a:p>
              <a:pPr>
                <a:lnSpc>
                  <a:spcPct val="130000"/>
                </a:lnSpc>
              </a:pPr>
              <a:r>
                <a:rPr lang="en-US" altLang="zh-CN" sz="1990" dirty="0">
                  <a:solidFill>
                    <a:schemeClr val="bg1">
                      <a:lumMod val="95000"/>
                    </a:schemeClr>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 Companies are changing their business processes by extending them to include other companies in the supply chain.</a:t>
              </a:r>
            </a:p>
          </p:txBody>
        </p:sp>
        <p:cxnSp>
          <p:nvCxnSpPr>
            <p:cNvPr id="11" name="直接连接符 10"/>
            <p:cNvCxnSpPr/>
            <p:nvPr/>
          </p:nvCxnSpPr>
          <p:spPr>
            <a:xfrm>
              <a:off x="15474435" y="3523503"/>
              <a:ext cx="1323053" cy="0"/>
            </a:xfrm>
            <a:prstGeom prst="lin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aphicFrame>
          <p:nvGraphicFramePr>
            <p:cNvPr id="14" name="图表 13"/>
            <p:cNvGraphicFramePr/>
            <p:nvPr/>
          </p:nvGraphicFramePr>
          <p:xfrm>
            <a:off x="15396087" y="7337425"/>
            <a:ext cx="5855111" cy="5014452"/>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4" name="组合 3"/>
          <p:cNvGrpSpPr/>
          <p:nvPr/>
        </p:nvGrpSpPr>
        <p:grpSpPr>
          <a:xfrm>
            <a:off x="13868553" y="28448"/>
            <a:ext cx="1459109" cy="12744704"/>
            <a:chOff x="13930466" y="0"/>
            <a:chExt cx="1465623" cy="12801600"/>
          </a:xfrm>
        </p:grpSpPr>
        <p:sp>
          <p:nvSpPr>
            <p:cNvPr id="7" name="矩形 6"/>
            <p:cNvSpPr/>
            <p:nvPr/>
          </p:nvSpPr>
          <p:spPr>
            <a:xfrm>
              <a:off x="13930466" y="0"/>
              <a:ext cx="1465623" cy="12801600"/>
            </a:xfrm>
            <a:prstGeom prst="rect">
              <a:avLst/>
            </a:prstGeom>
            <a:solidFill>
              <a:srgbClr val="323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57680"/>
              <a:endParaRPr lang="zh-CN" altLang="en-US" sz="3460"/>
            </a:p>
          </p:txBody>
        </p:sp>
        <p:sp>
          <p:nvSpPr>
            <p:cNvPr id="8" name="文本框 7"/>
            <p:cNvSpPr txBox="1"/>
            <p:nvPr/>
          </p:nvSpPr>
          <p:spPr>
            <a:xfrm>
              <a:off x="14431607" y="2130425"/>
              <a:ext cx="462503" cy="6185371"/>
            </a:xfrm>
            <a:prstGeom prst="rect">
              <a:avLst/>
            </a:prstGeom>
            <a:noFill/>
          </p:spPr>
          <p:txBody>
            <a:bodyPr vert="eaVert" wrap="square" rtlCol="0">
              <a:spAutoFit/>
            </a:bodyPr>
            <a:lstStyle/>
            <a:p>
              <a:r>
                <a:rPr lang="en-US" altLang="zh-CN" sz="1790" spc="597" dirty="0">
                  <a:solidFill>
                    <a:schemeClr val="bg1"/>
                  </a:solidFill>
                </a:rPr>
                <a:t>PHOTO FROM PIXABAY</a:t>
              </a:r>
              <a:endParaRPr lang="zh-CN" altLang="en-US" sz="1790" spc="597"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1000">
        <p:blinds dir="vert"/>
      </p:transition>
    </mc:Choice>
    <mc:Fallback xmlns="">
      <p:transition spd="slow" advClick="0" advTm="100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1000" fill="hold"/>
                                            <p:tgtEl>
                                              <p:spTgt spid="4"/>
                                            </p:tgtEl>
                                            <p:attrNameLst>
                                              <p:attrName>ppt_x</p:attrName>
                                            </p:attrNameLst>
                                          </p:cBhvr>
                                          <p:tavLst>
                                            <p:tav tm="0">
                                              <p:val>
                                                <p:strVal val="1+#ppt_w/2"/>
                                              </p:val>
                                            </p:tav>
                                            <p:tav tm="100000">
                                              <p:val>
                                                <p:strVal val="#ppt_x"/>
                                              </p:val>
                                            </p:tav>
                                          </p:tavLst>
                                        </p:anim>
                                        <p:anim calcmode="lin" valueType="num" p14:bounceEnd="50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50000">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1000" fill="hold"/>
                                            <p:tgtEl>
                                              <p:spTgt spid="5"/>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heme/theme1.xml><?xml version="1.0" encoding="utf-8"?>
<a:theme xmlns:a="http://schemas.openxmlformats.org/drawingml/2006/main" name="pp">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1463</Words>
  <Application>Microsoft Office PowerPoint</Application>
  <PresentationFormat>自定义</PresentationFormat>
  <Paragraphs>174</Paragraphs>
  <Slides>24</Slides>
  <Notes>24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24</vt:i4>
      </vt:variant>
    </vt:vector>
  </HeadingPairs>
  <TitlesOfParts>
    <vt:vector size="38" baseType="lpstr">
      <vt:lpstr>Lato Black</vt:lpstr>
      <vt:lpstr>Montserrat Extra Bold</vt:lpstr>
      <vt:lpstr>Montserrat Light</vt:lpstr>
      <vt:lpstr>Montserrat Semi Bold</vt:lpstr>
      <vt:lpstr>Playfair Display Black</vt:lpstr>
      <vt:lpstr>等线</vt:lpstr>
      <vt:lpstr>等线 Light</vt:lpstr>
      <vt:lpstr>微软雅黑</vt:lpstr>
      <vt:lpstr>Arial</vt:lpstr>
      <vt:lpstr>Arial Narrow</vt:lpstr>
      <vt:lpstr>Calibri</vt:lpstr>
      <vt:lpstr>Calibri Light</vt:lpstr>
      <vt:lpstr>Impact</vt:lpstr>
      <vt:lpstr>pp</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2016-04-01T16:17:00Z</dcterms:created>
  <dcterms:modified xsi:type="dcterms:W3CDTF">2021-01-04T13:48:12Z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